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73" r:id="rId9"/>
    <p:sldId id="265" r:id="rId10"/>
    <p:sldId id="260" r:id="rId11"/>
    <p:sldId id="274" r:id="rId12"/>
    <p:sldId id="275" r:id="rId13"/>
    <p:sldId id="276" r:id="rId14"/>
    <p:sldId id="277" r:id="rId15"/>
    <p:sldId id="266" r:id="rId16"/>
    <p:sldId id="261" r:id="rId17"/>
    <p:sldId id="278" r:id="rId18"/>
    <p:sldId id="279" r:id="rId19"/>
    <p:sldId id="280" r:id="rId20"/>
    <p:sldId id="281" r:id="rId21"/>
    <p:sldId id="267" r:id="rId22"/>
    <p:sldId id="262" r:id="rId23"/>
    <p:sldId id="282" r:id="rId24"/>
    <p:sldId id="283" r:id="rId25"/>
    <p:sldId id="268" r:id="rId26"/>
    <p:sldId id="263" r:id="rId27"/>
    <p:sldId id="290" r:id="rId28"/>
    <p:sldId id="286" r:id="rId29"/>
    <p:sldId id="287" r:id="rId30"/>
    <p:sldId id="269" r:id="rId31"/>
    <p:sldId id="294" r:id="rId32"/>
    <p:sldId id="284" r:id="rId33"/>
    <p:sldId id="285" r:id="rId34"/>
    <p:sldId id="295" r:id="rId35"/>
    <p:sldId id="293" r:id="rId36"/>
    <p:sldId id="264" r:id="rId37"/>
    <p:sldId id="291" r:id="rId38"/>
    <p:sldId id="29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سلاید های معرفی و ابتدایی" id="{53322C39-D35B-4479-9CBC-D2E5BD64402F}">
          <p14:sldIdLst>
            <p14:sldId id="256"/>
            <p14:sldId id="258"/>
          </p14:sldIdLst>
        </p14:section>
        <p14:section name="فصل اول" id="{8F2A5B74-9AEA-4BF8-9D0F-2F30E7BC1DC0}">
          <p14:sldIdLst>
            <p14:sldId id="257"/>
            <p14:sldId id="259"/>
            <p14:sldId id="270"/>
            <p14:sldId id="271"/>
            <p14:sldId id="272"/>
            <p14:sldId id="273"/>
          </p14:sldIdLst>
        </p14:section>
        <p14:section name="فصل دوم" id="{71C340BD-527B-45A4-B08E-3EAEA3A05920}">
          <p14:sldIdLst>
            <p14:sldId id="265"/>
            <p14:sldId id="260"/>
            <p14:sldId id="274"/>
            <p14:sldId id="275"/>
            <p14:sldId id="276"/>
            <p14:sldId id="277"/>
          </p14:sldIdLst>
        </p14:section>
        <p14:section name="فصل سوم" id="{3649F288-14C4-4ED9-9404-9512C1B74F57}">
          <p14:sldIdLst>
            <p14:sldId id="266"/>
            <p14:sldId id="261"/>
            <p14:sldId id="278"/>
            <p14:sldId id="279"/>
            <p14:sldId id="280"/>
            <p14:sldId id="281"/>
          </p14:sldIdLst>
        </p14:section>
        <p14:section name="فصل چهارم" id="{60F04CA1-CF51-4371-AE6F-464D2D69F5F0}">
          <p14:sldIdLst>
            <p14:sldId id="267"/>
            <p14:sldId id="262"/>
            <p14:sldId id="282"/>
            <p14:sldId id="283"/>
          </p14:sldIdLst>
        </p14:section>
        <p14:section name="فصل پنجم" id="{3396A81F-2C0B-467C-AFA5-F14C93ECC6CD}">
          <p14:sldIdLst>
            <p14:sldId id="268"/>
            <p14:sldId id="263"/>
            <p14:sldId id="290"/>
            <p14:sldId id="286"/>
            <p14:sldId id="287"/>
          </p14:sldIdLst>
        </p14:section>
        <p14:section name="فصل ششم" id="{C59DDD01-DA5D-4FBC-84D3-BF33AD704321}">
          <p14:sldIdLst>
            <p14:sldId id="269"/>
            <p14:sldId id="294"/>
            <p14:sldId id="284"/>
            <p14:sldId id="285"/>
            <p14:sldId id="295"/>
            <p14:sldId id="293"/>
            <p14:sldId id="264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344"/>
    <a:srgbClr val="F8A503"/>
    <a:srgbClr val="FFFFFF"/>
    <a:srgbClr val="00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4598" autoAdjust="0"/>
  </p:normalViewPr>
  <p:slideViewPr>
    <p:cSldViewPr snapToGrid="0">
      <p:cViewPr>
        <p:scale>
          <a:sx n="136" d="100"/>
          <a:sy n="136" d="100"/>
        </p:scale>
        <p:origin x="-1402" y="-25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C-41B4-A1C6-C23FD888A17D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C-41B4-A1C6-C23FD888A17D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2C-41B4-A1C6-C23FD888A17D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2C-41B4-A1C6-C23FD888A17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2C-41B4-A1C6-C23FD888A1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2E-4660-A74E-F9CFD08910AE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2E-4660-A74E-F9CFD08910AE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E-4660-A74E-F9CFD08910AE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2E-4660-A74E-F9CFD08910A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E-4660-A74E-F9CFD0891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E6BA-535F-4109-990F-08526D4630A0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33DD2-923A-4627-A27A-11DB914D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40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7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7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8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0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1.xml"/><Relationship Id="rId13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slide" Target="../slides/slide15.xml"/><Relationship Id="rId12" Type="http://schemas.openxmlformats.org/officeDocument/2006/relationships/image" Target="../media/image4.png"/><Relationship Id="rId2" Type="http://schemas.openxmlformats.org/officeDocument/2006/relationships/slide" Target="../slides/slide9.xml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slide" Target="../slides/slide35.xml"/><Relationship Id="rId5" Type="http://schemas.openxmlformats.org/officeDocument/2006/relationships/slide" Target="../slides/slide3.xml"/><Relationship Id="rId15" Type="http://schemas.openxmlformats.org/officeDocument/2006/relationships/image" Target="../media/image7.png"/><Relationship Id="rId10" Type="http://schemas.openxmlformats.org/officeDocument/2006/relationships/slide" Target="../slides/slide30.xml"/><Relationship Id="rId4" Type="http://schemas.openxmlformats.org/officeDocument/2006/relationships/image" Target="../media/image2.svg"/><Relationship Id="rId9" Type="http://schemas.openxmlformats.org/officeDocument/2006/relationships/slide" Target="../slides/slide25.xml"/><Relationship Id="rId1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slide" Target="../slides/slide21.xml"/><Relationship Id="rId3" Type="http://schemas.openxmlformats.org/officeDocument/2006/relationships/image" Target="../media/image10.svg"/><Relationship Id="rId7" Type="http://schemas.openxmlformats.org/officeDocument/2006/relationships/image" Target="../media/image8.png"/><Relationship Id="rId12" Type="http://schemas.openxmlformats.org/officeDocument/2006/relationships/slide" Target="../slides/slide15.xml"/><Relationship Id="rId2" Type="http://schemas.openxmlformats.org/officeDocument/2006/relationships/image" Target="../media/image9.png"/><Relationship Id="rId16" Type="http://schemas.openxmlformats.org/officeDocument/2006/relationships/slide" Target="../slides/slide35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slide" Target="../slides/slide9.xml"/><Relationship Id="rId5" Type="http://schemas.openxmlformats.org/officeDocument/2006/relationships/image" Target="../media/image6.png"/><Relationship Id="rId15" Type="http://schemas.openxmlformats.org/officeDocument/2006/relationships/slide" Target="../slides/slide30.xml"/><Relationship Id="rId10" Type="http://schemas.openxmlformats.org/officeDocument/2006/relationships/slide" Target="../slides/slide3.xml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slide" Target="../slides/slide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../slides/slide25.xml"/><Relationship Id="rId3" Type="http://schemas.openxmlformats.org/officeDocument/2006/relationships/image" Target="../media/image14.svg"/><Relationship Id="rId7" Type="http://schemas.openxmlformats.org/officeDocument/2006/relationships/image" Target="../media/image7.png"/><Relationship Id="rId12" Type="http://schemas.openxmlformats.org/officeDocument/2006/relationships/slide" Target="../slides/slide21.xml"/><Relationship Id="rId2" Type="http://schemas.openxmlformats.org/officeDocument/2006/relationships/image" Target="../media/image13.png"/><Relationship Id="rId16" Type="http://schemas.openxmlformats.org/officeDocument/2006/relationships/slide" Target="../slides/slide9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slide" Target="../slides/slide15.xml"/><Relationship Id="rId5" Type="http://schemas.openxmlformats.org/officeDocument/2006/relationships/image" Target="../media/image4.png"/><Relationship Id="rId15" Type="http://schemas.openxmlformats.org/officeDocument/2006/relationships/slide" Target="../slides/slide35.xml"/><Relationship Id="rId10" Type="http://schemas.openxmlformats.org/officeDocument/2006/relationships/slide" Target="../slides/slide3.xml"/><Relationship Id="rId4" Type="http://schemas.openxmlformats.org/officeDocument/2006/relationships/image" Target="../media/image15.png"/><Relationship Id="rId9" Type="http://schemas.openxmlformats.org/officeDocument/2006/relationships/image" Target="../media/image11.png"/><Relationship Id="rId14" Type="http://schemas.openxmlformats.org/officeDocument/2006/relationships/slide" Target="../slides/slide30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../slides/slide25.xml"/><Relationship Id="rId3" Type="http://schemas.openxmlformats.org/officeDocument/2006/relationships/image" Target="../media/image17.svg"/><Relationship Id="rId7" Type="http://schemas.openxmlformats.org/officeDocument/2006/relationships/image" Target="../media/image7.png"/><Relationship Id="rId12" Type="http://schemas.openxmlformats.org/officeDocument/2006/relationships/slide" Target="../slides/slide21.xml"/><Relationship Id="rId2" Type="http://schemas.openxmlformats.org/officeDocument/2006/relationships/image" Target="../media/image16.png"/><Relationship Id="rId16" Type="http://schemas.openxmlformats.org/officeDocument/2006/relationships/slide" Target="../slides/slide9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slide" Target="../slides/slide15.xml"/><Relationship Id="rId5" Type="http://schemas.openxmlformats.org/officeDocument/2006/relationships/image" Target="../media/image4.png"/><Relationship Id="rId15" Type="http://schemas.openxmlformats.org/officeDocument/2006/relationships/slide" Target="../slides/slide35.xml"/><Relationship Id="rId10" Type="http://schemas.openxmlformats.org/officeDocument/2006/relationships/slide" Target="../slides/slide3.xml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slide" Target="../slides/slide30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../slides/slide25.xml"/><Relationship Id="rId3" Type="http://schemas.openxmlformats.org/officeDocument/2006/relationships/image" Target="../media/image20.svg"/><Relationship Id="rId7" Type="http://schemas.openxmlformats.org/officeDocument/2006/relationships/image" Target="../media/image6.png"/><Relationship Id="rId12" Type="http://schemas.openxmlformats.org/officeDocument/2006/relationships/slide" Target="../slides/slide21.xml"/><Relationship Id="rId2" Type="http://schemas.openxmlformats.org/officeDocument/2006/relationships/image" Target="../media/image19.png"/><Relationship Id="rId16" Type="http://schemas.openxmlformats.org/officeDocument/2006/relationships/slide" Target="../slides/slide9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slide" Target="../slides/slide15.xml"/><Relationship Id="rId5" Type="http://schemas.openxmlformats.org/officeDocument/2006/relationships/image" Target="../media/image4.png"/><Relationship Id="rId15" Type="http://schemas.openxmlformats.org/officeDocument/2006/relationships/slide" Target="../slides/slide35.xml"/><Relationship Id="rId10" Type="http://schemas.openxmlformats.org/officeDocument/2006/relationships/slide" Target="../slides/slide3.xml"/><Relationship Id="rId4" Type="http://schemas.openxmlformats.org/officeDocument/2006/relationships/image" Target="../media/image21.png"/><Relationship Id="rId9" Type="http://schemas.openxmlformats.org/officeDocument/2006/relationships/image" Target="../media/image11.png"/><Relationship Id="rId14" Type="http://schemas.openxmlformats.org/officeDocument/2006/relationships/slide" Target="../slides/slide30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../slides/slide21.xml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12" Type="http://schemas.openxmlformats.org/officeDocument/2006/relationships/slide" Target="../slides/slide15.xml"/><Relationship Id="rId2" Type="http://schemas.openxmlformats.org/officeDocument/2006/relationships/slide" Target="../slides/slide9.xml"/><Relationship Id="rId16" Type="http://schemas.openxmlformats.org/officeDocument/2006/relationships/slide" Target="../slides/slide35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slide" Target="../slides/slide3.xml"/><Relationship Id="rId5" Type="http://schemas.openxmlformats.org/officeDocument/2006/relationships/image" Target="../media/image24.png"/><Relationship Id="rId15" Type="http://schemas.openxmlformats.org/officeDocument/2006/relationships/slide" Target="../slides/slide30.xml"/><Relationship Id="rId10" Type="http://schemas.openxmlformats.org/officeDocument/2006/relationships/image" Target="../media/image11.png"/><Relationship Id="rId4" Type="http://schemas.openxmlformats.org/officeDocument/2006/relationships/image" Target="../media/image23.svg"/><Relationship Id="rId9" Type="http://schemas.openxmlformats.org/officeDocument/2006/relationships/image" Target="../media/image7.png"/><Relationship Id="rId14" Type="http://schemas.openxmlformats.org/officeDocument/2006/relationships/slide" Target="../slides/slide25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../slides/slide21.xml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12" Type="http://schemas.openxmlformats.org/officeDocument/2006/relationships/slide" Target="../slides/slide15.xml"/><Relationship Id="rId2" Type="http://schemas.openxmlformats.org/officeDocument/2006/relationships/slide" Target="../slides/slide9.xml"/><Relationship Id="rId16" Type="http://schemas.openxmlformats.org/officeDocument/2006/relationships/slide" Target="../slides/slide35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slide" Target="../slides/slide3.xml"/><Relationship Id="rId5" Type="http://schemas.openxmlformats.org/officeDocument/2006/relationships/image" Target="../media/image4.png"/><Relationship Id="rId15" Type="http://schemas.openxmlformats.org/officeDocument/2006/relationships/slide" Target="../slides/slide30.xml"/><Relationship Id="rId10" Type="http://schemas.openxmlformats.org/officeDocument/2006/relationships/image" Target="../media/image11.png"/><Relationship Id="rId4" Type="http://schemas.openxmlformats.org/officeDocument/2006/relationships/image" Target="../media/image26.svg"/><Relationship Id="rId9" Type="http://schemas.openxmlformats.org/officeDocument/2006/relationships/image" Target="../media/image8.png"/><Relationship Id="rId14" Type="http://schemas.openxmlformats.org/officeDocument/2006/relationships/slide" Target="../slides/slide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84084B-7CFB-B734-F863-7FCD32B739D4}"/>
              </a:ext>
            </a:extLst>
          </p:cNvPr>
          <p:cNvSpPr/>
          <p:nvPr userDrawn="1"/>
        </p:nvSpPr>
        <p:spPr>
          <a:xfrm>
            <a:off x="0" y="0"/>
            <a:ext cx="632565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4DD679-E033-8077-1800-D7710B44A9EB}"/>
              </a:ext>
            </a:extLst>
          </p:cNvPr>
          <p:cNvSpPr/>
          <p:nvPr userDrawn="1"/>
        </p:nvSpPr>
        <p:spPr>
          <a:xfrm>
            <a:off x="7687404" y="1"/>
            <a:ext cx="3691793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9A9C74F-57DD-7B72-5F57-F22E7554B491}"/>
              </a:ext>
            </a:extLst>
          </p:cNvPr>
          <p:cNvSpPr/>
          <p:nvPr userDrawn="1"/>
        </p:nvSpPr>
        <p:spPr>
          <a:xfrm rot="2700000">
            <a:off x="7626974" y="2201183"/>
            <a:ext cx="3711378" cy="3711378"/>
          </a:xfrm>
          <a:prstGeom prst="roundRect">
            <a:avLst/>
          </a:prstGeom>
          <a:solidFill>
            <a:srgbClr val="F8A50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3699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EDCF-66C6-8D98-5ABE-11A1312DBBB4}"/>
              </a:ext>
            </a:extLst>
          </p:cNvPr>
          <p:cNvSpPr/>
          <p:nvPr userDrawn="1"/>
        </p:nvSpPr>
        <p:spPr>
          <a:xfrm>
            <a:off x="126123" y="126124"/>
            <a:ext cx="11902966" cy="65742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9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2601685" y="2446224"/>
            <a:ext cx="6988629" cy="1965551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33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>
            <a:hlinkClick r:id="rId2" action="ppaction://hlinksldjump"/>
            <a:extLst>
              <a:ext uri="{FF2B5EF4-FFF2-40B4-BE49-F238E27FC236}">
                <a16:creationId xmlns:a16="http://schemas.microsoft.com/office/drawing/2014/main" id="{98253F2F-A234-FC85-F447-8C90152727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9263" y="133010"/>
            <a:ext cx="2414218" cy="6610661"/>
          </a:xfrm>
          <a:prstGeom prst="rect">
            <a:avLst/>
          </a:prstGeom>
        </p:spPr>
      </p:pic>
      <p:sp>
        <p:nvSpPr>
          <p:cNvPr id="35" name="TextBox 34">
            <a:hlinkClick r:id="rId5" action="ppaction://hlinksldjump"/>
            <a:extLst>
              <a:ext uri="{FF2B5EF4-FFF2-40B4-BE49-F238E27FC236}">
                <a16:creationId xmlns:a16="http://schemas.microsoft.com/office/drawing/2014/main" id="{5E74F31B-F0F6-E01D-4603-F2FBA18E108D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F4557EE-DE26-F867-99FD-33A0B0F3553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020" y="1502556"/>
            <a:ext cx="460921" cy="460921"/>
          </a:xfrm>
          <a:prstGeom prst="rect">
            <a:avLst/>
          </a:prstGeom>
        </p:spPr>
      </p:pic>
      <p:sp>
        <p:nvSpPr>
          <p:cNvPr id="60" name="TextBox 59">
            <a:hlinkClick r:id="rId7" action="ppaction://hlinksldjump"/>
            <a:extLst>
              <a:ext uri="{FF2B5EF4-FFF2-40B4-BE49-F238E27FC236}">
                <a16:creationId xmlns:a16="http://schemas.microsoft.com/office/drawing/2014/main" id="{30299398-7E2B-996C-7D87-4F6C9D2F4875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8" action="ppaction://hlinksldjump"/>
            <a:extLst>
              <a:ext uri="{FF2B5EF4-FFF2-40B4-BE49-F238E27FC236}">
                <a16:creationId xmlns:a16="http://schemas.microsoft.com/office/drawing/2014/main" id="{F645CD4F-D6FF-300A-9679-6306B209FFAE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9" action="ppaction://hlinksldjump"/>
            <a:extLst>
              <a:ext uri="{FF2B5EF4-FFF2-40B4-BE49-F238E27FC236}">
                <a16:creationId xmlns:a16="http://schemas.microsoft.com/office/drawing/2014/main" id="{87EB41C6-BA94-686A-C767-44D007CF9F62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10" action="ppaction://hlinksldjump"/>
            <a:extLst>
              <a:ext uri="{FF2B5EF4-FFF2-40B4-BE49-F238E27FC236}">
                <a16:creationId xmlns:a16="http://schemas.microsoft.com/office/drawing/2014/main" id="{8F30FDE6-8485-EC2C-F3E8-B57DC7C6F5A9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Freeform 134">
            <a:extLst>
              <a:ext uri="{FF2B5EF4-FFF2-40B4-BE49-F238E27FC236}">
                <a16:creationId xmlns:a16="http://schemas.microsoft.com/office/drawing/2014/main" id="{07432042-0871-C08B-A627-C7B8E34FB87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TextBox 68">
            <a:hlinkClick r:id="rId11" action="ppaction://hlinksldjump"/>
            <a:extLst>
              <a:ext uri="{FF2B5EF4-FFF2-40B4-BE49-F238E27FC236}">
                <a16:creationId xmlns:a16="http://schemas.microsoft.com/office/drawing/2014/main" id="{AA8F49EC-20B4-D9E7-23BA-354BF09F7D3C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6FC77BC2-8911-5C00-E8E3-C3ADFF69D7D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9FF08533-A1F1-D160-5BD0-6F06789B275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546267FB-B7BC-FAC7-5ABC-86095234573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45BD2BED-93A6-C698-FA9D-8A1070773E8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2B468-40BC-9D21-BECD-4A973C5D234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917BF60-A290-F3C0-D2A2-310752F6E457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6CE9393-8443-3534-1B7A-951C404965C4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43533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DD6441D-D7D5-F019-7FCD-80F5C48DA0F7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12308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5B8F1DE-0BA9-7123-C1F8-644BA9A191A9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EC62214-86F2-3702-6A72-67C0E3F2CC39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52203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hlinkClick r:id="rId2" action="ppaction://hlinksldjump"/>
            <a:extLst>
              <a:ext uri="{FF2B5EF4-FFF2-40B4-BE49-F238E27FC236}">
                <a16:creationId xmlns:a16="http://schemas.microsoft.com/office/drawing/2014/main" id="{55DB6C04-53AA-64AE-C12B-0355CA331055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1682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D77753-8128-4732-BB19-9375DF8957D7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17EC056-CE45-C487-4229-B1337E606DA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CC0EC3D-8904-9FF0-22CA-99360F9E4509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C98090-A203-F292-5640-D3164FFC3A0D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C1B804-0AF8-08F0-DF8F-A2F217A8746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E578AA-B510-5376-68B8-743022DE805D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B0F7EF81-3842-763C-9CEE-227630B9ED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2642" y="131547"/>
            <a:ext cx="2413650" cy="6609104"/>
          </a:xfrm>
          <a:prstGeom prst="rect">
            <a:avLst/>
          </a:prstGeom>
        </p:spPr>
      </p:pic>
      <p:sp>
        <p:nvSpPr>
          <p:cNvPr id="46" name="Freeform 134">
            <a:extLst>
              <a:ext uri="{FF2B5EF4-FFF2-40B4-BE49-F238E27FC236}">
                <a16:creationId xmlns:a16="http://schemas.microsoft.com/office/drawing/2014/main" id="{53E5DC76-6697-E79A-42EB-FE993B72C1C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D39597E-35EB-22E4-A0F6-D7419FB10E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DDE3EDA-7483-5082-15CE-FA925EE83BB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87379D7-C864-A636-8CF0-669D6D99BB5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A1EF447A-950C-F66C-3161-F7C112DD8D2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F76F009-E2CE-C553-424E-92455D9EE84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3CAFBFE-31DD-EBAD-A61F-B27BBBE0F11F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43533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BC5F04F-EB16-A65B-577C-A7ED9BCEE818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12308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EFF8F21-A04D-EF98-4A9A-8EE305327D2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5DE8D15-8F1F-65BF-8BEC-94A803BBE57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52203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909482D9-D151-BA1F-7AA3-2775644D47B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5DC4241-8FF6-0C7F-BA4A-C2838C5C107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8307" y="2247178"/>
            <a:ext cx="390799" cy="390799"/>
          </a:xfrm>
          <a:prstGeom prst="rect">
            <a:avLst/>
          </a:prstGeom>
        </p:spPr>
      </p:pic>
      <p:sp>
        <p:nvSpPr>
          <p:cNvPr id="61" name="TextBox 60">
            <a:hlinkClick r:id="rId10" action="ppaction://hlinksldjump"/>
            <a:extLst>
              <a:ext uri="{FF2B5EF4-FFF2-40B4-BE49-F238E27FC236}">
                <a16:creationId xmlns:a16="http://schemas.microsoft.com/office/drawing/2014/main" id="{D7C62BC5-5175-1C55-9ED7-555A4BD0AC42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1" action="ppaction://hlinksldjump"/>
            <a:extLst>
              <a:ext uri="{FF2B5EF4-FFF2-40B4-BE49-F238E27FC236}">
                <a16:creationId xmlns:a16="http://schemas.microsoft.com/office/drawing/2014/main" id="{2E84C86C-DBE7-7B42-E99F-898104DF6087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3" name="TextBox 62">
            <a:hlinkClick r:id="rId12" action="ppaction://hlinksldjump"/>
            <a:extLst>
              <a:ext uri="{FF2B5EF4-FFF2-40B4-BE49-F238E27FC236}">
                <a16:creationId xmlns:a16="http://schemas.microsoft.com/office/drawing/2014/main" id="{0EAA4590-B0A1-A7C8-9E76-ECCEE5877125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13" action="ppaction://hlinksldjump"/>
            <a:extLst>
              <a:ext uri="{FF2B5EF4-FFF2-40B4-BE49-F238E27FC236}">
                <a16:creationId xmlns:a16="http://schemas.microsoft.com/office/drawing/2014/main" id="{FCEA4023-F347-5CD3-DA04-1C7803C99738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5" name="TextBox 64">
            <a:hlinkClick r:id="rId14" action="ppaction://hlinksldjump"/>
            <a:extLst>
              <a:ext uri="{FF2B5EF4-FFF2-40B4-BE49-F238E27FC236}">
                <a16:creationId xmlns:a16="http://schemas.microsoft.com/office/drawing/2014/main" id="{31977898-3BBA-669C-53B9-8DBEF0B7030A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15" action="ppaction://hlinksldjump"/>
            <a:extLst>
              <a:ext uri="{FF2B5EF4-FFF2-40B4-BE49-F238E27FC236}">
                <a16:creationId xmlns:a16="http://schemas.microsoft.com/office/drawing/2014/main" id="{F24DC4B7-174A-F2DE-19FC-96A85AC68991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7" name="TextBox 66">
            <a:hlinkClick r:id="rId16" action="ppaction://hlinksldjump"/>
            <a:extLst>
              <a:ext uri="{FF2B5EF4-FFF2-40B4-BE49-F238E27FC236}">
                <a16:creationId xmlns:a16="http://schemas.microsoft.com/office/drawing/2014/main" id="{84214B3C-27A7-60FE-D604-39A29608F6BE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499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05B630-2530-2A86-9E27-10CBB0E1365E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4C3836A-73AF-965A-4BA6-3BD0A7593B6D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392CA9-8308-FDC4-2F28-E453ADB1A370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75DA68-4668-6B0F-3AF3-FB87DCDF40C7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095581-F908-DEB4-F89D-BDEB50D2DC4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6DAF48-C501-6368-21C8-1E59FA78DED6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0AB609F-D304-4EFF-0448-2DD71A99DC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741" y="123994"/>
            <a:ext cx="2417511" cy="661967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6B99747-5500-AB4A-E3A1-4D9AB90893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1997" y="2943852"/>
            <a:ext cx="338400" cy="338400"/>
          </a:xfrm>
          <a:prstGeom prst="rect">
            <a:avLst/>
          </a:prstGeom>
        </p:spPr>
      </p:pic>
      <p:sp>
        <p:nvSpPr>
          <p:cNvPr id="45" name="Freeform 134">
            <a:extLst>
              <a:ext uri="{FF2B5EF4-FFF2-40B4-BE49-F238E27FC236}">
                <a16:creationId xmlns:a16="http://schemas.microsoft.com/office/drawing/2014/main" id="{D496F84B-1E14-6EAF-8632-B5C54810B3E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116EE40-9D74-9469-0D8C-7FBE939B963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25E7FE7-A64C-AF40-E5BD-DD962A60025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F5880F5-C020-A6A8-E072-18E230A07A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45F4C63-9BAF-CB42-FF70-94640FCC9F2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4F52A5-F46A-80AF-9A02-058BE7A79F7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12308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1C82A32-F07B-799E-527B-60FE3781F4FA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819F324-CF7B-962E-DD7D-4EFB23FCEADC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52203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AA0FB221-C021-08B9-E260-663802176F8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535DD1D-065A-0D82-FC53-796A97EBDF5B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2510" y="207221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hlinkClick r:id="rId10" action="ppaction://hlinksldjump"/>
            <a:extLst>
              <a:ext uri="{FF2B5EF4-FFF2-40B4-BE49-F238E27FC236}">
                <a16:creationId xmlns:a16="http://schemas.microsoft.com/office/drawing/2014/main" id="{6CEC3096-85A1-D9A6-C102-3FDADE2D0B39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1" action="ppaction://hlinksldjump"/>
            <a:extLst>
              <a:ext uri="{FF2B5EF4-FFF2-40B4-BE49-F238E27FC236}">
                <a16:creationId xmlns:a16="http://schemas.microsoft.com/office/drawing/2014/main" id="{CFBA3D33-913A-8956-2A4F-1BC9BE8695A6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3" name="TextBox 62">
            <a:hlinkClick r:id="rId12" action="ppaction://hlinksldjump"/>
            <a:extLst>
              <a:ext uri="{FF2B5EF4-FFF2-40B4-BE49-F238E27FC236}">
                <a16:creationId xmlns:a16="http://schemas.microsoft.com/office/drawing/2014/main" id="{D1A35246-6992-4810-5697-FE7586137784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13" action="ppaction://hlinksldjump"/>
            <a:extLst>
              <a:ext uri="{FF2B5EF4-FFF2-40B4-BE49-F238E27FC236}">
                <a16:creationId xmlns:a16="http://schemas.microsoft.com/office/drawing/2014/main" id="{EE86E287-FDE1-5249-9FE7-BA1A7DD13280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5" name="TextBox 64">
            <a:hlinkClick r:id="rId14" action="ppaction://hlinksldjump"/>
            <a:extLst>
              <a:ext uri="{FF2B5EF4-FFF2-40B4-BE49-F238E27FC236}">
                <a16:creationId xmlns:a16="http://schemas.microsoft.com/office/drawing/2014/main" id="{47434B19-17E4-AC2B-EF73-24D3C4C64CEF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15" action="ppaction://hlinksldjump"/>
            <a:extLst>
              <a:ext uri="{FF2B5EF4-FFF2-40B4-BE49-F238E27FC236}">
                <a16:creationId xmlns:a16="http://schemas.microsoft.com/office/drawing/2014/main" id="{7031E343-3285-677E-EDDA-0439B9F2890E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7" name="TextBox 66">
            <a:hlinkClick r:id="rId16" action="ppaction://hlinksldjump"/>
            <a:extLst>
              <a:ext uri="{FF2B5EF4-FFF2-40B4-BE49-F238E27FC236}">
                <a16:creationId xmlns:a16="http://schemas.microsoft.com/office/drawing/2014/main" id="{EA4661D6-9A07-92F1-0195-83563BAD6AED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1225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FFA74-06B4-A979-D472-F6AAD2B6812A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C5E822-6DF1-FA12-284E-A14E18442FC6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6D1FE6-5378-44A2-5D35-7D690E7E7B4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9E48B9-700D-18B5-A7B2-82E15D7E9EEC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01D23A-91D9-18A2-C31E-8E0A59E9F66B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3BB7B1-39B2-A161-56BC-967217B932B4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D06E168C-B488-785C-9671-723C652EC9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2425" y="120746"/>
            <a:ext cx="2418697" cy="662292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DC61618-9CA1-5061-1F44-6BD7B56EEF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880" y="3603116"/>
            <a:ext cx="349200" cy="349200"/>
          </a:xfrm>
          <a:prstGeom prst="rect">
            <a:avLst/>
          </a:prstGeom>
        </p:spPr>
      </p:pic>
      <p:sp>
        <p:nvSpPr>
          <p:cNvPr id="45" name="Freeform 134">
            <a:extLst>
              <a:ext uri="{FF2B5EF4-FFF2-40B4-BE49-F238E27FC236}">
                <a16:creationId xmlns:a16="http://schemas.microsoft.com/office/drawing/2014/main" id="{2BF850DD-AEAA-9B25-E190-279EFDC02EF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3E14E96E-4DB3-3D11-3D82-A17C074C8C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D3E4D82-FABE-FF77-B098-BB42A1DE43E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4B04BF7-297F-B93E-2022-D0F668CB830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67193FD-F689-4F49-9EEF-07C5756D92E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6BD1304-83F7-F15A-AA35-5C4CEF85A519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E4DF61D-1664-EE5B-0902-2883801C137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6EEF6A7-F5B0-2050-FC1A-8902E73755B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52203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EB53D776-D41E-DFC9-D15C-CBD50236D8E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19386F0-21E1-9012-1BE8-107817CA4CB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2510" y="207221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hlinkClick r:id="rId10" action="ppaction://hlinksldjump"/>
            <a:extLst>
              <a:ext uri="{FF2B5EF4-FFF2-40B4-BE49-F238E27FC236}">
                <a16:creationId xmlns:a16="http://schemas.microsoft.com/office/drawing/2014/main" id="{541450DA-D838-706B-3957-A84F5D8FF62F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1" name="TextBox 60">
            <a:hlinkClick r:id="rId11" action="ppaction://hlinksldjump"/>
            <a:extLst>
              <a:ext uri="{FF2B5EF4-FFF2-40B4-BE49-F238E27FC236}">
                <a16:creationId xmlns:a16="http://schemas.microsoft.com/office/drawing/2014/main" id="{43A3B1CD-4042-F7DA-9514-758D15F4576C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2" action="ppaction://hlinksldjump"/>
            <a:extLst>
              <a:ext uri="{FF2B5EF4-FFF2-40B4-BE49-F238E27FC236}">
                <a16:creationId xmlns:a16="http://schemas.microsoft.com/office/drawing/2014/main" id="{CEDE844A-A3E5-48CD-DA95-E9BD5A236E8B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3" name="TextBox 62">
            <a:hlinkClick r:id="rId13" action="ppaction://hlinksldjump"/>
            <a:extLst>
              <a:ext uri="{FF2B5EF4-FFF2-40B4-BE49-F238E27FC236}">
                <a16:creationId xmlns:a16="http://schemas.microsoft.com/office/drawing/2014/main" id="{75CDCFDC-7251-8CEA-3E85-F6B34FD03185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14" action="ppaction://hlinksldjump"/>
            <a:extLst>
              <a:ext uri="{FF2B5EF4-FFF2-40B4-BE49-F238E27FC236}">
                <a16:creationId xmlns:a16="http://schemas.microsoft.com/office/drawing/2014/main" id="{B9C31A01-9EBA-E563-1AB8-C039741FA323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5" name="TextBox 64">
            <a:hlinkClick r:id="rId15" action="ppaction://hlinksldjump"/>
            <a:extLst>
              <a:ext uri="{FF2B5EF4-FFF2-40B4-BE49-F238E27FC236}">
                <a16:creationId xmlns:a16="http://schemas.microsoft.com/office/drawing/2014/main" id="{6B4C4C59-6A2F-1858-3C7A-8A51F951A650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16" action="ppaction://hlinksldjump"/>
            <a:extLst>
              <a:ext uri="{FF2B5EF4-FFF2-40B4-BE49-F238E27FC236}">
                <a16:creationId xmlns:a16="http://schemas.microsoft.com/office/drawing/2014/main" id="{B5319223-AB46-2AD2-6632-6F1CC0D7CEBB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98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34679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8142D4-8D7D-B52A-4273-2A005025CAB5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411B4-A774-072E-9497-793D808F24E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E70184-96E7-903F-5C0D-EDF34DBAB61C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06546F-B262-C5BE-86D7-D466764B055A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3BB1CB-2339-298A-C8DF-39A1DC48DEFF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EB94A3-C214-0024-F95C-76D364DB9BE1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2EBE592-CA1D-6907-987B-ACB0CD37E7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0557" y="95693"/>
            <a:ext cx="2420288" cy="662728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27CAE2B-7A05-C710-7FED-4EAA24B24CF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280" y="4281052"/>
            <a:ext cx="356400" cy="356400"/>
          </a:xfrm>
          <a:prstGeom prst="rect">
            <a:avLst/>
          </a:prstGeom>
        </p:spPr>
      </p:pic>
      <p:sp>
        <p:nvSpPr>
          <p:cNvPr id="45" name="Freeform 134">
            <a:extLst>
              <a:ext uri="{FF2B5EF4-FFF2-40B4-BE49-F238E27FC236}">
                <a16:creationId xmlns:a16="http://schemas.microsoft.com/office/drawing/2014/main" id="{98520845-F530-BC4C-E39D-1D6ACC3EAD7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3860E491-06CB-F9CC-437B-14D8F507264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66398E4-5522-94B1-1113-BD12908596D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7A6EFFA-040F-DB8A-8556-AA04F64A76F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6AF961A-1502-DFA8-BFC9-B0D76A2C66B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19AF5ED-347E-8744-334F-F327FC2F28A8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354E81A-F5C0-B409-38B9-921E356C02D9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43533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E4D6F16-512C-D4D7-F164-B47386A546F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4BC2369-107D-475E-B66A-EF77E113B5DB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52203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01F4B9DE-9DA3-F941-27FF-F19201B1498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E9C0CB4-9568-22A5-2B77-6FDBAAAFF7A4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2510" y="207221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hlinkClick r:id="rId10" action="ppaction://hlinksldjump"/>
            <a:extLst>
              <a:ext uri="{FF2B5EF4-FFF2-40B4-BE49-F238E27FC236}">
                <a16:creationId xmlns:a16="http://schemas.microsoft.com/office/drawing/2014/main" id="{BBE5FD9F-2BF5-11A7-727F-F621F849D628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1" name="TextBox 60">
            <a:hlinkClick r:id="rId11" action="ppaction://hlinksldjump"/>
            <a:extLst>
              <a:ext uri="{FF2B5EF4-FFF2-40B4-BE49-F238E27FC236}">
                <a16:creationId xmlns:a16="http://schemas.microsoft.com/office/drawing/2014/main" id="{7281680E-BE6C-39F4-0F56-938D10DD2F5A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2" action="ppaction://hlinksldjump"/>
            <a:extLst>
              <a:ext uri="{FF2B5EF4-FFF2-40B4-BE49-F238E27FC236}">
                <a16:creationId xmlns:a16="http://schemas.microsoft.com/office/drawing/2014/main" id="{53E590F7-A207-75A3-3853-14BB2A791C2F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3" name="TextBox 62">
            <a:hlinkClick r:id="rId13" action="ppaction://hlinksldjump"/>
            <a:extLst>
              <a:ext uri="{FF2B5EF4-FFF2-40B4-BE49-F238E27FC236}">
                <a16:creationId xmlns:a16="http://schemas.microsoft.com/office/drawing/2014/main" id="{AB0B286A-3784-9826-31B6-E8B1721DEF3B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14" action="ppaction://hlinksldjump"/>
            <a:extLst>
              <a:ext uri="{FF2B5EF4-FFF2-40B4-BE49-F238E27FC236}">
                <a16:creationId xmlns:a16="http://schemas.microsoft.com/office/drawing/2014/main" id="{177CED9D-3088-AFBF-A3BD-B1BB4FD3D5A4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5" name="TextBox 64">
            <a:hlinkClick r:id="rId15" action="ppaction://hlinksldjump"/>
            <a:extLst>
              <a:ext uri="{FF2B5EF4-FFF2-40B4-BE49-F238E27FC236}">
                <a16:creationId xmlns:a16="http://schemas.microsoft.com/office/drawing/2014/main" id="{58B6C28D-050C-374E-3D88-CA421845E457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7" name="TextBox 66">
            <a:hlinkClick r:id="rId16" action="ppaction://hlinksldjump"/>
            <a:extLst>
              <a:ext uri="{FF2B5EF4-FFF2-40B4-BE49-F238E27FC236}">
                <a16:creationId xmlns:a16="http://schemas.microsoft.com/office/drawing/2014/main" id="{063D4243-0677-9B6F-F407-441BE77DA650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6382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5306BA-2F1F-DDCB-5AD2-A799F9403C8F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6C3E4D8-DB48-3189-362B-255301B6FDDB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EEBAB-A958-B5A1-56B1-F7E26F316D9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30C47A-0CD1-9D0C-3D88-5BA7CD332586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DB22D0-3B6B-C25D-F13D-14AAA5E098AD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D52689-947B-EAD2-075E-008314BDF2D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  <a:extLst>
              <a:ext uri="{FF2B5EF4-FFF2-40B4-BE49-F238E27FC236}">
                <a16:creationId xmlns:a16="http://schemas.microsoft.com/office/drawing/2014/main" id="{A796E599-91B5-17F7-14B0-01FDF06AFDF2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81B2463-3CEF-7EDD-405A-B3167CBE4B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21451" y="127276"/>
            <a:ext cx="2423117" cy="663502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0DED45D-412D-B0EA-A6C4-D2DD78184C7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680" y="5050052"/>
            <a:ext cx="291600" cy="291600"/>
          </a:xfrm>
          <a:prstGeom prst="rect">
            <a:avLst/>
          </a:prstGeom>
        </p:spPr>
      </p:pic>
      <p:sp>
        <p:nvSpPr>
          <p:cNvPr id="46" name="Freeform 134">
            <a:extLst>
              <a:ext uri="{FF2B5EF4-FFF2-40B4-BE49-F238E27FC236}">
                <a16:creationId xmlns:a16="http://schemas.microsoft.com/office/drawing/2014/main" id="{79427E25-0C95-654E-FDAB-BB9BAF236D2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69C137A-A8B3-AB2B-DCD9-665AFECB31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5CFD08-CC5F-FBCE-E056-9A1EB83B8D6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D7E82C7-285E-A719-0D4E-795CE0EAA2A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FBCA5D8-CD8F-50AE-A3D0-D85460024D6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022521E-4D3F-E224-D962-6E0A81E68C4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F448122-042B-AB33-4EF5-14BE9D7158B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43533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44CCF56-39A1-65CD-C52B-4E404DA3791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12308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E8E4EE16-5B40-E7A2-722F-E30FF4E59E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472ED06-A449-1A8F-29CF-739740A325AF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2510" y="207221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hlinkClick r:id="rId11" action="ppaction://hlinksldjump"/>
            <a:extLst>
              <a:ext uri="{FF2B5EF4-FFF2-40B4-BE49-F238E27FC236}">
                <a16:creationId xmlns:a16="http://schemas.microsoft.com/office/drawing/2014/main" id="{4B19754A-B235-23AB-1F64-384DB00B2135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2" action="ppaction://hlinksldjump"/>
            <a:extLst>
              <a:ext uri="{FF2B5EF4-FFF2-40B4-BE49-F238E27FC236}">
                <a16:creationId xmlns:a16="http://schemas.microsoft.com/office/drawing/2014/main" id="{495E099B-2BAB-8746-0B7D-ADDB2D796237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3" name="TextBox 62">
            <a:hlinkClick r:id="rId13" action="ppaction://hlinksldjump"/>
            <a:extLst>
              <a:ext uri="{FF2B5EF4-FFF2-40B4-BE49-F238E27FC236}">
                <a16:creationId xmlns:a16="http://schemas.microsoft.com/office/drawing/2014/main" id="{0BCA8E09-72FB-E487-C0BA-5264AB285DF8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4" name="TextBox 63">
            <a:hlinkClick r:id="rId14" action="ppaction://hlinksldjump"/>
            <a:extLst>
              <a:ext uri="{FF2B5EF4-FFF2-40B4-BE49-F238E27FC236}">
                <a16:creationId xmlns:a16="http://schemas.microsoft.com/office/drawing/2014/main" id="{92F3AF53-073A-BFF3-6CFB-4AC9EE8ECF52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5" name="TextBox 64">
            <a:hlinkClick r:id="rId15" action="ppaction://hlinksldjump"/>
            <a:extLst>
              <a:ext uri="{FF2B5EF4-FFF2-40B4-BE49-F238E27FC236}">
                <a16:creationId xmlns:a16="http://schemas.microsoft.com/office/drawing/2014/main" id="{8C4F06CD-834E-9A37-C6F7-338B072B8C4B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16" action="ppaction://hlinksldjump"/>
            <a:extLst>
              <a:ext uri="{FF2B5EF4-FFF2-40B4-BE49-F238E27FC236}">
                <a16:creationId xmlns:a16="http://schemas.microsoft.com/office/drawing/2014/main" id="{8B042BF2-FFFE-DCDD-4DC8-C96B1F0817CD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7" name="TextBox 66">
            <a:hlinkClick r:id="rId2" action="ppaction://hlinksldjump"/>
            <a:extLst>
              <a:ext uri="{FF2B5EF4-FFF2-40B4-BE49-F238E27FC236}">
                <a16:creationId xmlns:a16="http://schemas.microsoft.com/office/drawing/2014/main" id="{1FF2D2CD-9F63-174B-0C03-FDEC0AB98931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2208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5306BA-2F1F-DDCB-5AD2-A799F9403C8F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6C3E4D8-DB48-3189-362B-255301B6FDDB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EEBAB-A958-B5A1-56B1-F7E26F316D9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30C47A-0CD1-9D0C-3D88-5BA7CD332586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DB22D0-3B6B-C25D-F13D-14AAA5E098AD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D52689-947B-EAD2-075E-008314BDF2D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  <a:extLst>
              <a:ext uri="{FF2B5EF4-FFF2-40B4-BE49-F238E27FC236}">
                <a16:creationId xmlns:a16="http://schemas.microsoft.com/office/drawing/2014/main" id="{A796E599-91B5-17F7-14B0-01FDF06AFDF2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535CBFB-6E95-1CA3-19A6-C628A46AA6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8903" y="144733"/>
            <a:ext cx="2409937" cy="6598938"/>
          </a:xfrm>
          <a:prstGeom prst="rect">
            <a:avLst/>
          </a:prstGeom>
        </p:spPr>
      </p:pic>
      <p:sp>
        <p:nvSpPr>
          <p:cNvPr id="7" name="Freeform 134">
            <a:extLst>
              <a:ext uri="{FF2B5EF4-FFF2-40B4-BE49-F238E27FC236}">
                <a16:creationId xmlns:a16="http://schemas.microsoft.com/office/drawing/2014/main" id="{737ECB63-B271-8042-B0D5-DD987A66E96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440525" y="5757661"/>
            <a:ext cx="322577" cy="247982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0D70CBC-81E0-E5A0-07BC-0683F1DB30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60" y="2267152"/>
            <a:ext cx="343820" cy="3438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FEC6907-B3D1-6B8C-67A2-56919F81975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835" y="2939708"/>
            <a:ext cx="339845" cy="33984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179C47-9ABA-92D4-C81E-46CFF275F70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86" y="3612471"/>
            <a:ext cx="348016" cy="34801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D8403D1-2DA5-BA08-2051-46D467F30C6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577" y="4279833"/>
            <a:ext cx="356669" cy="35666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1CB7D54-8CF4-B825-569B-A5CEBA1FD9C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53" y="5059877"/>
            <a:ext cx="291093" cy="29109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DC0EB8-3D39-4FF1-EE78-6A5931F3BC7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75540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FFA70DF-6ECF-1F0A-E2AB-BEC48F3B1A13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43533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A7B304-4B17-2B77-35C2-8E8D73D55C0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123085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42B2168-64C8-4652-2ED4-DBB64C9D754F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79520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5D5D08D0-EB9C-5794-49EA-5E337F9FBC0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796" y="1489892"/>
            <a:ext cx="486249" cy="486248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056B985-FB55-A22C-BF7B-CEC98603A2AA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2510" y="207221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11" action="ppaction://hlinksldjump"/>
            <a:extLst>
              <a:ext uri="{FF2B5EF4-FFF2-40B4-BE49-F238E27FC236}">
                <a16:creationId xmlns:a16="http://schemas.microsoft.com/office/drawing/2014/main" id="{5B083E4E-8DB6-7879-32AE-6E56095A2C97}"/>
              </a:ext>
            </a:extLst>
          </p:cNvPr>
          <p:cNvSpPr txBox="1"/>
          <p:nvPr userDrawn="1"/>
        </p:nvSpPr>
        <p:spPr>
          <a:xfrm>
            <a:off x="9635581" y="1582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9" name="TextBox 38">
            <a:hlinkClick r:id="rId12" action="ppaction://hlinksldjump"/>
            <a:extLst>
              <a:ext uri="{FF2B5EF4-FFF2-40B4-BE49-F238E27FC236}">
                <a16:creationId xmlns:a16="http://schemas.microsoft.com/office/drawing/2014/main" id="{8DEC04B8-D43F-821E-F1E4-77598EE7FFAA}"/>
              </a:ext>
            </a:extLst>
          </p:cNvPr>
          <p:cNvSpPr txBox="1"/>
          <p:nvPr userDrawn="1"/>
        </p:nvSpPr>
        <p:spPr>
          <a:xfrm>
            <a:off x="9635581" y="29283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0" name="TextBox 39">
            <a:hlinkClick r:id="rId13" action="ppaction://hlinksldjump"/>
            <a:extLst>
              <a:ext uri="{FF2B5EF4-FFF2-40B4-BE49-F238E27FC236}">
                <a16:creationId xmlns:a16="http://schemas.microsoft.com/office/drawing/2014/main" id="{E2E30BDD-71E1-CC93-FA1D-DDEA0A8DE846}"/>
              </a:ext>
            </a:extLst>
          </p:cNvPr>
          <p:cNvSpPr txBox="1"/>
          <p:nvPr userDrawn="1"/>
        </p:nvSpPr>
        <p:spPr>
          <a:xfrm>
            <a:off x="9635581" y="36268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1" name="TextBox 40">
            <a:hlinkClick r:id="rId14" action="ppaction://hlinksldjump"/>
            <a:extLst>
              <a:ext uri="{FF2B5EF4-FFF2-40B4-BE49-F238E27FC236}">
                <a16:creationId xmlns:a16="http://schemas.microsoft.com/office/drawing/2014/main" id="{98E40640-D79C-FC4E-94C3-3116E6D893D9}"/>
              </a:ext>
            </a:extLst>
          </p:cNvPr>
          <p:cNvSpPr txBox="1"/>
          <p:nvPr userDrawn="1"/>
        </p:nvSpPr>
        <p:spPr>
          <a:xfrm>
            <a:off x="9635581" y="4287648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2" name="TextBox 41">
            <a:hlinkClick r:id="rId15" action="ppaction://hlinksldjump"/>
            <a:extLst>
              <a:ext uri="{FF2B5EF4-FFF2-40B4-BE49-F238E27FC236}">
                <a16:creationId xmlns:a16="http://schemas.microsoft.com/office/drawing/2014/main" id="{0DCDCC26-4DAD-006E-4973-1F5E535EE581}"/>
              </a:ext>
            </a:extLst>
          </p:cNvPr>
          <p:cNvSpPr txBox="1"/>
          <p:nvPr userDrawn="1"/>
        </p:nvSpPr>
        <p:spPr>
          <a:xfrm>
            <a:off x="9635581" y="50111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3" name="TextBox 42">
            <a:hlinkClick r:id="rId16" action="ppaction://hlinksldjump"/>
            <a:extLst>
              <a:ext uri="{FF2B5EF4-FFF2-40B4-BE49-F238E27FC236}">
                <a16:creationId xmlns:a16="http://schemas.microsoft.com/office/drawing/2014/main" id="{5CB317B3-5B78-CA22-5D47-EE06289D780F}"/>
              </a:ext>
            </a:extLst>
          </p:cNvPr>
          <p:cNvSpPr txBox="1"/>
          <p:nvPr userDrawn="1"/>
        </p:nvSpPr>
        <p:spPr>
          <a:xfrm>
            <a:off x="9635581" y="56969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rgbClr val="262344"/>
                </a:solidFill>
                <a:cs typeface="B Yekan" panose="00000400000000000000" pitchFamily="2" charset="-78"/>
              </a:rPr>
              <a:t>پیوست</a:t>
            </a:r>
            <a:endParaRPr lang="en-US" b="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44" name="TextBox 43">
            <a:hlinkClick r:id="rId2" action="ppaction://hlinksldjump"/>
            <a:extLst>
              <a:ext uri="{FF2B5EF4-FFF2-40B4-BE49-F238E27FC236}">
                <a16:creationId xmlns:a16="http://schemas.microsoft.com/office/drawing/2014/main" id="{5162E1FD-9772-316F-18F6-12CE401F30A6}"/>
              </a:ext>
            </a:extLst>
          </p:cNvPr>
          <p:cNvSpPr txBox="1"/>
          <p:nvPr userDrawn="1"/>
        </p:nvSpPr>
        <p:spPr>
          <a:xfrm>
            <a:off x="9635581" y="2255286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b="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</a:t>
            </a:r>
            <a:endParaRPr lang="en-US" b="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06166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9" r:id="rId9"/>
    <p:sldLayoutId id="2147483650" r:id="rId10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chart" Target="../charts/chart2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277894-A7BA-70B5-E7FB-8C980311F318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FADA94-8B04-4C9E-2B00-A4FDDC3364D9}"/>
              </a:ext>
            </a:extLst>
          </p:cNvPr>
          <p:cNvSpPr/>
          <p:nvPr/>
        </p:nvSpPr>
        <p:spPr>
          <a:xfrm>
            <a:off x="1579418" y="451654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704596A-FDF2-5D49-629B-BB8E05897C5C}"/>
              </a:ext>
            </a:extLst>
          </p:cNvPr>
          <p:cNvSpPr/>
          <p:nvPr/>
        </p:nvSpPr>
        <p:spPr>
          <a:xfrm>
            <a:off x="1579418" y="294783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3667F5-06AF-A949-65F7-0806F548AD90}"/>
              </a:ext>
            </a:extLst>
          </p:cNvPr>
          <p:cNvSpPr/>
          <p:nvPr/>
        </p:nvSpPr>
        <p:spPr>
          <a:xfrm>
            <a:off x="957370" y="613424"/>
            <a:ext cx="6282246" cy="1619121"/>
          </a:xfrm>
          <a:prstGeom prst="roundRect">
            <a:avLst>
              <a:gd name="adj" fmla="val 14378"/>
            </a:avLst>
          </a:prstGeom>
          <a:solidFill>
            <a:schemeClr val="bg1"/>
          </a:solidFill>
          <a:ln w="22225" cap="rnd">
            <a:solidFill>
              <a:srgbClr val="004564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  <a:defRPr/>
            </a:pPr>
            <a:r>
              <a:rPr lang="fa-IR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قالب پاورپوینت حرفه ای و تخصصی داشبوردی | دو نسخه ای</a:t>
            </a:r>
            <a:endParaRPr lang="en-US" sz="2800" kern="0" dirty="0">
              <a:solidFill>
                <a:schemeClr val="tx1">
                  <a:lumMod val="75000"/>
                  <a:lumOff val="25000"/>
                </a:schemeClr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AA22C3-9B7C-59A8-78B7-1DF7C3C12131}"/>
              </a:ext>
            </a:extLst>
          </p:cNvPr>
          <p:cNvSpPr/>
          <p:nvPr/>
        </p:nvSpPr>
        <p:spPr>
          <a:xfrm>
            <a:off x="1579418" y="2947838"/>
            <a:ext cx="5019294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راهنما: علیرضا عزیزپناه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05647A5-1238-8721-1EE7-09889655A1CD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مشاور: محمد جواد عزیزی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E9368D-6666-0A00-D068-55F0A0D13CC8}"/>
              </a:ext>
            </a:extLst>
          </p:cNvPr>
          <p:cNvSpPr/>
          <p:nvPr/>
        </p:nvSpPr>
        <p:spPr>
          <a:xfrm>
            <a:off x="2367444" y="4516549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پژوهشگر: علی محمد حسینی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AB8BCB-EE6E-E679-58F5-C0B5359C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837" y="242718"/>
            <a:ext cx="1273652" cy="1273652"/>
          </a:xfrm>
          <a:prstGeom prst="rect">
            <a:avLst/>
          </a:prstGeom>
          <a:ln>
            <a:noFill/>
          </a:ln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777042-817F-033C-EB5A-76E6D8F06092}"/>
              </a:ext>
            </a:extLst>
          </p:cNvPr>
          <p:cNvSpPr/>
          <p:nvPr/>
        </p:nvSpPr>
        <p:spPr>
          <a:xfrm>
            <a:off x="1579418" y="530090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4C486B7-63CB-0D40-E898-2EC3FD3C32C6}"/>
              </a:ext>
            </a:extLst>
          </p:cNvPr>
          <p:cNvSpPr/>
          <p:nvPr/>
        </p:nvSpPr>
        <p:spPr>
          <a:xfrm>
            <a:off x="2367444" y="5300904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تاریخ ارائه: ................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67421D-7E58-5F0F-DE28-6E2A0B0162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t="19244" r="24044" b="32554"/>
          <a:stretch/>
        </p:blipFill>
        <p:spPr>
          <a:xfrm>
            <a:off x="7126664" y="2232545"/>
            <a:ext cx="4458878" cy="376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07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D183AF-8F06-9EA3-F8AF-6B280A6E3A2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56E23B13-2AA8-0DED-AF14-0F78B0A768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72A9EC-9526-948E-96CB-14AB075223F1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50B71B-1328-90F8-BD88-121FB03E4C53}"/>
              </a:ext>
            </a:extLst>
          </p:cNvPr>
          <p:cNvSpPr/>
          <p:nvPr/>
        </p:nvSpPr>
        <p:spPr>
          <a:xfrm>
            <a:off x="269332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0502A-DFC5-0853-BCE7-017C06D20130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14418-47B4-88DA-04BA-FC50385B797B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725E61-60EE-26B3-78A6-A9823256A6B8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AFA33A-F8F6-CFE6-7EF6-752C1085718C}"/>
              </a:ext>
            </a:extLst>
          </p:cNvPr>
          <p:cNvSpPr txBox="1"/>
          <p:nvPr/>
        </p:nvSpPr>
        <p:spPr>
          <a:xfrm>
            <a:off x="2364897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AA8DC8-65DA-336B-F21F-2515A5A7438B}"/>
              </a:ext>
            </a:extLst>
          </p:cNvPr>
          <p:cNvSpPr txBox="1"/>
          <p:nvPr/>
        </p:nvSpPr>
        <p:spPr>
          <a:xfrm>
            <a:off x="2621574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112EEE-A89F-3341-A649-6DA9E7708346}"/>
              </a:ext>
            </a:extLst>
          </p:cNvPr>
          <p:cNvSpPr txBox="1"/>
          <p:nvPr/>
        </p:nvSpPr>
        <p:spPr>
          <a:xfrm>
            <a:off x="348953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3FCA7-BD4A-6D77-6024-60517DD5AE5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5D5BA9A-F868-83DF-DBCC-6C653F9ACE6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52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DC888A7-E852-92D1-8CD6-DCE7BC53CC7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F43ACA1-5919-1C09-048E-F33F6334C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959D7F-5EC8-500A-DE74-171CB827912E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290;p21">
            <a:extLst>
              <a:ext uri="{FF2B5EF4-FFF2-40B4-BE49-F238E27FC236}">
                <a16:creationId xmlns:a16="http://schemas.microsoft.com/office/drawing/2014/main" id="{231516D6-0E95-312A-04CC-ADE5B30E21B8}"/>
              </a:ext>
            </a:extLst>
          </p:cNvPr>
          <p:cNvGrpSpPr/>
          <p:nvPr/>
        </p:nvGrpSpPr>
        <p:grpSpPr>
          <a:xfrm>
            <a:off x="7793562" y="2812467"/>
            <a:ext cx="542232" cy="584892"/>
            <a:chOff x="6955069" y="2543104"/>
            <a:chExt cx="433078" cy="467150"/>
          </a:xfrm>
          <a:solidFill>
            <a:srgbClr val="262344"/>
          </a:solidFill>
        </p:grpSpPr>
        <p:sp>
          <p:nvSpPr>
            <p:cNvPr id="88" name="Google Shape;291;p21">
              <a:extLst>
                <a:ext uri="{FF2B5EF4-FFF2-40B4-BE49-F238E27FC236}">
                  <a16:creationId xmlns:a16="http://schemas.microsoft.com/office/drawing/2014/main" id="{1076EF87-5AF9-9552-36D4-D44F0DD0B837}"/>
                </a:ext>
              </a:extLst>
            </p:cNvPr>
            <p:cNvSpPr/>
            <p:nvPr/>
          </p:nvSpPr>
          <p:spPr>
            <a:xfrm>
              <a:off x="7024558" y="2612565"/>
              <a:ext cx="293105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292;p21">
              <a:extLst>
                <a:ext uri="{FF2B5EF4-FFF2-40B4-BE49-F238E27FC236}">
                  <a16:creationId xmlns:a16="http://schemas.microsoft.com/office/drawing/2014/main" id="{E38E4646-0021-E36A-D31F-E583C6A3F131}"/>
                </a:ext>
              </a:extLst>
            </p:cNvPr>
            <p:cNvSpPr/>
            <p:nvPr/>
          </p:nvSpPr>
          <p:spPr>
            <a:xfrm>
              <a:off x="7162487" y="2543104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293;p21">
              <a:extLst>
                <a:ext uri="{FF2B5EF4-FFF2-40B4-BE49-F238E27FC236}">
                  <a16:creationId xmlns:a16="http://schemas.microsoft.com/office/drawing/2014/main" id="{14D9CD53-2532-AF3E-FC72-EE96CFCDF21A}"/>
                </a:ext>
              </a:extLst>
            </p:cNvPr>
            <p:cNvSpPr/>
            <p:nvPr/>
          </p:nvSpPr>
          <p:spPr>
            <a:xfrm>
              <a:off x="7336195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294;p21">
              <a:extLst>
                <a:ext uri="{FF2B5EF4-FFF2-40B4-BE49-F238E27FC236}">
                  <a16:creationId xmlns:a16="http://schemas.microsoft.com/office/drawing/2014/main" id="{EF617251-F7FD-5DC9-128B-D739CC520649}"/>
                </a:ext>
              </a:extLst>
            </p:cNvPr>
            <p:cNvSpPr/>
            <p:nvPr/>
          </p:nvSpPr>
          <p:spPr>
            <a:xfrm>
              <a:off x="6955069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295;p21">
              <a:extLst>
                <a:ext uri="{FF2B5EF4-FFF2-40B4-BE49-F238E27FC236}">
                  <a16:creationId xmlns:a16="http://schemas.microsoft.com/office/drawing/2014/main" id="{01B1B6D8-CDEB-63F9-5A72-9A02B14214D5}"/>
                </a:ext>
              </a:extLst>
            </p:cNvPr>
            <p:cNvSpPr/>
            <p:nvPr/>
          </p:nvSpPr>
          <p:spPr>
            <a:xfrm>
              <a:off x="7284581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296;p21">
              <a:extLst>
                <a:ext uri="{FF2B5EF4-FFF2-40B4-BE49-F238E27FC236}">
                  <a16:creationId xmlns:a16="http://schemas.microsoft.com/office/drawing/2014/main" id="{F253D435-2F3A-2C5C-0D2A-E17CFBF724C4}"/>
                </a:ext>
              </a:extLst>
            </p:cNvPr>
            <p:cNvSpPr/>
            <p:nvPr/>
          </p:nvSpPr>
          <p:spPr>
            <a:xfrm>
              <a:off x="7015096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297;p21">
              <a:extLst>
                <a:ext uri="{FF2B5EF4-FFF2-40B4-BE49-F238E27FC236}">
                  <a16:creationId xmlns:a16="http://schemas.microsoft.com/office/drawing/2014/main" id="{941FDA62-F878-EC7C-C9CD-C06BD226A0CC}"/>
                </a:ext>
              </a:extLst>
            </p:cNvPr>
            <p:cNvSpPr/>
            <p:nvPr/>
          </p:nvSpPr>
          <p:spPr>
            <a:xfrm>
              <a:off x="7284581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298;p21">
              <a:extLst>
                <a:ext uri="{FF2B5EF4-FFF2-40B4-BE49-F238E27FC236}">
                  <a16:creationId xmlns:a16="http://schemas.microsoft.com/office/drawing/2014/main" id="{CFB77590-CB16-CCD4-AF71-68921A001DE7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299;p21">
            <a:extLst>
              <a:ext uri="{FF2B5EF4-FFF2-40B4-BE49-F238E27FC236}">
                <a16:creationId xmlns:a16="http://schemas.microsoft.com/office/drawing/2014/main" id="{08CBA6B0-ED29-F87E-8FB4-AC55C10747BE}"/>
              </a:ext>
            </a:extLst>
          </p:cNvPr>
          <p:cNvSpPr/>
          <p:nvPr/>
        </p:nvSpPr>
        <p:spPr>
          <a:xfrm>
            <a:off x="7172815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52" y="4430"/>
                  <a:pt x="45851" y="13717"/>
                  <a:pt x="45851" y="25135"/>
                </a:cubicBezTo>
                <a:cubicBezTo>
                  <a:pt x="45851" y="36553"/>
                  <a:pt x="36552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39017"/>
                  <a:pt x="11263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8" name="Google Shape;300;p21">
            <a:extLst>
              <a:ext uri="{FF2B5EF4-FFF2-40B4-BE49-F238E27FC236}">
                <a16:creationId xmlns:a16="http://schemas.microsoft.com/office/drawing/2014/main" id="{9B0CED31-8DE6-8B6B-19DA-D8819F870E8A}"/>
              </a:ext>
            </a:extLst>
          </p:cNvPr>
          <p:cNvSpPr/>
          <p:nvPr/>
        </p:nvSpPr>
        <p:spPr>
          <a:xfrm>
            <a:off x="7172802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41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52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68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0" name="Google Shape;301;p21">
            <a:extLst>
              <a:ext uri="{FF2B5EF4-FFF2-40B4-BE49-F238E27FC236}">
                <a16:creationId xmlns:a16="http://schemas.microsoft.com/office/drawing/2014/main" id="{E9CE6D51-076E-D9BD-FAEC-F3F0289FB5C5}"/>
              </a:ext>
            </a:extLst>
          </p:cNvPr>
          <p:cNvSpPr/>
          <p:nvPr/>
        </p:nvSpPr>
        <p:spPr>
          <a:xfrm>
            <a:off x="871877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5" y="1"/>
                  <a:pt x="1" y="2085"/>
                  <a:pt x="1" y="4656"/>
                </a:cubicBezTo>
                <a:cubicBezTo>
                  <a:pt x="1" y="7228"/>
                  <a:pt x="2085" y="9312"/>
                  <a:pt x="4656" y="9312"/>
                </a:cubicBezTo>
                <a:cubicBezTo>
                  <a:pt x="7228" y="9312"/>
                  <a:pt x="9312" y="7228"/>
                  <a:pt x="9312" y="4656"/>
                </a:cubicBezTo>
                <a:cubicBezTo>
                  <a:pt x="9312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" name="Google Shape;302;p21">
            <a:extLst>
              <a:ext uri="{FF2B5EF4-FFF2-40B4-BE49-F238E27FC236}">
                <a16:creationId xmlns:a16="http://schemas.microsoft.com/office/drawing/2014/main" id="{D058E34B-9699-48E2-E99E-6A145AAA5BA4}"/>
              </a:ext>
            </a:extLst>
          </p:cNvPr>
          <p:cNvSpPr/>
          <p:nvPr/>
        </p:nvSpPr>
        <p:spPr>
          <a:xfrm>
            <a:off x="8788898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203" y="0"/>
                  <a:pt x="0" y="1191"/>
                  <a:pt x="0" y="2679"/>
                </a:cubicBezTo>
                <a:cubicBezTo>
                  <a:pt x="0" y="4156"/>
                  <a:pt x="1203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" name="Google Shape;306;p21">
            <a:extLst>
              <a:ext uri="{FF2B5EF4-FFF2-40B4-BE49-F238E27FC236}">
                <a16:creationId xmlns:a16="http://schemas.microsoft.com/office/drawing/2014/main" id="{180BBC6E-3691-F23F-0F1C-369F083D6484}"/>
              </a:ext>
            </a:extLst>
          </p:cNvPr>
          <p:cNvSpPr/>
          <p:nvPr/>
        </p:nvSpPr>
        <p:spPr>
          <a:xfrm>
            <a:off x="6105680" y="2912949"/>
            <a:ext cx="580670" cy="398687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Google Shape;307;p21">
            <a:extLst>
              <a:ext uri="{FF2B5EF4-FFF2-40B4-BE49-F238E27FC236}">
                <a16:creationId xmlns:a16="http://schemas.microsoft.com/office/drawing/2014/main" id="{1CDD4DEC-84BC-550A-4171-BCE0CE0C882D}"/>
              </a:ext>
            </a:extLst>
          </p:cNvPr>
          <p:cNvSpPr/>
          <p:nvPr/>
        </p:nvSpPr>
        <p:spPr>
          <a:xfrm>
            <a:off x="5546990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1" y="1"/>
                  <a:pt x="0" y="11252"/>
                  <a:pt x="0" y="25135"/>
                </a:cubicBezTo>
                <a:cubicBezTo>
                  <a:pt x="0" y="39017"/>
                  <a:pt x="11251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4" name="Google Shape;308;p21">
            <a:extLst>
              <a:ext uri="{FF2B5EF4-FFF2-40B4-BE49-F238E27FC236}">
                <a16:creationId xmlns:a16="http://schemas.microsoft.com/office/drawing/2014/main" id="{D92C69F8-48A7-8894-81C7-20B51DCFBF3D}"/>
              </a:ext>
            </a:extLst>
          </p:cNvPr>
          <p:cNvSpPr/>
          <p:nvPr/>
        </p:nvSpPr>
        <p:spPr>
          <a:xfrm>
            <a:off x="5547380" y="3127493"/>
            <a:ext cx="1782511" cy="876679"/>
          </a:xfrm>
          <a:custGeom>
            <a:avLst/>
            <a:gdLst/>
            <a:ahLst/>
            <a:cxnLst/>
            <a:rect l="l" t="t" r="r" b="b"/>
            <a:pathLst>
              <a:path w="50258" h="24718" extrusionOk="0">
                <a:moveTo>
                  <a:pt x="1" y="0"/>
                </a:moveTo>
                <a:cubicBezTo>
                  <a:pt x="227" y="13681"/>
                  <a:pt x="11383" y="24718"/>
                  <a:pt x="25123" y="24718"/>
                </a:cubicBezTo>
                <a:cubicBezTo>
                  <a:pt x="38875" y="24718"/>
                  <a:pt x="50031" y="13681"/>
                  <a:pt x="50257" y="0"/>
                </a:cubicBezTo>
                <a:lnTo>
                  <a:pt x="45816" y="0"/>
                </a:lnTo>
                <a:cubicBezTo>
                  <a:pt x="45590" y="11216"/>
                  <a:pt x="36398" y="20277"/>
                  <a:pt x="25123" y="20277"/>
                </a:cubicBezTo>
                <a:cubicBezTo>
                  <a:pt x="13848" y="20277"/>
                  <a:pt x="4656" y="11216"/>
                  <a:pt x="4430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5" name="Google Shape;311;p21">
            <a:extLst>
              <a:ext uri="{FF2B5EF4-FFF2-40B4-BE49-F238E27FC236}">
                <a16:creationId xmlns:a16="http://schemas.microsoft.com/office/drawing/2014/main" id="{71B08C6F-E73E-B11D-DCE1-F3AB725A5FBA}"/>
              </a:ext>
            </a:extLst>
          </p:cNvPr>
          <p:cNvSpPr/>
          <p:nvPr/>
        </p:nvSpPr>
        <p:spPr>
          <a:xfrm>
            <a:off x="7089595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312;p21">
            <a:extLst>
              <a:ext uri="{FF2B5EF4-FFF2-40B4-BE49-F238E27FC236}">
                <a16:creationId xmlns:a16="http://schemas.microsoft.com/office/drawing/2014/main" id="{15251EF7-BC8E-E82F-F7E4-B598C6415D89}"/>
              </a:ext>
            </a:extLst>
          </p:cNvPr>
          <p:cNvSpPr/>
          <p:nvPr/>
        </p:nvSpPr>
        <p:spPr>
          <a:xfrm>
            <a:off x="7160105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2" y="0"/>
                  <a:pt x="1" y="1191"/>
                  <a:pt x="1" y="2679"/>
                </a:cubicBezTo>
                <a:cubicBezTo>
                  <a:pt x="1" y="4156"/>
                  <a:pt x="1192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" name="Google Shape;315;p21">
            <a:extLst>
              <a:ext uri="{FF2B5EF4-FFF2-40B4-BE49-F238E27FC236}">
                <a16:creationId xmlns:a16="http://schemas.microsoft.com/office/drawing/2014/main" id="{E4A02F86-1868-3595-92A5-92685C793CF4}"/>
              </a:ext>
            </a:extLst>
          </p:cNvPr>
          <p:cNvGrpSpPr/>
          <p:nvPr/>
        </p:nvGrpSpPr>
        <p:grpSpPr>
          <a:xfrm>
            <a:off x="4517425" y="2774021"/>
            <a:ext cx="603049" cy="601808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75" name="Google Shape;316;p21">
              <a:extLst>
                <a:ext uri="{FF2B5EF4-FFF2-40B4-BE49-F238E27FC236}">
                  <a16:creationId xmlns:a16="http://schemas.microsoft.com/office/drawing/2014/main" id="{1BB42C5C-5C68-BD46-0C7F-430D239A1B1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317;p21">
              <a:extLst>
                <a:ext uri="{FF2B5EF4-FFF2-40B4-BE49-F238E27FC236}">
                  <a16:creationId xmlns:a16="http://schemas.microsoft.com/office/drawing/2014/main" id="{E653BF38-526F-14D6-2C19-6A1621930ED5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318;p21">
              <a:extLst>
                <a:ext uri="{FF2B5EF4-FFF2-40B4-BE49-F238E27FC236}">
                  <a16:creationId xmlns:a16="http://schemas.microsoft.com/office/drawing/2014/main" id="{3BC0CD7A-F87C-841D-4086-E4982785F6B4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319;p21">
              <a:extLst>
                <a:ext uri="{FF2B5EF4-FFF2-40B4-BE49-F238E27FC236}">
                  <a16:creationId xmlns:a16="http://schemas.microsoft.com/office/drawing/2014/main" id="{7CBED567-66EE-70A6-2226-73600DE62879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20;p21">
              <a:extLst>
                <a:ext uri="{FF2B5EF4-FFF2-40B4-BE49-F238E27FC236}">
                  <a16:creationId xmlns:a16="http://schemas.microsoft.com/office/drawing/2014/main" id="{49C16DF3-C869-B4AF-8BB5-32EB096FBABA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21;p21">
              <a:extLst>
                <a:ext uri="{FF2B5EF4-FFF2-40B4-BE49-F238E27FC236}">
                  <a16:creationId xmlns:a16="http://schemas.microsoft.com/office/drawing/2014/main" id="{704E0EE0-06B4-0007-DAF2-831B9CA4971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322;p21">
              <a:extLst>
                <a:ext uri="{FF2B5EF4-FFF2-40B4-BE49-F238E27FC236}">
                  <a16:creationId xmlns:a16="http://schemas.microsoft.com/office/drawing/2014/main" id="{7F070E60-BC83-7E7A-385B-79E083EAF413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323;p21">
              <a:extLst>
                <a:ext uri="{FF2B5EF4-FFF2-40B4-BE49-F238E27FC236}">
                  <a16:creationId xmlns:a16="http://schemas.microsoft.com/office/drawing/2014/main" id="{6CB7749E-D752-B8A6-2A94-4F36FB0DA870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324;p21">
              <a:extLst>
                <a:ext uri="{FF2B5EF4-FFF2-40B4-BE49-F238E27FC236}">
                  <a16:creationId xmlns:a16="http://schemas.microsoft.com/office/drawing/2014/main" id="{2BC21AFA-9452-77D3-FE20-AE585D825D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25;p21">
              <a:extLst>
                <a:ext uri="{FF2B5EF4-FFF2-40B4-BE49-F238E27FC236}">
                  <a16:creationId xmlns:a16="http://schemas.microsoft.com/office/drawing/2014/main" id="{CC02F699-1390-91F7-A740-0B8DFBCF6DE8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26;p21">
              <a:extLst>
                <a:ext uri="{FF2B5EF4-FFF2-40B4-BE49-F238E27FC236}">
                  <a16:creationId xmlns:a16="http://schemas.microsoft.com/office/drawing/2014/main" id="{E3940AFE-630B-F21E-D495-5B68A65C10D6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27;p21">
              <a:extLst>
                <a:ext uri="{FF2B5EF4-FFF2-40B4-BE49-F238E27FC236}">
                  <a16:creationId xmlns:a16="http://schemas.microsoft.com/office/drawing/2014/main" id="{F5D6D069-23DD-7014-02E3-5017D9B26DF5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8;p21">
              <a:extLst>
                <a:ext uri="{FF2B5EF4-FFF2-40B4-BE49-F238E27FC236}">
                  <a16:creationId xmlns:a16="http://schemas.microsoft.com/office/drawing/2014/main" id="{F8668374-42DC-328F-E704-955776B17EDD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" name="Google Shape;329;p21">
            <a:extLst>
              <a:ext uri="{FF2B5EF4-FFF2-40B4-BE49-F238E27FC236}">
                <a16:creationId xmlns:a16="http://schemas.microsoft.com/office/drawing/2014/main" id="{1E45C238-3D4A-BFD4-016A-D47854A4CD02}"/>
              </a:ext>
            </a:extLst>
          </p:cNvPr>
          <p:cNvSpPr/>
          <p:nvPr/>
        </p:nvSpPr>
        <p:spPr>
          <a:xfrm>
            <a:off x="3919047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5" y="4430"/>
                  <a:pt x="45851" y="13717"/>
                  <a:pt x="45851" y="25135"/>
                </a:cubicBezTo>
                <a:cubicBezTo>
                  <a:pt x="45851" y="36553"/>
                  <a:pt x="36565" y="45840"/>
                  <a:pt x="25146" y="45840"/>
                </a:cubicBezTo>
                <a:cubicBezTo>
                  <a:pt x="13728" y="45840"/>
                  <a:pt x="4442" y="36553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1" y="39017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Google Shape;330;p21">
            <a:extLst>
              <a:ext uri="{FF2B5EF4-FFF2-40B4-BE49-F238E27FC236}">
                <a16:creationId xmlns:a16="http://schemas.microsoft.com/office/drawing/2014/main" id="{BA4AD75C-2955-1B71-5655-FEBEF04E5D91}"/>
              </a:ext>
            </a:extLst>
          </p:cNvPr>
          <p:cNvSpPr/>
          <p:nvPr/>
        </p:nvSpPr>
        <p:spPr>
          <a:xfrm>
            <a:off x="3919047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2" y="25278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ubicBezTo>
                  <a:pt x="36565" y="4430"/>
                  <a:pt x="45851" y="13717"/>
                  <a:pt x="45851" y="25135"/>
                </a:cubicBezTo>
                <a:cubicBezTo>
                  <a:pt x="45851" y="25278"/>
                  <a:pt x="45840" y="25420"/>
                  <a:pt x="45840" y="25563"/>
                </a:cubicBezTo>
                <a:lnTo>
                  <a:pt x="50269" y="25563"/>
                </a:lnTo>
                <a:cubicBezTo>
                  <a:pt x="50281" y="25420"/>
                  <a:pt x="50281" y="25278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Google Shape;333;p21">
            <a:extLst>
              <a:ext uri="{FF2B5EF4-FFF2-40B4-BE49-F238E27FC236}">
                <a16:creationId xmlns:a16="http://schemas.microsoft.com/office/drawing/2014/main" id="{742E1F82-DC5E-F32D-B32C-21025B013DE3}"/>
              </a:ext>
            </a:extLst>
          </p:cNvPr>
          <p:cNvSpPr/>
          <p:nvPr/>
        </p:nvSpPr>
        <p:spPr>
          <a:xfrm>
            <a:off x="5460837" y="2962355"/>
            <a:ext cx="330235" cy="330272"/>
          </a:xfrm>
          <a:custGeom>
            <a:avLst/>
            <a:gdLst/>
            <a:ahLst/>
            <a:cxnLst/>
            <a:rect l="l" t="t" r="r" b="b"/>
            <a:pathLst>
              <a:path w="9311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7" y="9312"/>
                  <a:pt x="9311" y="7228"/>
                  <a:pt x="9311" y="4656"/>
                </a:cubicBezTo>
                <a:cubicBezTo>
                  <a:pt x="9311" y="2085"/>
                  <a:pt x="7227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" name="Google Shape;334;p21">
            <a:extLst>
              <a:ext uri="{FF2B5EF4-FFF2-40B4-BE49-F238E27FC236}">
                <a16:creationId xmlns:a16="http://schemas.microsoft.com/office/drawing/2014/main" id="{04EC5D8C-2251-0F30-5F94-C86ECAF572FB}"/>
              </a:ext>
            </a:extLst>
          </p:cNvPr>
          <p:cNvSpPr/>
          <p:nvPr/>
        </p:nvSpPr>
        <p:spPr>
          <a:xfrm>
            <a:off x="5530921" y="3032474"/>
            <a:ext cx="190068" cy="189643"/>
          </a:xfrm>
          <a:custGeom>
            <a:avLst/>
            <a:gdLst/>
            <a:ahLst/>
            <a:cxnLst/>
            <a:rect l="l" t="t" r="r" b="b"/>
            <a:pathLst>
              <a:path w="5359" h="5347" extrusionOk="0">
                <a:moveTo>
                  <a:pt x="2680" y="0"/>
                </a:moveTo>
                <a:cubicBezTo>
                  <a:pt x="1203" y="0"/>
                  <a:pt x="1" y="1191"/>
                  <a:pt x="1" y="2679"/>
                </a:cubicBezTo>
                <a:cubicBezTo>
                  <a:pt x="1" y="4156"/>
                  <a:pt x="1203" y="5346"/>
                  <a:pt x="2680" y="5346"/>
                </a:cubicBezTo>
                <a:cubicBezTo>
                  <a:pt x="4156" y="5346"/>
                  <a:pt x="5358" y="4156"/>
                  <a:pt x="5358" y="2679"/>
                </a:cubicBezTo>
                <a:cubicBezTo>
                  <a:pt x="5358" y="1191"/>
                  <a:pt x="4156" y="0"/>
                  <a:pt x="26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0" name="Google Shape;336;p21">
            <a:extLst>
              <a:ext uri="{FF2B5EF4-FFF2-40B4-BE49-F238E27FC236}">
                <a16:creationId xmlns:a16="http://schemas.microsoft.com/office/drawing/2014/main" id="{FFE6B68A-D01B-F1CE-B41D-F4A4AC1D708C}"/>
              </a:ext>
            </a:extLst>
          </p:cNvPr>
          <p:cNvGrpSpPr/>
          <p:nvPr/>
        </p:nvGrpSpPr>
        <p:grpSpPr>
          <a:xfrm>
            <a:off x="2903426" y="2837365"/>
            <a:ext cx="558289" cy="550273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72" name="Google Shape;337;p21">
              <a:extLst>
                <a:ext uri="{FF2B5EF4-FFF2-40B4-BE49-F238E27FC236}">
                  <a16:creationId xmlns:a16="http://schemas.microsoft.com/office/drawing/2014/main" id="{1320E967-09D9-9BAB-B877-1DA73C80088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338;p21">
              <a:extLst>
                <a:ext uri="{FF2B5EF4-FFF2-40B4-BE49-F238E27FC236}">
                  <a16:creationId xmlns:a16="http://schemas.microsoft.com/office/drawing/2014/main" id="{B96E163A-101E-3255-768D-D2378A5F9AB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339;p21">
              <a:extLst>
                <a:ext uri="{FF2B5EF4-FFF2-40B4-BE49-F238E27FC236}">
                  <a16:creationId xmlns:a16="http://schemas.microsoft.com/office/drawing/2014/main" id="{5D60D0DA-C1DB-16FB-8281-6BBD8C92B29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" name="Google Shape;340;p21">
            <a:extLst>
              <a:ext uri="{FF2B5EF4-FFF2-40B4-BE49-F238E27FC236}">
                <a16:creationId xmlns:a16="http://schemas.microsoft.com/office/drawing/2014/main" id="{1F90ABEE-6485-3A8D-D75B-CD49611E691D}"/>
              </a:ext>
            </a:extLst>
          </p:cNvPr>
          <p:cNvSpPr/>
          <p:nvPr/>
        </p:nvSpPr>
        <p:spPr>
          <a:xfrm>
            <a:off x="2289867" y="2220827"/>
            <a:ext cx="1783328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2" y="1"/>
                  <a:pt x="0" y="11252"/>
                  <a:pt x="0" y="25135"/>
                </a:cubicBezTo>
                <a:cubicBezTo>
                  <a:pt x="0" y="39017"/>
                  <a:pt x="11252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2" name="Google Shape;341;p21">
            <a:extLst>
              <a:ext uri="{FF2B5EF4-FFF2-40B4-BE49-F238E27FC236}">
                <a16:creationId xmlns:a16="http://schemas.microsoft.com/office/drawing/2014/main" id="{4383FEE0-2772-DE6B-D346-E6BFE6378562}"/>
              </a:ext>
            </a:extLst>
          </p:cNvPr>
          <p:cNvSpPr/>
          <p:nvPr/>
        </p:nvSpPr>
        <p:spPr>
          <a:xfrm>
            <a:off x="2290292" y="3127493"/>
            <a:ext cx="1782477" cy="876679"/>
          </a:xfrm>
          <a:custGeom>
            <a:avLst/>
            <a:gdLst/>
            <a:ahLst/>
            <a:cxnLst/>
            <a:rect l="l" t="t" r="r" b="b"/>
            <a:pathLst>
              <a:path w="50257" h="24718" extrusionOk="0">
                <a:moveTo>
                  <a:pt x="0" y="0"/>
                </a:moveTo>
                <a:cubicBezTo>
                  <a:pt x="226" y="13681"/>
                  <a:pt x="11382" y="24718"/>
                  <a:pt x="25122" y="24718"/>
                </a:cubicBezTo>
                <a:cubicBezTo>
                  <a:pt x="38862" y="24718"/>
                  <a:pt x="50030" y="13681"/>
                  <a:pt x="50256" y="0"/>
                </a:cubicBezTo>
                <a:lnTo>
                  <a:pt x="45815" y="0"/>
                </a:lnTo>
                <a:cubicBezTo>
                  <a:pt x="45589" y="11216"/>
                  <a:pt x="36397" y="20277"/>
                  <a:pt x="25122" y="20277"/>
                </a:cubicBezTo>
                <a:cubicBezTo>
                  <a:pt x="13847" y="20277"/>
                  <a:pt x="4655" y="11216"/>
                  <a:pt x="4429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342;p21">
            <a:extLst>
              <a:ext uri="{FF2B5EF4-FFF2-40B4-BE49-F238E27FC236}">
                <a16:creationId xmlns:a16="http://schemas.microsoft.com/office/drawing/2014/main" id="{0EFF95A0-783A-C9F9-1C73-9B5CDE0F244D}"/>
              </a:ext>
            </a:extLst>
          </p:cNvPr>
          <p:cNvSpPr/>
          <p:nvPr/>
        </p:nvSpPr>
        <p:spPr>
          <a:xfrm>
            <a:off x="383204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343;p21">
            <a:extLst>
              <a:ext uri="{FF2B5EF4-FFF2-40B4-BE49-F238E27FC236}">
                <a16:creationId xmlns:a16="http://schemas.microsoft.com/office/drawing/2014/main" id="{024FEE81-8B12-A5A0-24A6-B80B646C72F1}"/>
              </a:ext>
            </a:extLst>
          </p:cNvPr>
          <p:cNvSpPr/>
          <p:nvPr/>
        </p:nvSpPr>
        <p:spPr>
          <a:xfrm>
            <a:off x="3902167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191" y="0"/>
                  <a:pt x="0" y="1191"/>
                  <a:pt x="0" y="2679"/>
                </a:cubicBezTo>
                <a:cubicBezTo>
                  <a:pt x="0" y="4156"/>
                  <a:pt x="1191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" name="Google Shape;347;p21">
            <a:extLst>
              <a:ext uri="{FF2B5EF4-FFF2-40B4-BE49-F238E27FC236}">
                <a16:creationId xmlns:a16="http://schemas.microsoft.com/office/drawing/2014/main" id="{25CC3896-9635-BE63-F319-5CC74BC41FAA}"/>
              </a:ext>
            </a:extLst>
          </p:cNvPr>
          <p:cNvGrpSpPr/>
          <p:nvPr/>
        </p:nvGrpSpPr>
        <p:grpSpPr>
          <a:xfrm>
            <a:off x="1248917" y="2803175"/>
            <a:ext cx="558289" cy="557016"/>
            <a:chOff x="1727894" y="2535682"/>
            <a:chExt cx="445903" cy="444886"/>
          </a:xfrm>
          <a:solidFill>
            <a:srgbClr val="262344"/>
          </a:solidFill>
        </p:grpSpPr>
        <p:sp>
          <p:nvSpPr>
            <p:cNvPr id="70" name="Google Shape;348;p21">
              <a:extLst>
                <a:ext uri="{FF2B5EF4-FFF2-40B4-BE49-F238E27FC236}">
                  <a16:creationId xmlns:a16="http://schemas.microsoft.com/office/drawing/2014/main" id="{D44B074F-C705-A726-2C6B-B383737FF55C}"/>
                </a:ext>
              </a:extLst>
            </p:cNvPr>
            <p:cNvSpPr/>
            <p:nvPr/>
          </p:nvSpPr>
          <p:spPr>
            <a:xfrm>
              <a:off x="1727894" y="2685424"/>
              <a:ext cx="445903" cy="295144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349;p21">
              <a:extLst>
                <a:ext uri="{FF2B5EF4-FFF2-40B4-BE49-F238E27FC236}">
                  <a16:creationId xmlns:a16="http://schemas.microsoft.com/office/drawing/2014/main" id="{CBA44C54-E10E-BD03-8CD2-14E1E62A2289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" name="Google Shape;350;p21">
            <a:extLst>
              <a:ext uri="{FF2B5EF4-FFF2-40B4-BE49-F238E27FC236}">
                <a16:creationId xmlns:a16="http://schemas.microsoft.com/office/drawing/2014/main" id="{D8292962-B422-5536-4B7B-D6390E5BDAD1}"/>
              </a:ext>
            </a:extLst>
          </p:cNvPr>
          <p:cNvSpPr/>
          <p:nvPr/>
        </p:nvSpPr>
        <p:spPr>
          <a:xfrm>
            <a:off x="663626" y="2220828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4" y="4430"/>
                  <a:pt x="45851" y="13717"/>
                  <a:pt x="45851" y="25135"/>
                </a:cubicBezTo>
                <a:cubicBezTo>
                  <a:pt x="45851" y="36553"/>
                  <a:pt x="36564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" name="Google Shape;351;p21">
            <a:extLst>
              <a:ext uri="{FF2B5EF4-FFF2-40B4-BE49-F238E27FC236}">
                <a16:creationId xmlns:a16="http://schemas.microsoft.com/office/drawing/2014/main" id="{3CAFB93C-54DC-FB44-843D-103827FFCBB0}"/>
              </a:ext>
            </a:extLst>
          </p:cNvPr>
          <p:cNvSpPr/>
          <p:nvPr/>
        </p:nvSpPr>
        <p:spPr>
          <a:xfrm>
            <a:off x="663626" y="2220828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64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80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8" name="Google Shape;352;p21">
            <a:extLst>
              <a:ext uri="{FF2B5EF4-FFF2-40B4-BE49-F238E27FC236}">
                <a16:creationId xmlns:a16="http://schemas.microsoft.com/office/drawing/2014/main" id="{E6467BA2-79F1-4B6B-1926-29C1D04586BC}"/>
              </a:ext>
            </a:extLst>
          </p:cNvPr>
          <p:cNvSpPr/>
          <p:nvPr/>
        </p:nvSpPr>
        <p:spPr>
          <a:xfrm>
            <a:off x="2202861" y="2962356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353;p21">
            <a:extLst>
              <a:ext uri="{FF2B5EF4-FFF2-40B4-BE49-F238E27FC236}">
                <a16:creationId xmlns:a16="http://schemas.microsoft.com/office/drawing/2014/main" id="{98E498C5-A45C-768C-3696-B1760C709520}"/>
              </a:ext>
            </a:extLst>
          </p:cNvPr>
          <p:cNvSpPr/>
          <p:nvPr/>
        </p:nvSpPr>
        <p:spPr>
          <a:xfrm>
            <a:off x="2273371" y="3032475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1" y="0"/>
                  <a:pt x="1" y="1191"/>
                  <a:pt x="1" y="2679"/>
                </a:cubicBezTo>
                <a:cubicBezTo>
                  <a:pt x="1" y="4156"/>
                  <a:pt x="1191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38836F-C178-17B2-F2C4-250AE3AEF4BC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B5236F-2FA1-757C-BD82-94145E793C82}"/>
              </a:ext>
            </a:extLst>
          </p:cNvPr>
          <p:cNvSpPr txBox="1"/>
          <p:nvPr/>
        </p:nvSpPr>
        <p:spPr>
          <a:xfrm>
            <a:off x="436503" y="418198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13F5-20EF-BD80-C610-3ABD7BED4C1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828BBB-AA87-30D9-F727-2F61272A625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51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41124C-A44F-C33C-4E4F-65FFB18959B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372E519-2051-388D-E610-496352E7C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EAEB5-DDC1-21C8-9596-61F4B71852A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A9DE414-C734-191F-31B8-9A92A02C25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339565"/>
              </p:ext>
            </p:extLst>
          </p:nvPr>
        </p:nvGraphicFramePr>
        <p:xfrm>
          <a:off x="778535" y="1977539"/>
          <a:ext cx="8244942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Placeholder 9">
            <a:extLst>
              <a:ext uri="{FF2B5EF4-FFF2-40B4-BE49-F238E27FC236}">
                <a16:creationId xmlns:a16="http://schemas.microsoft.com/office/drawing/2014/main" id="{93E365FB-CC56-F454-5E82-82921E660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328376"/>
              </p:ext>
            </p:extLst>
          </p:nvPr>
        </p:nvGraphicFramePr>
        <p:xfrm>
          <a:off x="730249" y="4216293"/>
          <a:ext cx="8293228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شیراز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CB8CA2-54FD-8CF5-62C9-0FA27D8DD68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BB2572-4BBA-CC5E-E710-71E999D88A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76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0803FB-1CE5-2892-9B48-4C8F8111E50E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F9E7D69-7469-00DD-FC70-8FA850A63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3202D-5751-BE18-9CE8-DB8A072C13A3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Google Shape;756;p24">
            <a:extLst>
              <a:ext uri="{FF2B5EF4-FFF2-40B4-BE49-F238E27FC236}">
                <a16:creationId xmlns:a16="http://schemas.microsoft.com/office/drawing/2014/main" id="{78EE641F-B2E3-7874-92C4-E9A58775F67E}"/>
              </a:ext>
            </a:extLst>
          </p:cNvPr>
          <p:cNvSpPr/>
          <p:nvPr/>
        </p:nvSpPr>
        <p:spPr>
          <a:xfrm>
            <a:off x="1513630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62" name="Google Shape;769;p24">
            <a:extLst>
              <a:ext uri="{FF2B5EF4-FFF2-40B4-BE49-F238E27FC236}">
                <a16:creationId xmlns:a16="http://schemas.microsoft.com/office/drawing/2014/main" id="{8F2CF86E-B0EF-6CFF-D1ED-070A6E7FC13A}"/>
              </a:ext>
            </a:extLst>
          </p:cNvPr>
          <p:cNvSpPr/>
          <p:nvPr/>
        </p:nvSpPr>
        <p:spPr>
          <a:xfrm>
            <a:off x="4290805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F8A503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6" name="Google Shape;790;p24">
            <a:extLst>
              <a:ext uri="{FF2B5EF4-FFF2-40B4-BE49-F238E27FC236}">
                <a16:creationId xmlns:a16="http://schemas.microsoft.com/office/drawing/2014/main" id="{D1E6C9D6-8E4C-6F7E-54EE-761EDB494886}"/>
              </a:ext>
            </a:extLst>
          </p:cNvPr>
          <p:cNvSpPr/>
          <p:nvPr/>
        </p:nvSpPr>
        <p:spPr>
          <a:xfrm>
            <a:off x="7067979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9356C-2FD6-B8ED-EC82-8608568B57B0}"/>
              </a:ext>
            </a:extLst>
          </p:cNvPr>
          <p:cNvSpPr txBox="1"/>
          <p:nvPr/>
        </p:nvSpPr>
        <p:spPr>
          <a:xfrm>
            <a:off x="7063053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F35BB-FFF1-A904-0F74-1A7BBE9101BE}"/>
              </a:ext>
            </a:extLst>
          </p:cNvPr>
          <p:cNvSpPr txBox="1"/>
          <p:nvPr/>
        </p:nvSpPr>
        <p:spPr>
          <a:xfrm>
            <a:off x="4283416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3D0F8D-5BC2-7F21-874B-5FA94D6268DF}"/>
              </a:ext>
            </a:extLst>
          </p:cNvPr>
          <p:cNvSpPr txBox="1"/>
          <p:nvPr/>
        </p:nvSpPr>
        <p:spPr>
          <a:xfrm>
            <a:off x="1503779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5C5D90-8A05-E259-ECD3-9874DE26CB94}"/>
              </a:ext>
            </a:extLst>
          </p:cNvPr>
          <p:cNvSpPr txBox="1"/>
          <p:nvPr/>
        </p:nvSpPr>
        <p:spPr>
          <a:xfrm>
            <a:off x="269331" y="1524262"/>
            <a:ext cx="9156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82429-F04D-D7B6-66FC-D048517FCA91}"/>
              </a:ext>
            </a:extLst>
          </p:cNvPr>
          <p:cNvSpPr txBox="1"/>
          <p:nvPr/>
        </p:nvSpPr>
        <p:spPr>
          <a:xfrm>
            <a:off x="6652309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3B952-EE4E-EFC4-1223-AAD1FA442181}"/>
              </a:ext>
            </a:extLst>
          </p:cNvPr>
          <p:cNvSpPr txBox="1"/>
          <p:nvPr/>
        </p:nvSpPr>
        <p:spPr>
          <a:xfrm>
            <a:off x="3863241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9857C-B97A-0B6D-F718-60D9E2573DCB}"/>
              </a:ext>
            </a:extLst>
          </p:cNvPr>
          <p:cNvSpPr txBox="1"/>
          <p:nvPr/>
        </p:nvSpPr>
        <p:spPr>
          <a:xfrm>
            <a:off x="1074174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1897F0-5433-B68D-C068-3BB02237BC6E}"/>
              </a:ext>
            </a:extLst>
          </p:cNvPr>
          <p:cNvSpPr txBox="1"/>
          <p:nvPr/>
        </p:nvSpPr>
        <p:spPr>
          <a:xfrm>
            <a:off x="358602" y="4410876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61B20-FD70-8137-954F-2876C6244CDE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31B9AA2-13B8-1B43-CCF0-C459CA0EDD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6" grpId="0" animBg="1"/>
      <p:bldP spid="70" grpId="0"/>
      <p:bldP spid="71" grpId="0"/>
      <p:bldP spid="72" grpId="0"/>
      <p:bldP spid="73" grpId="0"/>
      <p:bldP spid="7" grpId="0"/>
      <p:bldP spid="8" grpId="0"/>
      <p:bldP spid="10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6DD41-B87B-CBCA-DB7F-1A5CA95601D8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66AB998-28FB-6065-F63C-000AFB99D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AEF9D7-E938-CA9B-7FE0-D1F8594ADEA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BECDC7E-8E8E-597E-78FB-426E3EF8441D}"/>
              </a:ext>
            </a:extLst>
          </p:cNvPr>
          <p:cNvSpPr/>
          <p:nvPr/>
        </p:nvSpPr>
        <p:spPr>
          <a:xfrm>
            <a:off x="1867897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4974E0A-9D93-0E07-A137-9C7F95AB8E75}"/>
              </a:ext>
            </a:extLst>
          </p:cNvPr>
          <p:cNvSpPr/>
          <p:nvPr/>
        </p:nvSpPr>
        <p:spPr>
          <a:xfrm>
            <a:off x="1827736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oogle Shape;336;p21">
            <a:extLst>
              <a:ext uri="{FF2B5EF4-FFF2-40B4-BE49-F238E27FC236}">
                <a16:creationId xmlns:a16="http://schemas.microsoft.com/office/drawing/2014/main" id="{845BB564-D343-8E50-2A53-513B3F97EA9B}"/>
              </a:ext>
            </a:extLst>
          </p:cNvPr>
          <p:cNvGrpSpPr/>
          <p:nvPr/>
        </p:nvGrpSpPr>
        <p:grpSpPr>
          <a:xfrm>
            <a:off x="1760771" y="4419640"/>
            <a:ext cx="564145" cy="556045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93" name="Google Shape;337;p21">
              <a:extLst>
                <a:ext uri="{FF2B5EF4-FFF2-40B4-BE49-F238E27FC236}">
                  <a16:creationId xmlns:a16="http://schemas.microsoft.com/office/drawing/2014/main" id="{17F52749-BCB5-0ECB-9023-63F139F59521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38;p21">
              <a:extLst>
                <a:ext uri="{FF2B5EF4-FFF2-40B4-BE49-F238E27FC236}">
                  <a16:creationId xmlns:a16="http://schemas.microsoft.com/office/drawing/2014/main" id="{D6D0D38F-2FEB-9D01-D9F7-55F08452576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39;p21">
              <a:extLst>
                <a:ext uri="{FF2B5EF4-FFF2-40B4-BE49-F238E27FC236}">
                  <a16:creationId xmlns:a16="http://schemas.microsoft.com/office/drawing/2014/main" id="{B7F682BA-BFD5-E59D-A1E0-0DC232AFF47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347;p21">
            <a:extLst>
              <a:ext uri="{FF2B5EF4-FFF2-40B4-BE49-F238E27FC236}">
                <a16:creationId xmlns:a16="http://schemas.microsoft.com/office/drawing/2014/main" id="{9C8DAA2D-0F40-A5EF-FF63-DC868F4DEE74}"/>
              </a:ext>
            </a:extLst>
          </p:cNvPr>
          <p:cNvGrpSpPr/>
          <p:nvPr/>
        </p:nvGrpSpPr>
        <p:grpSpPr>
          <a:xfrm>
            <a:off x="1747598" y="2272801"/>
            <a:ext cx="564145" cy="562855"/>
            <a:chOff x="1727893" y="2535682"/>
            <a:chExt cx="445903" cy="444883"/>
          </a:xfrm>
          <a:solidFill>
            <a:srgbClr val="262344"/>
          </a:solidFill>
        </p:grpSpPr>
        <p:sp>
          <p:nvSpPr>
            <p:cNvPr id="91" name="Google Shape;348;p21">
              <a:extLst>
                <a:ext uri="{FF2B5EF4-FFF2-40B4-BE49-F238E27FC236}">
                  <a16:creationId xmlns:a16="http://schemas.microsoft.com/office/drawing/2014/main" id="{063DE223-0539-7E54-A2C0-34B70ACBBBE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49;p21">
              <a:extLst>
                <a:ext uri="{FF2B5EF4-FFF2-40B4-BE49-F238E27FC236}">
                  <a16:creationId xmlns:a16="http://schemas.microsoft.com/office/drawing/2014/main" id="{78159294-F5A4-55E2-B341-2448EB39B03C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D7F30AF-DA51-FC05-A74A-F8883819F8AE}"/>
              </a:ext>
            </a:extLst>
          </p:cNvPr>
          <p:cNvSpPr txBox="1"/>
          <p:nvPr/>
        </p:nvSpPr>
        <p:spPr>
          <a:xfrm>
            <a:off x="901000" y="493118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25D531C-E182-2B7D-AE8E-32C7FAC068F4}"/>
              </a:ext>
            </a:extLst>
          </p:cNvPr>
          <p:cNvSpPr txBox="1"/>
          <p:nvPr/>
        </p:nvSpPr>
        <p:spPr>
          <a:xfrm>
            <a:off x="901000" y="280954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34779-7E0D-294B-7427-622803A0E5B6}"/>
              </a:ext>
            </a:extLst>
          </p:cNvPr>
          <p:cNvSpPr/>
          <p:nvPr/>
        </p:nvSpPr>
        <p:spPr>
          <a:xfrm>
            <a:off x="4648082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957A5C9-0A74-976F-49A5-092AE7ACEFC9}"/>
              </a:ext>
            </a:extLst>
          </p:cNvPr>
          <p:cNvSpPr/>
          <p:nvPr/>
        </p:nvSpPr>
        <p:spPr>
          <a:xfrm>
            <a:off x="4607921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306;p21">
            <a:extLst>
              <a:ext uri="{FF2B5EF4-FFF2-40B4-BE49-F238E27FC236}">
                <a16:creationId xmlns:a16="http://schemas.microsoft.com/office/drawing/2014/main" id="{D9CA7A5C-44B0-6D7F-D427-8898D1E15903}"/>
              </a:ext>
            </a:extLst>
          </p:cNvPr>
          <p:cNvSpPr/>
          <p:nvPr/>
        </p:nvSpPr>
        <p:spPr>
          <a:xfrm>
            <a:off x="4544217" y="4552347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0" name="Google Shape;315;p21">
            <a:extLst>
              <a:ext uri="{FF2B5EF4-FFF2-40B4-BE49-F238E27FC236}">
                <a16:creationId xmlns:a16="http://schemas.microsoft.com/office/drawing/2014/main" id="{222B683D-48D0-85DA-FA96-39B6841840B8}"/>
              </a:ext>
            </a:extLst>
          </p:cNvPr>
          <p:cNvGrpSpPr/>
          <p:nvPr/>
        </p:nvGrpSpPr>
        <p:grpSpPr>
          <a:xfrm>
            <a:off x="4502173" y="2272796"/>
            <a:ext cx="609373" cy="608119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103" name="Google Shape;316;p21">
              <a:extLst>
                <a:ext uri="{FF2B5EF4-FFF2-40B4-BE49-F238E27FC236}">
                  <a16:creationId xmlns:a16="http://schemas.microsoft.com/office/drawing/2014/main" id="{60E371AE-0B30-B743-A120-797ECFA410B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317;p21">
              <a:extLst>
                <a:ext uri="{FF2B5EF4-FFF2-40B4-BE49-F238E27FC236}">
                  <a16:creationId xmlns:a16="http://schemas.microsoft.com/office/drawing/2014/main" id="{A861EA5D-FA66-2CF7-4C58-92CA94E1C5CD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" name="Google Shape;318;p21">
              <a:extLst>
                <a:ext uri="{FF2B5EF4-FFF2-40B4-BE49-F238E27FC236}">
                  <a16:creationId xmlns:a16="http://schemas.microsoft.com/office/drawing/2014/main" id="{BF2D5267-2983-4AA9-3C0D-0E69F5E324CE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" name="Google Shape;319;p21">
              <a:extLst>
                <a:ext uri="{FF2B5EF4-FFF2-40B4-BE49-F238E27FC236}">
                  <a16:creationId xmlns:a16="http://schemas.microsoft.com/office/drawing/2014/main" id="{228628A6-C54C-A363-2CD3-E2C73B2582FD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320;p21">
              <a:extLst>
                <a:ext uri="{FF2B5EF4-FFF2-40B4-BE49-F238E27FC236}">
                  <a16:creationId xmlns:a16="http://schemas.microsoft.com/office/drawing/2014/main" id="{E95F3D4E-561F-AB95-9FB6-9241AF4D431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321;p21">
              <a:extLst>
                <a:ext uri="{FF2B5EF4-FFF2-40B4-BE49-F238E27FC236}">
                  <a16:creationId xmlns:a16="http://schemas.microsoft.com/office/drawing/2014/main" id="{912C2BFC-1B6C-8F03-DF5F-4EF5C0140347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322;p21">
              <a:extLst>
                <a:ext uri="{FF2B5EF4-FFF2-40B4-BE49-F238E27FC236}">
                  <a16:creationId xmlns:a16="http://schemas.microsoft.com/office/drawing/2014/main" id="{5428009E-971A-E66D-3D1E-8BD68DC205B4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323;p21">
              <a:extLst>
                <a:ext uri="{FF2B5EF4-FFF2-40B4-BE49-F238E27FC236}">
                  <a16:creationId xmlns:a16="http://schemas.microsoft.com/office/drawing/2014/main" id="{6594B412-A5BF-ED92-C7B5-C589575005D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324;p21">
              <a:extLst>
                <a:ext uri="{FF2B5EF4-FFF2-40B4-BE49-F238E27FC236}">
                  <a16:creationId xmlns:a16="http://schemas.microsoft.com/office/drawing/2014/main" id="{C78F0133-AEC2-40F7-8BA4-4B9CE00E516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325;p21">
              <a:extLst>
                <a:ext uri="{FF2B5EF4-FFF2-40B4-BE49-F238E27FC236}">
                  <a16:creationId xmlns:a16="http://schemas.microsoft.com/office/drawing/2014/main" id="{987612DC-70A7-35B4-4E6E-34082C4AADF2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" name="Google Shape;326;p21">
              <a:extLst>
                <a:ext uri="{FF2B5EF4-FFF2-40B4-BE49-F238E27FC236}">
                  <a16:creationId xmlns:a16="http://schemas.microsoft.com/office/drawing/2014/main" id="{30604B50-E91F-DFB7-7B21-D03FA7AE43A7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" name="Google Shape;327;p21">
              <a:extLst>
                <a:ext uri="{FF2B5EF4-FFF2-40B4-BE49-F238E27FC236}">
                  <a16:creationId xmlns:a16="http://schemas.microsoft.com/office/drawing/2014/main" id="{9BAF8CD4-AF18-9BF9-BEEA-F44A263CFB6A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328;p21">
              <a:extLst>
                <a:ext uri="{FF2B5EF4-FFF2-40B4-BE49-F238E27FC236}">
                  <a16:creationId xmlns:a16="http://schemas.microsoft.com/office/drawing/2014/main" id="{05037123-6D0B-0AE1-CCC1-6BED034012F6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496C0-F6AD-94D3-66CD-DAA36729B479}"/>
              </a:ext>
            </a:extLst>
          </p:cNvPr>
          <p:cNvSpPr txBox="1"/>
          <p:nvPr/>
        </p:nvSpPr>
        <p:spPr>
          <a:xfrm>
            <a:off x="3655632" y="2812375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6E847E-E39D-4D45-748B-DF83FEFEB47E}"/>
              </a:ext>
            </a:extLst>
          </p:cNvPr>
          <p:cNvSpPr txBox="1"/>
          <p:nvPr/>
        </p:nvSpPr>
        <p:spPr>
          <a:xfrm>
            <a:off x="3705178" y="50060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5DE34EA-8A8B-1CDA-D679-C3A7FA7A7913}"/>
              </a:ext>
            </a:extLst>
          </p:cNvPr>
          <p:cNvSpPr/>
          <p:nvPr/>
        </p:nvSpPr>
        <p:spPr>
          <a:xfrm>
            <a:off x="7409403" y="4498724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28A2D7A-5EAC-04EE-E31E-B6DC9BDF6DC6}"/>
              </a:ext>
            </a:extLst>
          </p:cNvPr>
          <p:cNvSpPr/>
          <p:nvPr/>
        </p:nvSpPr>
        <p:spPr>
          <a:xfrm>
            <a:off x="7369242" y="2376109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oogle Shape;290;p21">
            <a:extLst>
              <a:ext uri="{FF2B5EF4-FFF2-40B4-BE49-F238E27FC236}">
                <a16:creationId xmlns:a16="http://schemas.microsoft.com/office/drawing/2014/main" id="{55030143-E6A2-FC18-59D1-1FB566547793}"/>
              </a:ext>
            </a:extLst>
          </p:cNvPr>
          <p:cNvGrpSpPr/>
          <p:nvPr/>
        </p:nvGrpSpPr>
        <p:grpSpPr>
          <a:xfrm>
            <a:off x="7290640" y="2204372"/>
            <a:ext cx="547910" cy="591029"/>
            <a:chOff x="6955123" y="2543100"/>
            <a:chExt cx="433075" cy="467152"/>
          </a:xfrm>
          <a:solidFill>
            <a:srgbClr val="262344"/>
          </a:solidFill>
        </p:grpSpPr>
        <p:sp>
          <p:nvSpPr>
            <p:cNvPr id="129" name="Google Shape;291;p21">
              <a:extLst>
                <a:ext uri="{FF2B5EF4-FFF2-40B4-BE49-F238E27FC236}">
                  <a16:creationId xmlns:a16="http://schemas.microsoft.com/office/drawing/2014/main" id="{73C83579-9526-11DA-F556-199E1678B95D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292;p21">
              <a:extLst>
                <a:ext uri="{FF2B5EF4-FFF2-40B4-BE49-F238E27FC236}">
                  <a16:creationId xmlns:a16="http://schemas.microsoft.com/office/drawing/2014/main" id="{FBFC8B36-B122-0A85-7C9C-60909199BC69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293;p21">
              <a:extLst>
                <a:ext uri="{FF2B5EF4-FFF2-40B4-BE49-F238E27FC236}">
                  <a16:creationId xmlns:a16="http://schemas.microsoft.com/office/drawing/2014/main" id="{FC222379-A079-B2E1-39A5-7F26CD550F99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294;p21">
              <a:extLst>
                <a:ext uri="{FF2B5EF4-FFF2-40B4-BE49-F238E27FC236}">
                  <a16:creationId xmlns:a16="http://schemas.microsoft.com/office/drawing/2014/main" id="{274B8239-763B-239A-27C2-6D48319ECE4C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295;p21">
              <a:extLst>
                <a:ext uri="{FF2B5EF4-FFF2-40B4-BE49-F238E27FC236}">
                  <a16:creationId xmlns:a16="http://schemas.microsoft.com/office/drawing/2014/main" id="{DF4A44C7-8496-1421-D2F1-0EAA6055A7B5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296;p21">
              <a:extLst>
                <a:ext uri="{FF2B5EF4-FFF2-40B4-BE49-F238E27FC236}">
                  <a16:creationId xmlns:a16="http://schemas.microsoft.com/office/drawing/2014/main" id="{771D42E0-2423-BC03-0A0B-37AE7A0D3596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297;p21">
              <a:extLst>
                <a:ext uri="{FF2B5EF4-FFF2-40B4-BE49-F238E27FC236}">
                  <a16:creationId xmlns:a16="http://schemas.microsoft.com/office/drawing/2014/main" id="{59887302-C1B2-172D-C4BA-B29EC46010EE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298;p21">
              <a:extLst>
                <a:ext uri="{FF2B5EF4-FFF2-40B4-BE49-F238E27FC236}">
                  <a16:creationId xmlns:a16="http://schemas.microsoft.com/office/drawing/2014/main" id="{D2606D58-98A1-6182-9398-893F77A31668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C732220A-A30F-7103-4836-D2F155CF3F4E}"/>
              </a:ext>
            </a:extLst>
          </p:cNvPr>
          <p:cNvGrpSpPr/>
          <p:nvPr/>
        </p:nvGrpSpPr>
        <p:grpSpPr>
          <a:xfrm>
            <a:off x="7382822" y="4400226"/>
            <a:ext cx="417194" cy="417194"/>
            <a:chOff x="5953481" y="3254665"/>
            <a:chExt cx="487819" cy="487817"/>
          </a:xfrm>
          <a:solidFill>
            <a:srgbClr val="262344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9FE27D7-E100-ACAD-3C84-2B06672628C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E10C908-E01D-E54A-C59D-383B20C0B18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FD2353-1AD7-9C45-AE81-90025E2FBF93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2BE3C3D-2C7F-745F-5C81-6155A3583C8B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DC28E50-3A40-C7D9-DD0D-E24C6196DF26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5D1F60A-CBB3-4BBD-CC6E-88DD83488868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B7F9CE8-9D5D-EDC7-16D5-21711E2003DB}"/>
              </a:ext>
            </a:extLst>
          </p:cNvPr>
          <p:cNvSpPr txBox="1"/>
          <p:nvPr/>
        </p:nvSpPr>
        <p:spPr>
          <a:xfrm>
            <a:off x="6459810" y="2809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983BD93-EA16-7597-2EE2-D952AE446191}"/>
              </a:ext>
            </a:extLst>
          </p:cNvPr>
          <p:cNvSpPr txBox="1"/>
          <p:nvPr/>
        </p:nvSpPr>
        <p:spPr>
          <a:xfrm>
            <a:off x="6467869" y="492736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2D7C4-8A4C-562E-8178-323668D56D2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E5996-C6EC-3B7C-ACB5-595A50B2EE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2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9" grpId="0"/>
      <p:bldP spid="90" grpId="0"/>
      <p:bldP spid="97" grpId="0" animBg="1"/>
      <p:bldP spid="98" grpId="0" animBg="1"/>
      <p:bldP spid="99" grpId="0" animBg="1"/>
      <p:bldP spid="101" grpId="0"/>
      <p:bldP spid="102" grpId="0"/>
      <p:bldP spid="117" grpId="0" animBg="1"/>
      <p:bldP spid="118" grpId="0" animBg="1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0F3697-56F0-FFE8-85D8-D7D171108531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6" y="865239"/>
            <a:ext cx="2031722" cy="20317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49CEBA-85F7-266A-D900-236EEAE6466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748A0E-86AE-7D2D-567A-21675FD8852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3E8025D-8984-3F63-D804-28E124ED806C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FE2A6AA-DB23-2E85-CF14-75111E731B2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2188D60-62BA-74F1-3DE6-7BA526E26D3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E5BD151-5415-05F1-616F-CF81EB12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108B58F-A2F1-367D-43EF-002D76CF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3BCEB29-2379-2295-D797-0392F1D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77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49ED9A-14FE-63EB-080B-4DDD2F330C73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FC9A939-E17D-8092-DEFA-8F8FA43123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0998F-29B0-468D-7ABE-83294BF1572C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6A48C-4A12-114B-BC59-A4BE3B07D4C3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79056-1474-E919-2CF5-77F914404A0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7D73A-F267-9A29-7AE4-DE3B639246C5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C9E652-9D8D-6D1A-18A2-B6E49604BF3B}"/>
              </a:ext>
            </a:extLst>
          </p:cNvPr>
          <p:cNvSpPr/>
          <p:nvPr/>
        </p:nvSpPr>
        <p:spPr>
          <a:xfrm>
            <a:off x="265168" y="4097887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F8DE67-CAB8-AC5D-DDE0-CE1657EAD808}"/>
              </a:ext>
            </a:extLst>
          </p:cNvPr>
          <p:cNvSpPr txBox="1"/>
          <p:nvPr/>
        </p:nvSpPr>
        <p:spPr>
          <a:xfrm>
            <a:off x="7082440" y="47476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C393F-F512-14F0-FE8C-7D0E7A410E95}"/>
              </a:ext>
            </a:extLst>
          </p:cNvPr>
          <p:cNvSpPr txBox="1"/>
          <p:nvPr/>
        </p:nvSpPr>
        <p:spPr>
          <a:xfrm>
            <a:off x="7339117" y="42587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5AF732-4DE1-F8FF-C623-5D8996B7F645}"/>
              </a:ext>
            </a:extLst>
          </p:cNvPr>
          <p:cNvSpPr txBox="1"/>
          <p:nvPr/>
        </p:nvSpPr>
        <p:spPr>
          <a:xfrm>
            <a:off x="343227" y="5055459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F65A19-AE14-0897-5616-429EA3EEF94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D638F69-95DD-4AAB-C135-F410FCED37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19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9" grpId="0"/>
      <p:bldP spid="38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DF033B-9CA3-BDEC-4367-DBB02E338C9A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24B2350-669D-17AB-D54A-9EC912A98C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B0FD9A-9DC4-5316-9326-1C6524472E92}"/>
              </a:ext>
            </a:extLst>
          </p:cNvPr>
          <p:cNvSpPr/>
          <p:nvPr/>
        </p:nvSpPr>
        <p:spPr>
          <a:xfrm>
            <a:off x="259605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F060B0-53B8-0266-8F6F-AFB2FC86B47C}"/>
              </a:ext>
            </a:extLst>
          </p:cNvPr>
          <p:cNvSpPr/>
          <p:nvPr/>
        </p:nvSpPr>
        <p:spPr>
          <a:xfrm>
            <a:off x="8616049" y="256616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885D706-4872-1B08-EE68-70CA9D357F34}"/>
              </a:ext>
            </a:extLst>
          </p:cNvPr>
          <p:cNvSpPr/>
          <p:nvPr/>
        </p:nvSpPr>
        <p:spPr>
          <a:xfrm>
            <a:off x="8616049" y="399655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11FF60-B76B-0102-9773-C69FF7C17A31}"/>
              </a:ext>
            </a:extLst>
          </p:cNvPr>
          <p:cNvSpPr/>
          <p:nvPr/>
        </p:nvSpPr>
        <p:spPr>
          <a:xfrm>
            <a:off x="8616049" y="533788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05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B842260-27E7-0045-343D-32D585027DD7}"/>
              </a:ext>
            </a:extLst>
          </p:cNvPr>
          <p:cNvSpPr/>
          <p:nvPr/>
        </p:nvSpPr>
        <p:spPr>
          <a:xfrm>
            <a:off x="4079717" y="256616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4C758AC-D1D3-7834-9669-497A7EA43C76}"/>
              </a:ext>
            </a:extLst>
          </p:cNvPr>
          <p:cNvSpPr/>
          <p:nvPr/>
        </p:nvSpPr>
        <p:spPr>
          <a:xfrm>
            <a:off x="4079717" y="399655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4684506-0186-27D9-F55D-8908A2609C83}"/>
              </a:ext>
            </a:extLst>
          </p:cNvPr>
          <p:cNvSpPr/>
          <p:nvPr/>
        </p:nvSpPr>
        <p:spPr>
          <a:xfrm>
            <a:off x="4079717" y="5337889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06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32B414-5ED8-42DA-9039-4F11043C299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328BF-C8D3-6935-C11D-0B511BD6391D}"/>
              </a:ext>
            </a:extLst>
          </p:cNvPr>
          <p:cNvSpPr txBox="1"/>
          <p:nvPr/>
        </p:nvSpPr>
        <p:spPr>
          <a:xfrm>
            <a:off x="5059835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98023-6B29-1E79-955F-EB6153C555C7}"/>
              </a:ext>
            </a:extLst>
          </p:cNvPr>
          <p:cNvSpPr txBox="1"/>
          <p:nvPr/>
        </p:nvSpPr>
        <p:spPr>
          <a:xfrm>
            <a:off x="505094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8CE1A7-7688-9367-D5A1-1D3E15D092EA}"/>
              </a:ext>
            </a:extLst>
          </p:cNvPr>
          <p:cNvSpPr txBox="1"/>
          <p:nvPr/>
        </p:nvSpPr>
        <p:spPr>
          <a:xfrm>
            <a:off x="5039715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4B8A01-9B30-3E97-5EEB-BA0890436459}"/>
              </a:ext>
            </a:extLst>
          </p:cNvPr>
          <p:cNvSpPr txBox="1"/>
          <p:nvPr/>
        </p:nvSpPr>
        <p:spPr>
          <a:xfrm>
            <a:off x="484974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5BA699-B05E-7B34-CBC1-56787749F605}"/>
              </a:ext>
            </a:extLst>
          </p:cNvPr>
          <p:cNvSpPr txBox="1"/>
          <p:nvPr/>
        </p:nvSpPr>
        <p:spPr>
          <a:xfrm>
            <a:off x="5068318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0995AF-03E8-92D4-4C53-0582AB8ADDFC}"/>
              </a:ext>
            </a:extLst>
          </p:cNvPr>
          <p:cNvSpPr txBox="1"/>
          <p:nvPr/>
        </p:nvSpPr>
        <p:spPr>
          <a:xfrm>
            <a:off x="513577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0D7DB0-BAA1-446B-9827-02ED0FA980B9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9581F1F-F2D8-0EF0-AF31-88508270A3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9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63B7D3-D63B-347A-04E5-917304FBA8A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F9C0725-2168-DFEF-4D0C-E02B48BA6F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6AB86-CC99-6850-E9E0-370C11E5C83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E0187D4-5B6B-D1B6-5D37-D4CDEC20F274}"/>
              </a:ext>
            </a:extLst>
          </p:cNvPr>
          <p:cNvSpPr/>
          <p:nvPr/>
        </p:nvSpPr>
        <p:spPr>
          <a:xfrm>
            <a:off x="1162901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362561-9D12-543F-D570-4942FE55841B}"/>
              </a:ext>
            </a:extLst>
          </p:cNvPr>
          <p:cNvSpPr/>
          <p:nvPr/>
        </p:nvSpPr>
        <p:spPr>
          <a:xfrm>
            <a:off x="3233450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14D200-B19E-B22F-93B6-6C1A2EAE3C22}"/>
              </a:ext>
            </a:extLst>
          </p:cNvPr>
          <p:cNvSpPr/>
          <p:nvPr/>
        </p:nvSpPr>
        <p:spPr>
          <a:xfrm>
            <a:off x="5303999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789727-95D0-6DC4-C56D-224153384379}"/>
              </a:ext>
            </a:extLst>
          </p:cNvPr>
          <p:cNvSpPr/>
          <p:nvPr/>
        </p:nvSpPr>
        <p:spPr>
          <a:xfrm>
            <a:off x="7374605" y="2953631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6D76236-90A0-26DB-D27C-458A2C8D70DD}"/>
              </a:ext>
            </a:extLst>
          </p:cNvPr>
          <p:cNvGrpSpPr/>
          <p:nvPr/>
        </p:nvGrpSpPr>
        <p:grpSpPr>
          <a:xfrm>
            <a:off x="1586589" y="3289215"/>
            <a:ext cx="336401" cy="446152"/>
            <a:chOff x="1734555" y="3249109"/>
            <a:chExt cx="349365" cy="463345"/>
          </a:xfrm>
          <a:solidFill>
            <a:srgbClr val="262344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3B7932-0251-592E-3A1C-1D13F44710CE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3DC690-74B5-62AC-D38E-EF247C48272C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37F72CE-DEB9-A5F8-989F-534E042CC346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199C11-59BD-6F4C-1B6A-061AFB40AD9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B7BCCC45-4841-726A-CAA3-A396C1B942F9}"/>
              </a:ext>
            </a:extLst>
          </p:cNvPr>
          <p:cNvGrpSpPr/>
          <p:nvPr/>
        </p:nvGrpSpPr>
        <p:grpSpPr>
          <a:xfrm>
            <a:off x="3628181" y="3301263"/>
            <a:ext cx="394619" cy="430551"/>
            <a:chOff x="3854824" y="3261622"/>
            <a:chExt cx="409826" cy="447143"/>
          </a:xfrm>
          <a:solidFill>
            <a:srgbClr val="26234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FDDF21-A99A-7EF9-0D70-04A0799A87F3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F14C9FA-86C4-07E0-81B5-DFE47A8AA9D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62F6A5-0825-0EBB-7433-012730B7C772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FF4BCD-F216-0776-53BA-CFFDB652AE8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E09A8BC-3CAC-BBD2-9E54-DFC86684CB24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E821A678-0B95-BB5E-10F5-A15687D85554}"/>
              </a:ext>
            </a:extLst>
          </p:cNvPr>
          <p:cNvGrpSpPr/>
          <p:nvPr/>
        </p:nvGrpSpPr>
        <p:grpSpPr>
          <a:xfrm>
            <a:off x="5648955" y="3294571"/>
            <a:ext cx="469717" cy="469717"/>
            <a:chOff x="5953472" y="3254672"/>
            <a:chExt cx="487818" cy="487818"/>
          </a:xfrm>
          <a:solidFill>
            <a:srgbClr val="26234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0E108C4-ED4F-78DF-0C56-CAA6BC9AC5DB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F886B5-8A9E-C930-0347-B0B2D0A74986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9AB29AF-4704-F9A3-F7D4-F5B2E49A20E2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CF8646B-D7A3-4A05-05BC-331A7241674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ADEC44F-DA6A-A112-0392-87DE567F12F9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4E75DBF-ADFE-4B20-9A3B-CE341D10F133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C2F280F6-0F51-F50F-2B22-E6632053A1B5}"/>
              </a:ext>
            </a:extLst>
          </p:cNvPr>
          <p:cNvGrpSpPr/>
          <p:nvPr/>
        </p:nvGrpSpPr>
        <p:grpSpPr>
          <a:xfrm>
            <a:off x="7785758" y="3317149"/>
            <a:ext cx="335264" cy="395058"/>
            <a:chOff x="8172621" y="3278120"/>
            <a:chExt cx="348184" cy="410282"/>
          </a:xfrm>
          <a:solidFill>
            <a:srgbClr val="262344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AFFB8C-AC0F-82B5-EA91-8BEAB9001F9D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847725-ED0A-7C94-74BA-09FBC6E1284C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aphic 2">
            <a:extLst>
              <a:ext uri="{FF2B5EF4-FFF2-40B4-BE49-F238E27FC236}">
                <a16:creationId xmlns:a16="http://schemas.microsoft.com/office/drawing/2014/main" id="{DB68A3F6-6E39-C838-64D6-50E15F579792}"/>
              </a:ext>
            </a:extLst>
          </p:cNvPr>
          <p:cNvGrpSpPr/>
          <p:nvPr/>
        </p:nvGrpSpPr>
        <p:grpSpPr>
          <a:xfrm>
            <a:off x="6556762" y="3465419"/>
            <a:ext cx="751738" cy="178355"/>
            <a:chOff x="6896264" y="3432104"/>
            <a:chExt cx="780708" cy="185228"/>
          </a:xfrm>
          <a:solidFill>
            <a:srgbClr val="26234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2EC8BDC-8F49-43A2-5EA2-7ECF72E6ED3C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55ECBD-F308-D2DF-3583-4EB078E87EDA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438A6C75-5308-C987-9C1B-A45ADBBD6DFD}"/>
              </a:ext>
            </a:extLst>
          </p:cNvPr>
          <p:cNvGrpSpPr/>
          <p:nvPr/>
        </p:nvGrpSpPr>
        <p:grpSpPr>
          <a:xfrm>
            <a:off x="4486271" y="3465419"/>
            <a:ext cx="751739" cy="178355"/>
            <a:chOff x="4745982" y="3432104"/>
            <a:chExt cx="780709" cy="185228"/>
          </a:xfrm>
          <a:solidFill>
            <a:srgbClr val="26234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5308DC-A9C9-8168-BDA6-1863F9593A30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A63238-6503-5984-F33A-1546ADA02DD0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AB85335-EF51-FBF4-DCE0-194E1505E4FA}"/>
              </a:ext>
            </a:extLst>
          </p:cNvPr>
          <p:cNvGrpSpPr/>
          <p:nvPr/>
        </p:nvGrpSpPr>
        <p:grpSpPr>
          <a:xfrm>
            <a:off x="2401407" y="3465419"/>
            <a:ext cx="751739" cy="178355"/>
            <a:chOff x="2580774" y="3432104"/>
            <a:chExt cx="780709" cy="185228"/>
          </a:xfrm>
          <a:solidFill>
            <a:srgbClr val="26234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13C3C6-0312-FCA0-D7F8-BE9C97CFDA7C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BDC506-2EE8-8C78-DAF4-6DE5FD81CD08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aphic 2">
            <a:extLst>
              <a:ext uri="{FF2B5EF4-FFF2-40B4-BE49-F238E27FC236}">
                <a16:creationId xmlns:a16="http://schemas.microsoft.com/office/drawing/2014/main" id="{29489C32-2EB8-DDA1-350A-27694E4EE0B7}"/>
              </a:ext>
            </a:extLst>
          </p:cNvPr>
          <p:cNvGrpSpPr/>
          <p:nvPr/>
        </p:nvGrpSpPr>
        <p:grpSpPr>
          <a:xfrm>
            <a:off x="536069" y="3465419"/>
            <a:ext cx="2946612" cy="2607127"/>
            <a:chOff x="643551" y="3432104"/>
            <a:chExt cx="3060166" cy="2707598"/>
          </a:xfrm>
          <a:solidFill>
            <a:srgbClr val="26234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965655-80E8-938C-0400-44BF9730B8D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395CF5-6C9B-179F-D50B-E818A7AB09DB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">
            <a:extLst>
              <a:ext uri="{FF2B5EF4-FFF2-40B4-BE49-F238E27FC236}">
                <a16:creationId xmlns:a16="http://schemas.microsoft.com/office/drawing/2014/main" id="{D5E33E9D-985C-09BF-AB84-8731C6A2B1B0}"/>
              </a:ext>
            </a:extLst>
          </p:cNvPr>
          <p:cNvGrpSpPr/>
          <p:nvPr/>
        </p:nvGrpSpPr>
        <p:grpSpPr>
          <a:xfrm>
            <a:off x="6342045" y="3515269"/>
            <a:ext cx="2905763" cy="2607186"/>
            <a:chOff x="8673580" y="3504081"/>
            <a:chExt cx="3017742" cy="2707659"/>
          </a:xfrm>
          <a:solidFill>
            <a:srgbClr val="26234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2DF23ED-5E33-3005-6A80-510404DCDB2C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22D0CB6-B60E-F8AE-C6C8-C5F875964AA4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ACB63FA-542B-BC0A-E4EF-833F7CF950E6}"/>
              </a:ext>
            </a:extLst>
          </p:cNvPr>
          <p:cNvSpPr txBox="1"/>
          <p:nvPr/>
        </p:nvSpPr>
        <p:spPr>
          <a:xfrm>
            <a:off x="75919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88F5E4-8DA6-479F-4F28-734EFC5FF097}"/>
              </a:ext>
            </a:extLst>
          </p:cNvPr>
          <p:cNvSpPr txBox="1"/>
          <p:nvPr/>
        </p:nvSpPr>
        <p:spPr>
          <a:xfrm>
            <a:off x="283016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9939F1-585F-4878-1311-075FA3154CDC}"/>
              </a:ext>
            </a:extLst>
          </p:cNvPr>
          <p:cNvSpPr txBox="1"/>
          <p:nvPr/>
        </p:nvSpPr>
        <p:spPr>
          <a:xfrm>
            <a:off x="490113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26DAA45-7D3F-A874-7EF5-270780B84F90}"/>
              </a:ext>
            </a:extLst>
          </p:cNvPr>
          <p:cNvSpPr txBox="1"/>
          <p:nvPr/>
        </p:nvSpPr>
        <p:spPr>
          <a:xfrm>
            <a:off x="697210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D31384E-7278-E288-16A3-0955D44CEDF1}"/>
              </a:ext>
            </a:extLst>
          </p:cNvPr>
          <p:cNvSpPr/>
          <p:nvPr/>
        </p:nvSpPr>
        <p:spPr>
          <a:xfrm>
            <a:off x="2706261" y="5835536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BBC1E7-0DF3-02AC-CEAC-89F34CEDE848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E069160-C042-45A6-638D-0DE6840A1122}"/>
              </a:ext>
            </a:extLst>
          </p:cNvPr>
          <p:cNvSpPr txBox="1"/>
          <p:nvPr/>
        </p:nvSpPr>
        <p:spPr>
          <a:xfrm>
            <a:off x="349451" y="1925905"/>
            <a:ext cx="896249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0021A8B-F153-671C-7564-42BADABE6F7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35E674A-D9D0-A1BE-F93B-4F041E2F5A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21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84" grpId="0"/>
      <p:bldP spid="85" grpId="0"/>
      <p:bldP spid="86" grpId="0"/>
      <p:bldP spid="87" grpId="0"/>
      <p:bldP spid="88" grpId="0" animBg="1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B7CFEF-11EB-C6D5-40D2-35DF5E124863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3FCFF96-0A77-6618-ED40-F6ACEE450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53E5AE6-35EE-E130-6929-B6CD8885B0A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6181B52-8567-3186-6C7D-C2BA40130E95}"/>
              </a:ext>
            </a:extLst>
          </p:cNvPr>
          <p:cNvGrpSpPr/>
          <p:nvPr/>
        </p:nvGrpSpPr>
        <p:grpSpPr>
          <a:xfrm>
            <a:off x="2234641" y="2328824"/>
            <a:ext cx="5293901" cy="3182773"/>
            <a:chOff x="2215341" y="2232211"/>
            <a:chExt cx="5293901" cy="3182773"/>
          </a:xfrm>
        </p:grpSpPr>
        <p:grpSp>
          <p:nvGrpSpPr>
            <p:cNvPr id="150" name="Graphic 25">
              <a:extLst>
                <a:ext uri="{FF2B5EF4-FFF2-40B4-BE49-F238E27FC236}">
                  <a16:creationId xmlns:a16="http://schemas.microsoft.com/office/drawing/2014/main" id="{71839CF7-D17D-8E31-5E83-401939F8F581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181" name="Graphic 25">
                <a:extLst>
                  <a:ext uri="{FF2B5EF4-FFF2-40B4-BE49-F238E27FC236}">
                    <a16:creationId xmlns:a16="http://schemas.microsoft.com/office/drawing/2014/main" id="{37E0484A-C1B4-D2A6-1BD7-362716965F42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F626BB43-96BF-2908-B3FE-70BEBB603A43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97452F22-C9BF-D8B1-048B-1922F1AA8EA8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14B7DFBC-C1CC-ABD4-D069-717A5F14C880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0AAC6576-5380-1DCD-5048-FAFDD4D670E5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9767711C-BF7E-8C17-08E1-54BE4644489E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E456366-2BBD-77EF-967F-4820F09A5CD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1DB61001-F714-6809-D2F1-97A2C90B97A1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17FDC522-C22E-0108-A11D-07DF59B76EE3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0A17070-E976-DAC6-E2A8-F9D84BFED507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902F7CF-A149-D037-D3B6-DE62F0F12F26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015ED303-CC37-0E76-1A69-962669FB9B3B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aphic 25">
              <a:extLst>
                <a:ext uri="{FF2B5EF4-FFF2-40B4-BE49-F238E27FC236}">
                  <a16:creationId xmlns:a16="http://schemas.microsoft.com/office/drawing/2014/main" id="{165DF427-2E84-7098-70C6-FAC3CFAFC79B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43CD7CF5-A4C5-CED6-812C-0C528887D018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B05032C-0E46-4907-27F3-94021C6EED5D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3E08505B-308D-1C8E-1F9B-5868ADCB617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32E40BE-D48E-51A7-4CDB-E03777D28744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690084B-8CF8-0367-E7AB-F82F32082EAF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FD1313C-1C4A-2FF2-F343-16FA0ED13E82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286C3D-6832-7756-295F-FEFBA2BE7680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3D345F4-17CC-F032-F037-E2551315CFF3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897BDA6-E915-DA79-BE32-652EBA3B0653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38D3E3-7611-B0FB-B7DA-92C7A77B3647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59A25D-F92E-7014-F5D9-659788CEB943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25">
              <a:extLst>
                <a:ext uri="{FF2B5EF4-FFF2-40B4-BE49-F238E27FC236}">
                  <a16:creationId xmlns:a16="http://schemas.microsoft.com/office/drawing/2014/main" id="{F3A3B672-FFEE-D104-E0F1-A2EF259551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059F87E-BF4F-4B81-D112-FD47B36FA0A8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64F0731-0F92-8318-21BC-D93B738BFD4E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3457403-E6A3-F0BD-F8C9-6A085DC69A73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27017EA-70C1-0D90-7F0B-66D6CC4670BD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0" name="Graphic 25">
              <a:extLst>
                <a:ext uri="{FF2B5EF4-FFF2-40B4-BE49-F238E27FC236}">
                  <a16:creationId xmlns:a16="http://schemas.microsoft.com/office/drawing/2014/main" id="{92EED3A8-06F3-2292-2C3C-EE63F016060C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32331E1-EF40-4059-8B6F-842EE4365F74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B639AFC-18D7-1A2B-186D-64794CECA53E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DC3C54AD-BF8B-2176-FF78-000FD7A89CA2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5D37FEF1-9AE4-7CAE-9253-85E2ADCEED7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6EDFA9F-6E47-79AC-45FE-254A245FD765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25">
              <a:extLst>
                <a:ext uri="{FF2B5EF4-FFF2-40B4-BE49-F238E27FC236}">
                  <a16:creationId xmlns:a16="http://schemas.microsoft.com/office/drawing/2014/main" id="{7A0503E0-1D46-F656-9A2B-0C050919DD74}"/>
                </a:ext>
              </a:extLst>
            </p:cNvPr>
            <p:cNvGrpSpPr/>
            <p:nvPr/>
          </p:nvGrpSpPr>
          <p:grpSpPr>
            <a:xfrm>
              <a:off x="3185224" y="4607789"/>
              <a:ext cx="3354136" cy="807195"/>
              <a:chOff x="4100431" y="5068512"/>
              <a:chExt cx="3277552" cy="788765"/>
            </a:xfrm>
            <a:noFill/>
          </p:grpSpPr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AE3C9AC-F591-1CB7-3369-6FE94E6F52CE}"/>
                  </a:ext>
                </a:extLst>
              </p:cNvPr>
              <p:cNvSpPr/>
              <p:nvPr/>
            </p:nvSpPr>
            <p:spPr>
              <a:xfrm>
                <a:off x="4100431" y="5068512"/>
                <a:ext cx="102108" cy="788765"/>
              </a:xfrm>
              <a:custGeom>
                <a:avLst/>
                <a:gdLst>
                  <a:gd name="connsiteX0" fmla="*/ 0 w 102108"/>
                  <a:gd name="connsiteY0" fmla="*/ 788765 h 788765"/>
                  <a:gd name="connsiteX1" fmla="*/ 0 w 102108"/>
                  <a:gd name="connsiteY1" fmla="*/ 102108 h 788765"/>
                  <a:gd name="connsiteX2" fmla="*/ 102108 w 102108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08" h="788765">
                    <a:moveTo>
                      <a:pt x="0" y="788765"/>
                    </a:moveTo>
                    <a:lnTo>
                      <a:pt x="0" y="102108"/>
                    </a:lnTo>
                    <a:lnTo>
                      <a:pt x="102108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0D2C600-89AF-A2C3-C2B7-044789488BE4}"/>
                  </a:ext>
                </a:extLst>
              </p:cNvPr>
              <p:cNvSpPr/>
              <p:nvPr/>
            </p:nvSpPr>
            <p:spPr>
              <a:xfrm>
                <a:off x="7275780" y="5068512"/>
                <a:ext cx="102203" cy="788765"/>
              </a:xfrm>
              <a:custGeom>
                <a:avLst/>
                <a:gdLst>
                  <a:gd name="connsiteX0" fmla="*/ 102203 w 102203"/>
                  <a:gd name="connsiteY0" fmla="*/ 788765 h 788765"/>
                  <a:gd name="connsiteX1" fmla="*/ 102203 w 102203"/>
                  <a:gd name="connsiteY1" fmla="*/ 102108 h 788765"/>
                  <a:gd name="connsiteX2" fmla="*/ 0 w 102203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203" h="788765">
                    <a:moveTo>
                      <a:pt x="102203" y="788765"/>
                    </a:moveTo>
                    <a:lnTo>
                      <a:pt x="102203" y="10210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5">
              <a:extLst>
                <a:ext uri="{FF2B5EF4-FFF2-40B4-BE49-F238E27FC236}">
                  <a16:creationId xmlns:a16="http://schemas.microsoft.com/office/drawing/2014/main" id="{3054654D-B62E-81AC-4BBC-95BEEDCD6BD6}"/>
                </a:ext>
              </a:extLst>
            </p:cNvPr>
            <p:cNvGrpSpPr/>
            <p:nvPr/>
          </p:nvGrpSpPr>
          <p:grpSpPr>
            <a:xfrm>
              <a:off x="2215341" y="3054710"/>
              <a:ext cx="5293901" cy="702702"/>
              <a:chOff x="3152693" y="3550894"/>
              <a:chExt cx="5173027" cy="686657"/>
            </a:xfrm>
            <a:noFill/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B5FE027-90DF-B8E5-CF43-F6F7179C8F48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686657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490466C-1782-26DB-4946-36A56F1F61CF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686657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6A06498-F9B4-48E3-D047-1638AB0308C8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26234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" name="Google Shape;649;p38">
              <a:extLst>
                <a:ext uri="{FF2B5EF4-FFF2-40B4-BE49-F238E27FC236}">
                  <a16:creationId xmlns:a16="http://schemas.microsoft.com/office/drawing/2014/main" id="{0F03CBB3-FD07-1EFE-3FF7-D5A7F7A52A1F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143" name="Google Shape;650;p38">
                <a:extLst>
                  <a:ext uri="{FF2B5EF4-FFF2-40B4-BE49-F238E27FC236}">
                    <a16:creationId xmlns:a16="http://schemas.microsoft.com/office/drawing/2014/main" id="{6ED23F96-4398-4D8D-6746-3D267B8B08C9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651;p38">
                <a:extLst>
                  <a:ext uri="{FF2B5EF4-FFF2-40B4-BE49-F238E27FC236}">
                    <a16:creationId xmlns:a16="http://schemas.microsoft.com/office/drawing/2014/main" id="{225F096A-9CA9-F900-0A9D-DEA2B8CFBC57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652;p38">
                <a:extLst>
                  <a:ext uri="{FF2B5EF4-FFF2-40B4-BE49-F238E27FC236}">
                    <a16:creationId xmlns:a16="http://schemas.microsoft.com/office/drawing/2014/main" id="{D9491508-7D9D-3A10-5EB8-5DF8C18097FC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653;p38">
                <a:extLst>
                  <a:ext uri="{FF2B5EF4-FFF2-40B4-BE49-F238E27FC236}">
                    <a16:creationId xmlns:a16="http://schemas.microsoft.com/office/drawing/2014/main" id="{A6120FF9-925E-9B47-1BD8-EF0FCC1AFD9F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654;p38">
                <a:extLst>
                  <a:ext uri="{FF2B5EF4-FFF2-40B4-BE49-F238E27FC236}">
                    <a16:creationId xmlns:a16="http://schemas.microsoft.com/office/drawing/2014/main" id="{A17C3D31-216F-9CFF-A863-8953C1049B90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655;p38">
                <a:extLst>
                  <a:ext uri="{FF2B5EF4-FFF2-40B4-BE49-F238E27FC236}">
                    <a16:creationId xmlns:a16="http://schemas.microsoft.com/office/drawing/2014/main" id="{29F88EC1-F343-9DD5-9FE4-02122BB3C055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656;p38">
                <a:extLst>
                  <a:ext uri="{FF2B5EF4-FFF2-40B4-BE49-F238E27FC236}">
                    <a16:creationId xmlns:a16="http://schemas.microsoft.com/office/drawing/2014/main" id="{F90DEC55-B821-83CD-91C6-E90290E1106A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95F0A66-FA4A-EEDC-F975-D0624A5642E6}"/>
              </a:ext>
            </a:extLst>
          </p:cNvPr>
          <p:cNvSpPr txBox="1"/>
          <p:nvPr/>
        </p:nvSpPr>
        <p:spPr>
          <a:xfrm>
            <a:off x="363964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9B43BD9-ED1C-4BB0-F696-9201A6B14269}"/>
              </a:ext>
            </a:extLst>
          </p:cNvPr>
          <p:cNvSpPr txBox="1"/>
          <p:nvPr/>
        </p:nvSpPr>
        <p:spPr>
          <a:xfrm>
            <a:off x="7562731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BB2714A-822E-443A-0941-31D3AD4DA36E}"/>
              </a:ext>
            </a:extLst>
          </p:cNvPr>
          <p:cNvSpPr txBox="1"/>
          <p:nvPr/>
        </p:nvSpPr>
        <p:spPr>
          <a:xfrm>
            <a:off x="6580819" y="4428561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41378CB-0389-C249-FD87-3B3AC8742323}"/>
              </a:ext>
            </a:extLst>
          </p:cNvPr>
          <p:cNvSpPr txBox="1"/>
          <p:nvPr/>
        </p:nvSpPr>
        <p:spPr>
          <a:xfrm>
            <a:off x="1327771" y="4413242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DAF6720-E021-FCA3-5A81-5F76723A5F41}"/>
              </a:ext>
            </a:extLst>
          </p:cNvPr>
          <p:cNvSpPr txBox="1"/>
          <p:nvPr/>
        </p:nvSpPr>
        <p:spPr>
          <a:xfrm>
            <a:off x="3724697" y="5415688"/>
            <a:ext cx="2323538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CD638A0-2738-A993-8FA2-BF1C4E6DAAD0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E1A5A-4DEB-C440-3A2B-6EAAC4092D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DB66F8-C3A5-CC89-CC32-A8BBAE3AD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04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196" grpId="0"/>
      <p:bldP spid="197" grpId="0"/>
      <p:bldP spid="198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832248-4205-59E7-42E4-F4754D67095A}"/>
              </a:ext>
            </a:extLst>
          </p:cNvPr>
          <p:cNvSpPr txBox="1"/>
          <p:nvPr/>
        </p:nvSpPr>
        <p:spPr>
          <a:xfrm>
            <a:off x="122548" y="403583"/>
            <a:ext cx="11877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فهرست مطالب</a:t>
            </a:r>
            <a:endParaRPr lang="en-US" sz="320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E2B88C-1156-34F1-3090-8D1E69F46D90}"/>
              </a:ext>
            </a:extLst>
          </p:cNvPr>
          <p:cNvCxnSpPr>
            <a:cxnSpLocks/>
          </p:cNvCxnSpPr>
          <p:nvPr/>
        </p:nvCxnSpPr>
        <p:spPr>
          <a:xfrm flipH="1">
            <a:off x="5651368" y="1007888"/>
            <a:ext cx="8201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2A510C-AAF9-BB29-7843-7A1D1C1001DA}"/>
              </a:ext>
            </a:extLst>
          </p:cNvPr>
          <p:cNvSpPr/>
          <p:nvPr/>
        </p:nvSpPr>
        <p:spPr>
          <a:xfrm>
            <a:off x="2866315" y="1073597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653B7-5061-2A25-CC70-25789E115C5F}"/>
              </a:ext>
            </a:extLst>
          </p:cNvPr>
          <p:cNvSpPr/>
          <p:nvPr/>
        </p:nvSpPr>
        <p:spPr>
          <a:xfrm flipH="1">
            <a:off x="3129130" y="1910694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10E119B-0539-044E-8D11-2C553548D411}"/>
              </a:ext>
            </a:extLst>
          </p:cNvPr>
          <p:cNvSpPr/>
          <p:nvPr/>
        </p:nvSpPr>
        <p:spPr>
          <a:xfrm>
            <a:off x="2866315" y="274779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17726BD-AE74-611E-1C13-14E243990B7A}"/>
              </a:ext>
            </a:extLst>
          </p:cNvPr>
          <p:cNvSpPr/>
          <p:nvPr/>
        </p:nvSpPr>
        <p:spPr>
          <a:xfrm flipH="1">
            <a:off x="3129130" y="358488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8FEB831-11EE-EAE1-CE82-401148AA1AE7}"/>
              </a:ext>
            </a:extLst>
          </p:cNvPr>
          <p:cNvSpPr/>
          <p:nvPr/>
        </p:nvSpPr>
        <p:spPr>
          <a:xfrm>
            <a:off x="2866315" y="4421985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B0EAB899-68E7-DFCE-39B9-46610D3FBD1F}"/>
              </a:ext>
            </a:extLst>
          </p:cNvPr>
          <p:cNvSpPr/>
          <p:nvPr/>
        </p:nvSpPr>
        <p:spPr>
          <a:xfrm flipH="1">
            <a:off x="3129130" y="5259084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85F4BD0-8412-E4BD-4C44-2436D25365A6}"/>
              </a:ext>
            </a:extLst>
          </p:cNvPr>
          <p:cNvSpPr txBox="1"/>
          <p:nvPr/>
        </p:nvSpPr>
        <p:spPr>
          <a:xfrm>
            <a:off x="3017720" y="1089081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003566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003566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8D7D0A-3609-FD3C-5664-0004321C8B99}"/>
              </a:ext>
            </a:extLst>
          </p:cNvPr>
          <p:cNvSpPr txBox="1"/>
          <p:nvPr/>
        </p:nvSpPr>
        <p:spPr>
          <a:xfrm>
            <a:off x="2997723" y="1931717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مبانی نظری پژوهش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6E34BC-EBF0-F24A-F83F-CA628715DEDA}"/>
              </a:ext>
            </a:extLst>
          </p:cNvPr>
          <p:cNvSpPr txBox="1"/>
          <p:nvPr/>
        </p:nvSpPr>
        <p:spPr>
          <a:xfrm>
            <a:off x="3017720" y="2764104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روش تحقیق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00448B2-102C-BDF7-034F-12273F6B9ACA}"/>
              </a:ext>
            </a:extLst>
          </p:cNvPr>
          <p:cNvSpPr txBox="1"/>
          <p:nvPr/>
        </p:nvSpPr>
        <p:spPr>
          <a:xfrm>
            <a:off x="2997723" y="3628961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تجزیه و تحلیل داده ها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86F637-DB28-2704-D607-4559F6E45667}"/>
              </a:ext>
            </a:extLst>
          </p:cNvPr>
          <p:cNvSpPr txBox="1"/>
          <p:nvPr/>
        </p:nvSpPr>
        <p:spPr>
          <a:xfrm>
            <a:off x="2997723" y="5303157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منابع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0925787-217E-3D79-E5A6-540BD46C4371}"/>
              </a:ext>
            </a:extLst>
          </p:cNvPr>
          <p:cNvSpPr txBox="1"/>
          <p:nvPr/>
        </p:nvSpPr>
        <p:spPr>
          <a:xfrm>
            <a:off x="2997723" y="4438298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بحث و نتیجه گیری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91674E-CCFC-A307-87E7-70B747329F80}"/>
              </a:ext>
            </a:extLst>
          </p:cNvPr>
          <p:cNvGrpSpPr/>
          <p:nvPr/>
        </p:nvGrpSpPr>
        <p:grpSpPr>
          <a:xfrm>
            <a:off x="8635308" y="1013387"/>
            <a:ext cx="554050" cy="554050"/>
            <a:chOff x="8635308" y="1436171"/>
            <a:chExt cx="554050" cy="55405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D8FC137-B752-E04B-B86D-30541F4D1AFB}"/>
                </a:ext>
              </a:extLst>
            </p:cNvPr>
            <p:cNvSpPr/>
            <p:nvPr/>
          </p:nvSpPr>
          <p:spPr>
            <a:xfrm rot="2700000">
              <a:off x="8635308" y="143617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8FACBDF-65BB-C486-3BA7-76F21D8A1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3382" y="1539007"/>
              <a:ext cx="317903" cy="31790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8537A7-2278-C102-D93A-99181102E01B}"/>
              </a:ext>
            </a:extLst>
          </p:cNvPr>
          <p:cNvGrpSpPr/>
          <p:nvPr/>
        </p:nvGrpSpPr>
        <p:grpSpPr>
          <a:xfrm>
            <a:off x="8587756" y="2708118"/>
            <a:ext cx="554050" cy="554050"/>
            <a:chOff x="8587756" y="3130902"/>
            <a:chExt cx="554050" cy="55405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3798D55-9102-9367-84D0-44E26DDB40B3}"/>
                </a:ext>
              </a:extLst>
            </p:cNvPr>
            <p:cNvSpPr/>
            <p:nvPr/>
          </p:nvSpPr>
          <p:spPr>
            <a:xfrm rot="2700000">
              <a:off x="8587756" y="3130902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C94B77-9820-7897-49FF-54A1A4AF4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2644" y="3224734"/>
              <a:ext cx="316800" cy="3168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5980B4-53DD-3EF3-00B6-0FCBD6509389}"/>
              </a:ext>
            </a:extLst>
          </p:cNvPr>
          <p:cNvGrpSpPr/>
          <p:nvPr/>
        </p:nvGrpSpPr>
        <p:grpSpPr>
          <a:xfrm>
            <a:off x="2981061" y="5183218"/>
            <a:ext cx="554050" cy="554050"/>
            <a:chOff x="2981061" y="5606002"/>
            <a:chExt cx="554050" cy="55405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9F104B5-6CA4-281A-3DC5-EECA095AAE0F}"/>
                </a:ext>
              </a:extLst>
            </p:cNvPr>
            <p:cNvSpPr/>
            <p:nvPr/>
          </p:nvSpPr>
          <p:spPr>
            <a:xfrm rot="2700000">
              <a:off x="2981061" y="5606002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1913813-CF46-15F6-A613-BC38A7F00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9686" y="5702537"/>
              <a:ext cx="316800" cy="3168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315AE-D44A-5D58-3D72-6F40DEC8676C}"/>
              </a:ext>
            </a:extLst>
          </p:cNvPr>
          <p:cNvGrpSpPr/>
          <p:nvPr/>
        </p:nvGrpSpPr>
        <p:grpSpPr>
          <a:xfrm>
            <a:off x="2981061" y="3513462"/>
            <a:ext cx="554050" cy="554050"/>
            <a:chOff x="2981061" y="3936246"/>
            <a:chExt cx="554050" cy="55405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A89830-45B1-3346-F8E8-FC4A3216FE92}"/>
                </a:ext>
              </a:extLst>
            </p:cNvPr>
            <p:cNvSpPr/>
            <p:nvPr/>
          </p:nvSpPr>
          <p:spPr>
            <a:xfrm rot="2700000">
              <a:off x="2981061" y="393624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90E75C-20E9-B2C7-36DB-37CE71BCD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832" y="4015499"/>
              <a:ext cx="316800" cy="3168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95FE13-8E73-D312-1F7F-7A1B973A0842}"/>
              </a:ext>
            </a:extLst>
          </p:cNvPr>
          <p:cNvGrpSpPr/>
          <p:nvPr/>
        </p:nvGrpSpPr>
        <p:grpSpPr>
          <a:xfrm>
            <a:off x="2981062" y="1859677"/>
            <a:ext cx="554050" cy="554050"/>
            <a:chOff x="2981062" y="2282461"/>
            <a:chExt cx="554050" cy="55405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976FFE-97C5-DE36-455C-AB7B20EBDD59}"/>
                </a:ext>
              </a:extLst>
            </p:cNvPr>
            <p:cNvSpPr/>
            <p:nvPr/>
          </p:nvSpPr>
          <p:spPr>
            <a:xfrm rot="2700000">
              <a:off x="2981062" y="228246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8AB215-9A3A-14CD-E4B9-259E07DB8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7720" y="2383779"/>
              <a:ext cx="316800" cy="3168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904B31-278F-D966-9FA9-4EDDD497C0A9}"/>
              </a:ext>
            </a:extLst>
          </p:cNvPr>
          <p:cNvGrpSpPr/>
          <p:nvPr/>
        </p:nvGrpSpPr>
        <p:grpSpPr>
          <a:xfrm>
            <a:off x="8587755" y="4340452"/>
            <a:ext cx="554050" cy="554050"/>
            <a:chOff x="8587755" y="4763236"/>
            <a:chExt cx="554050" cy="55405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56B362-0848-CB5E-A8F3-CD890DCD6688}"/>
                </a:ext>
              </a:extLst>
            </p:cNvPr>
            <p:cNvSpPr/>
            <p:nvPr/>
          </p:nvSpPr>
          <p:spPr>
            <a:xfrm rot="2700000">
              <a:off x="8587755" y="476323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6E39C91-8977-BD1D-AECC-FFC6F222D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642" y="4839939"/>
              <a:ext cx="316800" cy="316800"/>
            </a:xfrm>
            <a:prstGeom prst="rect">
              <a:avLst/>
            </a:prstGeom>
          </p:spPr>
        </p:pic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199E60F-FF62-E6D2-5466-19624DE2FAFA}"/>
              </a:ext>
            </a:extLst>
          </p:cNvPr>
          <p:cNvSpPr/>
          <p:nvPr/>
        </p:nvSpPr>
        <p:spPr>
          <a:xfrm>
            <a:off x="2829659" y="605743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5EFE65-E069-2FCF-2EC3-9A9F8C44983A}"/>
              </a:ext>
            </a:extLst>
          </p:cNvPr>
          <p:cNvSpPr txBox="1"/>
          <p:nvPr/>
        </p:nvSpPr>
        <p:spPr>
          <a:xfrm>
            <a:off x="2961067" y="6073744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پیوست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957C970-243A-727E-59AA-A0FBCF5F116E}"/>
              </a:ext>
            </a:extLst>
          </p:cNvPr>
          <p:cNvGrpSpPr/>
          <p:nvPr/>
        </p:nvGrpSpPr>
        <p:grpSpPr>
          <a:xfrm>
            <a:off x="8551099" y="5975898"/>
            <a:ext cx="554050" cy="554050"/>
            <a:chOff x="8551099" y="5975898"/>
            <a:chExt cx="554050" cy="55405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FE5E4E6-060D-06C9-0D44-47A875A0DCD6}"/>
                </a:ext>
              </a:extLst>
            </p:cNvPr>
            <p:cNvSpPr/>
            <p:nvPr/>
          </p:nvSpPr>
          <p:spPr>
            <a:xfrm rot="2700000">
              <a:off x="8551099" y="5975898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28" name="Freeform 134">
              <a:extLst>
                <a:ext uri="{FF2B5EF4-FFF2-40B4-BE49-F238E27FC236}">
                  <a16:creationId xmlns:a16="http://schemas.microsoft.com/office/drawing/2014/main" id="{D62CEB0D-C1F2-AD1A-F979-2503F1EDDA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7694" y="6124121"/>
              <a:ext cx="335092" cy="257603"/>
            </a:xfrm>
            <a:custGeom>
              <a:avLst/>
              <a:gdLst>
                <a:gd name="T0" fmla="*/ 25 w 160"/>
                <a:gd name="T1" fmla="*/ 0 h 123"/>
                <a:gd name="T2" fmla="*/ 21 w 160"/>
                <a:gd name="T3" fmla="*/ 2 h 123"/>
                <a:gd name="T4" fmla="*/ 19 w 160"/>
                <a:gd name="T5" fmla="*/ 6 h 123"/>
                <a:gd name="T6" fmla="*/ 19 w 160"/>
                <a:gd name="T7" fmla="*/ 92 h 123"/>
                <a:gd name="T8" fmla="*/ 25 w 160"/>
                <a:gd name="T9" fmla="*/ 97 h 123"/>
                <a:gd name="T10" fmla="*/ 76 w 160"/>
                <a:gd name="T11" fmla="*/ 116 h 123"/>
                <a:gd name="T12" fmla="*/ 76 w 160"/>
                <a:gd name="T13" fmla="*/ 26 h 123"/>
                <a:gd name="T14" fmla="*/ 74 w 160"/>
                <a:gd name="T15" fmla="*/ 24 h 123"/>
                <a:gd name="T16" fmla="*/ 25 w 160"/>
                <a:gd name="T17" fmla="*/ 0 h 123"/>
                <a:gd name="T18" fmla="*/ 141 w 160"/>
                <a:gd name="T19" fmla="*/ 92 h 123"/>
                <a:gd name="T20" fmla="*/ 141 w 160"/>
                <a:gd name="T21" fmla="*/ 6 h 123"/>
                <a:gd name="T22" fmla="*/ 140 w 160"/>
                <a:gd name="T23" fmla="*/ 2 h 123"/>
                <a:gd name="T24" fmla="*/ 136 w 160"/>
                <a:gd name="T25" fmla="*/ 0 h 123"/>
                <a:gd name="T26" fmla="*/ 85 w 160"/>
                <a:gd name="T27" fmla="*/ 24 h 123"/>
                <a:gd name="T28" fmla="*/ 84 w 160"/>
                <a:gd name="T29" fmla="*/ 26 h 123"/>
                <a:gd name="T30" fmla="*/ 84 w 160"/>
                <a:gd name="T31" fmla="*/ 116 h 123"/>
                <a:gd name="T32" fmla="*/ 136 w 160"/>
                <a:gd name="T33" fmla="*/ 97 h 123"/>
                <a:gd name="T34" fmla="*/ 141 w 160"/>
                <a:gd name="T35" fmla="*/ 92 h 123"/>
                <a:gd name="T36" fmla="*/ 154 w 160"/>
                <a:gd name="T37" fmla="*/ 20 h 123"/>
                <a:gd name="T38" fmla="*/ 150 w 160"/>
                <a:gd name="T39" fmla="*/ 20 h 123"/>
                <a:gd name="T40" fmla="*/ 150 w 160"/>
                <a:gd name="T41" fmla="*/ 92 h 123"/>
                <a:gd name="T42" fmla="*/ 136 w 160"/>
                <a:gd name="T43" fmla="*/ 107 h 123"/>
                <a:gd name="T44" fmla="*/ 92 w 160"/>
                <a:gd name="T45" fmla="*/ 121 h 123"/>
                <a:gd name="T46" fmla="*/ 153 w 160"/>
                <a:gd name="T47" fmla="*/ 121 h 123"/>
                <a:gd name="T48" fmla="*/ 158 w 160"/>
                <a:gd name="T49" fmla="*/ 121 h 123"/>
                <a:gd name="T50" fmla="*/ 160 w 160"/>
                <a:gd name="T51" fmla="*/ 117 h 123"/>
                <a:gd name="T52" fmla="*/ 160 w 160"/>
                <a:gd name="T53" fmla="*/ 26 h 123"/>
                <a:gd name="T54" fmla="*/ 154 w 160"/>
                <a:gd name="T55" fmla="*/ 20 h 123"/>
                <a:gd name="T56" fmla="*/ 10 w 160"/>
                <a:gd name="T57" fmla="*/ 92 h 123"/>
                <a:gd name="T58" fmla="*/ 10 w 160"/>
                <a:gd name="T59" fmla="*/ 20 h 123"/>
                <a:gd name="T60" fmla="*/ 6 w 160"/>
                <a:gd name="T61" fmla="*/ 20 h 123"/>
                <a:gd name="T62" fmla="*/ 0 w 160"/>
                <a:gd name="T63" fmla="*/ 26 h 123"/>
                <a:gd name="T64" fmla="*/ 0 w 160"/>
                <a:gd name="T65" fmla="*/ 117 h 123"/>
                <a:gd name="T66" fmla="*/ 3 w 160"/>
                <a:gd name="T67" fmla="*/ 121 h 123"/>
                <a:gd name="T68" fmla="*/ 8 w 160"/>
                <a:gd name="T69" fmla="*/ 121 h 123"/>
                <a:gd name="T70" fmla="*/ 68 w 160"/>
                <a:gd name="T71" fmla="*/ 121 h 123"/>
                <a:gd name="T72" fmla="*/ 25 w 160"/>
                <a:gd name="T73" fmla="*/ 107 h 123"/>
                <a:gd name="T74" fmla="*/ 10 w 160"/>
                <a:gd name="T75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23">
                  <a:moveTo>
                    <a:pt x="25" y="0"/>
                  </a:moveTo>
                  <a:cubicBezTo>
                    <a:pt x="24" y="0"/>
                    <a:pt x="22" y="0"/>
                    <a:pt x="21" y="2"/>
                  </a:cubicBezTo>
                  <a:cubicBezTo>
                    <a:pt x="20" y="3"/>
                    <a:pt x="19" y="4"/>
                    <a:pt x="19" y="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21" y="97"/>
                    <a:pt x="25" y="97"/>
                  </a:cubicBezTo>
                  <a:cubicBezTo>
                    <a:pt x="38" y="97"/>
                    <a:pt x="60" y="100"/>
                    <a:pt x="76" y="11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5"/>
                    <a:pt x="74" y="24"/>
                  </a:cubicBezTo>
                  <a:cubicBezTo>
                    <a:pt x="62" y="3"/>
                    <a:pt x="38" y="0"/>
                    <a:pt x="25" y="0"/>
                  </a:cubicBezTo>
                  <a:close/>
                  <a:moveTo>
                    <a:pt x="141" y="92"/>
                  </a:moveTo>
                  <a:cubicBezTo>
                    <a:pt x="141" y="6"/>
                    <a:pt x="141" y="6"/>
                    <a:pt x="141" y="6"/>
                  </a:cubicBezTo>
                  <a:cubicBezTo>
                    <a:pt x="141" y="4"/>
                    <a:pt x="141" y="3"/>
                    <a:pt x="140" y="2"/>
                  </a:cubicBezTo>
                  <a:cubicBezTo>
                    <a:pt x="139" y="0"/>
                    <a:pt x="137" y="0"/>
                    <a:pt x="136" y="0"/>
                  </a:cubicBezTo>
                  <a:cubicBezTo>
                    <a:pt x="122" y="0"/>
                    <a:pt x="98" y="3"/>
                    <a:pt x="85" y="24"/>
                  </a:cubicBezTo>
                  <a:cubicBezTo>
                    <a:pt x="84" y="25"/>
                    <a:pt x="84" y="26"/>
                    <a:pt x="84" y="2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100" y="100"/>
                    <a:pt x="122" y="97"/>
                    <a:pt x="136" y="97"/>
                  </a:cubicBezTo>
                  <a:cubicBezTo>
                    <a:pt x="139" y="97"/>
                    <a:pt x="141" y="94"/>
                    <a:pt x="141" y="92"/>
                  </a:cubicBezTo>
                  <a:close/>
                  <a:moveTo>
                    <a:pt x="154" y="20"/>
                  </a:moveTo>
                  <a:cubicBezTo>
                    <a:pt x="150" y="20"/>
                    <a:pt x="150" y="20"/>
                    <a:pt x="150" y="20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9"/>
                    <a:pt x="143" y="106"/>
                    <a:pt x="136" y="107"/>
                  </a:cubicBezTo>
                  <a:cubicBezTo>
                    <a:pt x="123" y="107"/>
                    <a:pt x="105" y="108"/>
                    <a:pt x="92" y="121"/>
                  </a:cubicBezTo>
                  <a:cubicBezTo>
                    <a:pt x="115" y="115"/>
                    <a:pt x="139" y="119"/>
                    <a:pt x="153" y="121"/>
                  </a:cubicBezTo>
                  <a:cubicBezTo>
                    <a:pt x="154" y="123"/>
                    <a:pt x="157" y="121"/>
                    <a:pt x="158" y="121"/>
                  </a:cubicBezTo>
                  <a:cubicBezTo>
                    <a:pt x="159" y="120"/>
                    <a:pt x="160" y="118"/>
                    <a:pt x="160" y="117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60" y="22"/>
                    <a:pt x="158" y="20"/>
                    <a:pt x="154" y="20"/>
                  </a:cubicBezTo>
                  <a:close/>
                  <a:moveTo>
                    <a:pt x="10" y="92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22"/>
                    <a:pt x="0" y="2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8"/>
                    <a:pt x="2" y="120"/>
                    <a:pt x="3" y="121"/>
                  </a:cubicBezTo>
                  <a:cubicBezTo>
                    <a:pt x="4" y="121"/>
                    <a:pt x="5" y="123"/>
                    <a:pt x="8" y="121"/>
                  </a:cubicBezTo>
                  <a:cubicBezTo>
                    <a:pt x="21" y="119"/>
                    <a:pt x="46" y="115"/>
                    <a:pt x="68" y="121"/>
                  </a:cubicBezTo>
                  <a:cubicBezTo>
                    <a:pt x="55" y="108"/>
                    <a:pt x="36" y="107"/>
                    <a:pt x="25" y="107"/>
                  </a:cubicBezTo>
                  <a:cubicBezTo>
                    <a:pt x="16" y="106"/>
                    <a:pt x="10" y="99"/>
                    <a:pt x="10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2692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69" grpId="0" animBg="1"/>
      <p:bldP spid="72" grpId="0" animBg="1"/>
      <p:bldP spid="75" grpId="0" animBg="1"/>
      <p:bldP spid="78" grpId="0" animBg="1"/>
      <p:bldP spid="81" grpId="0" animBg="1"/>
      <p:bldP spid="90" grpId="0"/>
      <p:bldP spid="91" grpId="0"/>
      <p:bldP spid="92" grpId="0"/>
      <p:bldP spid="93" grpId="0"/>
      <p:bldP spid="95" grpId="0"/>
      <p:bldP spid="96" grpId="0"/>
      <p:bldP spid="23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0593A9-BD43-693C-04B1-02ABC2C98147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70F63FA-6F46-4055-A831-8D3F01BB4D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26665-6405-E5BE-3555-09DD9857B75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293B1-BE4D-E4A5-896A-996C267CBB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1" y="1587777"/>
            <a:ext cx="2597517" cy="2291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6A6FE-0EC0-702C-7D38-04F60CB36A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59" y="3995341"/>
            <a:ext cx="2597517" cy="2291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DEB522-EA16-BFF9-DB4D-A2E7638F61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7" y="1601646"/>
            <a:ext cx="2597517" cy="2291463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41F6655-6F7D-40BF-5160-DFF5BA018B73}"/>
              </a:ext>
            </a:extLst>
          </p:cNvPr>
          <p:cNvSpPr/>
          <p:nvPr/>
        </p:nvSpPr>
        <p:spPr>
          <a:xfrm>
            <a:off x="1527450" y="424747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14FC30-248E-E449-D13B-E737F6417DED}"/>
              </a:ext>
            </a:extLst>
          </p:cNvPr>
          <p:cNvSpPr/>
          <p:nvPr/>
        </p:nvSpPr>
        <p:spPr>
          <a:xfrm>
            <a:off x="4540246" y="178129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1A29056-2360-3C14-4AD2-8DE3444F4265}"/>
              </a:ext>
            </a:extLst>
          </p:cNvPr>
          <p:cNvSpPr/>
          <p:nvPr/>
        </p:nvSpPr>
        <p:spPr>
          <a:xfrm>
            <a:off x="7582672" y="4250757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84D4CC-50B0-2AD4-48B9-2448C3FBC29F}"/>
              </a:ext>
            </a:extLst>
          </p:cNvPr>
          <p:cNvSpPr txBox="1"/>
          <p:nvPr/>
        </p:nvSpPr>
        <p:spPr>
          <a:xfrm>
            <a:off x="3280320" y="1601646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BAB2DB-FEB7-F83D-9762-95278EC814E8}"/>
              </a:ext>
            </a:extLst>
          </p:cNvPr>
          <p:cNvSpPr txBox="1"/>
          <p:nvPr/>
        </p:nvSpPr>
        <p:spPr>
          <a:xfrm>
            <a:off x="6332328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80E9D-2A9D-7EA8-E881-58550332AC0D}"/>
              </a:ext>
            </a:extLst>
          </p:cNvPr>
          <p:cNvSpPr txBox="1"/>
          <p:nvPr/>
        </p:nvSpPr>
        <p:spPr>
          <a:xfrm>
            <a:off x="287644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8CBC2-7080-461B-606B-4E6218C0803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7874FEC-AE67-F7AA-D763-C54E84153C2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631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0932-F163-0349-79A2-08B89080819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85" y="680200"/>
            <a:ext cx="2086143" cy="20861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B2F73A-D60C-986D-EA97-155A6A63B61D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30A963-C769-213A-0B8E-0DD811EE38E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1DF3EBD4-9094-0BF4-C9EB-6C2FC450A275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B4CFDAC8-54CC-7A28-28B8-6F646BB23B0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C3BB0F2-ECAA-A597-AE1C-84609F11126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B74EFD9-BA3A-171A-D35F-50E755F1A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D79EBC0-1ACE-0B8D-4CE5-E4169FDD4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B88412A-10F7-0475-183F-9A61D0EE2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20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29ABFC-10DA-DE5A-2141-19C14B67E75F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6765B730-6B20-C253-AA83-11A93111B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ECF2A1-F292-EEF8-8D87-FEC2DD74992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239F7-3FEF-B8D5-A2D2-8D780FE511D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7A9F0-D49A-A36E-14CD-DA2528803AF8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05434-B089-6027-509C-D752139DCA6A}"/>
              </a:ext>
            </a:extLst>
          </p:cNvPr>
          <p:cNvSpPr txBox="1"/>
          <p:nvPr/>
        </p:nvSpPr>
        <p:spPr>
          <a:xfrm>
            <a:off x="349451" y="233475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E859B-D24A-08B6-0B53-D0164A650B7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A0FD07-C261-7686-316B-60307BE978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157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945442-4191-C961-DA83-31519E076AA8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BFFEDB2-34AB-4B71-E454-A353D00B8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BA888E-18F2-E225-1BBB-98C773FFC35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DEFB680-1B32-EEF5-A7FB-9F99EE00D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678606"/>
              </p:ext>
            </p:extLst>
          </p:nvPr>
        </p:nvGraphicFramePr>
        <p:xfrm>
          <a:off x="451770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4231B50-E675-A3D2-4EAE-D1B06DB534CD}"/>
              </a:ext>
            </a:extLst>
          </p:cNvPr>
          <p:cNvSpPr txBox="1"/>
          <p:nvPr/>
        </p:nvSpPr>
        <p:spPr>
          <a:xfrm>
            <a:off x="-412012" y="14880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A8D9AD29-6810-AD0E-D2E6-E4BBD2643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670123"/>
              </p:ext>
            </p:extLst>
          </p:nvPr>
        </p:nvGraphicFramePr>
        <p:xfrm>
          <a:off x="4994421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B52317-A18B-6CF8-9BC1-F99F5006F90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2B50D3-08D1-E969-B786-979B99115D9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25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10" grpId="0"/>
      <p:bldGraphic spid="37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54C05C1-4310-F596-10A7-BB33267ECEDE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6CB9C1-2A6C-0247-7237-5B05159EA0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FE7ECE-E94F-F9B4-AA34-72206EE3DFF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DBE4360-28F7-1CF4-128F-8514C3F5DF83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6F2E10-9756-2C52-B52E-52F1B6DD3499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313DB3-1B0A-8958-E430-E95467C15DE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FF66D1-C08F-8899-4106-6F749EA3CF95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C3092B-33EB-9715-EEBD-2C1339FCEB97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D9D68C-0DFC-F8A5-4F55-7B47BE2173D1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A57D-7544-4E9A-148E-AAA6233B504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D30B4-DD90-10BC-0D9D-2B7C8025E6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8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 گیری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9E2FE-A84B-1C34-A359-0251852449B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665038"/>
            <a:ext cx="2340078" cy="23400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D5D1D-9FFB-A47F-0CC0-CCBAD9739FF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88A700B-3A10-EDC4-6391-28EC5336F3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4066864E-5D2F-8EDC-E1E4-EB1F5769F9C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69BF4FF-E675-1C16-342B-CC0569AF098C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DFA8F8D-17E1-61DE-A5AE-E0ADCA7C9EF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2334230-3784-54A6-2446-C2F4277E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C7C03F1-FDD8-23A0-A794-AA056AAB0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1A87B34-F359-D09F-909D-D87BAF122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3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CDC55E-9F9B-56CE-4AAF-861E56814899}"/>
              </a:ext>
            </a:extLst>
          </p:cNvPr>
          <p:cNvSpPr/>
          <p:nvPr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AEB36F-267C-76A4-6CEE-C779E01D153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A290735-02B2-A9A5-716B-F26265128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9B3937-D49A-6FD9-17E1-07F66224EBA3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EC740-D104-FBDC-8144-7FFC80381207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A7B85-3B28-3D44-773D-8AECD0A31395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F00E7-87C7-D23B-7D1F-747BF4A20DB7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C64564-6069-24D3-1956-0C981162A392}"/>
              </a:ext>
            </a:extLst>
          </p:cNvPr>
          <p:cNvSpPr/>
          <p:nvPr/>
        </p:nvSpPr>
        <p:spPr>
          <a:xfrm>
            <a:off x="311463" y="1390292"/>
            <a:ext cx="4478829" cy="2417937"/>
          </a:xfrm>
          <a:prstGeom prst="roundRect">
            <a:avLst>
              <a:gd name="adj" fmla="val 101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AA1A8A-FBE6-788B-1C82-5A355BBE37D1}"/>
              </a:ext>
            </a:extLst>
          </p:cNvPr>
          <p:cNvSpPr txBox="1"/>
          <p:nvPr/>
        </p:nvSpPr>
        <p:spPr>
          <a:xfrm>
            <a:off x="2431888" y="2037329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A5278B-1791-D03D-6E72-CEFB9E4CAB13}"/>
              </a:ext>
            </a:extLst>
          </p:cNvPr>
          <p:cNvSpPr txBox="1"/>
          <p:nvPr/>
        </p:nvSpPr>
        <p:spPr>
          <a:xfrm>
            <a:off x="2688565" y="1548411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F77D34-7DF1-B386-A259-0093E98C45B2}"/>
              </a:ext>
            </a:extLst>
          </p:cNvPr>
          <p:cNvSpPr txBox="1"/>
          <p:nvPr/>
        </p:nvSpPr>
        <p:spPr>
          <a:xfrm>
            <a:off x="415944" y="2345106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D104A55-76E2-7ED5-9CE6-3FCD1EFAFE1A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CC36A3-7576-631C-53AE-2896F82D7953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7C382-DF0A-EC80-931E-EDC0173FE5DC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609DE-CABC-FD66-9779-B3EFE55D2B15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9A780A-3313-889D-ED51-4FBC9EAEDB8B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00A0A63-4C2B-D000-A147-FC5F8D389C1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1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5" grpId="0"/>
      <p:bldP spid="37" grpId="0"/>
      <p:bldP spid="40" grpId="0"/>
      <p:bldP spid="43" grpId="0"/>
      <p:bldP spid="44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F3E6CE-5F6E-C9A8-1696-89987143C9D6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E31D726-F20F-F4AE-54CC-6C81D4956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D20076-5DEE-9FD4-F0F5-F2630A0941DB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87B30-16A9-A303-1032-9F555A881A8A}"/>
              </a:ext>
            </a:extLst>
          </p:cNvPr>
          <p:cNvGrpSpPr/>
          <p:nvPr/>
        </p:nvGrpSpPr>
        <p:grpSpPr>
          <a:xfrm>
            <a:off x="546124" y="2481307"/>
            <a:ext cx="4867865" cy="3145714"/>
            <a:chOff x="2252663" y="1423988"/>
            <a:chExt cx="7686676" cy="4967288"/>
          </a:xfrm>
          <a:solidFill>
            <a:srgbClr val="262344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CBD4F75-3F6E-18D1-24EA-A657CC4B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98F1FABD-4DC5-B450-BAE0-0EDEE201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37A7746-3D11-E43B-49CB-AFB85CCF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05FEED7-56CE-438D-A41C-081BE2050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4926BF1B-6658-3FCC-F033-ABE2839B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7D77408A-A2C9-D547-3E2C-991B39323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F47791BD-FF24-3AF0-1947-D3DAD0AD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7C14DF7-F2EF-98AF-2DBB-180703065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8653B67F-7030-7ED0-0EC9-E9DA73BF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F48EDA4E-CD46-E10E-197F-3603792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2B86970A-9787-AA67-065D-05DFF799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54EB734B-7F05-13E0-C88E-CEB10DC94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3587F257-FE1B-94A9-0313-A4357F38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E66C7886-C303-7F3F-3F28-7E7C467D6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EDEEA1A-9A79-B256-ACD1-9E3EEF550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3B0809D4-3350-86A8-AEFB-487999E51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0F5EEA86-B294-8ACF-D717-E93723590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936FD1EE-1196-73A4-BB65-BB55A3DCC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43C977D-7997-1AEC-754E-996F57DA1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F0AEAF1-CF5E-AFC5-5D60-56CD886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0D5EAA92-C1DA-BB7F-226C-6296735FB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2C938EAE-DB04-BB31-BAE7-C42EC78A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425947A6-14FC-4F5E-C816-429F7806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A8E61E1F-8F14-8EEA-2EA8-FF8669BD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F2AB552D-C43E-812B-86DF-1A7467D9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52CCA26E-1818-27AA-147F-DC7FC135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A5F4A2DB-65D4-1C2E-035D-50CC38177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>
              <a:extLst>
                <a:ext uri="{FF2B5EF4-FFF2-40B4-BE49-F238E27FC236}">
                  <a16:creationId xmlns:a16="http://schemas.microsoft.com/office/drawing/2014/main" id="{78BD6B43-6CDD-87A4-C565-F466D2D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>
              <a:extLst>
                <a:ext uri="{FF2B5EF4-FFF2-40B4-BE49-F238E27FC236}">
                  <a16:creationId xmlns:a16="http://schemas.microsoft.com/office/drawing/2014/main" id="{B82F8B27-093F-6D86-3D0D-EBB4A8A9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63B8C367-DF7E-2ECB-602A-52828695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F7A8FCA-E8C1-611C-B8E9-1505DD3E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2D1EDFA4-4548-11B1-DA31-2EF04602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DDEFE3DB-7DA9-C78B-AFA5-B613CA0C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1D3D42FD-3C32-46CA-4DDA-FA87013B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FA2362AB-5DE9-3E72-13E9-5CDB807C4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2E6801A0-C129-584A-ACB1-E8713C71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>
              <a:extLst>
                <a:ext uri="{FF2B5EF4-FFF2-40B4-BE49-F238E27FC236}">
                  <a16:creationId xmlns:a16="http://schemas.microsoft.com/office/drawing/2014/main" id="{BFFC2E62-1046-EBF3-2F2D-D0AD276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>
              <a:extLst>
                <a:ext uri="{FF2B5EF4-FFF2-40B4-BE49-F238E27FC236}">
                  <a16:creationId xmlns:a16="http://schemas.microsoft.com/office/drawing/2014/main" id="{DA846E4C-51ED-D46D-9869-92DC91F4F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>
              <a:extLst>
                <a:ext uri="{FF2B5EF4-FFF2-40B4-BE49-F238E27FC236}">
                  <a16:creationId xmlns:a16="http://schemas.microsoft.com/office/drawing/2014/main" id="{0F163A42-AF04-2919-4E1E-2AC94E127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id="{32FB91D2-736C-6528-CDE0-E6B30163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id="{EDC3EBDE-D1F5-2861-36CC-32ABF73A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01D669A6-5682-14A2-DD38-92E632E2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94D07C13-60F3-5801-D10D-D10CCA4E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7322DCD5-0B0E-F78E-A924-6859E07B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3B7BE7D3-ABFF-1403-DE44-F7681B1D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234ECED9-3D0D-2845-4467-1C1E6068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CAA23E-2A55-B27D-3C09-8D5A8405D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3">
              <a:extLst>
                <a:ext uri="{FF2B5EF4-FFF2-40B4-BE49-F238E27FC236}">
                  <a16:creationId xmlns:a16="http://schemas.microsoft.com/office/drawing/2014/main" id="{C8411299-3674-1192-6508-1C56B24FE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4">
              <a:extLst>
                <a:ext uri="{FF2B5EF4-FFF2-40B4-BE49-F238E27FC236}">
                  <a16:creationId xmlns:a16="http://schemas.microsoft.com/office/drawing/2014/main" id="{BF7864F1-EB70-5B81-0E6A-AD02B4FC6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5">
              <a:extLst>
                <a:ext uri="{FF2B5EF4-FFF2-40B4-BE49-F238E27FC236}">
                  <a16:creationId xmlns:a16="http://schemas.microsoft.com/office/drawing/2014/main" id="{28C99E8E-6F9C-3AC3-C0F1-E1D191989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">
              <a:extLst>
                <a:ext uri="{FF2B5EF4-FFF2-40B4-BE49-F238E27FC236}">
                  <a16:creationId xmlns:a16="http://schemas.microsoft.com/office/drawing/2014/main" id="{45BA4BDF-BAB1-757C-DCA3-75E42B684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">
              <a:extLst>
                <a:ext uri="{FF2B5EF4-FFF2-40B4-BE49-F238E27FC236}">
                  <a16:creationId xmlns:a16="http://schemas.microsoft.com/office/drawing/2014/main" id="{1E6AD0E7-6747-39D6-EFBF-0C49A488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">
              <a:extLst>
                <a:ext uri="{FF2B5EF4-FFF2-40B4-BE49-F238E27FC236}">
                  <a16:creationId xmlns:a16="http://schemas.microsoft.com/office/drawing/2014/main" id="{4DFAD6EE-A845-9081-ED3D-2E1E76DDF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BF98A66C-BEC6-784B-8A8E-439787AAF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E33FF179-B093-224C-553E-BFD3DAB78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00715B0F-950A-DC06-35D2-CFF8CE9C2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2">
              <a:extLst>
                <a:ext uri="{FF2B5EF4-FFF2-40B4-BE49-F238E27FC236}">
                  <a16:creationId xmlns:a16="http://schemas.microsoft.com/office/drawing/2014/main" id="{A4A565E7-A925-82EE-13C6-3142A75A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0E48B5E9-CD7E-01B5-667D-D1358BE20C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4">
              <a:extLst>
                <a:ext uri="{FF2B5EF4-FFF2-40B4-BE49-F238E27FC236}">
                  <a16:creationId xmlns:a16="http://schemas.microsoft.com/office/drawing/2014/main" id="{FBE80C40-3F74-F421-286F-A9A7E6150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5">
              <a:extLst>
                <a:ext uri="{FF2B5EF4-FFF2-40B4-BE49-F238E27FC236}">
                  <a16:creationId xmlns:a16="http://schemas.microsoft.com/office/drawing/2014/main" id="{CED1CE54-111F-4A13-7594-3D1757C1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">
              <a:extLst>
                <a:ext uri="{FF2B5EF4-FFF2-40B4-BE49-F238E27FC236}">
                  <a16:creationId xmlns:a16="http://schemas.microsoft.com/office/drawing/2014/main" id="{7767469D-42C3-1DAF-D497-BA52145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7">
              <a:extLst>
                <a:ext uri="{FF2B5EF4-FFF2-40B4-BE49-F238E27FC236}">
                  <a16:creationId xmlns:a16="http://schemas.microsoft.com/office/drawing/2014/main" id="{B4ABEA9C-139E-4E2B-CFF8-F252032E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">
              <a:extLst>
                <a:ext uri="{FF2B5EF4-FFF2-40B4-BE49-F238E27FC236}">
                  <a16:creationId xmlns:a16="http://schemas.microsoft.com/office/drawing/2014/main" id="{71B76D85-1F4D-6094-A38D-DCCFA629F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9">
              <a:extLst>
                <a:ext uri="{FF2B5EF4-FFF2-40B4-BE49-F238E27FC236}">
                  <a16:creationId xmlns:a16="http://schemas.microsoft.com/office/drawing/2014/main" id="{586A6A07-6F6D-3068-239C-510637DEE2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0">
              <a:extLst>
                <a:ext uri="{FF2B5EF4-FFF2-40B4-BE49-F238E27FC236}">
                  <a16:creationId xmlns:a16="http://schemas.microsoft.com/office/drawing/2014/main" id="{FC8B1309-2E53-9234-127F-324BBB18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">
              <a:extLst>
                <a:ext uri="{FF2B5EF4-FFF2-40B4-BE49-F238E27FC236}">
                  <a16:creationId xmlns:a16="http://schemas.microsoft.com/office/drawing/2014/main" id="{32408BFF-C1EF-BEED-4F66-6855DA9E7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2">
              <a:extLst>
                <a:ext uri="{FF2B5EF4-FFF2-40B4-BE49-F238E27FC236}">
                  <a16:creationId xmlns:a16="http://schemas.microsoft.com/office/drawing/2014/main" id="{FCD26541-748E-0628-8E5E-7F865D29C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3">
              <a:extLst>
                <a:ext uri="{FF2B5EF4-FFF2-40B4-BE49-F238E27FC236}">
                  <a16:creationId xmlns:a16="http://schemas.microsoft.com/office/drawing/2014/main" id="{F8D74841-D5AF-0903-E236-6410B262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4">
              <a:extLst>
                <a:ext uri="{FF2B5EF4-FFF2-40B4-BE49-F238E27FC236}">
                  <a16:creationId xmlns:a16="http://schemas.microsoft.com/office/drawing/2014/main" id="{A9F764AB-400E-52CF-CA43-20B590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5">
              <a:extLst>
                <a:ext uri="{FF2B5EF4-FFF2-40B4-BE49-F238E27FC236}">
                  <a16:creationId xmlns:a16="http://schemas.microsoft.com/office/drawing/2014/main" id="{932FE580-8D2D-137B-3BC9-3F9711E7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6">
              <a:extLst>
                <a:ext uri="{FF2B5EF4-FFF2-40B4-BE49-F238E27FC236}">
                  <a16:creationId xmlns:a16="http://schemas.microsoft.com/office/drawing/2014/main" id="{3351B37D-134D-41CB-1809-9F12683E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7">
              <a:extLst>
                <a:ext uri="{FF2B5EF4-FFF2-40B4-BE49-F238E27FC236}">
                  <a16:creationId xmlns:a16="http://schemas.microsoft.com/office/drawing/2014/main" id="{738B9DAE-10D1-AC74-2444-35733A9CD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8">
              <a:extLst>
                <a:ext uri="{FF2B5EF4-FFF2-40B4-BE49-F238E27FC236}">
                  <a16:creationId xmlns:a16="http://schemas.microsoft.com/office/drawing/2014/main" id="{8E860FAA-DDA6-B1CA-E040-DC04B81A5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C9244149-CEAB-9E88-E36A-84B226A2E43F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6827B9-4239-474E-FA50-E2F820A98158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4D5455-4277-4FA7-12A1-FCF261851B02}"/>
              </a:ext>
            </a:extLst>
          </p:cNvPr>
          <p:cNvSpPr txBox="1"/>
          <p:nvPr/>
        </p:nvSpPr>
        <p:spPr>
          <a:xfrm>
            <a:off x="5504470" y="2334759"/>
            <a:ext cx="380747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10683CF-6577-51EF-E297-260E6803DE0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8A639BFB-7179-3696-D4E0-FC9AB91962D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0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BBDFBA-5BE0-25CE-AE07-87A1D2BD62FD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D5B7017-B375-BDBF-1C2B-BEA5CD09E6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937057-6407-9E61-FBF3-7B007B4E29B5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641;p24">
            <a:extLst>
              <a:ext uri="{FF2B5EF4-FFF2-40B4-BE49-F238E27FC236}">
                <a16:creationId xmlns:a16="http://schemas.microsoft.com/office/drawing/2014/main" id="{3DDF066A-AF80-27C2-E9F8-AA02B9EC5FA7}"/>
              </a:ext>
            </a:extLst>
          </p:cNvPr>
          <p:cNvSpPr/>
          <p:nvPr/>
        </p:nvSpPr>
        <p:spPr>
          <a:xfrm>
            <a:off x="1176893" y="3382884"/>
            <a:ext cx="7353456" cy="1609669"/>
          </a:xfrm>
          <a:custGeom>
            <a:avLst/>
            <a:gdLst/>
            <a:ahLst/>
            <a:cxnLst/>
            <a:rect l="l" t="t" r="r" b="b"/>
            <a:pathLst>
              <a:path w="257835" h="56440" extrusionOk="0">
                <a:moveTo>
                  <a:pt x="194787" y="1"/>
                </a:moveTo>
                <a:cubicBezTo>
                  <a:pt x="184644" y="1"/>
                  <a:pt x="176388" y="8248"/>
                  <a:pt x="176388" y="18406"/>
                </a:cubicBezTo>
                <a:lnTo>
                  <a:pt x="176388" y="18437"/>
                </a:lnTo>
                <a:cubicBezTo>
                  <a:pt x="176388" y="21351"/>
                  <a:pt x="174678" y="24011"/>
                  <a:pt x="172018" y="25183"/>
                </a:cubicBezTo>
                <a:lnTo>
                  <a:pt x="171036" y="25626"/>
                </a:lnTo>
                <a:cubicBezTo>
                  <a:pt x="170068" y="26063"/>
                  <a:pt x="169030" y="26280"/>
                  <a:pt x="168000" y="26280"/>
                </a:cubicBezTo>
                <a:cubicBezTo>
                  <a:pt x="166266" y="26280"/>
                  <a:pt x="164557" y="25666"/>
                  <a:pt x="163246" y="24454"/>
                </a:cubicBezTo>
                <a:cubicBezTo>
                  <a:pt x="161884" y="23219"/>
                  <a:pt x="160301" y="22174"/>
                  <a:pt x="158590" y="21382"/>
                </a:cubicBezTo>
                <a:cubicBezTo>
                  <a:pt x="158590" y="21351"/>
                  <a:pt x="158559" y="21351"/>
                  <a:pt x="158559" y="21351"/>
                </a:cubicBezTo>
                <a:cubicBezTo>
                  <a:pt x="158369" y="21256"/>
                  <a:pt x="158179" y="21161"/>
                  <a:pt x="157989" y="21097"/>
                </a:cubicBezTo>
                <a:cubicBezTo>
                  <a:pt x="157894" y="21066"/>
                  <a:pt x="157830" y="21034"/>
                  <a:pt x="157767" y="21002"/>
                </a:cubicBezTo>
                <a:cubicBezTo>
                  <a:pt x="157609" y="20939"/>
                  <a:pt x="157450" y="20876"/>
                  <a:pt x="157292" y="20812"/>
                </a:cubicBezTo>
                <a:cubicBezTo>
                  <a:pt x="157197" y="20781"/>
                  <a:pt x="157070" y="20749"/>
                  <a:pt x="156944" y="20686"/>
                </a:cubicBezTo>
                <a:cubicBezTo>
                  <a:pt x="156817" y="20654"/>
                  <a:pt x="156722" y="20622"/>
                  <a:pt x="156595" y="20591"/>
                </a:cubicBezTo>
                <a:cubicBezTo>
                  <a:pt x="156437" y="20527"/>
                  <a:pt x="156279" y="20464"/>
                  <a:pt x="156120" y="20432"/>
                </a:cubicBezTo>
                <a:cubicBezTo>
                  <a:pt x="156025" y="20401"/>
                  <a:pt x="155930" y="20369"/>
                  <a:pt x="155835" y="20337"/>
                </a:cubicBezTo>
                <a:cubicBezTo>
                  <a:pt x="155645" y="20306"/>
                  <a:pt x="155487" y="20242"/>
                  <a:pt x="155297" y="20211"/>
                </a:cubicBezTo>
                <a:cubicBezTo>
                  <a:pt x="155202" y="20179"/>
                  <a:pt x="155138" y="20147"/>
                  <a:pt x="155075" y="20147"/>
                </a:cubicBezTo>
                <a:cubicBezTo>
                  <a:pt x="154853" y="20084"/>
                  <a:pt x="154632" y="20052"/>
                  <a:pt x="154442" y="20021"/>
                </a:cubicBezTo>
                <a:cubicBezTo>
                  <a:pt x="154378" y="19989"/>
                  <a:pt x="154315" y="19989"/>
                  <a:pt x="154252" y="19957"/>
                </a:cubicBezTo>
                <a:cubicBezTo>
                  <a:pt x="154030" y="19926"/>
                  <a:pt x="153808" y="19894"/>
                  <a:pt x="153587" y="19862"/>
                </a:cubicBezTo>
                <a:cubicBezTo>
                  <a:pt x="153523" y="19862"/>
                  <a:pt x="153460" y="19831"/>
                  <a:pt x="153397" y="19831"/>
                </a:cubicBezTo>
                <a:cubicBezTo>
                  <a:pt x="153175" y="19799"/>
                  <a:pt x="152985" y="19767"/>
                  <a:pt x="152763" y="19767"/>
                </a:cubicBezTo>
                <a:cubicBezTo>
                  <a:pt x="152668" y="19736"/>
                  <a:pt x="152605" y="19736"/>
                  <a:pt x="152510" y="19736"/>
                </a:cubicBezTo>
                <a:cubicBezTo>
                  <a:pt x="152415" y="19736"/>
                  <a:pt x="152320" y="19704"/>
                  <a:pt x="152257" y="19704"/>
                </a:cubicBezTo>
                <a:lnTo>
                  <a:pt x="152003" y="19704"/>
                </a:lnTo>
                <a:cubicBezTo>
                  <a:pt x="151845" y="19672"/>
                  <a:pt x="151687" y="19672"/>
                  <a:pt x="151528" y="19672"/>
                </a:cubicBezTo>
                <a:lnTo>
                  <a:pt x="151085" y="19672"/>
                </a:lnTo>
                <a:cubicBezTo>
                  <a:pt x="151022" y="19672"/>
                  <a:pt x="150927" y="19641"/>
                  <a:pt x="150863" y="19641"/>
                </a:cubicBezTo>
                <a:cubicBezTo>
                  <a:pt x="150768" y="19641"/>
                  <a:pt x="150673" y="19672"/>
                  <a:pt x="150578" y="19672"/>
                </a:cubicBezTo>
                <a:lnTo>
                  <a:pt x="150198" y="19672"/>
                </a:lnTo>
                <a:cubicBezTo>
                  <a:pt x="150008" y="19672"/>
                  <a:pt x="149818" y="19672"/>
                  <a:pt x="149628" y="19704"/>
                </a:cubicBezTo>
                <a:cubicBezTo>
                  <a:pt x="149533" y="19704"/>
                  <a:pt x="149406" y="19704"/>
                  <a:pt x="149311" y="19736"/>
                </a:cubicBezTo>
                <a:cubicBezTo>
                  <a:pt x="149090" y="19736"/>
                  <a:pt x="148900" y="19767"/>
                  <a:pt x="148678" y="19799"/>
                </a:cubicBezTo>
                <a:cubicBezTo>
                  <a:pt x="148583" y="19799"/>
                  <a:pt x="148520" y="19799"/>
                  <a:pt x="148425" y="19831"/>
                </a:cubicBezTo>
                <a:cubicBezTo>
                  <a:pt x="148171" y="19862"/>
                  <a:pt x="147918" y="19894"/>
                  <a:pt x="147665" y="19926"/>
                </a:cubicBezTo>
                <a:cubicBezTo>
                  <a:pt x="147633" y="19957"/>
                  <a:pt x="147601" y="19957"/>
                  <a:pt x="147570" y="19957"/>
                </a:cubicBezTo>
                <a:cubicBezTo>
                  <a:pt x="146651" y="20116"/>
                  <a:pt x="145796" y="20337"/>
                  <a:pt x="144941" y="20654"/>
                </a:cubicBezTo>
                <a:cubicBezTo>
                  <a:pt x="144656" y="20749"/>
                  <a:pt x="144403" y="20844"/>
                  <a:pt x="144118" y="20939"/>
                </a:cubicBezTo>
                <a:cubicBezTo>
                  <a:pt x="144086" y="20939"/>
                  <a:pt x="144086" y="20971"/>
                  <a:pt x="144054" y="20971"/>
                </a:cubicBezTo>
                <a:cubicBezTo>
                  <a:pt x="143801" y="21066"/>
                  <a:pt x="143548" y="21192"/>
                  <a:pt x="143326" y="21287"/>
                </a:cubicBezTo>
                <a:cubicBezTo>
                  <a:pt x="143294" y="21287"/>
                  <a:pt x="143263" y="21319"/>
                  <a:pt x="143231" y="21319"/>
                </a:cubicBezTo>
                <a:cubicBezTo>
                  <a:pt x="142978" y="21446"/>
                  <a:pt x="142756" y="21541"/>
                  <a:pt x="142503" y="21667"/>
                </a:cubicBezTo>
                <a:cubicBezTo>
                  <a:pt x="142503" y="21699"/>
                  <a:pt x="142471" y="21699"/>
                  <a:pt x="142439" y="21731"/>
                </a:cubicBezTo>
                <a:cubicBezTo>
                  <a:pt x="142186" y="21826"/>
                  <a:pt x="141964" y="21984"/>
                  <a:pt x="141742" y="22111"/>
                </a:cubicBezTo>
                <a:cubicBezTo>
                  <a:pt x="141711" y="22111"/>
                  <a:pt x="141711" y="22111"/>
                  <a:pt x="141679" y="22142"/>
                </a:cubicBezTo>
                <a:cubicBezTo>
                  <a:pt x="141426" y="22269"/>
                  <a:pt x="141204" y="22427"/>
                  <a:pt x="140951" y="22586"/>
                </a:cubicBezTo>
                <a:cubicBezTo>
                  <a:pt x="140191" y="23093"/>
                  <a:pt x="139462" y="23631"/>
                  <a:pt x="138766" y="24233"/>
                </a:cubicBezTo>
                <a:cubicBezTo>
                  <a:pt x="138671" y="24296"/>
                  <a:pt x="138576" y="24391"/>
                  <a:pt x="138481" y="24454"/>
                </a:cubicBezTo>
                <a:cubicBezTo>
                  <a:pt x="137062" y="25566"/>
                  <a:pt x="135330" y="26133"/>
                  <a:pt x="133573" y="26133"/>
                </a:cubicBezTo>
                <a:cubicBezTo>
                  <a:pt x="132427" y="26133"/>
                  <a:pt x="131271" y="25892"/>
                  <a:pt x="130183" y="25404"/>
                </a:cubicBezTo>
                <a:cubicBezTo>
                  <a:pt x="127270" y="24106"/>
                  <a:pt x="125433" y="21192"/>
                  <a:pt x="125370" y="17994"/>
                </a:cubicBezTo>
                <a:cubicBezTo>
                  <a:pt x="125338" y="17645"/>
                  <a:pt x="125338" y="17297"/>
                  <a:pt x="125306" y="16949"/>
                </a:cubicBezTo>
                <a:cubicBezTo>
                  <a:pt x="124958" y="12515"/>
                  <a:pt x="122994" y="8493"/>
                  <a:pt x="120017" y="5485"/>
                </a:cubicBezTo>
                <a:cubicBezTo>
                  <a:pt x="119827" y="5295"/>
                  <a:pt x="119669" y="5136"/>
                  <a:pt x="119479" y="4978"/>
                </a:cubicBezTo>
                <a:cubicBezTo>
                  <a:pt x="119447" y="4946"/>
                  <a:pt x="119447" y="4915"/>
                  <a:pt x="119416" y="4915"/>
                </a:cubicBezTo>
                <a:cubicBezTo>
                  <a:pt x="119257" y="4756"/>
                  <a:pt x="119099" y="4598"/>
                  <a:pt x="118909" y="4471"/>
                </a:cubicBezTo>
                <a:cubicBezTo>
                  <a:pt x="118877" y="4440"/>
                  <a:pt x="118846" y="4408"/>
                  <a:pt x="118782" y="4345"/>
                </a:cubicBezTo>
                <a:cubicBezTo>
                  <a:pt x="118656" y="4218"/>
                  <a:pt x="118497" y="4123"/>
                  <a:pt x="118339" y="3996"/>
                </a:cubicBezTo>
                <a:cubicBezTo>
                  <a:pt x="118276" y="3933"/>
                  <a:pt x="118212" y="3901"/>
                  <a:pt x="118149" y="3838"/>
                </a:cubicBezTo>
                <a:cubicBezTo>
                  <a:pt x="118022" y="3743"/>
                  <a:pt x="117896" y="3648"/>
                  <a:pt x="117737" y="3521"/>
                </a:cubicBezTo>
                <a:cubicBezTo>
                  <a:pt x="117674" y="3458"/>
                  <a:pt x="117579" y="3426"/>
                  <a:pt x="117484" y="3363"/>
                </a:cubicBezTo>
                <a:cubicBezTo>
                  <a:pt x="117357" y="3268"/>
                  <a:pt x="117231" y="3173"/>
                  <a:pt x="117104" y="3109"/>
                </a:cubicBezTo>
                <a:cubicBezTo>
                  <a:pt x="117009" y="3014"/>
                  <a:pt x="116914" y="2951"/>
                  <a:pt x="116819" y="2888"/>
                </a:cubicBezTo>
                <a:cubicBezTo>
                  <a:pt x="116692" y="2824"/>
                  <a:pt x="116597" y="2761"/>
                  <a:pt x="116471" y="2666"/>
                </a:cubicBezTo>
                <a:cubicBezTo>
                  <a:pt x="116344" y="2603"/>
                  <a:pt x="116249" y="2539"/>
                  <a:pt x="116122" y="2476"/>
                </a:cubicBezTo>
                <a:cubicBezTo>
                  <a:pt x="116027" y="2413"/>
                  <a:pt x="115901" y="2349"/>
                  <a:pt x="115806" y="2286"/>
                </a:cubicBezTo>
                <a:cubicBezTo>
                  <a:pt x="115647" y="2223"/>
                  <a:pt x="115520" y="2159"/>
                  <a:pt x="115394" y="2064"/>
                </a:cubicBezTo>
                <a:cubicBezTo>
                  <a:pt x="115299" y="2033"/>
                  <a:pt x="115204" y="1969"/>
                  <a:pt x="115077" y="1906"/>
                </a:cubicBezTo>
                <a:cubicBezTo>
                  <a:pt x="114950" y="1843"/>
                  <a:pt x="114792" y="1779"/>
                  <a:pt x="114665" y="1716"/>
                </a:cubicBezTo>
                <a:cubicBezTo>
                  <a:pt x="114570" y="1653"/>
                  <a:pt x="114475" y="1621"/>
                  <a:pt x="114380" y="1589"/>
                </a:cubicBezTo>
                <a:cubicBezTo>
                  <a:pt x="114222" y="1526"/>
                  <a:pt x="114064" y="1463"/>
                  <a:pt x="113905" y="1399"/>
                </a:cubicBezTo>
                <a:cubicBezTo>
                  <a:pt x="113810" y="1336"/>
                  <a:pt x="113715" y="1304"/>
                  <a:pt x="113620" y="1273"/>
                </a:cubicBezTo>
                <a:cubicBezTo>
                  <a:pt x="113462" y="1209"/>
                  <a:pt x="113304" y="1146"/>
                  <a:pt x="113145" y="1083"/>
                </a:cubicBezTo>
                <a:lnTo>
                  <a:pt x="112860" y="988"/>
                </a:lnTo>
                <a:cubicBezTo>
                  <a:pt x="112702" y="924"/>
                  <a:pt x="112544" y="893"/>
                  <a:pt x="112385" y="829"/>
                </a:cubicBezTo>
                <a:lnTo>
                  <a:pt x="112069" y="734"/>
                </a:lnTo>
                <a:cubicBezTo>
                  <a:pt x="111910" y="703"/>
                  <a:pt x="111752" y="639"/>
                  <a:pt x="111594" y="608"/>
                </a:cubicBezTo>
                <a:lnTo>
                  <a:pt x="111245" y="513"/>
                </a:lnTo>
                <a:cubicBezTo>
                  <a:pt x="111087" y="481"/>
                  <a:pt x="110960" y="449"/>
                  <a:pt x="110802" y="418"/>
                </a:cubicBezTo>
                <a:cubicBezTo>
                  <a:pt x="110675" y="386"/>
                  <a:pt x="110548" y="354"/>
                  <a:pt x="110422" y="354"/>
                </a:cubicBezTo>
                <a:cubicBezTo>
                  <a:pt x="110263" y="323"/>
                  <a:pt x="110137" y="291"/>
                  <a:pt x="109978" y="259"/>
                </a:cubicBezTo>
                <a:cubicBezTo>
                  <a:pt x="109852" y="259"/>
                  <a:pt x="109725" y="228"/>
                  <a:pt x="109567" y="196"/>
                </a:cubicBezTo>
                <a:cubicBezTo>
                  <a:pt x="109440" y="196"/>
                  <a:pt x="109313" y="164"/>
                  <a:pt x="109155" y="164"/>
                </a:cubicBezTo>
                <a:cubicBezTo>
                  <a:pt x="109028" y="133"/>
                  <a:pt x="108870" y="133"/>
                  <a:pt x="108712" y="101"/>
                </a:cubicBezTo>
                <a:cubicBezTo>
                  <a:pt x="108648" y="101"/>
                  <a:pt x="108553" y="101"/>
                  <a:pt x="108458" y="69"/>
                </a:cubicBezTo>
                <a:lnTo>
                  <a:pt x="108173" y="69"/>
                </a:lnTo>
                <a:cubicBezTo>
                  <a:pt x="108015" y="69"/>
                  <a:pt x="107888" y="38"/>
                  <a:pt x="107730" y="38"/>
                </a:cubicBezTo>
                <a:lnTo>
                  <a:pt x="106273" y="38"/>
                </a:lnTo>
                <a:cubicBezTo>
                  <a:pt x="106115" y="38"/>
                  <a:pt x="105925" y="69"/>
                  <a:pt x="105766" y="69"/>
                </a:cubicBezTo>
                <a:cubicBezTo>
                  <a:pt x="105608" y="101"/>
                  <a:pt x="105418" y="101"/>
                  <a:pt x="105260" y="101"/>
                </a:cubicBezTo>
                <a:cubicBezTo>
                  <a:pt x="105133" y="133"/>
                  <a:pt x="104975" y="133"/>
                  <a:pt x="104816" y="164"/>
                </a:cubicBezTo>
                <a:cubicBezTo>
                  <a:pt x="104658" y="164"/>
                  <a:pt x="104468" y="196"/>
                  <a:pt x="104278" y="228"/>
                </a:cubicBezTo>
                <a:cubicBezTo>
                  <a:pt x="104215" y="228"/>
                  <a:pt x="104151" y="259"/>
                  <a:pt x="104056" y="259"/>
                </a:cubicBezTo>
                <a:cubicBezTo>
                  <a:pt x="103233" y="386"/>
                  <a:pt x="102378" y="576"/>
                  <a:pt x="101586" y="829"/>
                </a:cubicBezTo>
                <a:cubicBezTo>
                  <a:pt x="101554" y="829"/>
                  <a:pt x="101523" y="861"/>
                  <a:pt x="101491" y="861"/>
                </a:cubicBezTo>
                <a:cubicBezTo>
                  <a:pt x="101238" y="956"/>
                  <a:pt x="101016" y="1019"/>
                  <a:pt x="100763" y="1114"/>
                </a:cubicBezTo>
                <a:cubicBezTo>
                  <a:pt x="100699" y="1146"/>
                  <a:pt x="100636" y="1146"/>
                  <a:pt x="100604" y="1178"/>
                </a:cubicBezTo>
                <a:cubicBezTo>
                  <a:pt x="100351" y="1273"/>
                  <a:pt x="100129" y="1368"/>
                  <a:pt x="99908" y="1463"/>
                </a:cubicBezTo>
                <a:cubicBezTo>
                  <a:pt x="99844" y="1463"/>
                  <a:pt x="99781" y="1494"/>
                  <a:pt x="99718" y="1526"/>
                </a:cubicBezTo>
                <a:cubicBezTo>
                  <a:pt x="99496" y="1621"/>
                  <a:pt x="99274" y="1716"/>
                  <a:pt x="99053" y="1843"/>
                </a:cubicBezTo>
                <a:cubicBezTo>
                  <a:pt x="98989" y="1874"/>
                  <a:pt x="98926" y="1874"/>
                  <a:pt x="98863" y="1906"/>
                </a:cubicBezTo>
                <a:cubicBezTo>
                  <a:pt x="98641" y="2033"/>
                  <a:pt x="98419" y="2128"/>
                  <a:pt x="98198" y="2254"/>
                </a:cubicBezTo>
                <a:cubicBezTo>
                  <a:pt x="98166" y="2286"/>
                  <a:pt x="98102" y="2318"/>
                  <a:pt x="98039" y="2349"/>
                </a:cubicBezTo>
                <a:cubicBezTo>
                  <a:pt x="97817" y="2476"/>
                  <a:pt x="97596" y="2603"/>
                  <a:pt x="97406" y="2729"/>
                </a:cubicBezTo>
                <a:cubicBezTo>
                  <a:pt x="97342" y="2761"/>
                  <a:pt x="97279" y="2793"/>
                  <a:pt x="97247" y="2824"/>
                </a:cubicBezTo>
                <a:cubicBezTo>
                  <a:pt x="97026" y="2951"/>
                  <a:pt x="96804" y="3109"/>
                  <a:pt x="96614" y="3236"/>
                </a:cubicBezTo>
                <a:cubicBezTo>
                  <a:pt x="96551" y="3268"/>
                  <a:pt x="96519" y="3299"/>
                  <a:pt x="96456" y="3331"/>
                </a:cubicBezTo>
                <a:cubicBezTo>
                  <a:pt x="96266" y="3489"/>
                  <a:pt x="96044" y="3648"/>
                  <a:pt x="95854" y="3806"/>
                </a:cubicBezTo>
                <a:cubicBezTo>
                  <a:pt x="95791" y="3838"/>
                  <a:pt x="95759" y="3870"/>
                  <a:pt x="95727" y="3901"/>
                </a:cubicBezTo>
                <a:cubicBezTo>
                  <a:pt x="95506" y="4060"/>
                  <a:pt x="95316" y="4218"/>
                  <a:pt x="95126" y="4376"/>
                </a:cubicBezTo>
                <a:cubicBezTo>
                  <a:pt x="95094" y="4408"/>
                  <a:pt x="95062" y="4440"/>
                  <a:pt x="95031" y="4471"/>
                </a:cubicBezTo>
                <a:cubicBezTo>
                  <a:pt x="94809" y="4630"/>
                  <a:pt x="94619" y="4820"/>
                  <a:pt x="94429" y="5010"/>
                </a:cubicBezTo>
                <a:cubicBezTo>
                  <a:pt x="94397" y="5041"/>
                  <a:pt x="94366" y="5041"/>
                  <a:pt x="94334" y="5073"/>
                </a:cubicBezTo>
                <a:cubicBezTo>
                  <a:pt x="94144" y="5263"/>
                  <a:pt x="93954" y="5453"/>
                  <a:pt x="93764" y="5675"/>
                </a:cubicBezTo>
                <a:cubicBezTo>
                  <a:pt x="93732" y="5675"/>
                  <a:pt x="93732" y="5706"/>
                  <a:pt x="93700" y="5706"/>
                </a:cubicBezTo>
                <a:cubicBezTo>
                  <a:pt x="93510" y="5928"/>
                  <a:pt x="93320" y="6118"/>
                  <a:pt x="93130" y="6340"/>
                </a:cubicBezTo>
                <a:cubicBezTo>
                  <a:pt x="93130" y="6371"/>
                  <a:pt x="93099" y="6371"/>
                  <a:pt x="93099" y="6371"/>
                </a:cubicBezTo>
                <a:cubicBezTo>
                  <a:pt x="90280" y="9602"/>
                  <a:pt x="88602" y="13845"/>
                  <a:pt x="88602" y="18469"/>
                </a:cubicBezTo>
                <a:cubicBezTo>
                  <a:pt x="88602" y="21382"/>
                  <a:pt x="86892" y="24011"/>
                  <a:pt x="84231" y="25214"/>
                </a:cubicBezTo>
                <a:lnTo>
                  <a:pt x="83250" y="25658"/>
                </a:lnTo>
                <a:cubicBezTo>
                  <a:pt x="82280" y="26084"/>
                  <a:pt x="81243" y="26297"/>
                  <a:pt x="80215" y="26297"/>
                </a:cubicBezTo>
                <a:cubicBezTo>
                  <a:pt x="78490" y="26297"/>
                  <a:pt x="76788" y="25696"/>
                  <a:pt x="75459" y="24486"/>
                </a:cubicBezTo>
                <a:cubicBezTo>
                  <a:pt x="72197" y="21509"/>
                  <a:pt x="67859" y="19672"/>
                  <a:pt x="63077" y="19672"/>
                </a:cubicBezTo>
                <a:cubicBezTo>
                  <a:pt x="58453" y="19672"/>
                  <a:pt x="54209" y="21382"/>
                  <a:pt x="50979" y="24233"/>
                </a:cubicBezTo>
                <a:cubicBezTo>
                  <a:pt x="49516" y="25515"/>
                  <a:pt x="47661" y="26176"/>
                  <a:pt x="45781" y="26176"/>
                </a:cubicBezTo>
                <a:cubicBezTo>
                  <a:pt x="44690" y="26176"/>
                  <a:pt x="43590" y="25953"/>
                  <a:pt x="42555" y="25499"/>
                </a:cubicBezTo>
                <a:lnTo>
                  <a:pt x="42428" y="25436"/>
                </a:lnTo>
                <a:cubicBezTo>
                  <a:pt x="39451" y="24106"/>
                  <a:pt x="37615" y="21192"/>
                  <a:pt x="37551" y="17994"/>
                </a:cubicBezTo>
                <a:cubicBezTo>
                  <a:pt x="37551" y="17677"/>
                  <a:pt x="37551" y="17392"/>
                  <a:pt x="37520" y="17075"/>
                </a:cubicBezTo>
                <a:cubicBezTo>
                  <a:pt x="36886" y="8113"/>
                  <a:pt x="29634" y="798"/>
                  <a:pt x="20672" y="101"/>
                </a:cubicBezTo>
                <a:cubicBezTo>
                  <a:pt x="20159" y="59"/>
                  <a:pt x="19651" y="39"/>
                  <a:pt x="19147" y="39"/>
                </a:cubicBezTo>
                <a:cubicBezTo>
                  <a:pt x="8534" y="39"/>
                  <a:pt x="0" y="9101"/>
                  <a:pt x="847" y="19894"/>
                </a:cubicBezTo>
                <a:cubicBezTo>
                  <a:pt x="1575" y="28856"/>
                  <a:pt x="8859" y="36077"/>
                  <a:pt x="17790" y="36742"/>
                </a:cubicBezTo>
                <a:cubicBezTo>
                  <a:pt x="18260" y="36776"/>
                  <a:pt x="18726" y="36793"/>
                  <a:pt x="19188" y="36793"/>
                </a:cubicBezTo>
                <a:cubicBezTo>
                  <a:pt x="23801" y="36793"/>
                  <a:pt x="27993" y="35098"/>
                  <a:pt x="31217" y="32276"/>
                </a:cubicBezTo>
                <a:cubicBezTo>
                  <a:pt x="32705" y="30987"/>
                  <a:pt x="34591" y="30319"/>
                  <a:pt x="36501" y="30319"/>
                </a:cubicBezTo>
                <a:cubicBezTo>
                  <a:pt x="37639" y="30319"/>
                  <a:pt x="38787" y="30556"/>
                  <a:pt x="39863" y="31041"/>
                </a:cubicBezTo>
                <a:cubicBezTo>
                  <a:pt x="42808" y="32340"/>
                  <a:pt x="44645" y="35253"/>
                  <a:pt x="44708" y="38452"/>
                </a:cubicBezTo>
                <a:cubicBezTo>
                  <a:pt x="44708" y="39117"/>
                  <a:pt x="44772" y="39750"/>
                  <a:pt x="44835" y="40384"/>
                </a:cubicBezTo>
                <a:cubicBezTo>
                  <a:pt x="45880" y="48713"/>
                  <a:pt x="52626" y="55363"/>
                  <a:pt x="60955" y="56313"/>
                </a:cubicBezTo>
                <a:cubicBezTo>
                  <a:pt x="61663" y="56392"/>
                  <a:pt x="62364" y="56431"/>
                  <a:pt x="63057" y="56431"/>
                </a:cubicBezTo>
                <a:cubicBezTo>
                  <a:pt x="73206" y="56431"/>
                  <a:pt x="81476" y="48179"/>
                  <a:pt x="81476" y="38040"/>
                </a:cubicBezTo>
                <a:lnTo>
                  <a:pt x="81476" y="38009"/>
                </a:lnTo>
                <a:cubicBezTo>
                  <a:pt x="81445" y="35095"/>
                  <a:pt x="83186" y="32435"/>
                  <a:pt x="85847" y="31263"/>
                </a:cubicBezTo>
                <a:lnTo>
                  <a:pt x="86797" y="30820"/>
                </a:lnTo>
                <a:cubicBezTo>
                  <a:pt x="87777" y="30383"/>
                  <a:pt x="88818" y="30166"/>
                  <a:pt x="89847" y="30166"/>
                </a:cubicBezTo>
                <a:cubicBezTo>
                  <a:pt x="91579" y="30166"/>
                  <a:pt x="93276" y="30780"/>
                  <a:pt x="94587" y="31991"/>
                </a:cubicBezTo>
                <a:cubicBezTo>
                  <a:pt x="95981" y="33227"/>
                  <a:pt x="97532" y="34272"/>
                  <a:pt x="99243" y="35063"/>
                </a:cubicBezTo>
                <a:cubicBezTo>
                  <a:pt x="99243" y="35095"/>
                  <a:pt x="99274" y="35095"/>
                  <a:pt x="99274" y="35095"/>
                </a:cubicBezTo>
                <a:cubicBezTo>
                  <a:pt x="99464" y="35190"/>
                  <a:pt x="99686" y="35253"/>
                  <a:pt x="99876" y="35348"/>
                </a:cubicBezTo>
                <a:cubicBezTo>
                  <a:pt x="99939" y="35380"/>
                  <a:pt x="100003" y="35412"/>
                  <a:pt x="100066" y="35443"/>
                </a:cubicBezTo>
                <a:cubicBezTo>
                  <a:pt x="100224" y="35507"/>
                  <a:pt x="100383" y="35570"/>
                  <a:pt x="100541" y="35633"/>
                </a:cubicBezTo>
                <a:cubicBezTo>
                  <a:pt x="100668" y="35665"/>
                  <a:pt x="100763" y="35697"/>
                  <a:pt x="100889" y="35760"/>
                </a:cubicBezTo>
                <a:cubicBezTo>
                  <a:pt x="101016" y="35792"/>
                  <a:pt x="101143" y="35823"/>
                  <a:pt x="101238" y="35855"/>
                </a:cubicBezTo>
                <a:cubicBezTo>
                  <a:pt x="101396" y="35918"/>
                  <a:pt x="101554" y="35982"/>
                  <a:pt x="101713" y="36013"/>
                </a:cubicBezTo>
                <a:cubicBezTo>
                  <a:pt x="101808" y="36045"/>
                  <a:pt x="101903" y="36077"/>
                  <a:pt x="101998" y="36108"/>
                </a:cubicBezTo>
                <a:cubicBezTo>
                  <a:pt x="102188" y="36140"/>
                  <a:pt x="102378" y="36203"/>
                  <a:pt x="102568" y="36235"/>
                </a:cubicBezTo>
                <a:cubicBezTo>
                  <a:pt x="102631" y="36267"/>
                  <a:pt x="102695" y="36298"/>
                  <a:pt x="102790" y="36298"/>
                </a:cubicBezTo>
                <a:cubicBezTo>
                  <a:pt x="102980" y="36362"/>
                  <a:pt x="103201" y="36393"/>
                  <a:pt x="103391" y="36425"/>
                </a:cubicBezTo>
                <a:cubicBezTo>
                  <a:pt x="103455" y="36457"/>
                  <a:pt x="103550" y="36457"/>
                  <a:pt x="103613" y="36488"/>
                </a:cubicBezTo>
                <a:cubicBezTo>
                  <a:pt x="103803" y="36520"/>
                  <a:pt x="104025" y="36552"/>
                  <a:pt x="104246" y="36583"/>
                </a:cubicBezTo>
                <a:cubicBezTo>
                  <a:pt x="104310" y="36583"/>
                  <a:pt x="104373" y="36615"/>
                  <a:pt x="104468" y="36615"/>
                </a:cubicBezTo>
                <a:cubicBezTo>
                  <a:pt x="104658" y="36647"/>
                  <a:pt x="104880" y="36678"/>
                  <a:pt x="105070" y="36678"/>
                </a:cubicBezTo>
                <a:cubicBezTo>
                  <a:pt x="105165" y="36710"/>
                  <a:pt x="105260" y="36710"/>
                  <a:pt x="105355" y="36710"/>
                </a:cubicBezTo>
                <a:cubicBezTo>
                  <a:pt x="105418" y="36742"/>
                  <a:pt x="105513" y="36742"/>
                  <a:pt x="105608" y="36742"/>
                </a:cubicBezTo>
                <a:lnTo>
                  <a:pt x="105861" y="36742"/>
                </a:lnTo>
                <a:cubicBezTo>
                  <a:pt x="106020" y="36773"/>
                  <a:pt x="106178" y="36773"/>
                  <a:pt x="106336" y="36773"/>
                </a:cubicBezTo>
                <a:cubicBezTo>
                  <a:pt x="106463" y="36773"/>
                  <a:pt x="106621" y="36773"/>
                  <a:pt x="106748" y="36805"/>
                </a:cubicBezTo>
                <a:lnTo>
                  <a:pt x="106970" y="36805"/>
                </a:lnTo>
                <a:cubicBezTo>
                  <a:pt x="107065" y="36805"/>
                  <a:pt x="107160" y="36805"/>
                  <a:pt x="107287" y="36773"/>
                </a:cubicBezTo>
                <a:lnTo>
                  <a:pt x="107635" y="36773"/>
                </a:lnTo>
                <a:cubicBezTo>
                  <a:pt x="107825" y="36773"/>
                  <a:pt x="108015" y="36773"/>
                  <a:pt x="108205" y="36742"/>
                </a:cubicBezTo>
                <a:lnTo>
                  <a:pt x="108522" y="36742"/>
                </a:lnTo>
                <a:cubicBezTo>
                  <a:pt x="108743" y="36710"/>
                  <a:pt x="108965" y="36678"/>
                  <a:pt x="109187" y="36647"/>
                </a:cubicBezTo>
                <a:lnTo>
                  <a:pt x="109408" y="36647"/>
                </a:lnTo>
                <a:cubicBezTo>
                  <a:pt x="110295" y="36520"/>
                  <a:pt x="111182" y="36330"/>
                  <a:pt x="112037" y="36077"/>
                </a:cubicBezTo>
                <a:lnTo>
                  <a:pt x="112069" y="36077"/>
                </a:lnTo>
                <a:cubicBezTo>
                  <a:pt x="112354" y="35982"/>
                  <a:pt x="112607" y="35918"/>
                  <a:pt x="112860" y="35823"/>
                </a:cubicBezTo>
                <a:cubicBezTo>
                  <a:pt x="112892" y="35823"/>
                  <a:pt x="112924" y="35792"/>
                  <a:pt x="112955" y="35792"/>
                </a:cubicBezTo>
                <a:cubicBezTo>
                  <a:pt x="113209" y="35697"/>
                  <a:pt x="113462" y="35602"/>
                  <a:pt x="113684" y="35507"/>
                </a:cubicBezTo>
                <a:cubicBezTo>
                  <a:pt x="113747" y="35507"/>
                  <a:pt x="113779" y="35475"/>
                  <a:pt x="113810" y="35475"/>
                </a:cubicBezTo>
                <a:cubicBezTo>
                  <a:pt x="114032" y="35380"/>
                  <a:pt x="114285" y="35285"/>
                  <a:pt x="114507" y="35158"/>
                </a:cubicBezTo>
                <a:cubicBezTo>
                  <a:pt x="114539" y="35158"/>
                  <a:pt x="114570" y="35127"/>
                  <a:pt x="114602" y="35127"/>
                </a:cubicBezTo>
                <a:cubicBezTo>
                  <a:pt x="114855" y="35000"/>
                  <a:pt x="115077" y="34905"/>
                  <a:pt x="115330" y="34778"/>
                </a:cubicBezTo>
                <a:cubicBezTo>
                  <a:pt x="115330" y="34778"/>
                  <a:pt x="115362" y="34747"/>
                  <a:pt x="115394" y="34747"/>
                </a:cubicBezTo>
                <a:cubicBezTo>
                  <a:pt x="115647" y="34620"/>
                  <a:pt x="115901" y="34493"/>
                  <a:pt x="116122" y="34335"/>
                </a:cubicBezTo>
                <a:lnTo>
                  <a:pt x="116154" y="34335"/>
                </a:lnTo>
                <a:cubicBezTo>
                  <a:pt x="117136" y="33765"/>
                  <a:pt x="118086" y="33100"/>
                  <a:pt x="118941" y="32340"/>
                </a:cubicBezTo>
                <a:cubicBezTo>
                  <a:pt x="120464" y="31028"/>
                  <a:pt x="122385" y="30340"/>
                  <a:pt x="124320" y="30340"/>
                </a:cubicBezTo>
                <a:cubicBezTo>
                  <a:pt x="125001" y="30340"/>
                  <a:pt x="125684" y="30425"/>
                  <a:pt x="126351" y="30598"/>
                </a:cubicBezTo>
                <a:cubicBezTo>
                  <a:pt x="126795" y="30725"/>
                  <a:pt x="127238" y="30851"/>
                  <a:pt x="127650" y="31041"/>
                </a:cubicBezTo>
                <a:cubicBezTo>
                  <a:pt x="130563" y="32372"/>
                  <a:pt x="132400" y="35253"/>
                  <a:pt x="132495" y="38484"/>
                </a:cubicBezTo>
                <a:cubicBezTo>
                  <a:pt x="132495" y="39117"/>
                  <a:pt x="132558" y="39750"/>
                  <a:pt x="132622" y="40415"/>
                </a:cubicBezTo>
                <a:cubicBezTo>
                  <a:pt x="132653" y="40574"/>
                  <a:pt x="132685" y="40700"/>
                  <a:pt x="132717" y="40859"/>
                </a:cubicBezTo>
                <a:cubicBezTo>
                  <a:pt x="132748" y="41049"/>
                  <a:pt x="132780" y="41239"/>
                  <a:pt x="132812" y="41397"/>
                </a:cubicBezTo>
                <a:cubicBezTo>
                  <a:pt x="132875" y="41840"/>
                  <a:pt x="132970" y="42252"/>
                  <a:pt x="133065" y="42696"/>
                </a:cubicBezTo>
                <a:cubicBezTo>
                  <a:pt x="133097" y="42727"/>
                  <a:pt x="133097" y="42759"/>
                  <a:pt x="133097" y="42822"/>
                </a:cubicBezTo>
                <a:cubicBezTo>
                  <a:pt x="134585" y="48301"/>
                  <a:pt x="138576" y="52830"/>
                  <a:pt x="143769" y="55015"/>
                </a:cubicBezTo>
                <a:cubicBezTo>
                  <a:pt x="143769" y="55015"/>
                  <a:pt x="143801" y="55015"/>
                  <a:pt x="143833" y="55046"/>
                </a:cubicBezTo>
                <a:cubicBezTo>
                  <a:pt x="144118" y="55141"/>
                  <a:pt x="144403" y="55268"/>
                  <a:pt x="144688" y="55363"/>
                </a:cubicBezTo>
                <a:cubicBezTo>
                  <a:pt x="144909" y="55458"/>
                  <a:pt x="145163" y="55521"/>
                  <a:pt x="145384" y="55616"/>
                </a:cubicBezTo>
                <a:cubicBezTo>
                  <a:pt x="145606" y="55680"/>
                  <a:pt x="145796" y="55711"/>
                  <a:pt x="145986" y="55775"/>
                </a:cubicBezTo>
                <a:cubicBezTo>
                  <a:pt x="146334" y="55870"/>
                  <a:pt x="146683" y="55965"/>
                  <a:pt x="147000" y="56028"/>
                </a:cubicBezTo>
                <a:cubicBezTo>
                  <a:pt x="147158" y="56060"/>
                  <a:pt x="147285" y="56092"/>
                  <a:pt x="147443" y="56123"/>
                </a:cubicBezTo>
                <a:cubicBezTo>
                  <a:pt x="147855" y="56187"/>
                  <a:pt x="148235" y="56250"/>
                  <a:pt x="148646" y="56313"/>
                </a:cubicBezTo>
                <a:lnTo>
                  <a:pt x="148741" y="56313"/>
                </a:lnTo>
                <a:cubicBezTo>
                  <a:pt x="148836" y="56345"/>
                  <a:pt x="148931" y="56345"/>
                  <a:pt x="149026" y="56345"/>
                </a:cubicBezTo>
                <a:cubicBezTo>
                  <a:pt x="149153" y="56345"/>
                  <a:pt x="149248" y="56377"/>
                  <a:pt x="149375" y="56377"/>
                </a:cubicBezTo>
                <a:lnTo>
                  <a:pt x="149565" y="56377"/>
                </a:lnTo>
                <a:cubicBezTo>
                  <a:pt x="149755" y="56408"/>
                  <a:pt x="149945" y="56408"/>
                  <a:pt x="150135" y="56408"/>
                </a:cubicBezTo>
                <a:cubicBezTo>
                  <a:pt x="150293" y="56440"/>
                  <a:pt x="150451" y="56440"/>
                  <a:pt x="150610" y="56440"/>
                </a:cubicBezTo>
                <a:lnTo>
                  <a:pt x="151148" y="56440"/>
                </a:lnTo>
                <a:cubicBezTo>
                  <a:pt x="151307" y="56440"/>
                  <a:pt x="151497" y="56440"/>
                  <a:pt x="151655" y="56408"/>
                </a:cubicBezTo>
                <a:cubicBezTo>
                  <a:pt x="151813" y="56408"/>
                  <a:pt x="151972" y="56408"/>
                  <a:pt x="152130" y="56377"/>
                </a:cubicBezTo>
                <a:cubicBezTo>
                  <a:pt x="152320" y="56377"/>
                  <a:pt x="152510" y="56377"/>
                  <a:pt x="152668" y="56345"/>
                </a:cubicBezTo>
                <a:cubicBezTo>
                  <a:pt x="152827" y="56345"/>
                  <a:pt x="152985" y="56313"/>
                  <a:pt x="153112" y="56282"/>
                </a:cubicBezTo>
                <a:cubicBezTo>
                  <a:pt x="153302" y="56282"/>
                  <a:pt x="153492" y="56250"/>
                  <a:pt x="153682" y="56218"/>
                </a:cubicBezTo>
                <a:cubicBezTo>
                  <a:pt x="153808" y="56187"/>
                  <a:pt x="153935" y="56187"/>
                  <a:pt x="154093" y="56155"/>
                </a:cubicBezTo>
                <a:cubicBezTo>
                  <a:pt x="154283" y="56123"/>
                  <a:pt x="154473" y="56092"/>
                  <a:pt x="154663" y="56028"/>
                </a:cubicBezTo>
                <a:cubicBezTo>
                  <a:pt x="154790" y="56028"/>
                  <a:pt x="154917" y="55996"/>
                  <a:pt x="155012" y="55965"/>
                </a:cubicBezTo>
                <a:cubicBezTo>
                  <a:pt x="155233" y="55901"/>
                  <a:pt x="155424" y="55870"/>
                  <a:pt x="155645" y="55806"/>
                </a:cubicBezTo>
                <a:cubicBezTo>
                  <a:pt x="155740" y="55775"/>
                  <a:pt x="155835" y="55743"/>
                  <a:pt x="155930" y="55743"/>
                </a:cubicBezTo>
                <a:cubicBezTo>
                  <a:pt x="156152" y="55680"/>
                  <a:pt x="156374" y="55616"/>
                  <a:pt x="156595" y="55521"/>
                </a:cubicBezTo>
                <a:cubicBezTo>
                  <a:pt x="156659" y="55521"/>
                  <a:pt x="156722" y="55490"/>
                  <a:pt x="156817" y="55458"/>
                </a:cubicBezTo>
                <a:cubicBezTo>
                  <a:pt x="157039" y="55363"/>
                  <a:pt x="157292" y="55300"/>
                  <a:pt x="157514" y="55205"/>
                </a:cubicBezTo>
                <a:lnTo>
                  <a:pt x="157640" y="55141"/>
                </a:lnTo>
                <a:cubicBezTo>
                  <a:pt x="157894" y="55046"/>
                  <a:pt x="158147" y="54920"/>
                  <a:pt x="158400" y="54825"/>
                </a:cubicBezTo>
                <a:cubicBezTo>
                  <a:pt x="158432" y="54825"/>
                  <a:pt x="158432" y="54793"/>
                  <a:pt x="158464" y="54793"/>
                </a:cubicBezTo>
                <a:cubicBezTo>
                  <a:pt x="164829" y="51911"/>
                  <a:pt x="169263" y="45451"/>
                  <a:pt x="169231" y="38009"/>
                </a:cubicBezTo>
                <a:cubicBezTo>
                  <a:pt x="169231" y="35095"/>
                  <a:pt x="170941" y="32435"/>
                  <a:pt x="173602" y="31263"/>
                </a:cubicBezTo>
                <a:lnTo>
                  <a:pt x="174583" y="30820"/>
                </a:lnTo>
                <a:cubicBezTo>
                  <a:pt x="175551" y="30383"/>
                  <a:pt x="176590" y="30166"/>
                  <a:pt x="177620" y="30166"/>
                </a:cubicBezTo>
                <a:cubicBezTo>
                  <a:pt x="179353" y="30166"/>
                  <a:pt x="181063" y="30780"/>
                  <a:pt x="182374" y="31991"/>
                </a:cubicBezTo>
                <a:cubicBezTo>
                  <a:pt x="185636" y="34968"/>
                  <a:pt x="190006" y="36805"/>
                  <a:pt x="194756" y="36805"/>
                </a:cubicBezTo>
                <a:cubicBezTo>
                  <a:pt x="199349" y="36805"/>
                  <a:pt x="203529" y="35127"/>
                  <a:pt x="206727" y="32372"/>
                </a:cubicBezTo>
                <a:cubicBezTo>
                  <a:pt x="208279" y="31042"/>
                  <a:pt x="210215" y="30340"/>
                  <a:pt x="212169" y="30340"/>
                </a:cubicBezTo>
                <a:cubicBezTo>
                  <a:pt x="213286" y="30340"/>
                  <a:pt x="214408" y="30569"/>
                  <a:pt x="215468" y="31041"/>
                </a:cubicBezTo>
                <a:cubicBezTo>
                  <a:pt x="218382" y="32372"/>
                  <a:pt x="220218" y="35253"/>
                  <a:pt x="220282" y="38484"/>
                </a:cubicBezTo>
                <a:cubicBezTo>
                  <a:pt x="220313" y="38832"/>
                  <a:pt x="220313" y="39180"/>
                  <a:pt x="220345" y="39497"/>
                </a:cubicBezTo>
                <a:cubicBezTo>
                  <a:pt x="221042" y="48428"/>
                  <a:pt x="228262" y="55680"/>
                  <a:pt x="237161" y="56377"/>
                </a:cubicBezTo>
                <a:cubicBezTo>
                  <a:pt x="237657" y="56415"/>
                  <a:pt x="238149" y="56435"/>
                  <a:pt x="238637" y="56435"/>
                </a:cubicBezTo>
                <a:cubicBezTo>
                  <a:pt x="249272" y="56435"/>
                  <a:pt x="257834" y="47360"/>
                  <a:pt x="256986" y="36520"/>
                </a:cubicBezTo>
                <a:cubicBezTo>
                  <a:pt x="256258" y="27589"/>
                  <a:pt x="248974" y="20369"/>
                  <a:pt x="240043" y="19704"/>
                </a:cubicBezTo>
                <a:cubicBezTo>
                  <a:pt x="239576" y="19669"/>
                  <a:pt x="239112" y="19652"/>
                  <a:pt x="238652" y="19652"/>
                </a:cubicBezTo>
                <a:cubicBezTo>
                  <a:pt x="234058" y="19652"/>
                  <a:pt x="229840" y="21348"/>
                  <a:pt x="226616" y="24169"/>
                </a:cubicBezTo>
                <a:cubicBezTo>
                  <a:pt x="225128" y="25459"/>
                  <a:pt x="223242" y="26127"/>
                  <a:pt x="221332" y="26127"/>
                </a:cubicBezTo>
                <a:cubicBezTo>
                  <a:pt x="220194" y="26127"/>
                  <a:pt x="219046" y="25889"/>
                  <a:pt x="217970" y="25404"/>
                </a:cubicBezTo>
                <a:cubicBezTo>
                  <a:pt x="215056" y="24106"/>
                  <a:pt x="213220" y="21192"/>
                  <a:pt x="213125" y="17994"/>
                </a:cubicBezTo>
                <a:cubicBezTo>
                  <a:pt x="213125" y="17645"/>
                  <a:pt x="213125" y="17297"/>
                  <a:pt x="213093" y="16949"/>
                </a:cubicBezTo>
                <a:cubicBezTo>
                  <a:pt x="212396" y="7923"/>
                  <a:pt x="205017" y="639"/>
                  <a:pt x="195960" y="38"/>
                </a:cubicBezTo>
                <a:cubicBezTo>
                  <a:pt x="195567" y="13"/>
                  <a:pt x="195176" y="1"/>
                  <a:pt x="194787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2;p24">
            <a:extLst>
              <a:ext uri="{FF2B5EF4-FFF2-40B4-BE49-F238E27FC236}">
                <a16:creationId xmlns:a16="http://schemas.microsoft.com/office/drawing/2014/main" id="{FEAF33FA-8B69-4EEA-AF8A-CB499F6654A2}"/>
              </a:ext>
            </a:extLst>
          </p:cNvPr>
          <p:cNvSpPr/>
          <p:nvPr/>
        </p:nvSpPr>
        <p:spPr>
          <a:xfrm>
            <a:off x="1320259" y="3519946"/>
            <a:ext cx="806574" cy="774803"/>
          </a:xfrm>
          <a:custGeom>
            <a:avLst/>
            <a:gdLst/>
            <a:ahLst/>
            <a:cxnLst/>
            <a:rect l="l" t="t" r="r" b="b"/>
            <a:pathLst>
              <a:path w="28281" h="27167" extrusionOk="0">
                <a:moveTo>
                  <a:pt x="14129" y="1"/>
                </a:moveTo>
                <a:cubicBezTo>
                  <a:pt x="7124" y="1"/>
                  <a:pt x="1174" y="5388"/>
                  <a:pt x="602" y="12491"/>
                </a:cubicBezTo>
                <a:cubicBezTo>
                  <a:pt x="0" y="19965"/>
                  <a:pt x="5574" y="26520"/>
                  <a:pt x="13048" y="27122"/>
                </a:cubicBezTo>
                <a:cubicBezTo>
                  <a:pt x="13420" y="27152"/>
                  <a:pt x="13790" y="27167"/>
                  <a:pt x="14157" y="27167"/>
                </a:cubicBezTo>
                <a:cubicBezTo>
                  <a:pt x="21160" y="27167"/>
                  <a:pt x="27107" y="21808"/>
                  <a:pt x="27679" y="14676"/>
                </a:cubicBezTo>
                <a:cubicBezTo>
                  <a:pt x="28281" y="7202"/>
                  <a:pt x="22707" y="647"/>
                  <a:pt x="15233" y="45"/>
                </a:cubicBezTo>
                <a:cubicBezTo>
                  <a:pt x="14862" y="15"/>
                  <a:pt x="14494" y="1"/>
                  <a:pt x="141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43;p24">
            <a:extLst>
              <a:ext uri="{FF2B5EF4-FFF2-40B4-BE49-F238E27FC236}">
                <a16:creationId xmlns:a16="http://schemas.microsoft.com/office/drawing/2014/main" id="{7F60F1CA-BB8E-01A8-298F-848D2A11245C}"/>
              </a:ext>
            </a:extLst>
          </p:cNvPr>
          <p:cNvSpPr/>
          <p:nvPr/>
        </p:nvSpPr>
        <p:spPr>
          <a:xfrm>
            <a:off x="2975767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644;p24">
            <a:extLst>
              <a:ext uri="{FF2B5EF4-FFF2-40B4-BE49-F238E27FC236}">
                <a16:creationId xmlns:a16="http://schemas.microsoft.com/office/drawing/2014/main" id="{FF63DDA9-2154-DAFE-DF32-349A259803F4}"/>
              </a:ext>
            </a:extLst>
          </p:cNvPr>
          <p:cNvSpPr/>
          <p:nvPr/>
        </p:nvSpPr>
        <p:spPr>
          <a:xfrm>
            <a:off x="2975767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645;p24">
            <a:extLst>
              <a:ext uri="{FF2B5EF4-FFF2-40B4-BE49-F238E27FC236}">
                <a16:creationId xmlns:a16="http://schemas.microsoft.com/office/drawing/2014/main" id="{E2EE1341-F7AA-980A-060D-98B43235F41F}"/>
              </a:ext>
            </a:extLst>
          </p:cNvPr>
          <p:cNvSpPr/>
          <p:nvPr/>
        </p:nvSpPr>
        <p:spPr>
          <a:xfrm>
            <a:off x="2975767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646;p24">
            <a:extLst>
              <a:ext uri="{FF2B5EF4-FFF2-40B4-BE49-F238E27FC236}">
                <a16:creationId xmlns:a16="http://schemas.microsoft.com/office/drawing/2014/main" id="{A66B146B-9A9B-A6A7-C89B-12B53201B30E}"/>
              </a:ext>
            </a:extLst>
          </p:cNvPr>
          <p:cNvSpPr/>
          <p:nvPr/>
        </p:nvSpPr>
        <p:spPr>
          <a:xfrm>
            <a:off x="5479378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647;p24">
            <a:extLst>
              <a:ext uri="{FF2B5EF4-FFF2-40B4-BE49-F238E27FC236}">
                <a16:creationId xmlns:a16="http://schemas.microsoft.com/office/drawing/2014/main" id="{418626A8-F907-BE86-D839-A24F335095F2}"/>
              </a:ext>
            </a:extLst>
          </p:cNvPr>
          <p:cNvSpPr/>
          <p:nvPr/>
        </p:nvSpPr>
        <p:spPr>
          <a:xfrm>
            <a:off x="5479378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2629"/>
                </a:moveTo>
                <a:lnTo>
                  <a:pt x="0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648;p24">
            <a:extLst>
              <a:ext uri="{FF2B5EF4-FFF2-40B4-BE49-F238E27FC236}">
                <a16:creationId xmlns:a16="http://schemas.microsoft.com/office/drawing/2014/main" id="{02396636-62AC-1C2D-A83F-963F9F6FC8A8}"/>
              </a:ext>
            </a:extLst>
          </p:cNvPr>
          <p:cNvSpPr/>
          <p:nvPr/>
        </p:nvSpPr>
        <p:spPr>
          <a:xfrm>
            <a:off x="5479378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649;p24">
            <a:extLst>
              <a:ext uri="{FF2B5EF4-FFF2-40B4-BE49-F238E27FC236}">
                <a16:creationId xmlns:a16="http://schemas.microsoft.com/office/drawing/2014/main" id="{10333552-91BE-FCF3-C237-178954F4B92B}"/>
              </a:ext>
            </a:extLst>
          </p:cNvPr>
          <p:cNvSpPr/>
          <p:nvPr/>
        </p:nvSpPr>
        <p:spPr>
          <a:xfrm>
            <a:off x="7982961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650;p24">
            <a:extLst>
              <a:ext uri="{FF2B5EF4-FFF2-40B4-BE49-F238E27FC236}">
                <a16:creationId xmlns:a16="http://schemas.microsoft.com/office/drawing/2014/main" id="{384BAFA3-CB0D-1BE9-7D19-B585EE8BCF04}"/>
              </a:ext>
            </a:extLst>
          </p:cNvPr>
          <p:cNvSpPr/>
          <p:nvPr/>
        </p:nvSpPr>
        <p:spPr>
          <a:xfrm>
            <a:off x="7982961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651;p24">
            <a:extLst>
              <a:ext uri="{FF2B5EF4-FFF2-40B4-BE49-F238E27FC236}">
                <a16:creationId xmlns:a16="http://schemas.microsoft.com/office/drawing/2014/main" id="{E5B03C38-A1E5-C8EF-25F9-776A91C50C8A}"/>
              </a:ext>
            </a:extLst>
          </p:cNvPr>
          <p:cNvSpPr/>
          <p:nvPr/>
        </p:nvSpPr>
        <p:spPr>
          <a:xfrm>
            <a:off x="7982961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652;p24">
            <a:extLst>
              <a:ext uri="{FF2B5EF4-FFF2-40B4-BE49-F238E27FC236}">
                <a16:creationId xmlns:a16="http://schemas.microsoft.com/office/drawing/2014/main" id="{94809799-E12C-CF9E-EAA0-A52804366146}"/>
              </a:ext>
            </a:extLst>
          </p:cNvPr>
          <p:cNvSpPr/>
          <p:nvPr/>
        </p:nvSpPr>
        <p:spPr>
          <a:xfrm>
            <a:off x="1723064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653;p24">
            <a:extLst>
              <a:ext uri="{FF2B5EF4-FFF2-40B4-BE49-F238E27FC236}">
                <a16:creationId xmlns:a16="http://schemas.microsoft.com/office/drawing/2014/main" id="{F197088E-9D82-BF8C-A16E-9931FA09E191}"/>
              </a:ext>
            </a:extLst>
          </p:cNvPr>
          <p:cNvSpPr/>
          <p:nvPr/>
        </p:nvSpPr>
        <p:spPr>
          <a:xfrm>
            <a:off x="1723064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654;p24">
            <a:extLst>
              <a:ext uri="{FF2B5EF4-FFF2-40B4-BE49-F238E27FC236}">
                <a16:creationId xmlns:a16="http://schemas.microsoft.com/office/drawing/2014/main" id="{7E1A0B0E-5348-F0BA-A34D-69DEDE9442D3}"/>
              </a:ext>
            </a:extLst>
          </p:cNvPr>
          <p:cNvSpPr/>
          <p:nvPr/>
        </p:nvSpPr>
        <p:spPr>
          <a:xfrm>
            <a:off x="1723064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655;p24">
            <a:extLst>
              <a:ext uri="{FF2B5EF4-FFF2-40B4-BE49-F238E27FC236}">
                <a16:creationId xmlns:a16="http://schemas.microsoft.com/office/drawing/2014/main" id="{2B50D7D5-7704-1B9C-F21A-479A1CF90B75}"/>
              </a:ext>
            </a:extLst>
          </p:cNvPr>
          <p:cNvSpPr/>
          <p:nvPr/>
        </p:nvSpPr>
        <p:spPr>
          <a:xfrm>
            <a:off x="4227558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56;p24">
            <a:extLst>
              <a:ext uri="{FF2B5EF4-FFF2-40B4-BE49-F238E27FC236}">
                <a16:creationId xmlns:a16="http://schemas.microsoft.com/office/drawing/2014/main" id="{DC0456F5-466D-C4A2-7EBF-49BB8CFD7DA7}"/>
              </a:ext>
            </a:extLst>
          </p:cNvPr>
          <p:cNvSpPr/>
          <p:nvPr/>
        </p:nvSpPr>
        <p:spPr>
          <a:xfrm>
            <a:off x="4227558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57;p24">
            <a:extLst>
              <a:ext uri="{FF2B5EF4-FFF2-40B4-BE49-F238E27FC236}">
                <a16:creationId xmlns:a16="http://schemas.microsoft.com/office/drawing/2014/main" id="{41CE4F88-050A-8869-0290-1D73F3CCE539}"/>
              </a:ext>
            </a:extLst>
          </p:cNvPr>
          <p:cNvSpPr/>
          <p:nvPr/>
        </p:nvSpPr>
        <p:spPr>
          <a:xfrm>
            <a:off x="4227558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58;p24">
            <a:extLst>
              <a:ext uri="{FF2B5EF4-FFF2-40B4-BE49-F238E27FC236}">
                <a16:creationId xmlns:a16="http://schemas.microsoft.com/office/drawing/2014/main" id="{6173D386-A559-26D5-9538-5B72444E62CB}"/>
              </a:ext>
            </a:extLst>
          </p:cNvPr>
          <p:cNvSpPr/>
          <p:nvPr/>
        </p:nvSpPr>
        <p:spPr>
          <a:xfrm>
            <a:off x="6731170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59;p24">
            <a:extLst>
              <a:ext uri="{FF2B5EF4-FFF2-40B4-BE49-F238E27FC236}">
                <a16:creationId xmlns:a16="http://schemas.microsoft.com/office/drawing/2014/main" id="{072CB472-A7EE-0D1F-6C77-00CF9F92BDF6}"/>
              </a:ext>
            </a:extLst>
          </p:cNvPr>
          <p:cNvSpPr/>
          <p:nvPr/>
        </p:nvSpPr>
        <p:spPr>
          <a:xfrm>
            <a:off x="6731170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1"/>
                </a:moveTo>
                <a:lnTo>
                  <a:pt x="0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60;p24">
            <a:extLst>
              <a:ext uri="{FF2B5EF4-FFF2-40B4-BE49-F238E27FC236}">
                <a16:creationId xmlns:a16="http://schemas.microsoft.com/office/drawing/2014/main" id="{A7806484-D11B-FE14-8BF1-9E074B9F9748}"/>
              </a:ext>
            </a:extLst>
          </p:cNvPr>
          <p:cNvSpPr/>
          <p:nvPr/>
        </p:nvSpPr>
        <p:spPr>
          <a:xfrm>
            <a:off x="6731170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61;p24">
            <a:extLst>
              <a:ext uri="{FF2B5EF4-FFF2-40B4-BE49-F238E27FC236}">
                <a16:creationId xmlns:a16="http://schemas.microsoft.com/office/drawing/2014/main" id="{B102149E-F3DC-6482-3C89-0EC4DF1CC117}"/>
              </a:ext>
            </a:extLst>
          </p:cNvPr>
          <p:cNvSpPr/>
          <p:nvPr/>
        </p:nvSpPr>
        <p:spPr>
          <a:xfrm>
            <a:off x="2588306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87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7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2;p24">
            <a:extLst>
              <a:ext uri="{FF2B5EF4-FFF2-40B4-BE49-F238E27FC236}">
                <a16:creationId xmlns:a16="http://schemas.microsoft.com/office/drawing/2014/main" id="{09840922-7101-596B-3DE4-61E4759A4437}"/>
              </a:ext>
            </a:extLst>
          </p:cNvPr>
          <p:cNvSpPr/>
          <p:nvPr/>
        </p:nvSpPr>
        <p:spPr>
          <a:xfrm>
            <a:off x="3810295" y="3519747"/>
            <a:ext cx="833697" cy="775231"/>
          </a:xfrm>
          <a:custGeom>
            <a:avLst/>
            <a:gdLst/>
            <a:ahLst/>
            <a:cxnLst/>
            <a:rect l="l" t="t" r="r" b="b"/>
            <a:pathLst>
              <a:path w="29232" h="27182" extrusionOk="0">
                <a:moveTo>
                  <a:pt x="14612" y="0"/>
                </a:moveTo>
                <a:cubicBezTo>
                  <a:pt x="8071" y="0"/>
                  <a:pt x="2319" y="4720"/>
                  <a:pt x="1236" y="11390"/>
                </a:cubicBezTo>
                <a:cubicBezTo>
                  <a:pt x="1" y="18800"/>
                  <a:pt x="5036" y="25799"/>
                  <a:pt x="12415" y="27002"/>
                </a:cubicBezTo>
                <a:cubicBezTo>
                  <a:pt x="13156" y="27123"/>
                  <a:pt x="13893" y="27181"/>
                  <a:pt x="14620" y="27181"/>
                </a:cubicBezTo>
                <a:cubicBezTo>
                  <a:pt x="21167" y="27181"/>
                  <a:pt x="26945" y="22461"/>
                  <a:pt x="28028" y="15792"/>
                </a:cubicBezTo>
                <a:cubicBezTo>
                  <a:pt x="29231" y="8381"/>
                  <a:pt x="24228" y="1414"/>
                  <a:pt x="16817" y="179"/>
                </a:cubicBezTo>
                <a:cubicBezTo>
                  <a:pt x="16076" y="59"/>
                  <a:pt x="15339" y="0"/>
                  <a:pt x="14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63;p24">
            <a:extLst>
              <a:ext uri="{FF2B5EF4-FFF2-40B4-BE49-F238E27FC236}">
                <a16:creationId xmlns:a16="http://schemas.microsoft.com/office/drawing/2014/main" id="{EFE36C81-AD2D-14D4-3A39-C0D64B3B4DFF}"/>
              </a:ext>
            </a:extLst>
          </p:cNvPr>
          <p:cNvSpPr/>
          <p:nvPr/>
        </p:nvSpPr>
        <p:spPr>
          <a:xfrm>
            <a:off x="6313906" y="3519775"/>
            <a:ext cx="834581" cy="775202"/>
          </a:xfrm>
          <a:custGeom>
            <a:avLst/>
            <a:gdLst/>
            <a:ahLst/>
            <a:cxnLst/>
            <a:rect l="l" t="t" r="r" b="b"/>
            <a:pathLst>
              <a:path w="29263" h="27181" extrusionOk="0">
                <a:moveTo>
                  <a:pt x="14630" y="0"/>
                </a:moveTo>
                <a:cubicBezTo>
                  <a:pt x="8102" y="0"/>
                  <a:pt x="2319" y="4744"/>
                  <a:pt x="1235" y="11389"/>
                </a:cubicBezTo>
                <a:cubicBezTo>
                  <a:pt x="0" y="18799"/>
                  <a:pt x="5036" y="25798"/>
                  <a:pt x="12446" y="27001"/>
                </a:cubicBezTo>
                <a:cubicBezTo>
                  <a:pt x="13184" y="27122"/>
                  <a:pt x="13918" y="27180"/>
                  <a:pt x="14643" y="27180"/>
                </a:cubicBezTo>
                <a:cubicBezTo>
                  <a:pt x="21167" y="27180"/>
                  <a:pt x="26944" y="22460"/>
                  <a:pt x="28028" y="15791"/>
                </a:cubicBezTo>
                <a:cubicBezTo>
                  <a:pt x="29263" y="8380"/>
                  <a:pt x="24227" y="1413"/>
                  <a:pt x="16817" y="178"/>
                </a:cubicBezTo>
                <a:cubicBezTo>
                  <a:pt x="16082" y="58"/>
                  <a:pt x="15351" y="0"/>
                  <a:pt x="146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64;p24">
            <a:extLst>
              <a:ext uri="{FF2B5EF4-FFF2-40B4-BE49-F238E27FC236}">
                <a16:creationId xmlns:a16="http://schemas.microsoft.com/office/drawing/2014/main" id="{8F5AE41B-8E5E-EC99-2182-A5F1DB7F635E}"/>
              </a:ext>
            </a:extLst>
          </p:cNvPr>
          <p:cNvSpPr/>
          <p:nvPr/>
        </p:nvSpPr>
        <p:spPr>
          <a:xfrm>
            <a:off x="5091917" y="4080288"/>
            <a:ext cx="774975" cy="774974"/>
          </a:xfrm>
          <a:custGeom>
            <a:avLst/>
            <a:gdLst/>
            <a:ahLst/>
            <a:cxnLst/>
            <a:rect l="l" t="t" r="r" b="b"/>
            <a:pathLst>
              <a:path w="27173" h="27173" extrusionOk="0">
                <a:moveTo>
                  <a:pt x="13586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6" y="27172"/>
                </a:cubicBezTo>
                <a:cubicBezTo>
                  <a:pt x="21092" y="27172"/>
                  <a:pt x="27172" y="21092"/>
                  <a:pt x="27172" y="13586"/>
                </a:cubicBezTo>
                <a:cubicBezTo>
                  <a:pt x="27172" y="6081"/>
                  <a:pt x="21092" y="0"/>
                  <a:pt x="135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65;p24">
            <a:extLst>
              <a:ext uri="{FF2B5EF4-FFF2-40B4-BE49-F238E27FC236}">
                <a16:creationId xmlns:a16="http://schemas.microsoft.com/office/drawing/2014/main" id="{2E04D6BA-450A-2EC9-8938-1B1CC1ACDF71}"/>
              </a:ext>
            </a:extLst>
          </p:cNvPr>
          <p:cNvSpPr/>
          <p:nvPr/>
        </p:nvSpPr>
        <p:spPr>
          <a:xfrm>
            <a:off x="7596413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55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55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666;p24">
            <a:extLst>
              <a:ext uri="{FF2B5EF4-FFF2-40B4-BE49-F238E27FC236}">
                <a16:creationId xmlns:a16="http://schemas.microsoft.com/office/drawing/2014/main" id="{A330423B-D070-CC60-154A-7647C4BD7CCE}"/>
              </a:ext>
            </a:extLst>
          </p:cNvPr>
          <p:cNvSpPr/>
          <p:nvPr/>
        </p:nvSpPr>
        <p:spPr>
          <a:xfrm>
            <a:off x="6499052" y="3668445"/>
            <a:ext cx="465190" cy="478709"/>
          </a:xfrm>
          <a:custGeom>
            <a:avLst/>
            <a:gdLst/>
            <a:ahLst/>
            <a:cxnLst/>
            <a:rect l="l" t="t" r="r" b="b"/>
            <a:pathLst>
              <a:path w="16311" h="16785" extrusionOk="0">
                <a:moveTo>
                  <a:pt x="7569" y="919"/>
                </a:moveTo>
                <a:cubicBezTo>
                  <a:pt x="7443" y="919"/>
                  <a:pt x="7348" y="1014"/>
                  <a:pt x="7348" y="1140"/>
                </a:cubicBezTo>
                <a:cubicBezTo>
                  <a:pt x="7348" y="1299"/>
                  <a:pt x="7443" y="1394"/>
                  <a:pt x="7569" y="1394"/>
                </a:cubicBezTo>
                <a:lnTo>
                  <a:pt x="8710" y="1394"/>
                </a:lnTo>
                <a:cubicBezTo>
                  <a:pt x="8836" y="1394"/>
                  <a:pt x="8963" y="1299"/>
                  <a:pt x="8963" y="1140"/>
                </a:cubicBezTo>
                <a:cubicBezTo>
                  <a:pt x="8963" y="1014"/>
                  <a:pt x="8836" y="919"/>
                  <a:pt x="8710" y="919"/>
                </a:cubicBezTo>
                <a:close/>
                <a:moveTo>
                  <a:pt x="11433" y="475"/>
                </a:moveTo>
                <a:cubicBezTo>
                  <a:pt x="11718" y="475"/>
                  <a:pt x="11971" y="602"/>
                  <a:pt x="12161" y="792"/>
                </a:cubicBezTo>
                <a:cubicBezTo>
                  <a:pt x="12320" y="982"/>
                  <a:pt x="12446" y="1235"/>
                  <a:pt x="12446" y="1520"/>
                </a:cubicBezTo>
                <a:lnTo>
                  <a:pt x="12446" y="1805"/>
                </a:lnTo>
                <a:lnTo>
                  <a:pt x="3833" y="1805"/>
                </a:lnTo>
                <a:lnTo>
                  <a:pt x="3833" y="1520"/>
                </a:lnTo>
                <a:cubicBezTo>
                  <a:pt x="3833" y="1235"/>
                  <a:pt x="3959" y="982"/>
                  <a:pt x="4149" y="792"/>
                </a:cubicBezTo>
                <a:cubicBezTo>
                  <a:pt x="4339" y="602"/>
                  <a:pt x="4593" y="475"/>
                  <a:pt x="4878" y="475"/>
                </a:cubicBezTo>
                <a:close/>
                <a:moveTo>
                  <a:pt x="12446" y="2312"/>
                </a:moveTo>
                <a:lnTo>
                  <a:pt x="12446" y="2882"/>
                </a:lnTo>
                <a:lnTo>
                  <a:pt x="3833" y="2882"/>
                </a:lnTo>
                <a:lnTo>
                  <a:pt x="3833" y="2312"/>
                </a:lnTo>
                <a:close/>
                <a:moveTo>
                  <a:pt x="1711" y="2502"/>
                </a:moveTo>
                <a:lnTo>
                  <a:pt x="1711" y="3737"/>
                </a:lnTo>
                <a:lnTo>
                  <a:pt x="476" y="3737"/>
                </a:lnTo>
                <a:lnTo>
                  <a:pt x="476" y="2502"/>
                </a:lnTo>
                <a:close/>
                <a:moveTo>
                  <a:pt x="15835" y="2502"/>
                </a:moveTo>
                <a:lnTo>
                  <a:pt x="15835" y="3737"/>
                </a:lnTo>
                <a:lnTo>
                  <a:pt x="14600" y="3737"/>
                </a:lnTo>
                <a:lnTo>
                  <a:pt x="14600" y="2502"/>
                </a:lnTo>
                <a:close/>
                <a:moveTo>
                  <a:pt x="8139" y="6334"/>
                </a:moveTo>
                <a:cubicBezTo>
                  <a:pt x="7728" y="6334"/>
                  <a:pt x="7379" y="6492"/>
                  <a:pt x="7094" y="6777"/>
                </a:cubicBezTo>
                <a:cubicBezTo>
                  <a:pt x="6841" y="7031"/>
                  <a:pt x="6683" y="7411"/>
                  <a:pt x="6683" y="7822"/>
                </a:cubicBezTo>
                <a:cubicBezTo>
                  <a:pt x="6683" y="8203"/>
                  <a:pt x="6841" y="8583"/>
                  <a:pt x="7094" y="8868"/>
                </a:cubicBezTo>
                <a:cubicBezTo>
                  <a:pt x="7379" y="9121"/>
                  <a:pt x="7728" y="9279"/>
                  <a:pt x="8139" y="9279"/>
                </a:cubicBezTo>
                <a:cubicBezTo>
                  <a:pt x="8425" y="9279"/>
                  <a:pt x="8710" y="9216"/>
                  <a:pt x="8931" y="9058"/>
                </a:cubicBezTo>
                <a:cubicBezTo>
                  <a:pt x="9153" y="8931"/>
                  <a:pt x="9343" y="8709"/>
                  <a:pt x="9470" y="8456"/>
                </a:cubicBezTo>
                <a:cubicBezTo>
                  <a:pt x="9533" y="8329"/>
                  <a:pt x="9470" y="8203"/>
                  <a:pt x="9375" y="8139"/>
                </a:cubicBezTo>
                <a:cubicBezTo>
                  <a:pt x="9332" y="8118"/>
                  <a:pt x="9287" y="8108"/>
                  <a:pt x="9242" y="8108"/>
                </a:cubicBezTo>
                <a:cubicBezTo>
                  <a:pt x="9153" y="8108"/>
                  <a:pt x="9068" y="8150"/>
                  <a:pt x="9026" y="8234"/>
                </a:cubicBezTo>
                <a:cubicBezTo>
                  <a:pt x="8963" y="8424"/>
                  <a:pt x="8836" y="8551"/>
                  <a:pt x="8678" y="8646"/>
                </a:cubicBezTo>
                <a:cubicBezTo>
                  <a:pt x="8520" y="8741"/>
                  <a:pt x="8330" y="8804"/>
                  <a:pt x="8139" y="8804"/>
                </a:cubicBezTo>
                <a:cubicBezTo>
                  <a:pt x="7886" y="8804"/>
                  <a:pt x="7633" y="8678"/>
                  <a:pt x="7443" y="8519"/>
                </a:cubicBezTo>
                <a:cubicBezTo>
                  <a:pt x="7284" y="8329"/>
                  <a:pt x="7158" y="8076"/>
                  <a:pt x="7158" y="7822"/>
                </a:cubicBezTo>
                <a:cubicBezTo>
                  <a:pt x="7158" y="7537"/>
                  <a:pt x="7284" y="7284"/>
                  <a:pt x="7443" y="7126"/>
                </a:cubicBezTo>
                <a:cubicBezTo>
                  <a:pt x="7633" y="6936"/>
                  <a:pt x="7886" y="6809"/>
                  <a:pt x="8139" y="6809"/>
                </a:cubicBezTo>
                <a:cubicBezTo>
                  <a:pt x="8330" y="6809"/>
                  <a:pt x="8520" y="6872"/>
                  <a:pt x="8678" y="6967"/>
                </a:cubicBezTo>
                <a:cubicBezTo>
                  <a:pt x="8836" y="7062"/>
                  <a:pt x="8963" y="7221"/>
                  <a:pt x="9026" y="7379"/>
                </a:cubicBezTo>
                <a:cubicBezTo>
                  <a:pt x="9068" y="7464"/>
                  <a:pt x="9153" y="7506"/>
                  <a:pt x="9242" y="7506"/>
                </a:cubicBezTo>
                <a:cubicBezTo>
                  <a:pt x="9287" y="7506"/>
                  <a:pt x="9332" y="7495"/>
                  <a:pt x="9375" y="7474"/>
                </a:cubicBezTo>
                <a:cubicBezTo>
                  <a:pt x="9470" y="7411"/>
                  <a:pt x="9533" y="7284"/>
                  <a:pt x="9470" y="7157"/>
                </a:cubicBezTo>
                <a:cubicBezTo>
                  <a:pt x="9343" y="6904"/>
                  <a:pt x="9153" y="6714"/>
                  <a:pt x="8931" y="6556"/>
                </a:cubicBezTo>
                <a:cubicBezTo>
                  <a:pt x="8710" y="6429"/>
                  <a:pt x="8425" y="6334"/>
                  <a:pt x="8139" y="6334"/>
                </a:cubicBezTo>
                <a:close/>
                <a:moveTo>
                  <a:pt x="8456" y="4497"/>
                </a:moveTo>
                <a:cubicBezTo>
                  <a:pt x="8456" y="4497"/>
                  <a:pt x="8488" y="4497"/>
                  <a:pt x="8488" y="4529"/>
                </a:cubicBezTo>
                <a:cubicBezTo>
                  <a:pt x="8520" y="4529"/>
                  <a:pt x="8520" y="4561"/>
                  <a:pt x="8520" y="4561"/>
                </a:cubicBezTo>
                <a:lnTo>
                  <a:pt x="8520" y="4972"/>
                </a:lnTo>
                <a:cubicBezTo>
                  <a:pt x="8520" y="5099"/>
                  <a:pt x="8615" y="5194"/>
                  <a:pt x="8710" y="5226"/>
                </a:cubicBezTo>
                <a:cubicBezTo>
                  <a:pt x="8868" y="5226"/>
                  <a:pt x="9026" y="5289"/>
                  <a:pt x="9153" y="5352"/>
                </a:cubicBezTo>
                <a:cubicBezTo>
                  <a:pt x="9311" y="5416"/>
                  <a:pt x="9438" y="5479"/>
                  <a:pt x="9596" y="5574"/>
                </a:cubicBezTo>
                <a:cubicBezTo>
                  <a:pt x="9633" y="5598"/>
                  <a:pt x="9673" y="5609"/>
                  <a:pt x="9714" y="5609"/>
                </a:cubicBezTo>
                <a:cubicBezTo>
                  <a:pt x="9779" y="5609"/>
                  <a:pt x="9842" y="5581"/>
                  <a:pt x="9881" y="5542"/>
                </a:cubicBezTo>
                <a:lnTo>
                  <a:pt x="10166" y="5257"/>
                </a:lnTo>
                <a:cubicBezTo>
                  <a:pt x="10198" y="5257"/>
                  <a:pt x="10198" y="5226"/>
                  <a:pt x="10230" y="5226"/>
                </a:cubicBezTo>
                <a:cubicBezTo>
                  <a:pt x="10261" y="5226"/>
                  <a:pt x="10293" y="5226"/>
                  <a:pt x="10293" y="5257"/>
                </a:cubicBezTo>
                <a:lnTo>
                  <a:pt x="10705" y="5669"/>
                </a:lnTo>
                <a:cubicBezTo>
                  <a:pt x="10705" y="5669"/>
                  <a:pt x="10736" y="5701"/>
                  <a:pt x="10736" y="5701"/>
                </a:cubicBezTo>
                <a:cubicBezTo>
                  <a:pt x="10736" y="5732"/>
                  <a:pt x="10705" y="5764"/>
                  <a:pt x="10705" y="5764"/>
                </a:cubicBezTo>
                <a:lnTo>
                  <a:pt x="10420" y="6049"/>
                </a:lnTo>
                <a:cubicBezTo>
                  <a:pt x="10325" y="6144"/>
                  <a:pt x="10325" y="6271"/>
                  <a:pt x="10388" y="6366"/>
                </a:cubicBezTo>
                <a:cubicBezTo>
                  <a:pt x="10483" y="6492"/>
                  <a:pt x="10546" y="6651"/>
                  <a:pt x="10610" y="6777"/>
                </a:cubicBezTo>
                <a:cubicBezTo>
                  <a:pt x="10673" y="6936"/>
                  <a:pt x="10705" y="7062"/>
                  <a:pt x="10736" y="7221"/>
                </a:cubicBezTo>
                <a:cubicBezTo>
                  <a:pt x="10768" y="7347"/>
                  <a:pt x="10895" y="7442"/>
                  <a:pt x="10990" y="7442"/>
                </a:cubicBezTo>
                <a:lnTo>
                  <a:pt x="11433" y="7442"/>
                </a:lnTo>
                <a:cubicBezTo>
                  <a:pt x="11465" y="7474"/>
                  <a:pt x="11465" y="7474"/>
                  <a:pt x="11465" y="7506"/>
                </a:cubicBezTo>
                <a:lnTo>
                  <a:pt x="11465" y="8076"/>
                </a:lnTo>
                <a:cubicBezTo>
                  <a:pt x="11465" y="8108"/>
                  <a:pt x="11465" y="8139"/>
                  <a:pt x="11433" y="8139"/>
                </a:cubicBezTo>
                <a:cubicBezTo>
                  <a:pt x="11433" y="8171"/>
                  <a:pt x="11401" y="8171"/>
                  <a:pt x="11401" y="8171"/>
                </a:cubicBezTo>
                <a:lnTo>
                  <a:pt x="10990" y="8171"/>
                </a:lnTo>
                <a:cubicBezTo>
                  <a:pt x="10863" y="8171"/>
                  <a:pt x="10768" y="8266"/>
                  <a:pt x="10736" y="8361"/>
                </a:cubicBezTo>
                <a:cubicBezTo>
                  <a:pt x="10705" y="8519"/>
                  <a:pt x="10673" y="8678"/>
                  <a:pt x="10610" y="8804"/>
                </a:cubicBezTo>
                <a:cubicBezTo>
                  <a:pt x="10546" y="8963"/>
                  <a:pt x="10483" y="9089"/>
                  <a:pt x="10388" y="9248"/>
                </a:cubicBezTo>
                <a:cubicBezTo>
                  <a:pt x="10325" y="9343"/>
                  <a:pt x="10325" y="9469"/>
                  <a:pt x="10420" y="9564"/>
                </a:cubicBezTo>
                <a:lnTo>
                  <a:pt x="10705" y="9818"/>
                </a:lnTo>
                <a:cubicBezTo>
                  <a:pt x="10705" y="9849"/>
                  <a:pt x="10736" y="9849"/>
                  <a:pt x="10736" y="9881"/>
                </a:cubicBezTo>
                <a:cubicBezTo>
                  <a:pt x="10736" y="9913"/>
                  <a:pt x="10705" y="9913"/>
                  <a:pt x="10705" y="9944"/>
                </a:cubicBezTo>
                <a:lnTo>
                  <a:pt x="10293" y="10356"/>
                </a:lnTo>
                <a:cubicBezTo>
                  <a:pt x="10261" y="10356"/>
                  <a:pt x="10261" y="10388"/>
                  <a:pt x="10230" y="10388"/>
                </a:cubicBezTo>
                <a:cubicBezTo>
                  <a:pt x="10198" y="10388"/>
                  <a:pt x="10198" y="10356"/>
                  <a:pt x="10166" y="10356"/>
                </a:cubicBezTo>
                <a:lnTo>
                  <a:pt x="9881" y="10071"/>
                </a:lnTo>
                <a:cubicBezTo>
                  <a:pt x="9846" y="10019"/>
                  <a:pt x="9783" y="9995"/>
                  <a:pt x="9717" y="9995"/>
                </a:cubicBezTo>
                <a:cubicBezTo>
                  <a:pt x="9663" y="9995"/>
                  <a:pt x="9607" y="10011"/>
                  <a:pt x="9565" y="10039"/>
                </a:cubicBezTo>
                <a:cubicBezTo>
                  <a:pt x="9438" y="10134"/>
                  <a:pt x="9311" y="10198"/>
                  <a:pt x="9153" y="10261"/>
                </a:cubicBezTo>
                <a:cubicBezTo>
                  <a:pt x="9026" y="10324"/>
                  <a:pt x="8868" y="10356"/>
                  <a:pt x="8710" y="10388"/>
                </a:cubicBezTo>
                <a:cubicBezTo>
                  <a:pt x="8583" y="10419"/>
                  <a:pt x="8520" y="10514"/>
                  <a:pt x="8520" y="10641"/>
                </a:cubicBezTo>
                <a:lnTo>
                  <a:pt x="8520" y="11053"/>
                </a:lnTo>
                <a:cubicBezTo>
                  <a:pt x="8520" y="11053"/>
                  <a:pt x="8520" y="11084"/>
                  <a:pt x="8488" y="11116"/>
                </a:cubicBezTo>
                <a:lnTo>
                  <a:pt x="7791" y="11116"/>
                </a:lnTo>
                <a:cubicBezTo>
                  <a:pt x="7791" y="11084"/>
                  <a:pt x="7791" y="11053"/>
                  <a:pt x="7791" y="11053"/>
                </a:cubicBezTo>
                <a:lnTo>
                  <a:pt x="7791" y="10641"/>
                </a:lnTo>
                <a:cubicBezTo>
                  <a:pt x="7791" y="10514"/>
                  <a:pt x="7696" y="10419"/>
                  <a:pt x="7569" y="10388"/>
                </a:cubicBezTo>
                <a:cubicBezTo>
                  <a:pt x="7411" y="10388"/>
                  <a:pt x="7253" y="10324"/>
                  <a:pt x="7126" y="10261"/>
                </a:cubicBezTo>
                <a:cubicBezTo>
                  <a:pt x="6968" y="10198"/>
                  <a:pt x="6841" y="10134"/>
                  <a:pt x="6714" y="10039"/>
                </a:cubicBezTo>
                <a:cubicBezTo>
                  <a:pt x="6678" y="10015"/>
                  <a:pt x="6637" y="10005"/>
                  <a:pt x="6595" y="10005"/>
                </a:cubicBezTo>
                <a:cubicBezTo>
                  <a:pt x="6527" y="10005"/>
                  <a:pt x="6456" y="10032"/>
                  <a:pt x="6398" y="10071"/>
                </a:cubicBezTo>
                <a:lnTo>
                  <a:pt x="6113" y="10356"/>
                </a:lnTo>
                <a:cubicBezTo>
                  <a:pt x="6113" y="10388"/>
                  <a:pt x="6081" y="10388"/>
                  <a:pt x="6049" y="10388"/>
                </a:cubicBezTo>
                <a:cubicBezTo>
                  <a:pt x="6049" y="10388"/>
                  <a:pt x="6018" y="10388"/>
                  <a:pt x="6018" y="10356"/>
                </a:cubicBezTo>
                <a:lnTo>
                  <a:pt x="5606" y="9944"/>
                </a:lnTo>
                <a:cubicBezTo>
                  <a:pt x="5574" y="9944"/>
                  <a:pt x="5574" y="9913"/>
                  <a:pt x="5574" y="9881"/>
                </a:cubicBezTo>
                <a:cubicBezTo>
                  <a:pt x="5574" y="9881"/>
                  <a:pt x="5574" y="9849"/>
                  <a:pt x="5606" y="9849"/>
                </a:cubicBezTo>
                <a:lnTo>
                  <a:pt x="5859" y="9564"/>
                </a:lnTo>
                <a:cubicBezTo>
                  <a:pt x="5954" y="9469"/>
                  <a:pt x="5954" y="9343"/>
                  <a:pt x="5891" y="9248"/>
                </a:cubicBezTo>
                <a:cubicBezTo>
                  <a:pt x="5828" y="9089"/>
                  <a:pt x="5733" y="8963"/>
                  <a:pt x="5701" y="8836"/>
                </a:cubicBezTo>
                <a:cubicBezTo>
                  <a:pt x="5638" y="8678"/>
                  <a:pt x="5574" y="8519"/>
                  <a:pt x="5543" y="8361"/>
                </a:cubicBezTo>
                <a:cubicBezTo>
                  <a:pt x="5511" y="8234"/>
                  <a:pt x="5416" y="8171"/>
                  <a:pt x="5289" y="8171"/>
                </a:cubicBezTo>
                <a:lnTo>
                  <a:pt x="4909" y="8171"/>
                </a:lnTo>
                <a:cubicBezTo>
                  <a:pt x="4878" y="8171"/>
                  <a:pt x="4878" y="8171"/>
                  <a:pt x="4846" y="8139"/>
                </a:cubicBezTo>
                <a:cubicBezTo>
                  <a:pt x="4846" y="8139"/>
                  <a:pt x="4814" y="8108"/>
                  <a:pt x="4814" y="8108"/>
                </a:cubicBezTo>
                <a:lnTo>
                  <a:pt x="4814" y="7506"/>
                </a:lnTo>
                <a:cubicBezTo>
                  <a:pt x="4814" y="7506"/>
                  <a:pt x="4846" y="7474"/>
                  <a:pt x="4846" y="7474"/>
                </a:cubicBezTo>
                <a:cubicBezTo>
                  <a:pt x="4878" y="7442"/>
                  <a:pt x="4878" y="7442"/>
                  <a:pt x="4909" y="7442"/>
                </a:cubicBezTo>
                <a:lnTo>
                  <a:pt x="5321" y="7442"/>
                </a:lnTo>
                <a:cubicBezTo>
                  <a:pt x="5416" y="7442"/>
                  <a:pt x="5543" y="7347"/>
                  <a:pt x="5543" y="7221"/>
                </a:cubicBezTo>
                <a:cubicBezTo>
                  <a:pt x="5574" y="7062"/>
                  <a:pt x="5638" y="6936"/>
                  <a:pt x="5701" y="6777"/>
                </a:cubicBezTo>
                <a:cubicBezTo>
                  <a:pt x="5764" y="6651"/>
                  <a:pt x="5828" y="6492"/>
                  <a:pt x="5923" y="6366"/>
                </a:cubicBezTo>
                <a:cubicBezTo>
                  <a:pt x="5986" y="6271"/>
                  <a:pt x="5954" y="6144"/>
                  <a:pt x="5859" y="6049"/>
                </a:cubicBezTo>
                <a:lnTo>
                  <a:pt x="5606" y="5796"/>
                </a:lnTo>
                <a:cubicBezTo>
                  <a:pt x="5574" y="5764"/>
                  <a:pt x="5574" y="5732"/>
                  <a:pt x="5574" y="5732"/>
                </a:cubicBezTo>
                <a:cubicBezTo>
                  <a:pt x="5574" y="5701"/>
                  <a:pt x="5574" y="5669"/>
                  <a:pt x="5606" y="5669"/>
                </a:cubicBezTo>
                <a:lnTo>
                  <a:pt x="6018" y="5257"/>
                </a:lnTo>
                <a:cubicBezTo>
                  <a:pt x="6018" y="5226"/>
                  <a:pt x="6049" y="5226"/>
                  <a:pt x="6049" y="5226"/>
                </a:cubicBezTo>
                <a:cubicBezTo>
                  <a:pt x="6081" y="5226"/>
                  <a:pt x="6113" y="5226"/>
                  <a:pt x="6113" y="5257"/>
                </a:cubicBezTo>
                <a:lnTo>
                  <a:pt x="6398" y="5542"/>
                </a:lnTo>
                <a:cubicBezTo>
                  <a:pt x="6450" y="5595"/>
                  <a:pt x="6512" y="5618"/>
                  <a:pt x="6573" y="5618"/>
                </a:cubicBezTo>
                <a:cubicBezTo>
                  <a:pt x="6623" y="5618"/>
                  <a:pt x="6672" y="5602"/>
                  <a:pt x="6714" y="5574"/>
                </a:cubicBezTo>
                <a:cubicBezTo>
                  <a:pt x="6841" y="5479"/>
                  <a:pt x="6999" y="5416"/>
                  <a:pt x="7126" y="5352"/>
                </a:cubicBezTo>
                <a:cubicBezTo>
                  <a:pt x="7284" y="5289"/>
                  <a:pt x="7443" y="5226"/>
                  <a:pt x="7601" y="5194"/>
                </a:cubicBezTo>
                <a:cubicBezTo>
                  <a:pt x="7696" y="5194"/>
                  <a:pt x="7791" y="5067"/>
                  <a:pt x="7791" y="4972"/>
                </a:cubicBezTo>
                <a:lnTo>
                  <a:pt x="7791" y="4561"/>
                </a:lnTo>
                <a:cubicBezTo>
                  <a:pt x="7791" y="4561"/>
                  <a:pt x="7791" y="4529"/>
                  <a:pt x="7791" y="4529"/>
                </a:cubicBezTo>
                <a:cubicBezTo>
                  <a:pt x="7823" y="4497"/>
                  <a:pt x="7854" y="4497"/>
                  <a:pt x="7854" y="4497"/>
                </a:cubicBezTo>
                <a:close/>
                <a:moveTo>
                  <a:pt x="7854" y="3991"/>
                </a:moveTo>
                <a:cubicBezTo>
                  <a:pt x="7696" y="3991"/>
                  <a:pt x="7569" y="4054"/>
                  <a:pt x="7443" y="4181"/>
                </a:cubicBezTo>
                <a:cubicBezTo>
                  <a:pt x="7348" y="4276"/>
                  <a:pt x="7284" y="4402"/>
                  <a:pt x="7284" y="4561"/>
                </a:cubicBezTo>
                <a:lnTo>
                  <a:pt x="7284" y="4782"/>
                </a:lnTo>
                <a:cubicBezTo>
                  <a:pt x="7158" y="4814"/>
                  <a:pt x="7063" y="4846"/>
                  <a:pt x="6936" y="4909"/>
                </a:cubicBezTo>
                <a:cubicBezTo>
                  <a:pt x="6841" y="4941"/>
                  <a:pt x="6714" y="5004"/>
                  <a:pt x="6619" y="5067"/>
                </a:cubicBezTo>
                <a:lnTo>
                  <a:pt x="6461" y="4909"/>
                </a:lnTo>
                <a:cubicBezTo>
                  <a:pt x="6366" y="4814"/>
                  <a:pt x="6208" y="4751"/>
                  <a:pt x="6081" y="4751"/>
                </a:cubicBezTo>
                <a:cubicBezTo>
                  <a:pt x="5923" y="4751"/>
                  <a:pt x="5764" y="4814"/>
                  <a:pt x="5669" y="4909"/>
                </a:cubicBezTo>
                <a:lnTo>
                  <a:pt x="5258" y="5321"/>
                </a:lnTo>
                <a:cubicBezTo>
                  <a:pt x="5131" y="5447"/>
                  <a:pt x="5099" y="5574"/>
                  <a:pt x="5099" y="5732"/>
                </a:cubicBezTo>
                <a:cubicBezTo>
                  <a:pt x="5099" y="5859"/>
                  <a:pt x="5131" y="6017"/>
                  <a:pt x="5258" y="6144"/>
                </a:cubicBezTo>
                <a:lnTo>
                  <a:pt x="5384" y="6271"/>
                </a:lnTo>
                <a:cubicBezTo>
                  <a:pt x="5353" y="6397"/>
                  <a:pt x="5289" y="6492"/>
                  <a:pt x="5226" y="6619"/>
                </a:cubicBezTo>
                <a:cubicBezTo>
                  <a:pt x="5194" y="6714"/>
                  <a:pt x="5163" y="6841"/>
                  <a:pt x="5131" y="6936"/>
                </a:cubicBezTo>
                <a:lnTo>
                  <a:pt x="4909" y="6936"/>
                </a:lnTo>
                <a:cubicBezTo>
                  <a:pt x="4751" y="6936"/>
                  <a:pt x="4624" y="6999"/>
                  <a:pt x="4498" y="7126"/>
                </a:cubicBezTo>
                <a:cubicBezTo>
                  <a:pt x="4403" y="7221"/>
                  <a:pt x="4339" y="7347"/>
                  <a:pt x="4339" y="7506"/>
                </a:cubicBezTo>
                <a:lnTo>
                  <a:pt x="4339" y="8108"/>
                </a:lnTo>
                <a:cubicBezTo>
                  <a:pt x="4339" y="8266"/>
                  <a:pt x="4403" y="8393"/>
                  <a:pt x="4498" y="8488"/>
                </a:cubicBezTo>
                <a:cubicBezTo>
                  <a:pt x="4624" y="8614"/>
                  <a:pt x="4751" y="8678"/>
                  <a:pt x="4909" y="8678"/>
                </a:cubicBezTo>
                <a:lnTo>
                  <a:pt x="5131" y="8678"/>
                </a:lnTo>
                <a:cubicBezTo>
                  <a:pt x="5163" y="8773"/>
                  <a:pt x="5194" y="8899"/>
                  <a:pt x="5226" y="8994"/>
                </a:cubicBezTo>
                <a:cubicBezTo>
                  <a:pt x="5289" y="9121"/>
                  <a:pt x="5353" y="9216"/>
                  <a:pt x="5384" y="9343"/>
                </a:cubicBezTo>
                <a:lnTo>
                  <a:pt x="5258" y="9469"/>
                </a:lnTo>
                <a:cubicBezTo>
                  <a:pt x="5131" y="9596"/>
                  <a:pt x="5099" y="9754"/>
                  <a:pt x="5099" y="9881"/>
                </a:cubicBezTo>
                <a:cubicBezTo>
                  <a:pt x="5099" y="10039"/>
                  <a:pt x="5131" y="10166"/>
                  <a:pt x="5258" y="10293"/>
                </a:cubicBezTo>
                <a:lnTo>
                  <a:pt x="5669" y="10704"/>
                </a:lnTo>
                <a:cubicBezTo>
                  <a:pt x="5764" y="10799"/>
                  <a:pt x="5923" y="10863"/>
                  <a:pt x="6081" y="10863"/>
                </a:cubicBezTo>
                <a:cubicBezTo>
                  <a:pt x="6208" y="10863"/>
                  <a:pt x="6366" y="10799"/>
                  <a:pt x="6461" y="10704"/>
                </a:cubicBezTo>
                <a:lnTo>
                  <a:pt x="6619" y="10546"/>
                </a:lnTo>
                <a:cubicBezTo>
                  <a:pt x="6714" y="10609"/>
                  <a:pt x="6841" y="10673"/>
                  <a:pt x="6936" y="10704"/>
                </a:cubicBezTo>
                <a:cubicBezTo>
                  <a:pt x="7063" y="10768"/>
                  <a:pt x="7158" y="10799"/>
                  <a:pt x="7284" y="10831"/>
                </a:cubicBezTo>
                <a:lnTo>
                  <a:pt x="7284" y="11053"/>
                </a:lnTo>
                <a:cubicBezTo>
                  <a:pt x="7284" y="11211"/>
                  <a:pt x="7348" y="11338"/>
                  <a:pt x="7443" y="11433"/>
                </a:cubicBezTo>
                <a:cubicBezTo>
                  <a:pt x="7569" y="11559"/>
                  <a:pt x="7696" y="11623"/>
                  <a:pt x="7854" y="11623"/>
                </a:cubicBezTo>
                <a:lnTo>
                  <a:pt x="8425" y="11623"/>
                </a:lnTo>
                <a:cubicBezTo>
                  <a:pt x="8583" y="11623"/>
                  <a:pt x="8741" y="11559"/>
                  <a:pt x="8836" y="11433"/>
                </a:cubicBezTo>
                <a:cubicBezTo>
                  <a:pt x="8931" y="11338"/>
                  <a:pt x="8995" y="11211"/>
                  <a:pt x="8995" y="11053"/>
                </a:cubicBezTo>
                <a:lnTo>
                  <a:pt x="8995" y="10831"/>
                </a:lnTo>
                <a:cubicBezTo>
                  <a:pt x="9121" y="10799"/>
                  <a:pt x="9248" y="10768"/>
                  <a:pt x="9343" y="10704"/>
                </a:cubicBezTo>
                <a:cubicBezTo>
                  <a:pt x="9470" y="10673"/>
                  <a:pt x="9565" y="10609"/>
                  <a:pt x="9691" y="10546"/>
                </a:cubicBezTo>
                <a:lnTo>
                  <a:pt x="9818" y="10704"/>
                </a:lnTo>
                <a:cubicBezTo>
                  <a:pt x="9945" y="10799"/>
                  <a:pt x="10071" y="10863"/>
                  <a:pt x="10230" y="10863"/>
                </a:cubicBezTo>
                <a:cubicBezTo>
                  <a:pt x="10388" y="10863"/>
                  <a:pt x="10515" y="10799"/>
                  <a:pt x="10641" y="10704"/>
                </a:cubicBezTo>
                <a:lnTo>
                  <a:pt x="11053" y="10293"/>
                </a:lnTo>
                <a:cubicBezTo>
                  <a:pt x="11148" y="10166"/>
                  <a:pt x="11211" y="10039"/>
                  <a:pt x="11211" y="9881"/>
                </a:cubicBezTo>
                <a:cubicBezTo>
                  <a:pt x="11211" y="9754"/>
                  <a:pt x="11148" y="9596"/>
                  <a:pt x="11053" y="9469"/>
                </a:cubicBezTo>
                <a:lnTo>
                  <a:pt x="10895" y="9343"/>
                </a:lnTo>
                <a:cubicBezTo>
                  <a:pt x="10958" y="9216"/>
                  <a:pt x="10990" y="9121"/>
                  <a:pt x="11053" y="8994"/>
                </a:cubicBezTo>
                <a:cubicBezTo>
                  <a:pt x="11085" y="8899"/>
                  <a:pt x="11148" y="8773"/>
                  <a:pt x="11180" y="8678"/>
                </a:cubicBezTo>
                <a:lnTo>
                  <a:pt x="11370" y="8678"/>
                </a:lnTo>
                <a:cubicBezTo>
                  <a:pt x="11528" y="8678"/>
                  <a:pt x="11686" y="8614"/>
                  <a:pt x="11781" y="8488"/>
                </a:cubicBezTo>
                <a:cubicBezTo>
                  <a:pt x="11876" y="8393"/>
                  <a:pt x="11940" y="8266"/>
                  <a:pt x="11940" y="8108"/>
                </a:cubicBezTo>
                <a:lnTo>
                  <a:pt x="11940" y="7506"/>
                </a:lnTo>
                <a:cubicBezTo>
                  <a:pt x="11940" y="7347"/>
                  <a:pt x="11876" y="7221"/>
                  <a:pt x="11781" y="7126"/>
                </a:cubicBezTo>
                <a:cubicBezTo>
                  <a:pt x="11686" y="6999"/>
                  <a:pt x="11528" y="6936"/>
                  <a:pt x="11370" y="6936"/>
                </a:cubicBezTo>
                <a:lnTo>
                  <a:pt x="11180" y="6936"/>
                </a:lnTo>
                <a:cubicBezTo>
                  <a:pt x="11148" y="6841"/>
                  <a:pt x="11085" y="6714"/>
                  <a:pt x="11053" y="6619"/>
                </a:cubicBezTo>
                <a:cubicBezTo>
                  <a:pt x="10990" y="6492"/>
                  <a:pt x="10958" y="6366"/>
                  <a:pt x="10895" y="6271"/>
                </a:cubicBezTo>
                <a:lnTo>
                  <a:pt x="11053" y="6144"/>
                </a:lnTo>
                <a:cubicBezTo>
                  <a:pt x="11148" y="6017"/>
                  <a:pt x="11211" y="5859"/>
                  <a:pt x="11211" y="5732"/>
                </a:cubicBezTo>
                <a:cubicBezTo>
                  <a:pt x="11211" y="5574"/>
                  <a:pt x="11148" y="5447"/>
                  <a:pt x="11053" y="5321"/>
                </a:cubicBezTo>
                <a:lnTo>
                  <a:pt x="10641" y="4909"/>
                </a:lnTo>
                <a:cubicBezTo>
                  <a:pt x="10515" y="4814"/>
                  <a:pt x="10388" y="4751"/>
                  <a:pt x="10230" y="4751"/>
                </a:cubicBezTo>
                <a:cubicBezTo>
                  <a:pt x="10071" y="4751"/>
                  <a:pt x="9945" y="4814"/>
                  <a:pt x="9818" y="4909"/>
                </a:cubicBezTo>
                <a:lnTo>
                  <a:pt x="9691" y="5067"/>
                </a:lnTo>
                <a:cubicBezTo>
                  <a:pt x="9565" y="5004"/>
                  <a:pt x="9470" y="4941"/>
                  <a:pt x="9343" y="4909"/>
                </a:cubicBezTo>
                <a:cubicBezTo>
                  <a:pt x="9248" y="4846"/>
                  <a:pt x="9121" y="4814"/>
                  <a:pt x="8995" y="4782"/>
                </a:cubicBezTo>
                <a:lnTo>
                  <a:pt x="8995" y="4561"/>
                </a:lnTo>
                <a:cubicBezTo>
                  <a:pt x="8995" y="4402"/>
                  <a:pt x="8931" y="4276"/>
                  <a:pt x="8836" y="4181"/>
                </a:cubicBezTo>
                <a:cubicBezTo>
                  <a:pt x="8741" y="4054"/>
                  <a:pt x="8583" y="3991"/>
                  <a:pt x="8425" y="3991"/>
                </a:cubicBezTo>
                <a:close/>
                <a:moveTo>
                  <a:pt x="14093" y="3357"/>
                </a:moveTo>
                <a:lnTo>
                  <a:pt x="14093" y="3801"/>
                </a:lnTo>
                <a:cubicBezTo>
                  <a:pt x="14093" y="3927"/>
                  <a:pt x="14157" y="4022"/>
                  <a:pt x="14220" y="4117"/>
                </a:cubicBezTo>
                <a:cubicBezTo>
                  <a:pt x="14315" y="4181"/>
                  <a:pt x="14410" y="4244"/>
                  <a:pt x="14537" y="4244"/>
                </a:cubicBezTo>
                <a:lnTo>
                  <a:pt x="14948" y="4244"/>
                </a:lnTo>
                <a:lnTo>
                  <a:pt x="14948" y="11401"/>
                </a:lnTo>
                <a:lnTo>
                  <a:pt x="14537" y="11401"/>
                </a:lnTo>
                <a:cubicBezTo>
                  <a:pt x="14410" y="11401"/>
                  <a:pt x="14315" y="11433"/>
                  <a:pt x="14220" y="11528"/>
                </a:cubicBezTo>
                <a:cubicBezTo>
                  <a:pt x="14157" y="11591"/>
                  <a:pt x="14093" y="11718"/>
                  <a:pt x="14093" y="11844"/>
                </a:cubicBezTo>
                <a:lnTo>
                  <a:pt x="14093" y="12256"/>
                </a:lnTo>
                <a:lnTo>
                  <a:pt x="12953" y="12256"/>
                </a:lnTo>
                <a:lnTo>
                  <a:pt x="12953" y="8931"/>
                </a:lnTo>
                <a:cubicBezTo>
                  <a:pt x="12953" y="8804"/>
                  <a:pt x="12827" y="8678"/>
                  <a:pt x="12700" y="8678"/>
                </a:cubicBezTo>
                <a:cubicBezTo>
                  <a:pt x="12573" y="8678"/>
                  <a:pt x="12446" y="8804"/>
                  <a:pt x="12446" y="8931"/>
                </a:cubicBezTo>
                <a:lnTo>
                  <a:pt x="12446" y="12256"/>
                </a:lnTo>
                <a:lnTo>
                  <a:pt x="3833" y="12256"/>
                </a:lnTo>
                <a:lnTo>
                  <a:pt x="3833" y="8931"/>
                </a:lnTo>
                <a:cubicBezTo>
                  <a:pt x="3833" y="8804"/>
                  <a:pt x="3737" y="8678"/>
                  <a:pt x="3611" y="8678"/>
                </a:cubicBezTo>
                <a:cubicBezTo>
                  <a:pt x="3452" y="8678"/>
                  <a:pt x="3357" y="8804"/>
                  <a:pt x="3357" y="8931"/>
                </a:cubicBezTo>
                <a:lnTo>
                  <a:pt x="3357" y="12256"/>
                </a:lnTo>
                <a:lnTo>
                  <a:pt x="2186" y="12256"/>
                </a:lnTo>
                <a:lnTo>
                  <a:pt x="2186" y="11844"/>
                </a:lnTo>
                <a:cubicBezTo>
                  <a:pt x="2186" y="11718"/>
                  <a:pt x="2154" y="11591"/>
                  <a:pt x="2059" y="11528"/>
                </a:cubicBezTo>
                <a:cubicBezTo>
                  <a:pt x="1996" y="11433"/>
                  <a:pt x="1869" y="11401"/>
                  <a:pt x="1742" y="11401"/>
                </a:cubicBezTo>
                <a:lnTo>
                  <a:pt x="1331" y="11401"/>
                </a:lnTo>
                <a:lnTo>
                  <a:pt x="1331" y="4244"/>
                </a:lnTo>
                <a:lnTo>
                  <a:pt x="1742" y="4244"/>
                </a:lnTo>
                <a:cubicBezTo>
                  <a:pt x="1869" y="4244"/>
                  <a:pt x="1996" y="4181"/>
                  <a:pt x="2059" y="4117"/>
                </a:cubicBezTo>
                <a:cubicBezTo>
                  <a:pt x="2154" y="4022"/>
                  <a:pt x="2186" y="3927"/>
                  <a:pt x="2186" y="3801"/>
                </a:cubicBezTo>
                <a:lnTo>
                  <a:pt x="2186" y="3357"/>
                </a:lnTo>
                <a:lnTo>
                  <a:pt x="3357" y="3357"/>
                </a:lnTo>
                <a:lnTo>
                  <a:pt x="3357" y="7822"/>
                </a:lnTo>
                <a:cubicBezTo>
                  <a:pt x="3357" y="7949"/>
                  <a:pt x="3452" y="8076"/>
                  <a:pt x="3611" y="8076"/>
                </a:cubicBezTo>
                <a:cubicBezTo>
                  <a:pt x="3737" y="8076"/>
                  <a:pt x="3833" y="7949"/>
                  <a:pt x="3833" y="7822"/>
                </a:cubicBezTo>
                <a:lnTo>
                  <a:pt x="3833" y="3357"/>
                </a:lnTo>
                <a:lnTo>
                  <a:pt x="12446" y="3357"/>
                </a:lnTo>
                <a:lnTo>
                  <a:pt x="12446" y="7822"/>
                </a:lnTo>
                <a:cubicBezTo>
                  <a:pt x="12446" y="7949"/>
                  <a:pt x="12541" y="8076"/>
                  <a:pt x="12700" y="8076"/>
                </a:cubicBezTo>
                <a:cubicBezTo>
                  <a:pt x="12827" y="8076"/>
                  <a:pt x="12922" y="7949"/>
                  <a:pt x="12922" y="7822"/>
                </a:cubicBezTo>
                <a:lnTo>
                  <a:pt x="12922" y="3357"/>
                </a:lnTo>
                <a:close/>
                <a:moveTo>
                  <a:pt x="1711" y="11876"/>
                </a:moveTo>
                <a:lnTo>
                  <a:pt x="1711" y="13111"/>
                </a:lnTo>
                <a:lnTo>
                  <a:pt x="476" y="13111"/>
                </a:lnTo>
                <a:lnTo>
                  <a:pt x="476" y="11876"/>
                </a:lnTo>
                <a:close/>
                <a:moveTo>
                  <a:pt x="15835" y="11876"/>
                </a:moveTo>
                <a:lnTo>
                  <a:pt x="15835" y="13111"/>
                </a:lnTo>
                <a:lnTo>
                  <a:pt x="14600" y="13111"/>
                </a:lnTo>
                <a:lnTo>
                  <a:pt x="14600" y="11876"/>
                </a:lnTo>
                <a:close/>
                <a:moveTo>
                  <a:pt x="12446" y="12731"/>
                </a:moveTo>
                <a:lnTo>
                  <a:pt x="12446" y="13301"/>
                </a:lnTo>
                <a:lnTo>
                  <a:pt x="3833" y="13301"/>
                </a:lnTo>
                <a:lnTo>
                  <a:pt x="3833" y="12731"/>
                </a:lnTo>
                <a:close/>
                <a:moveTo>
                  <a:pt x="8139" y="14695"/>
                </a:moveTo>
                <a:cubicBezTo>
                  <a:pt x="8235" y="14695"/>
                  <a:pt x="8330" y="14726"/>
                  <a:pt x="8393" y="14790"/>
                </a:cubicBezTo>
                <a:cubicBezTo>
                  <a:pt x="8456" y="14853"/>
                  <a:pt x="8488" y="14948"/>
                  <a:pt x="8488" y="15043"/>
                </a:cubicBezTo>
                <a:cubicBezTo>
                  <a:pt x="8488" y="15138"/>
                  <a:pt x="8456" y="15233"/>
                  <a:pt x="8393" y="15296"/>
                </a:cubicBezTo>
                <a:cubicBezTo>
                  <a:pt x="8330" y="15360"/>
                  <a:pt x="8235" y="15391"/>
                  <a:pt x="8139" y="15391"/>
                </a:cubicBezTo>
                <a:cubicBezTo>
                  <a:pt x="8044" y="15391"/>
                  <a:pt x="7949" y="15360"/>
                  <a:pt x="7886" y="15296"/>
                </a:cubicBezTo>
                <a:cubicBezTo>
                  <a:pt x="7823" y="15233"/>
                  <a:pt x="7791" y="15138"/>
                  <a:pt x="7791" y="15043"/>
                </a:cubicBezTo>
                <a:cubicBezTo>
                  <a:pt x="7791" y="14948"/>
                  <a:pt x="7823" y="14853"/>
                  <a:pt x="7886" y="14790"/>
                </a:cubicBezTo>
                <a:cubicBezTo>
                  <a:pt x="7949" y="14726"/>
                  <a:pt x="8044" y="14695"/>
                  <a:pt x="8139" y="14695"/>
                </a:cubicBezTo>
                <a:close/>
                <a:moveTo>
                  <a:pt x="8139" y="14188"/>
                </a:moveTo>
                <a:cubicBezTo>
                  <a:pt x="7918" y="14188"/>
                  <a:pt x="7696" y="14283"/>
                  <a:pt x="7538" y="14441"/>
                </a:cubicBezTo>
                <a:cubicBezTo>
                  <a:pt x="7411" y="14600"/>
                  <a:pt x="7316" y="14821"/>
                  <a:pt x="7316" y="15043"/>
                </a:cubicBezTo>
                <a:cubicBezTo>
                  <a:pt x="7316" y="15265"/>
                  <a:pt x="7411" y="15486"/>
                  <a:pt x="7538" y="15645"/>
                </a:cubicBezTo>
                <a:cubicBezTo>
                  <a:pt x="7696" y="15771"/>
                  <a:pt x="7918" y="15866"/>
                  <a:pt x="8139" y="15866"/>
                </a:cubicBezTo>
                <a:cubicBezTo>
                  <a:pt x="8393" y="15866"/>
                  <a:pt x="8583" y="15771"/>
                  <a:pt x="8741" y="15645"/>
                </a:cubicBezTo>
                <a:cubicBezTo>
                  <a:pt x="8900" y="15486"/>
                  <a:pt x="8995" y="15265"/>
                  <a:pt x="8995" y="15043"/>
                </a:cubicBezTo>
                <a:cubicBezTo>
                  <a:pt x="8995" y="14821"/>
                  <a:pt x="8900" y="14600"/>
                  <a:pt x="8741" y="14441"/>
                </a:cubicBezTo>
                <a:cubicBezTo>
                  <a:pt x="8583" y="14283"/>
                  <a:pt x="8393" y="14188"/>
                  <a:pt x="8139" y="14188"/>
                </a:cubicBezTo>
                <a:close/>
                <a:moveTo>
                  <a:pt x="4878" y="0"/>
                </a:moveTo>
                <a:cubicBezTo>
                  <a:pt x="4434" y="0"/>
                  <a:pt x="4086" y="159"/>
                  <a:pt x="3801" y="444"/>
                </a:cubicBezTo>
                <a:cubicBezTo>
                  <a:pt x="3516" y="729"/>
                  <a:pt x="3357" y="1109"/>
                  <a:pt x="3357" y="1520"/>
                </a:cubicBezTo>
                <a:lnTo>
                  <a:pt x="3357" y="2882"/>
                </a:lnTo>
                <a:lnTo>
                  <a:pt x="2186" y="2882"/>
                </a:lnTo>
                <a:lnTo>
                  <a:pt x="2186" y="2470"/>
                </a:lnTo>
                <a:cubicBezTo>
                  <a:pt x="2186" y="2344"/>
                  <a:pt x="2154" y="2217"/>
                  <a:pt x="2059" y="2154"/>
                </a:cubicBezTo>
                <a:cubicBezTo>
                  <a:pt x="1996" y="2059"/>
                  <a:pt x="1869" y="2027"/>
                  <a:pt x="1742" y="2027"/>
                </a:cubicBezTo>
                <a:lnTo>
                  <a:pt x="412" y="2027"/>
                </a:lnTo>
                <a:cubicBezTo>
                  <a:pt x="317" y="2027"/>
                  <a:pt x="191" y="2059"/>
                  <a:pt x="127" y="2154"/>
                </a:cubicBezTo>
                <a:cubicBezTo>
                  <a:pt x="32" y="2217"/>
                  <a:pt x="1" y="2344"/>
                  <a:pt x="1" y="2470"/>
                </a:cubicBezTo>
                <a:lnTo>
                  <a:pt x="1" y="3801"/>
                </a:lnTo>
                <a:cubicBezTo>
                  <a:pt x="1" y="3896"/>
                  <a:pt x="32" y="4022"/>
                  <a:pt x="127" y="4086"/>
                </a:cubicBezTo>
                <a:cubicBezTo>
                  <a:pt x="191" y="4181"/>
                  <a:pt x="286" y="4212"/>
                  <a:pt x="412" y="4212"/>
                </a:cubicBezTo>
                <a:lnTo>
                  <a:pt x="856" y="4212"/>
                </a:lnTo>
                <a:lnTo>
                  <a:pt x="856" y="11401"/>
                </a:lnTo>
                <a:lnTo>
                  <a:pt x="412" y="11401"/>
                </a:lnTo>
                <a:cubicBezTo>
                  <a:pt x="317" y="11401"/>
                  <a:pt x="191" y="11433"/>
                  <a:pt x="127" y="11528"/>
                </a:cubicBezTo>
                <a:cubicBezTo>
                  <a:pt x="32" y="11591"/>
                  <a:pt x="1" y="11718"/>
                  <a:pt x="1" y="11813"/>
                </a:cubicBezTo>
                <a:lnTo>
                  <a:pt x="1" y="13175"/>
                </a:lnTo>
                <a:cubicBezTo>
                  <a:pt x="1" y="13270"/>
                  <a:pt x="32" y="13396"/>
                  <a:pt x="127" y="13460"/>
                </a:cubicBezTo>
                <a:cubicBezTo>
                  <a:pt x="191" y="13555"/>
                  <a:pt x="286" y="13586"/>
                  <a:pt x="412" y="13586"/>
                </a:cubicBezTo>
                <a:lnTo>
                  <a:pt x="1742" y="13586"/>
                </a:lnTo>
                <a:cubicBezTo>
                  <a:pt x="1869" y="13586"/>
                  <a:pt x="1996" y="13555"/>
                  <a:pt x="2059" y="13460"/>
                </a:cubicBezTo>
                <a:cubicBezTo>
                  <a:pt x="2154" y="13396"/>
                  <a:pt x="2186" y="13270"/>
                  <a:pt x="2186" y="13175"/>
                </a:cubicBezTo>
                <a:lnTo>
                  <a:pt x="2186" y="12731"/>
                </a:lnTo>
                <a:lnTo>
                  <a:pt x="3357" y="12731"/>
                </a:lnTo>
                <a:lnTo>
                  <a:pt x="3357" y="15265"/>
                </a:lnTo>
                <a:cubicBezTo>
                  <a:pt x="3357" y="15676"/>
                  <a:pt x="3516" y="16056"/>
                  <a:pt x="3801" y="16310"/>
                </a:cubicBezTo>
                <a:cubicBezTo>
                  <a:pt x="4086" y="16595"/>
                  <a:pt x="4466" y="16785"/>
                  <a:pt x="4878" y="16785"/>
                </a:cubicBezTo>
                <a:lnTo>
                  <a:pt x="7601" y="16785"/>
                </a:lnTo>
                <a:cubicBezTo>
                  <a:pt x="7728" y="16785"/>
                  <a:pt x="7823" y="16658"/>
                  <a:pt x="7823" y="16531"/>
                </a:cubicBezTo>
                <a:cubicBezTo>
                  <a:pt x="7823" y="16405"/>
                  <a:pt x="7728" y="16278"/>
                  <a:pt x="7601" y="16278"/>
                </a:cubicBezTo>
                <a:lnTo>
                  <a:pt x="4878" y="16278"/>
                </a:lnTo>
                <a:cubicBezTo>
                  <a:pt x="4593" y="16278"/>
                  <a:pt x="4339" y="16151"/>
                  <a:pt x="4149" y="15993"/>
                </a:cubicBezTo>
                <a:cubicBezTo>
                  <a:pt x="3959" y="15803"/>
                  <a:pt x="3833" y="15550"/>
                  <a:pt x="3833" y="15265"/>
                </a:cubicBezTo>
                <a:lnTo>
                  <a:pt x="3833" y="13808"/>
                </a:lnTo>
                <a:lnTo>
                  <a:pt x="12446" y="13808"/>
                </a:lnTo>
                <a:lnTo>
                  <a:pt x="12446" y="15265"/>
                </a:lnTo>
                <a:cubicBezTo>
                  <a:pt x="12446" y="15550"/>
                  <a:pt x="12320" y="15803"/>
                  <a:pt x="12161" y="15993"/>
                </a:cubicBezTo>
                <a:cubicBezTo>
                  <a:pt x="11971" y="16151"/>
                  <a:pt x="11718" y="16278"/>
                  <a:pt x="11433" y="16278"/>
                </a:cubicBezTo>
                <a:lnTo>
                  <a:pt x="8710" y="16278"/>
                </a:lnTo>
                <a:cubicBezTo>
                  <a:pt x="8551" y="16278"/>
                  <a:pt x="8456" y="16405"/>
                  <a:pt x="8456" y="16531"/>
                </a:cubicBezTo>
                <a:cubicBezTo>
                  <a:pt x="8456" y="16658"/>
                  <a:pt x="8551" y="16785"/>
                  <a:pt x="8710" y="16785"/>
                </a:cubicBezTo>
                <a:lnTo>
                  <a:pt x="11433" y="16785"/>
                </a:lnTo>
                <a:cubicBezTo>
                  <a:pt x="11845" y="16785"/>
                  <a:pt x="12225" y="16595"/>
                  <a:pt x="12510" y="16310"/>
                </a:cubicBezTo>
                <a:cubicBezTo>
                  <a:pt x="12763" y="16056"/>
                  <a:pt x="12953" y="15676"/>
                  <a:pt x="12953" y="15265"/>
                </a:cubicBezTo>
                <a:lnTo>
                  <a:pt x="12953" y="12731"/>
                </a:lnTo>
                <a:lnTo>
                  <a:pt x="14093" y="12731"/>
                </a:lnTo>
                <a:lnTo>
                  <a:pt x="14093" y="13175"/>
                </a:lnTo>
                <a:cubicBezTo>
                  <a:pt x="14093" y="13270"/>
                  <a:pt x="14157" y="13396"/>
                  <a:pt x="14220" y="13460"/>
                </a:cubicBezTo>
                <a:cubicBezTo>
                  <a:pt x="14315" y="13555"/>
                  <a:pt x="14410" y="13586"/>
                  <a:pt x="14537" y="13586"/>
                </a:cubicBezTo>
                <a:lnTo>
                  <a:pt x="15867" y="13586"/>
                </a:lnTo>
                <a:cubicBezTo>
                  <a:pt x="15993" y="13586"/>
                  <a:pt x="16120" y="13555"/>
                  <a:pt x="16183" y="13460"/>
                </a:cubicBezTo>
                <a:cubicBezTo>
                  <a:pt x="16278" y="13396"/>
                  <a:pt x="16310" y="13270"/>
                  <a:pt x="16310" y="13175"/>
                </a:cubicBezTo>
                <a:lnTo>
                  <a:pt x="16310" y="11813"/>
                </a:lnTo>
                <a:cubicBezTo>
                  <a:pt x="16310" y="11718"/>
                  <a:pt x="16278" y="11591"/>
                  <a:pt x="16183" y="11528"/>
                </a:cubicBezTo>
                <a:cubicBezTo>
                  <a:pt x="16120" y="11433"/>
                  <a:pt x="15993" y="11401"/>
                  <a:pt x="15867" y="11401"/>
                </a:cubicBezTo>
                <a:lnTo>
                  <a:pt x="15455" y="11401"/>
                </a:lnTo>
                <a:lnTo>
                  <a:pt x="15455" y="4212"/>
                </a:lnTo>
                <a:lnTo>
                  <a:pt x="15867" y="4212"/>
                </a:lnTo>
                <a:cubicBezTo>
                  <a:pt x="15993" y="4212"/>
                  <a:pt x="16120" y="4181"/>
                  <a:pt x="16183" y="4086"/>
                </a:cubicBezTo>
                <a:cubicBezTo>
                  <a:pt x="16278" y="4022"/>
                  <a:pt x="16310" y="3927"/>
                  <a:pt x="16310" y="3801"/>
                </a:cubicBezTo>
                <a:lnTo>
                  <a:pt x="16310" y="2470"/>
                </a:lnTo>
                <a:cubicBezTo>
                  <a:pt x="16310" y="2344"/>
                  <a:pt x="16278" y="2217"/>
                  <a:pt x="16183" y="2154"/>
                </a:cubicBezTo>
                <a:cubicBezTo>
                  <a:pt x="16120" y="2059"/>
                  <a:pt x="15993" y="2027"/>
                  <a:pt x="15867" y="2027"/>
                </a:cubicBezTo>
                <a:lnTo>
                  <a:pt x="14537" y="2027"/>
                </a:lnTo>
                <a:cubicBezTo>
                  <a:pt x="14410" y="2027"/>
                  <a:pt x="14315" y="2059"/>
                  <a:pt x="14220" y="2154"/>
                </a:cubicBezTo>
                <a:cubicBezTo>
                  <a:pt x="14157" y="2217"/>
                  <a:pt x="14093" y="2344"/>
                  <a:pt x="14093" y="2470"/>
                </a:cubicBezTo>
                <a:lnTo>
                  <a:pt x="14093" y="2882"/>
                </a:lnTo>
                <a:lnTo>
                  <a:pt x="12953" y="2882"/>
                </a:lnTo>
                <a:lnTo>
                  <a:pt x="12953" y="1520"/>
                </a:lnTo>
                <a:cubicBezTo>
                  <a:pt x="12953" y="1109"/>
                  <a:pt x="12763" y="729"/>
                  <a:pt x="12510" y="444"/>
                </a:cubicBezTo>
                <a:cubicBezTo>
                  <a:pt x="12225" y="159"/>
                  <a:pt x="11845" y="0"/>
                  <a:pt x="11433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667;p24">
            <a:extLst>
              <a:ext uri="{FF2B5EF4-FFF2-40B4-BE49-F238E27FC236}">
                <a16:creationId xmlns:a16="http://schemas.microsoft.com/office/drawing/2014/main" id="{C9ED8252-8024-00F4-1893-60C10ABDFAF3}"/>
              </a:ext>
            </a:extLst>
          </p:cNvPr>
          <p:cNvSpPr/>
          <p:nvPr/>
        </p:nvSpPr>
        <p:spPr>
          <a:xfrm>
            <a:off x="7720157" y="4228387"/>
            <a:ext cx="526594" cy="478736"/>
          </a:xfrm>
          <a:custGeom>
            <a:avLst/>
            <a:gdLst/>
            <a:ahLst/>
            <a:cxnLst/>
            <a:rect l="l" t="t" r="r" b="b"/>
            <a:pathLst>
              <a:path w="18464" h="16786" extrusionOk="0">
                <a:moveTo>
                  <a:pt x="12731" y="1521"/>
                </a:moveTo>
                <a:cubicBezTo>
                  <a:pt x="12604" y="1521"/>
                  <a:pt x="12478" y="1648"/>
                  <a:pt x="12478" y="1806"/>
                </a:cubicBezTo>
                <a:cubicBezTo>
                  <a:pt x="12478" y="1964"/>
                  <a:pt x="12604" y="2059"/>
                  <a:pt x="12731" y="2059"/>
                </a:cubicBezTo>
                <a:lnTo>
                  <a:pt x="16595" y="2059"/>
                </a:lnTo>
                <a:cubicBezTo>
                  <a:pt x="16721" y="2059"/>
                  <a:pt x="16848" y="1964"/>
                  <a:pt x="16848" y="1806"/>
                </a:cubicBezTo>
                <a:cubicBezTo>
                  <a:pt x="16848" y="1648"/>
                  <a:pt x="16721" y="1521"/>
                  <a:pt x="16595" y="1521"/>
                </a:cubicBezTo>
                <a:close/>
                <a:moveTo>
                  <a:pt x="10704" y="1774"/>
                </a:moveTo>
                <a:cubicBezTo>
                  <a:pt x="10863" y="1774"/>
                  <a:pt x="10989" y="1838"/>
                  <a:pt x="11084" y="1933"/>
                </a:cubicBezTo>
                <a:cubicBezTo>
                  <a:pt x="11179" y="2028"/>
                  <a:pt x="11243" y="2154"/>
                  <a:pt x="11243" y="2281"/>
                </a:cubicBezTo>
                <a:cubicBezTo>
                  <a:pt x="11243" y="2439"/>
                  <a:pt x="11179" y="2566"/>
                  <a:pt x="11084" y="2661"/>
                </a:cubicBezTo>
                <a:cubicBezTo>
                  <a:pt x="10989" y="2756"/>
                  <a:pt x="10863" y="2820"/>
                  <a:pt x="10704" y="2820"/>
                </a:cubicBezTo>
                <a:cubicBezTo>
                  <a:pt x="10578" y="2820"/>
                  <a:pt x="10419" y="2756"/>
                  <a:pt x="10324" y="2661"/>
                </a:cubicBezTo>
                <a:cubicBezTo>
                  <a:pt x="10261" y="2566"/>
                  <a:pt x="10198" y="2439"/>
                  <a:pt x="10198" y="2281"/>
                </a:cubicBezTo>
                <a:cubicBezTo>
                  <a:pt x="10198" y="2154"/>
                  <a:pt x="10229" y="2028"/>
                  <a:pt x="10324" y="1933"/>
                </a:cubicBezTo>
                <a:cubicBezTo>
                  <a:pt x="10419" y="1838"/>
                  <a:pt x="10578" y="1774"/>
                  <a:pt x="10704" y="1774"/>
                </a:cubicBezTo>
                <a:close/>
                <a:moveTo>
                  <a:pt x="12731" y="2503"/>
                </a:moveTo>
                <a:cubicBezTo>
                  <a:pt x="12604" y="2503"/>
                  <a:pt x="12478" y="2629"/>
                  <a:pt x="12478" y="2788"/>
                </a:cubicBezTo>
                <a:cubicBezTo>
                  <a:pt x="12478" y="2915"/>
                  <a:pt x="12604" y="3041"/>
                  <a:pt x="12731" y="3041"/>
                </a:cubicBezTo>
                <a:lnTo>
                  <a:pt x="15835" y="3041"/>
                </a:lnTo>
                <a:cubicBezTo>
                  <a:pt x="15961" y="3041"/>
                  <a:pt x="16088" y="2915"/>
                  <a:pt x="16088" y="2788"/>
                </a:cubicBezTo>
                <a:cubicBezTo>
                  <a:pt x="16088" y="2629"/>
                  <a:pt x="15961" y="2503"/>
                  <a:pt x="15835" y="2503"/>
                </a:cubicBezTo>
                <a:close/>
                <a:moveTo>
                  <a:pt x="10704" y="1236"/>
                </a:moveTo>
                <a:cubicBezTo>
                  <a:pt x="10419" y="1236"/>
                  <a:pt x="10134" y="1363"/>
                  <a:pt x="9944" y="1553"/>
                </a:cubicBezTo>
                <a:cubicBezTo>
                  <a:pt x="9754" y="1743"/>
                  <a:pt x="9659" y="1996"/>
                  <a:pt x="9659" y="2281"/>
                </a:cubicBezTo>
                <a:cubicBezTo>
                  <a:pt x="9659" y="2566"/>
                  <a:pt x="9754" y="2851"/>
                  <a:pt x="9944" y="3041"/>
                </a:cubicBezTo>
                <a:cubicBezTo>
                  <a:pt x="10134" y="3231"/>
                  <a:pt x="10419" y="3358"/>
                  <a:pt x="10704" y="3358"/>
                </a:cubicBezTo>
                <a:cubicBezTo>
                  <a:pt x="10989" y="3358"/>
                  <a:pt x="11274" y="3231"/>
                  <a:pt x="11464" y="3041"/>
                </a:cubicBezTo>
                <a:cubicBezTo>
                  <a:pt x="11654" y="2851"/>
                  <a:pt x="11749" y="2598"/>
                  <a:pt x="11749" y="2281"/>
                </a:cubicBezTo>
                <a:cubicBezTo>
                  <a:pt x="11749" y="1996"/>
                  <a:pt x="11654" y="1711"/>
                  <a:pt x="11464" y="1553"/>
                </a:cubicBezTo>
                <a:cubicBezTo>
                  <a:pt x="11274" y="1363"/>
                  <a:pt x="10989" y="1236"/>
                  <a:pt x="10704" y="1236"/>
                </a:cubicBezTo>
                <a:close/>
                <a:moveTo>
                  <a:pt x="12731" y="4245"/>
                </a:moveTo>
                <a:cubicBezTo>
                  <a:pt x="12604" y="4245"/>
                  <a:pt x="12478" y="4371"/>
                  <a:pt x="12478" y="4530"/>
                </a:cubicBezTo>
                <a:cubicBezTo>
                  <a:pt x="12478" y="4656"/>
                  <a:pt x="12604" y="4783"/>
                  <a:pt x="12731" y="4783"/>
                </a:cubicBezTo>
                <a:lnTo>
                  <a:pt x="16595" y="4783"/>
                </a:lnTo>
                <a:cubicBezTo>
                  <a:pt x="16721" y="4783"/>
                  <a:pt x="16848" y="4656"/>
                  <a:pt x="16848" y="4530"/>
                </a:cubicBezTo>
                <a:cubicBezTo>
                  <a:pt x="16848" y="4371"/>
                  <a:pt x="16721" y="4245"/>
                  <a:pt x="16595" y="4245"/>
                </a:cubicBezTo>
                <a:close/>
                <a:moveTo>
                  <a:pt x="10704" y="4498"/>
                </a:moveTo>
                <a:cubicBezTo>
                  <a:pt x="10863" y="4498"/>
                  <a:pt x="10989" y="4530"/>
                  <a:pt x="11084" y="4625"/>
                </a:cubicBezTo>
                <a:cubicBezTo>
                  <a:pt x="11179" y="4720"/>
                  <a:pt x="11243" y="4878"/>
                  <a:pt x="11243" y="5005"/>
                </a:cubicBezTo>
                <a:cubicBezTo>
                  <a:pt x="11243" y="5163"/>
                  <a:pt x="11179" y="5290"/>
                  <a:pt x="11084" y="5385"/>
                </a:cubicBezTo>
                <a:cubicBezTo>
                  <a:pt x="10989" y="5480"/>
                  <a:pt x="10863" y="5511"/>
                  <a:pt x="10704" y="5511"/>
                </a:cubicBezTo>
                <a:cubicBezTo>
                  <a:pt x="10578" y="5511"/>
                  <a:pt x="10419" y="5480"/>
                  <a:pt x="10324" y="5385"/>
                </a:cubicBezTo>
                <a:cubicBezTo>
                  <a:pt x="10261" y="5290"/>
                  <a:pt x="10198" y="5163"/>
                  <a:pt x="10198" y="5005"/>
                </a:cubicBezTo>
                <a:cubicBezTo>
                  <a:pt x="10198" y="4878"/>
                  <a:pt x="10229" y="4720"/>
                  <a:pt x="10324" y="4625"/>
                </a:cubicBezTo>
                <a:cubicBezTo>
                  <a:pt x="10419" y="4561"/>
                  <a:pt x="10578" y="4498"/>
                  <a:pt x="10704" y="4498"/>
                </a:cubicBezTo>
                <a:close/>
                <a:moveTo>
                  <a:pt x="12731" y="5226"/>
                </a:moveTo>
                <a:cubicBezTo>
                  <a:pt x="12604" y="5226"/>
                  <a:pt x="12478" y="5353"/>
                  <a:pt x="12478" y="5480"/>
                </a:cubicBezTo>
                <a:cubicBezTo>
                  <a:pt x="12478" y="5638"/>
                  <a:pt x="12604" y="5765"/>
                  <a:pt x="12731" y="5765"/>
                </a:cubicBezTo>
                <a:lnTo>
                  <a:pt x="15835" y="5765"/>
                </a:lnTo>
                <a:cubicBezTo>
                  <a:pt x="15961" y="5765"/>
                  <a:pt x="16088" y="5638"/>
                  <a:pt x="16088" y="5480"/>
                </a:cubicBezTo>
                <a:cubicBezTo>
                  <a:pt x="16088" y="5353"/>
                  <a:pt x="15961" y="5226"/>
                  <a:pt x="15835" y="5226"/>
                </a:cubicBezTo>
                <a:close/>
                <a:moveTo>
                  <a:pt x="10704" y="3960"/>
                </a:moveTo>
                <a:cubicBezTo>
                  <a:pt x="10419" y="3960"/>
                  <a:pt x="10134" y="4055"/>
                  <a:pt x="9944" y="4245"/>
                </a:cubicBezTo>
                <a:cubicBezTo>
                  <a:pt x="9754" y="4435"/>
                  <a:pt x="9659" y="4720"/>
                  <a:pt x="9659" y="5005"/>
                </a:cubicBezTo>
                <a:cubicBezTo>
                  <a:pt x="9659" y="5290"/>
                  <a:pt x="9754" y="5575"/>
                  <a:pt x="9944" y="5765"/>
                </a:cubicBezTo>
                <a:cubicBezTo>
                  <a:pt x="10134" y="5955"/>
                  <a:pt x="10419" y="6050"/>
                  <a:pt x="10704" y="6050"/>
                </a:cubicBezTo>
                <a:cubicBezTo>
                  <a:pt x="10989" y="6050"/>
                  <a:pt x="11274" y="5955"/>
                  <a:pt x="11464" y="5765"/>
                </a:cubicBezTo>
                <a:cubicBezTo>
                  <a:pt x="11654" y="5575"/>
                  <a:pt x="11749" y="5290"/>
                  <a:pt x="11749" y="5005"/>
                </a:cubicBezTo>
                <a:cubicBezTo>
                  <a:pt x="11749" y="4720"/>
                  <a:pt x="11654" y="4435"/>
                  <a:pt x="11464" y="4245"/>
                </a:cubicBezTo>
                <a:cubicBezTo>
                  <a:pt x="11274" y="4055"/>
                  <a:pt x="10989" y="3960"/>
                  <a:pt x="10704" y="3960"/>
                </a:cubicBezTo>
                <a:close/>
                <a:moveTo>
                  <a:pt x="12731" y="6968"/>
                </a:moveTo>
                <a:cubicBezTo>
                  <a:pt x="12604" y="6968"/>
                  <a:pt x="12478" y="7095"/>
                  <a:pt x="12478" y="7253"/>
                </a:cubicBezTo>
                <a:cubicBezTo>
                  <a:pt x="12478" y="7380"/>
                  <a:pt x="12604" y="7507"/>
                  <a:pt x="12731" y="7507"/>
                </a:cubicBezTo>
                <a:lnTo>
                  <a:pt x="16595" y="7507"/>
                </a:lnTo>
                <a:cubicBezTo>
                  <a:pt x="16721" y="7507"/>
                  <a:pt x="16848" y="7380"/>
                  <a:pt x="16848" y="7253"/>
                </a:cubicBezTo>
                <a:cubicBezTo>
                  <a:pt x="16848" y="7095"/>
                  <a:pt x="16721" y="6968"/>
                  <a:pt x="16595" y="6968"/>
                </a:cubicBezTo>
                <a:close/>
                <a:moveTo>
                  <a:pt x="1679" y="1"/>
                </a:moveTo>
                <a:cubicBezTo>
                  <a:pt x="1204" y="1"/>
                  <a:pt x="792" y="191"/>
                  <a:pt x="507" y="476"/>
                </a:cubicBezTo>
                <a:cubicBezTo>
                  <a:pt x="190" y="793"/>
                  <a:pt x="0" y="1204"/>
                  <a:pt x="0" y="1648"/>
                </a:cubicBezTo>
                <a:lnTo>
                  <a:pt x="0" y="7760"/>
                </a:lnTo>
                <a:cubicBezTo>
                  <a:pt x="0" y="7918"/>
                  <a:pt x="127" y="8045"/>
                  <a:pt x="285" y="8045"/>
                </a:cubicBezTo>
                <a:cubicBezTo>
                  <a:pt x="443" y="8045"/>
                  <a:pt x="538" y="7918"/>
                  <a:pt x="538" y="7760"/>
                </a:cubicBezTo>
                <a:lnTo>
                  <a:pt x="538" y="1648"/>
                </a:lnTo>
                <a:cubicBezTo>
                  <a:pt x="538" y="1363"/>
                  <a:pt x="665" y="1078"/>
                  <a:pt x="887" y="856"/>
                </a:cubicBezTo>
                <a:cubicBezTo>
                  <a:pt x="1077" y="666"/>
                  <a:pt x="1362" y="539"/>
                  <a:pt x="1679" y="539"/>
                </a:cubicBezTo>
                <a:lnTo>
                  <a:pt x="16785" y="539"/>
                </a:lnTo>
                <a:cubicBezTo>
                  <a:pt x="17101" y="539"/>
                  <a:pt x="17386" y="666"/>
                  <a:pt x="17576" y="856"/>
                </a:cubicBezTo>
                <a:cubicBezTo>
                  <a:pt x="17798" y="1078"/>
                  <a:pt x="17925" y="1363"/>
                  <a:pt x="17925" y="1648"/>
                </a:cubicBezTo>
                <a:cubicBezTo>
                  <a:pt x="17925" y="1806"/>
                  <a:pt x="18020" y="1933"/>
                  <a:pt x="18178" y="1933"/>
                </a:cubicBezTo>
                <a:cubicBezTo>
                  <a:pt x="18337" y="1933"/>
                  <a:pt x="18463" y="1806"/>
                  <a:pt x="18463" y="1648"/>
                </a:cubicBezTo>
                <a:cubicBezTo>
                  <a:pt x="18463" y="1204"/>
                  <a:pt x="18273" y="793"/>
                  <a:pt x="17956" y="476"/>
                </a:cubicBezTo>
                <a:cubicBezTo>
                  <a:pt x="17671" y="191"/>
                  <a:pt x="17260" y="1"/>
                  <a:pt x="16785" y="1"/>
                </a:cubicBezTo>
                <a:close/>
                <a:moveTo>
                  <a:pt x="5321" y="6081"/>
                </a:moveTo>
                <a:lnTo>
                  <a:pt x="5321" y="8235"/>
                </a:lnTo>
                <a:lnTo>
                  <a:pt x="4370" y="8235"/>
                </a:lnTo>
                <a:lnTo>
                  <a:pt x="4370" y="6081"/>
                </a:lnTo>
                <a:close/>
                <a:moveTo>
                  <a:pt x="7094" y="4688"/>
                </a:moveTo>
                <a:lnTo>
                  <a:pt x="7094" y="8235"/>
                </a:lnTo>
                <a:lnTo>
                  <a:pt x="5859" y="8235"/>
                </a:lnTo>
                <a:lnTo>
                  <a:pt x="5859" y="5796"/>
                </a:lnTo>
                <a:cubicBezTo>
                  <a:pt x="5859" y="5670"/>
                  <a:pt x="5764" y="5543"/>
                  <a:pt x="5606" y="5543"/>
                </a:cubicBezTo>
                <a:lnTo>
                  <a:pt x="4085" y="5543"/>
                </a:lnTo>
                <a:cubicBezTo>
                  <a:pt x="3959" y="5543"/>
                  <a:pt x="3832" y="5670"/>
                  <a:pt x="3832" y="5796"/>
                </a:cubicBezTo>
                <a:lnTo>
                  <a:pt x="3832" y="8235"/>
                </a:lnTo>
                <a:lnTo>
                  <a:pt x="2597" y="8235"/>
                </a:lnTo>
                <a:lnTo>
                  <a:pt x="2597" y="4688"/>
                </a:lnTo>
                <a:close/>
                <a:moveTo>
                  <a:pt x="10704" y="7190"/>
                </a:moveTo>
                <a:cubicBezTo>
                  <a:pt x="10863" y="7190"/>
                  <a:pt x="10989" y="7253"/>
                  <a:pt x="11084" y="7348"/>
                </a:cubicBezTo>
                <a:cubicBezTo>
                  <a:pt x="11179" y="7443"/>
                  <a:pt x="11243" y="7570"/>
                  <a:pt x="11243" y="7728"/>
                </a:cubicBezTo>
                <a:cubicBezTo>
                  <a:pt x="11243" y="7855"/>
                  <a:pt x="11179" y="7982"/>
                  <a:pt x="11084" y="8077"/>
                </a:cubicBezTo>
                <a:cubicBezTo>
                  <a:pt x="10989" y="8172"/>
                  <a:pt x="10863" y="8235"/>
                  <a:pt x="10704" y="8235"/>
                </a:cubicBezTo>
                <a:cubicBezTo>
                  <a:pt x="10578" y="8235"/>
                  <a:pt x="10419" y="8172"/>
                  <a:pt x="10324" y="8077"/>
                </a:cubicBezTo>
                <a:cubicBezTo>
                  <a:pt x="10261" y="7982"/>
                  <a:pt x="10198" y="7855"/>
                  <a:pt x="10198" y="7728"/>
                </a:cubicBezTo>
                <a:cubicBezTo>
                  <a:pt x="10198" y="7570"/>
                  <a:pt x="10229" y="7443"/>
                  <a:pt x="10324" y="7348"/>
                </a:cubicBezTo>
                <a:cubicBezTo>
                  <a:pt x="10419" y="7253"/>
                  <a:pt x="10578" y="7190"/>
                  <a:pt x="10704" y="7190"/>
                </a:cubicBezTo>
                <a:close/>
                <a:moveTo>
                  <a:pt x="12731" y="7950"/>
                </a:moveTo>
                <a:cubicBezTo>
                  <a:pt x="12604" y="7950"/>
                  <a:pt x="12478" y="8045"/>
                  <a:pt x="12478" y="8203"/>
                </a:cubicBezTo>
                <a:cubicBezTo>
                  <a:pt x="12478" y="8362"/>
                  <a:pt x="12604" y="8488"/>
                  <a:pt x="12731" y="8488"/>
                </a:cubicBezTo>
                <a:lnTo>
                  <a:pt x="15835" y="8488"/>
                </a:lnTo>
                <a:cubicBezTo>
                  <a:pt x="15961" y="8488"/>
                  <a:pt x="16088" y="8362"/>
                  <a:pt x="16088" y="8203"/>
                </a:cubicBezTo>
                <a:cubicBezTo>
                  <a:pt x="16088" y="8045"/>
                  <a:pt x="15961" y="7950"/>
                  <a:pt x="15835" y="7950"/>
                </a:cubicBezTo>
                <a:close/>
                <a:moveTo>
                  <a:pt x="4861" y="1228"/>
                </a:moveTo>
                <a:cubicBezTo>
                  <a:pt x="4798" y="1228"/>
                  <a:pt x="4735" y="1252"/>
                  <a:pt x="4687" y="1299"/>
                </a:cubicBezTo>
                <a:lnTo>
                  <a:pt x="3642" y="2186"/>
                </a:lnTo>
                <a:cubicBezTo>
                  <a:pt x="3547" y="2281"/>
                  <a:pt x="3515" y="2471"/>
                  <a:pt x="3610" y="2566"/>
                </a:cubicBezTo>
                <a:cubicBezTo>
                  <a:pt x="3661" y="2634"/>
                  <a:pt x="3740" y="2666"/>
                  <a:pt x="3816" y="2666"/>
                </a:cubicBezTo>
                <a:cubicBezTo>
                  <a:pt x="3882" y="2666"/>
                  <a:pt x="3946" y="2642"/>
                  <a:pt x="3990" y="2598"/>
                </a:cubicBezTo>
                <a:lnTo>
                  <a:pt x="4845" y="1869"/>
                </a:lnTo>
                <a:lnTo>
                  <a:pt x="7474" y="4150"/>
                </a:lnTo>
                <a:lnTo>
                  <a:pt x="2249" y="4150"/>
                </a:lnTo>
                <a:lnTo>
                  <a:pt x="3072" y="3421"/>
                </a:lnTo>
                <a:cubicBezTo>
                  <a:pt x="3199" y="3295"/>
                  <a:pt x="3199" y="3136"/>
                  <a:pt x="3104" y="3041"/>
                </a:cubicBezTo>
                <a:cubicBezTo>
                  <a:pt x="3053" y="2973"/>
                  <a:pt x="2984" y="2942"/>
                  <a:pt x="2911" y="2942"/>
                </a:cubicBezTo>
                <a:cubicBezTo>
                  <a:pt x="2848" y="2942"/>
                  <a:pt x="2782" y="2965"/>
                  <a:pt x="2724" y="3010"/>
                </a:cubicBezTo>
                <a:lnTo>
                  <a:pt x="1362" y="4181"/>
                </a:lnTo>
                <a:cubicBezTo>
                  <a:pt x="1299" y="4245"/>
                  <a:pt x="1235" y="4340"/>
                  <a:pt x="1235" y="4403"/>
                </a:cubicBezTo>
                <a:cubicBezTo>
                  <a:pt x="1235" y="4561"/>
                  <a:pt x="1362" y="4688"/>
                  <a:pt x="1520" y="4688"/>
                </a:cubicBezTo>
                <a:lnTo>
                  <a:pt x="2059" y="4688"/>
                </a:lnTo>
                <a:lnTo>
                  <a:pt x="2059" y="8520"/>
                </a:lnTo>
                <a:cubicBezTo>
                  <a:pt x="2059" y="8678"/>
                  <a:pt x="2185" y="8773"/>
                  <a:pt x="2312" y="8773"/>
                </a:cubicBezTo>
                <a:lnTo>
                  <a:pt x="7379" y="8773"/>
                </a:lnTo>
                <a:cubicBezTo>
                  <a:pt x="7506" y="8773"/>
                  <a:pt x="7632" y="8678"/>
                  <a:pt x="7632" y="8520"/>
                </a:cubicBezTo>
                <a:lnTo>
                  <a:pt x="7632" y="4688"/>
                </a:lnTo>
                <a:lnTo>
                  <a:pt x="8171" y="4688"/>
                </a:lnTo>
                <a:cubicBezTo>
                  <a:pt x="8266" y="4688"/>
                  <a:pt x="8329" y="4656"/>
                  <a:pt x="8392" y="4593"/>
                </a:cubicBezTo>
                <a:cubicBezTo>
                  <a:pt x="8487" y="4466"/>
                  <a:pt x="8456" y="4308"/>
                  <a:pt x="8361" y="4213"/>
                </a:cubicBezTo>
                <a:lnTo>
                  <a:pt x="5036" y="1299"/>
                </a:lnTo>
                <a:cubicBezTo>
                  <a:pt x="4988" y="1252"/>
                  <a:pt x="4925" y="1228"/>
                  <a:pt x="4861" y="1228"/>
                </a:cubicBezTo>
                <a:close/>
                <a:moveTo>
                  <a:pt x="10704" y="6651"/>
                </a:moveTo>
                <a:cubicBezTo>
                  <a:pt x="10419" y="6651"/>
                  <a:pt x="10134" y="6778"/>
                  <a:pt x="9944" y="6968"/>
                </a:cubicBezTo>
                <a:cubicBezTo>
                  <a:pt x="9754" y="7158"/>
                  <a:pt x="9659" y="7411"/>
                  <a:pt x="9659" y="7728"/>
                </a:cubicBezTo>
                <a:cubicBezTo>
                  <a:pt x="9659" y="8013"/>
                  <a:pt x="9754" y="8267"/>
                  <a:pt x="9944" y="8457"/>
                </a:cubicBezTo>
                <a:cubicBezTo>
                  <a:pt x="10134" y="8647"/>
                  <a:pt x="10419" y="8773"/>
                  <a:pt x="10704" y="8773"/>
                </a:cubicBezTo>
                <a:cubicBezTo>
                  <a:pt x="10989" y="8773"/>
                  <a:pt x="11274" y="8647"/>
                  <a:pt x="11464" y="8457"/>
                </a:cubicBezTo>
                <a:cubicBezTo>
                  <a:pt x="11654" y="8267"/>
                  <a:pt x="11749" y="8013"/>
                  <a:pt x="11749" y="7728"/>
                </a:cubicBezTo>
                <a:cubicBezTo>
                  <a:pt x="11749" y="7443"/>
                  <a:pt x="11654" y="7158"/>
                  <a:pt x="11464" y="6968"/>
                </a:cubicBezTo>
                <a:cubicBezTo>
                  <a:pt x="11274" y="6778"/>
                  <a:pt x="10989" y="6651"/>
                  <a:pt x="10704" y="6651"/>
                </a:cubicBezTo>
                <a:close/>
                <a:moveTo>
                  <a:pt x="8202" y="10832"/>
                </a:moveTo>
                <a:cubicBezTo>
                  <a:pt x="8044" y="10832"/>
                  <a:pt x="7917" y="10958"/>
                  <a:pt x="7917" y="11117"/>
                </a:cubicBezTo>
                <a:cubicBezTo>
                  <a:pt x="7917" y="11243"/>
                  <a:pt x="8044" y="11370"/>
                  <a:pt x="8202" y="11370"/>
                </a:cubicBezTo>
                <a:lnTo>
                  <a:pt x="9786" y="11370"/>
                </a:lnTo>
                <a:cubicBezTo>
                  <a:pt x="9913" y="11370"/>
                  <a:pt x="10039" y="11243"/>
                  <a:pt x="10039" y="11117"/>
                </a:cubicBezTo>
                <a:cubicBezTo>
                  <a:pt x="10039" y="10958"/>
                  <a:pt x="9944" y="10832"/>
                  <a:pt x="9786" y="10832"/>
                </a:cubicBezTo>
                <a:close/>
                <a:moveTo>
                  <a:pt x="17925" y="10135"/>
                </a:moveTo>
                <a:lnTo>
                  <a:pt x="17925" y="10958"/>
                </a:lnTo>
                <a:cubicBezTo>
                  <a:pt x="17925" y="11275"/>
                  <a:pt x="17798" y="11560"/>
                  <a:pt x="17576" y="11750"/>
                </a:cubicBezTo>
                <a:cubicBezTo>
                  <a:pt x="17386" y="11940"/>
                  <a:pt x="17101" y="12067"/>
                  <a:pt x="16785" y="12067"/>
                </a:cubicBezTo>
                <a:lnTo>
                  <a:pt x="1679" y="12067"/>
                </a:lnTo>
                <a:cubicBezTo>
                  <a:pt x="1362" y="12067"/>
                  <a:pt x="1077" y="11940"/>
                  <a:pt x="887" y="11750"/>
                </a:cubicBezTo>
                <a:cubicBezTo>
                  <a:pt x="665" y="11560"/>
                  <a:pt x="538" y="11275"/>
                  <a:pt x="538" y="10958"/>
                </a:cubicBezTo>
                <a:lnTo>
                  <a:pt x="538" y="10135"/>
                </a:lnTo>
                <a:close/>
                <a:moveTo>
                  <a:pt x="10989" y="12637"/>
                </a:moveTo>
                <a:lnTo>
                  <a:pt x="10989" y="14759"/>
                </a:lnTo>
                <a:lnTo>
                  <a:pt x="9596" y="14759"/>
                </a:lnTo>
                <a:cubicBezTo>
                  <a:pt x="9469" y="14759"/>
                  <a:pt x="9343" y="14885"/>
                  <a:pt x="9343" y="15044"/>
                </a:cubicBezTo>
                <a:cubicBezTo>
                  <a:pt x="9343" y="15170"/>
                  <a:pt x="9438" y="15297"/>
                  <a:pt x="9596" y="15297"/>
                </a:cubicBezTo>
                <a:lnTo>
                  <a:pt x="12604" y="15297"/>
                </a:lnTo>
                <a:cubicBezTo>
                  <a:pt x="12731" y="15297"/>
                  <a:pt x="12858" y="15360"/>
                  <a:pt x="12921" y="15424"/>
                </a:cubicBezTo>
                <a:cubicBezTo>
                  <a:pt x="13016" y="15519"/>
                  <a:pt x="13079" y="15645"/>
                  <a:pt x="13079" y="15772"/>
                </a:cubicBezTo>
                <a:cubicBezTo>
                  <a:pt x="13079" y="15899"/>
                  <a:pt x="13016" y="16025"/>
                  <a:pt x="12921" y="16089"/>
                </a:cubicBezTo>
                <a:cubicBezTo>
                  <a:pt x="12826" y="16184"/>
                  <a:pt x="12731" y="16247"/>
                  <a:pt x="12604" y="16247"/>
                </a:cubicBezTo>
                <a:lnTo>
                  <a:pt x="5384" y="16247"/>
                </a:lnTo>
                <a:cubicBezTo>
                  <a:pt x="5257" y="16247"/>
                  <a:pt x="5131" y="16184"/>
                  <a:pt x="5067" y="16089"/>
                </a:cubicBezTo>
                <a:cubicBezTo>
                  <a:pt x="4972" y="16025"/>
                  <a:pt x="4909" y="15899"/>
                  <a:pt x="4909" y="15772"/>
                </a:cubicBezTo>
                <a:cubicBezTo>
                  <a:pt x="4909" y="15645"/>
                  <a:pt x="4972" y="15519"/>
                  <a:pt x="5067" y="15424"/>
                </a:cubicBezTo>
                <a:cubicBezTo>
                  <a:pt x="5131" y="15360"/>
                  <a:pt x="5257" y="15297"/>
                  <a:pt x="5384" y="15297"/>
                </a:cubicBezTo>
                <a:lnTo>
                  <a:pt x="8392" y="15297"/>
                </a:lnTo>
                <a:cubicBezTo>
                  <a:pt x="8519" y="15297"/>
                  <a:pt x="8646" y="15170"/>
                  <a:pt x="8646" y="15044"/>
                </a:cubicBezTo>
                <a:cubicBezTo>
                  <a:pt x="8646" y="14885"/>
                  <a:pt x="8519" y="14759"/>
                  <a:pt x="8392" y="14759"/>
                </a:cubicBezTo>
                <a:lnTo>
                  <a:pt x="6999" y="14759"/>
                </a:lnTo>
                <a:lnTo>
                  <a:pt x="6999" y="12637"/>
                </a:lnTo>
                <a:close/>
                <a:moveTo>
                  <a:pt x="18178" y="2629"/>
                </a:moveTo>
                <a:cubicBezTo>
                  <a:pt x="18020" y="2629"/>
                  <a:pt x="17925" y="2725"/>
                  <a:pt x="17925" y="2883"/>
                </a:cubicBezTo>
                <a:lnTo>
                  <a:pt x="17925" y="9597"/>
                </a:lnTo>
                <a:lnTo>
                  <a:pt x="538" y="9597"/>
                </a:lnTo>
                <a:lnTo>
                  <a:pt x="538" y="8995"/>
                </a:lnTo>
                <a:cubicBezTo>
                  <a:pt x="538" y="8837"/>
                  <a:pt x="412" y="8710"/>
                  <a:pt x="253" y="8710"/>
                </a:cubicBezTo>
                <a:cubicBezTo>
                  <a:pt x="127" y="8710"/>
                  <a:pt x="0" y="8837"/>
                  <a:pt x="0" y="8995"/>
                </a:cubicBezTo>
                <a:lnTo>
                  <a:pt x="0" y="10958"/>
                </a:lnTo>
                <a:cubicBezTo>
                  <a:pt x="0" y="11433"/>
                  <a:pt x="190" y="11845"/>
                  <a:pt x="475" y="12130"/>
                </a:cubicBezTo>
                <a:cubicBezTo>
                  <a:pt x="792" y="12447"/>
                  <a:pt x="1204" y="12637"/>
                  <a:pt x="1647" y="12637"/>
                </a:cubicBezTo>
                <a:lnTo>
                  <a:pt x="6461" y="12637"/>
                </a:lnTo>
                <a:lnTo>
                  <a:pt x="6461" y="14759"/>
                </a:lnTo>
                <a:lnTo>
                  <a:pt x="5384" y="14759"/>
                </a:lnTo>
                <a:cubicBezTo>
                  <a:pt x="5099" y="14759"/>
                  <a:pt x="4845" y="14885"/>
                  <a:pt x="4655" y="15044"/>
                </a:cubicBezTo>
                <a:cubicBezTo>
                  <a:pt x="4497" y="15234"/>
                  <a:pt x="4370" y="15487"/>
                  <a:pt x="4370" y="15772"/>
                </a:cubicBezTo>
                <a:cubicBezTo>
                  <a:pt x="4370" y="16057"/>
                  <a:pt x="4497" y="16310"/>
                  <a:pt x="4655" y="16469"/>
                </a:cubicBezTo>
                <a:cubicBezTo>
                  <a:pt x="4845" y="16659"/>
                  <a:pt x="5099" y="16785"/>
                  <a:pt x="5384" y="16785"/>
                </a:cubicBezTo>
                <a:lnTo>
                  <a:pt x="12573" y="16785"/>
                </a:lnTo>
                <a:cubicBezTo>
                  <a:pt x="12858" y="16785"/>
                  <a:pt x="13111" y="16659"/>
                  <a:pt x="13301" y="16469"/>
                </a:cubicBezTo>
                <a:cubicBezTo>
                  <a:pt x="13491" y="16310"/>
                  <a:pt x="13586" y="16057"/>
                  <a:pt x="13586" y="15772"/>
                </a:cubicBezTo>
                <a:cubicBezTo>
                  <a:pt x="13586" y="15487"/>
                  <a:pt x="13491" y="15234"/>
                  <a:pt x="13301" y="15044"/>
                </a:cubicBezTo>
                <a:cubicBezTo>
                  <a:pt x="13111" y="14885"/>
                  <a:pt x="12858" y="14759"/>
                  <a:pt x="12573" y="14759"/>
                </a:cubicBezTo>
                <a:lnTo>
                  <a:pt x="11528" y="14759"/>
                </a:lnTo>
                <a:lnTo>
                  <a:pt x="11528" y="12637"/>
                </a:lnTo>
                <a:lnTo>
                  <a:pt x="16785" y="12637"/>
                </a:lnTo>
                <a:cubicBezTo>
                  <a:pt x="17260" y="12637"/>
                  <a:pt x="17671" y="12447"/>
                  <a:pt x="17956" y="12130"/>
                </a:cubicBezTo>
                <a:cubicBezTo>
                  <a:pt x="18273" y="11845"/>
                  <a:pt x="18463" y="11433"/>
                  <a:pt x="18463" y="10958"/>
                </a:cubicBezTo>
                <a:lnTo>
                  <a:pt x="18463" y="2883"/>
                </a:lnTo>
                <a:cubicBezTo>
                  <a:pt x="18463" y="2725"/>
                  <a:pt x="18337" y="2629"/>
                  <a:pt x="18178" y="2629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668;p24">
            <a:extLst>
              <a:ext uri="{FF2B5EF4-FFF2-40B4-BE49-F238E27FC236}">
                <a16:creationId xmlns:a16="http://schemas.microsoft.com/office/drawing/2014/main" id="{441F58FF-4CD3-0CB9-5CD6-3FD317479EC2}"/>
              </a:ext>
            </a:extLst>
          </p:cNvPr>
          <p:cNvSpPr/>
          <p:nvPr/>
        </p:nvSpPr>
        <p:spPr>
          <a:xfrm>
            <a:off x="5266226" y="4229300"/>
            <a:ext cx="427230" cy="477311"/>
          </a:xfrm>
          <a:custGeom>
            <a:avLst/>
            <a:gdLst/>
            <a:ahLst/>
            <a:cxnLst/>
            <a:rect l="l" t="t" r="r" b="b"/>
            <a:pathLst>
              <a:path w="14980" h="16736" extrusionOk="0">
                <a:moveTo>
                  <a:pt x="3452" y="3231"/>
                </a:moveTo>
                <a:cubicBezTo>
                  <a:pt x="3737" y="3231"/>
                  <a:pt x="3991" y="3358"/>
                  <a:pt x="4181" y="3548"/>
                </a:cubicBezTo>
                <a:cubicBezTo>
                  <a:pt x="4371" y="3738"/>
                  <a:pt x="4497" y="3991"/>
                  <a:pt x="4497" y="4276"/>
                </a:cubicBezTo>
                <a:cubicBezTo>
                  <a:pt x="4497" y="4561"/>
                  <a:pt x="4371" y="4814"/>
                  <a:pt x="4181" y="4973"/>
                </a:cubicBezTo>
                <a:cubicBezTo>
                  <a:pt x="3991" y="5163"/>
                  <a:pt x="3737" y="5289"/>
                  <a:pt x="3452" y="5289"/>
                </a:cubicBezTo>
                <a:cubicBezTo>
                  <a:pt x="3167" y="5289"/>
                  <a:pt x="2914" y="5163"/>
                  <a:pt x="2724" y="4973"/>
                </a:cubicBezTo>
                <a:cubicBezTo>
                  <a:pt x="2534" y="4814"/>
                  <a:pt x="2439" y="4561"/>
                  <a:pt x="2439" y="4276"/>
                </a:cubicBezTo>
                <a:cubicBezTo>
                  <a:pt x="2439" y="3991"/>
                  <a:pt x="2534" y="3738"/>
                  <a:pt x="2724" y="3548"/>
                </a:cubicBezTo>
                <a:cubicBezTo>
                  <a:pt x="2914" y="3358"/>
                  <a:pt x="3167" y="3231"/>
                  <a:pt x="3452" y="3231"/>
                </a:cubicBezTo>
                <a:close/>
                <a:moveTo>
                  <a:pt x="3452" y="2756"/>
                </a:moveTo>
                <a:cubicBezTo>
                  <a:pt x="3040" y="2756"/>
                  <a:pt x="2660" y="2914"/>
                  <a:pt x="2375" y="3199"/>
                </a:cubicBezTo>
                <a:cubicBezTo>
                  <a:pt x="2122" y="3453"/>
                  <a:pt x="1932" y="3833"/>
                  <a:pt x="1932" y="4276"/>
                </a:cubicBezTo>
                <a:cubicBezTo>
                  <a:pt x="1932" y="4688"/>
                  <a:pt x="2122" y="5068"/>
                  <a:pt x="2375" y="5321"/>
                </a:cubicBezTo>
                <a:cubicBezTo>
                  <a:pt x="2660" y="5606"/>
                  <a:pt x="3040" y="5764"/>
                  <a:pt x="3452" y="5764"/>
                </a:cubicBezTo>
                <a:cubicBezTo>
                  <a:pt x="3864" y="5764"/>
                  <a:pt x="4244" y="5606"/>
                  <a:pt x="4529" y="5321"/>
                </a:cubicBezTo>
                <a:cubicBezTo>
                  <a:pt x="4814" y="5068"/>
                  <a:pt x="4972" y="4688"/>
                  <a:pt x="4972" y="4276"/>
                </a:cubicBezTo>
                <a:cubicBezTo>
                  <a:pt x="4972" y="3833"/>
                  <a:pt x="4814" y="3453"/>
                  <a:pt x="4529" y="3199"/>
                </a:cubicBezTo>
                <a:cubicBezTo>
                  <a:pt x="4244" y="2914"/>
                  <a:pt x="3864" y="2756"/>
                  <a:pt x="3452" y="2756"/>
                </a:cubicBezTo>
                <a:close/>
                <a:moveTo>
                  <a:pt x="6556" y="4403"/>
                </a:moveTo>
                <a:cubicBezTo>
                  <a:pt x="6714" y="5194"/>
                  <a:pt x="7126" y="5891"/>
                  <a:pt x="7664" y="6429"/>
                </a:cubicBezTo>
                <a:cubicBezTo>
                  <a:pt x="8203" y="6968"/>
                  <a:pt x="8899" y="7379"/>
                  <a:pt x="9691" y="7538"/>
                </a:cubicBezTo>
                <a:cubicBezTo>
                  <a:pt x="9501" y="7791"/>
                  <a:pt x="9279" y="8013"/>
                  <a:pt x="9026" y="8171"/>
                </a:cubicBezTo>
                <a:cubicBezTo>
                  <a:pt x="8678" y="8393"/>
                  <a:pt x="8266" y="8520"/>
                  <a:pt x="7823" y="8520"/>
                </a:cubicBezTo>
                <a:cubicBezTo>
                  <a:pt x="7221" y="8520"/>
                  <a:pt x="6651" y="8266"/>
                  <a:pt x="6239" y="7855"/>
                </a:cubicBezTo>
                <a:cubicBezTo>
                  <a:pt x="5827" y="7443"/>
                  <a:pt x="5574" y="6873"/>
                  <a:pt x="5574" y="6239"/>
                </a:cubicBezTo>
                <a:cubicBezTo>
                  <a:pt x="5574" y="5828"/>
                  <a:pt x="5701" y="5416"/>
                  <a:pt x="5922" y="5068"/>
                </a:cubicBezTo>
                <a:cubicBezTo>
                  <a:pt x="6081" y="4814"/>
                  <a:pt x="6302" y="4561"/>
                  <a:pt x="6556" y="4403"/>
                </a:cubicBezTo>
                <a:close/>
                <a:moveTo>
                  <a:pt x="6682" y="3769"/>
                </a:moveTo>
                <a:cubicBezTo>
                  <a:pt x="6651" y="3769"/>
                  <a:pt x="6619" y="3801"/>
                  <a:pt x="6587" y="3833"/>
                </a:cubicBezTo>
                <a:cubicBezTo>
                  <a:pt x="6144" y="4054"/>
                  <a:pt x="5764" y="4403"/>
                  <a:pt x="5511" y="4814"/>
                </a:cubicBezTo>
                <a:cubicBezTo>
                  <a:pt x="5226" y="5226"/>
                  <a:pt x="5099" y="5733"/>
                  <a:pt x="5099" y="6271"/>
                </a:cubicBezTo>
                <a:cubicBezTo>
                  <a:pt x="5099" y="6999"/>
                  <a:pt x="5384" y="7696"/>
                  <a:pt x="5891" y="8203"/>
                </a:cubicBezTo>
                <a:cubicBezTo>
                  <a:pt x="6397" y="8710"/>
                  <a:pt x="7062" y="8995"/>
                  <a:pt x="7823" y="8995"/>
                </a:cubicBezTo>
                <a:cubicBezTo>
                  <a:pt x="8361" y="8995"/>
                  <a:pt x="8868" y="8868"/>
                  <a:pt x="9279" y="8583"/>
                </a:cubicBezTo>
                <a:cubicBezTo>
                  <a:pt x="9723" y="8330"/>
                  <a:pt x="10071" y="7950"/>
                  <a:pt x="10293" y="7475"/>
                </a:cubicBezTo>
                <a:cubicBezTo>
                  <a:pt x="10388" y="7316"/>
                  <a:pt x="10261" y="7126"/>
                  <a:pt x="10103" y="7126"/>
                </a:cubicBezTo>
                <a:cubicBezTo>
                  <a:pt x="9279" y="6999"/>
                  <a:pt x="8551" y="6619"/>
                  <a:pt x="8013" y="6081"/>
                </a:cubicBezTo>
                <a:cubicBezTo>
                  <a:pt x="7442" y="5511"/>
                  <a:pt x="7062" y="4783"/>
                  <a:pt x="6967" y="3991"/>
                </a:cubicBezTo>
                <a:cubicBezTo>
                  <a:pt x="6936" y="3833"/>
                  <a:pt x="6841" y="3769"/>
                  <a:pt x="6682" y="3769"/>
                </a:cubicBezTo>
                <a:close/>
                <a:moveTo>
                  <a:pt x="2787" y="7189"/>
                </a:moveTo>
                <a:cubicBezTo>
                  <a:pt x="3072" y="7189"/>
                  <a:pt x="3326" y="7284"/>
                  <a:pt x="3516" y="7475"/>
                </a:cubicBezTo>
                <a:cubicBezTo>
                  <a:pt x="3706" y="7665"/>
                  <a:pt x="3832" y="7918"/>
                  <a:pt x="3832" y="8203"/>
                </a:cubicBezTo>
                <a:cubicBezTo>
                  <a:pt x="3832" y="8488"/>
                  <a:pt x="3706" y="8741"/>
                  <a:pt x="3516" y="8931"/>
                </a:cubicBezTo>
                <a:cubicBezTo>
                  <a:pt x="3326" y="9121"/>
                  <a:pt x="3072" y="9216"/>
                  <a:pt x="2787" y="9216"/>
                </a:cubicBezTo>
                <a:cubicBezTo>
                  <a:pt x="2502" y="9216"/>
                  <a:pt x="2249" y="9121"/>
                  <a:pt x="2059" y="8931"/>
                </a:cubicBezTo>
                <a:cubicBezTo>
                  <a:pt x="1869" y="8741"/>
                  <a:pt x="1774" y="8488"/>
                  <a:pt x="1774" y="8203"/>
                </a:cubicBezTo>
                <a:cubicBezTo>
                  <a:pt x="1774" y="7918"/>
                  <a:pt x="1869" y="7665"/>
                  <a:pt x="2059" y="7475"/>
                </a:cubicBezTo>
                <a:cubicBezTo>
                  <a:pt x="2249" y="7284"/>
                  <a:pt x="2502" y="7189"/>
                  <a:pt x="2787" y="7189"/>
                </a:cubicBezTo>
                <a:close/>
                <a:moveTo>
                  <a:pt x="2787" y="6683"/>
                </a:moveTo>
                <a:cubicBezTo>
                  <a:pt x="2375" y="6683"/>
                  <a:pt x="1995" y="6841"/>
                  <a:pt x="1710" y="7126"/>
                </a:cubicBezTo>
                <a:cubicBezTo>
                  <a:pt x="1457" y="7411"/>
                  <a:pt x="1267" y="7791"/>
                  <a:pt x="1267" y="8203"/>
                </a:cubicBezTo>
                <a:cubicBezTo>
                  <a:pt x="1267" y="8615"/>
                  <a:pt x="1457" y="8995"/>
                  <a:pt x="1710" y="9280"/>
                </a:cubicBezTo>
                <a:cubicBezTo>
                  <a:pt x="1995" y="9533"/>
                  <a:pt x="2375" y="9723"/>
                  <a:pt x="2787" y="9723"/>
                </a:cubicBezTo>
                <a:cubicBezTo>
                  <a:pt x="3199" y="9723"/>
                  <a:pt x="3579" y="9533"/>
                  <a:pt x="3864" y="9280"/>
                </a:cubicBezTo>
                <a:cubicBezTo>
                  <a:pt x="4149" y="8995"/>
                  <a:pt x="4307" y="8615"/>
                  <a:pt x="4307" y="8203"/>
                </a:cubicBezTo>
                <a:cubicBezTo>
                  <a:pt x="4307" y="7791"/>
                  <a:pt x="4149" y="7411"/>
                  <a:pt x="3864" y="7126"/>
                </a:cubicBezTo>
                <a:cubicBezTo>
                  <a:pt x="3579" y="6841"/>
                  <a:pt x="3199" y="6683"/>
                  <a:pt x="2787" y="6683"/>
                </a:cubicBezTo>
                <a:close/>
                <a:moveTo>
                  <a:pt x="7031" y="32"/>
                </a:moveTo>
                <a:cubicBezTo>
                  <a:pt x="5067" y="32"/>
                  <a:pt x="3326" y="824"/>
                  <a:pt x="2059" y="2091"/>
                </a:cubicBezTo>
                <a:cubicBezTo>
                  <a:pt x="792" y="3389"/>
                  <a:pt x="0" y="5131"/>
                  <a:pt x="0" y="7063"/>
                </a:cubicBezTo>
                <a:cubicBezTo>
                  <a:pt x="0" y="7918"/>
                  <a:pt x="127" y="8741"/>
                  <a:pt x="412" y="9501"/>
                </a:cubicBezTo>
                <a:cubicBezTo>
                  <a:pt x="697" y="10293"/>
                  <a:pt x="1140" y="10990"/>
                  <a:pt x="1647" y="11623"/>
                </a:cubicBezTo>
                <a:cubicBezTo>
                  <a:pt x="1702" y="11678"/>
                  <a:pt x="1779" y="11712"/>
                  <a:pt x="1852" y="11712"/>
                </a:cubicBezTo>
                <a:cubicBezTo>
                  <a:pt x="1905" y="11712"/>
                  <a:pt x="1956" y="11695"/>
                  <a:pt x="1995" y="11655"/>
                </a:cubicBezTo>
                <a:cubicBezTo>
                  <a:pt x="2090" y="11560"/>
                  <a:pt x="2122" y="11401"/>
                  <a:pt x="2027" y="11306"/>
                </a:cubicBezTo>
                <a:cubicBezTo>
                  <a:pt x="1552" y="10736"/>
                  <a:pt x="1140" y="10071"/>
                  <a:pt x="887" y="9311"/>
                </a:cubicBezTo>
                <a:cubicBezTo>
                  <a:pt x="634" y="8615"/>
                  <a:pt x="475" y="7855"/>
                  <a:pt x="475" y="7063"/>
                </a:cubicBezTo>
                <a:cubicBezTo>
                  <a:pt x="475" y="5258"/>
                  <a:pt x="1204" y="3643"/>
                  <a:pt x="2407" y="2439"/>
                </a:cubicBezTo>
                <a:cubicBezTo>
                  <a:pt x="3579" y="1267"/>
                  <a:pt x="5226" y="539"/>
                  <a:pt x="7031" y="539"/>
                </a:cubicBezTo>
                <a:cubicBezTo>
                  <a:pt x="7347" y="539"/>
                  <a:pt x="7696" y="571"/>
                  <a:pt x="8013" y="602"/>
                </a:cubicBezTo>
                <a:cubicBezTo>
                  <a:pt x="8203" y="634"/>
                  <a:pt x="8361" y="697"/>
                  <a:pt x="8488" y="761"/>
                </a:cubicBezTo>
                <a:cubicBezTo>
                  <a:pt x="8741" y="919"/>
                  <a:pt x="8836" y="1172"/>
                  <a:pt x="8773" y="1426"/>
                </a:cubicBezTo>
                <a:cubicBezTo>
                  <a:pt x="8773" y="1616"/>
                  <a:pt x="8678" y="1837"/>
                  <a:pt x="8519" y="2059"/>
                </a:cubicBezTo>
                <a:cubicBezTo>
                  <a:pt x="8393" y="2249"/>
                  <a:pt x="8298" y="2471"/>
                  <a:pt x="8234" y="2693"/>
                </a:cubicBezTo>
                <a:cubicBezTo>
                  <a:pt x="8171" y="2914"/>
                  <a:pt x="8139" y="3168"/>
                  <a:pt x="8139" y="3421"/>
                </a:cubicBezTo>
                <a:cubicBezTo>
                  <a:pt x="8139" y="3643"/>
                  <a:pt x="8171" y="3864"/>
                  <a:pt x="8234" y="4054"/>
                </a:cubicBezTo>
                <a:cubicBezTo>
                  <a:pt x="8266" y="4276"/>
                  <a:pt x="8361" y="4498"/>
                  <a:pt x="8488" y="4688"/>
                </a:cubicBezTo>
                <a:cubicBezTo>
                  <a:pt x="8529" y="4750"/>
                  <a:pt x="8610" y="4798"/>
                  <a:pt x="8689" y="4798"/>
                </a:cubicBezTo>
                <a:cubicBezTo>
                  <a:pt x="8730" y="4798"/>
                  <a:pt x="8771" y="4784"/>
                  <a:pt x="8804" y="4751"/>
                </a:cubicBezTo>
                <a:cubicBezTo>
                  <a:pt x="8931" y="4688"/>
                  <a:pt x="8963" y="4529"/>
                  <a:pt x="8899" y="4434"/>
                </a:cubicBezTo>
                <a:cubicBezTo>
                  <a:pt x="8804" y="4276"/>
                  <a:pt x="8741" y="4118"/>
                  <a:pt x="8678" y="3928"/>
                </a:cubicBezTo>
                <a:cubicBezTo>
                  <a:pt x="8646" y="3769"/>
                  <a:pt x="8614" y="3611"/>
                  <a:pt x="8614" y="3421"/>
                </a:cubicBezTo>
                <a:cubicBezTo>
                  <a:pt x="8614" y="3199"/>
                  <a:pt x="8646" y="3009"/>
                  <a:pt x="8709" y="2851"/>
                </a:cubicBezTo>
                <a:cubicBezTo>
                  <a:pt x="8773" y="2661"/>
                  <a:pt x="8836" y="2471"/>
                  <a:pt x="8931" y="2312"/>
                </a:cubicBezTo>
                <a:cubicBezTo>
                  <a:pt x="9121" y="2027"/>
                  <a:pt x="9248" y="1742"/>
                  <a:pt x="9279" y="1489"/>
                </a:cubicBezTo>
                <a:cubicBezTo>
                  <a:pt x="9343" y="1046"/>
                  <a:pt x="9153" y="602"/>
                  <a:pt x="8773" y="381"/>
                </a:cubicBezTo>
                <a:cubicBezTo>
                  <a:pt x="8583" y="254"/>
                  <a:pt x="8361" y="159"/>
                  <a:pt x="8076" y="127"/>
                </a:cubicBezTo>
                <a:cubicBezTo>
                  <a:pt x="7728" y="64"/>
                  <a:pt x="7379" y="32"/>
                  <a:pt x="7031" y="32"/>
                </a:cubicBezTo>
                <a:close/>
                <a:moveTo>
                  <a:pt x="14220" y="11211"/>
                </a:moveTo>
                <a:cubicBezTo>
                  <a:pt x="14283" y="11211"/>
                  <a:pt x="14346" y="11211"/>
                  <a:pt x="14410" y="11275"/>
                </a:cubicBezTo>
                <a:cubicBezTo>
                  <a:pt x="14441" y="11306"/>
                  <a:pt x="14473" y="11401"/>
                  <a:pt x="14473" y="11465"/>
                </a:cubicBezTo>
                <a:cubicBezTo>
                  <a:pt x="14473" y="11528"/>
                  <a:pt x="14441" y="11591"/>
                  <a:pt x="14410" y="11655"/>
                </a:cubicBezTo>
                <a:cubicBezTo>
                  <a:pt x="14346" y="11686"/>
                  <a:pt x="14283" y="11718"/>
                  <a:pt x="14220" y="11718"/>
                </a:cubicBezTo>
                <a:lnTo>
                  <a:pt x="12415" y="11718"/>
                </a:lnTo>
                <a:cubicBezTo>
                  <a:pt x="12320" y="11718"/>
                  <a:pt x="12288" y="11686"/>
                  <a:pt x="12225" y="11655"/>
                </a:cubicBezTo>
                <a:cubicBezTo>
                  <a:pt x="12193" y="11591"/>
                  <a:pt x="12161" y="11528"/>
                  <a:pt x="12161" y="11465"/>
                </a:cubicBezTo>
                <a:cubicBezTo>
                  <a:pt x="12161" y="11401"/>
                  <a:pt x="12193" y="11306"/>
                  <a:pt x="12225" y="11275"/>
                </a:cubicBezTo>
                <a:cubicBezTo>
                  <a:pt x="12256" y="11211"/>
                  <a:pt x="12320" y="11211"/>
                  <a:pt x="12415" y="11211"/>
                </a:cubicBezTo>
                <a:close/>
                <a:moveTo>
                  <a:pt x="9564" y="9755"/>
                </a:moveTo>
                <a:cubicBezTo>
                  <a:pt x="9849" y="9755"/>
                  <a:pt x="10103" y="9850"/>
                  <a:pt x="10293" y="10040"/>
                </a:cubicBezTo>
                <a:cubicBezTo>
                  <a:pt x="10483" y="10230"/>
                  <a:pt x="10578" y="10483"/>
                  <a:pt x="10578" y="10768"/>
                </a:cubicBezTo>
                <a:cubicBezTo>
                  <a:pt x="10578" y="11053"/>
                  <a:pt x="10483" y="11306"/>
                  <a:pt x="10293" y="11496"/>
                </a:cubicBezTo>
                <a:cubicBezTo>
                  <a:pt x="10103" y="11686"/>
                  <a:pt x="9849" y="11781"/>
                  <a:pt x="9564" y="11781"/>
                </a:cubicBezTo>
                <a:cubicBezTo>
                  <a:pt x="9279" y="11781"/>
                  <a:pt x="9026" y="11686"/>
                  <a:pt x="8836" y="11496"/>
                </a:cubicBezTo>
                <a:cubicBezTo>
                  <a:pt x="8646" y="11306"/>
                  <a:pt x="8551" y="11053"/>
                  <a:pt x="8551" y="10768"/>
                </a:cubicBezTo>
                <a:cubicBezTo>
                  <a:pt x="8551" y="10483"/>
                  <a:pt x="8646" y="10230"/>
                  <a:pt x="8836" y="10040"/>
                </a:cubicBezTo>
                <a:cubicBezTo>
                  <a:pt x="9026" y="9850"/>
                  <a:pt x="9279" y="9755"/>
                  <a:pt x="9564" y="9755"/>
                </a:cubicBezTo>
                <a:close/>
                <a:moveTo>
                  <a:pt x="5574" y="10166"/>
                </a:moveTo>
                <a:cubicBezTo>
                  <a:pt x="5859" y="10166"/>
                  <a:pt x="6112" y="10293"/>
                  <a:pt x="6302" y="10483"/>
                </a:cubicBezTo>
                <a:cubicBezTo>
                  <a:pt x="6492" y="10673"/>
                  <a:pt x="6619" y="10926"/>
                  <a:pt x="6619" y="11211"/>
                </a:cubicBezTo>
                <a:cubicBezTo>
                  <a:pt x="6619" y="11496"/>
                  <a:pt x="6492" y="11750"/>
                  <a:pt x="6302" y="11908"/>
                </a:cubicBezTo>
                <a:cubicBezTo>
                  <a:pt x="6112" y="12098"/>
                  <a:pt x="5859" y="12225"/>
                  <a:pt x="5574" y="12225"/>
                </a:cubicBezTo>
                <a:cubicBezTo>
                  <a:pt x="5289" y="12225"/>
                  <a:pt x="5036" y="12098"/>
                  <a:pt x="4877" y="11908"/>
                </a:cubicBezTo>
                <a:cubicBezTo>
                  <a:pt x="4687" y="11750"/>
                  <a:pt x="4561" y="11496"/>
                  <a:pt x="4561" y="11211"/>
                </a:cubicBezTo>
                <a:cubicBezTo>
                  <a:pt x="4561" y="10926"/>
                  <a:pt x="4687" y="10673"/>
                  <a:pt x="4877" y="10483"/>
                </a:cubicBezTo>
                <a:cubicBezTo>
                  <a:pt x="5036" y="10293"/>
                  <a:pt x="5289" y="10166"/>
                  <a:pt x="5574" y="10166"/>
                </a:cubicBezTo>
                <a:close/>
                <a:moveTo>
                  <a:pt x="9564" y="9248"/>
                </a:moveTo>
                <a:cubicBezTo>
                  <a:pt x="9153" y="9248"/>
                  <a:pt x="8773" y="9438"/>
                  <a:pt x="8488" y="9691"/>
                </a:cubicBezTo>
                <a:cubicBezTo>
                  <a:pt x="8203" y="9976"/>
                  <a:pt x="8044" y="10356"/>
                  <a:pt x="8044" y="10768"/>
                </a:cubicBezTo>
                <a:cubicBezTo>
                  <a:pt x="8044" y="11180"/>
                  <a:pt x="8203" y="11560"/>
                  <a:pt x="8488" y="11845"/>
                </a:cubicBezTo>
                <a:cubicBezTo>
                  <a:pt x="8773" y="12130"/>
                  <a:pt x="9153" y="12288"/>
                  <a:pt x="9564" y="12288"/>
                </a:cubicBezTo>
                <a:cubicBezTo>
                  <a:pt x="9976" y="12288"/>
                  <a:pt x="10356" y="12130"/>
                  <a:pt x="10641" y="11845"/>
                </a:cubicBezTo>
                <a:cubicBezTo>
                  <a:pt x="10894" y="11560"/>
                  <a:pt x="11084" y="11180"/>
                  <a:pt x="11084" y="10768"/>
                </a:cubicBezTo>
                <a:cubicBezTo>
                  <a:pt x="11084" y="10356"/>
                  <a:pt x="10894" y="9976"/>
                  <a:pt x="10641" y="9691"/>
                </a:cubicBezTo>
                <a:cubicBezTo>
                  <a:pt x="10356" y="9438"/>
                  <a:pt x="9976" y="9248"/>
                  <a:pt x="9564" y="9248"/>
                </a:cubicBezTo>
                <a:close/>
                <a:moveTo>
                  <a:pt x="5574" y="9691"/>
                </a:moveTo>
                <a:cubicBezTo>
                  <a:pt x="5162" y="9691"/>
                  <a:pt x="4782" y="9850"/>
                  <a:pt x="4529" y="10135"/>
                </a:cubicBezTo>
                <a:cubicBezTo>
                  <a:pt x="4244" y="10388"/>
                  <a:pt x="4086" y="10768"/>
                  <a:pt x="4086" y="11211"/>
                </a:cubicBezTo>
                <a:cubicBezTo>
                  <a:pt x="4086" y="11623"/>
                  <a:pt x="4244" y="12003"/>
                  <a:pt x="4529" y="12257"/>
                </a:cubicBezTo>
                <a:cubicBezTo>
                  <a:pt x="4782" y="12542"/>
                  <a:pt x="5162" y="12700"/>
                  <a:pt x="5574" y="12700"/>
                </a:cubicBezTo>
                <a:cubicBezTo>
                  <a:pt x="6017" y="12700"/>
                  <a:pt x="6397" y="12542"/>
                  <a:pt x="6651" y="12257"/>
                </a:cubicBezTo>
                <a:cubicBezTo>
                  <a:pt x="6936" y="12003"/>
                  <a:pt x="7094" y="11623"/>
                  <a:pt x="7094" y="11211"/>
                </a:cubicBezTo>
                <a:cubicBezTo>
                  <a:pt x="7094" y="10768"/>
                  <a:pt x="6936" y="10388"/>
                  <a:pt x="6651" y="10135"/>
                </a:cubicBezTo>
                <a:cubicBezTo>
                  <a:pt x="6397" y="9850"/>
                  <a:pt x="6017" y="9691"/>
                  <a:pt x="5574" y="9691"/>
                </a:cubicBezTo>
                <a:close/>
                <a:moveTo>
                  <a:pt x="13301" y="1"/>
                </a:moveTo>
                <a:cubicBezTo>
                  <a:pt x="12890" y="1"/>
                  <a:pt x="12573" y="1267"/>
                  <a:pt x="12415" y="3358"/>
                </a:cubicBezTo>
                <a:cubicBezTo>
                  <a:pt x="12383" y="3706"/>
                  <a:pt x="12351" y="4086"/>
                  <a:pt x="12320" y="4498"/>
                </a:cubicBezTo>
                <a:cubicBezTo>
                  <a:pt x="12256" y="4561"/>
                  <a:pt x="12161" y="4656"/>
                  <a:pt x="12098" y="4719"/>
                </a:cubicBezTo>
                <a:cubicBezTo>
                  <a:pt x="11908" y="4941"/>
                  <a:pt x="11686" y="5131"/>
                  <a:pt x="11433" y="5226"/>
                </a:cubicBezTo>
                <a:cubicBezTo>
                  <a:pt x="11179" y="5353"/>
                  <a:pt x="10894" y="5416"/>
                  <a:pt x="10609" y="5416"/>
                </a:cubicBezTo>
                <a:cubicBezTo>
                  <a:pt x="10419" y="5416"/>
                  <a:pt x="10229" y="5384"/>
                  <a:pt x="10071" y="5353"/>
                </a:cubicBezTo>
                <a:cubicBezTo>
                  <a:pt x="9881" y="5289"/>
                  <a:pt x="9723" y="5226"/>
                  <a:pt x="9564" y="5131"/>
                </a:cubicBezTo>
                <a:cubicBezTo>
                  <a:pt x="9533" y="5110"/>
                  <a:pt x="9494" y="5099"/>
                  <a:pt x="9454" y="5099"/>
                </a:cubicBezTo>
                <a:cubicBezTo>
                  <a:pt x="9374" y="5099"/>
                  <a:pt x="9290" y="5142"/>
                  <a:pt x="9248" y="5226"/>
                </a:cubicBezTo>
                <a:cubicBezTo>
                  <a:pt x="9184" y="5321"/>
                  <a:pt x="9216" y="5479"/>
                  <a:pt x="9343" y="5543"/>
                </a:cubicBezTo>
                <a:cubicBezTo>
                  <a:pt x="9533" y="5669"/>
                  <a:pt x="9723" y="5764"/>
                  <a:pt x="9944" y="5828"/>
                </a:cubicBezTo>
                <a:cubicBezTo>
                  <a:pt x="10166" y="5859"/>
                  <a:pt x="10388" y="5891"/>
                  <a:pt x="10609" y="5891"/>
                </a:cubicBezTo>
                <a:cubicBezTo>
                  <a:pt x="10958" y="5891"/>
                  <a:pt x="11306" y="5828"/>
                  <a:pt x="11623" y="5669"/>
                </a:cubicBezTo>
                <a:cubicBezTo>
                  <a:pt x="11876" y="5574"/>
                  <a:pt x="12098" y="5416"/>
                  <a:pt x="12288" y="5226"/>
                </a:cubicBezTo>
                <a:lnTo>
                  <a:pt x="12288" y="5226"/>
                </a:lnTo>
                <a:cubicBezTo>
                  <a:pt x="12225" y="6841"/>
                  <a:pt x="12161" y="8741"/>
                  <a:pt x="12161" y="10768"/>
                </a:cubicBezTo>
                <a:cubicBezTo>
                  <a:pt x="12035" y="10800"/>
                  <a:pt x="11940" y="10863"/>
                  <a:pt x="11876" y="10926"/>
                </a:cubicBezTo>
                <a:cubicBezTo>
                  <a:pt x="11749" y="11085"/>
                  <a:pt x="11654" y="11275"/>
                  <a:pt x="11654" y="11465"/>
                </a:cubicBezTo>
                <a:cubicBezTo>
                  <a:pt x="11654" y="11528"/>
                  <a:pt x="11654" y="11591"/>
                  <a:pt x="11686" y="11655"/>
                </a:cubicBezTo>
                <a:cubicBezTo>
                  <a:pt x="11084" y="12257"/>
                  <a:pt x="10356" y="12763"/>
                  <a:pt x="9564" y="13112"/>
                </a:cubicBezTo>
                <a:cubicBezTo>
                  <a:pt x="8804" y="13428"/>
                  <a:pt x="7918" y="13618"/>
                  <a:pt x="6999" y="13618"/>
                </a:cubicBezTo>
                <a:cubicBezTo>
                  <a:pt x="6207" y="13618"/>
                  <a:pt x="5447" y="13492"/>
                  <a:pt x="4751" y="13238"/>
                </a:cubicBezTo>
                <a:cubicBezTo>
                  <a:pt x="4022" y="12953"/>
                  <a:pt x="3357" y="12573"/>
                  <a:pt x="2787" y="12066"/>
                </a:cubicBezTo>
                <a:cubicBezTo>
                  <a:pt x="2747" y="12027"/>
                  <a:pt x="2696" y="12009"/>
                  <a:pt x="2644" y="12009"/>
                </a:cubicBezTo>
                <a:cubicBezTo>
                  <a:pt x="2571" y="12009"/>
                  <a:pt x="2494" y="12043"/>
                  <a:pt x="2439" y="12098"/>
                </a:cubicBezTo>
                <a:cubicBezTo>
                  <a:pt x="2344" y="12193"/>
                  <a:pt x="2375" y="12352"/>
                  <a:pt x="2470" y="12447"/>
                </a:cubicBezTo>
                <a:cubicBezTo>
                  <a:pt x="3104" y="12985"/>
                  <a:pt x="3801" y="13397"/>
                  <a:pt x="4592" y="13682"/>
                </a:cubicBezTo>
                <a:cubicBezTo>
                  <a:pt x="5352" y="13967"/>
                  <a:pt x="6176" y="14093"/>
                  <a:pt x="6999" y="14093"/>
                </a:cubicBezTo>
                <a:cubicBezTo>
                  <a:pt x="7981" y="14093"/>
                  <a:pt x="8931" y="13903"/>
                  <a:pt x="9754" y="13555"/>
                </a:cubicBezTo>
                <a:cubicBezTo>
                  <a:pt x="10578" y="13207"/>
                  <a:pt x="11338" y="12700"/>
                  <a:pt x="11971" y="12066"/>
                </a:cubicBezTo>
                <a:cubicBezTo>
                  <a:pt x="12035" y="12130"/>
                  <a:pt x="12130" y="12161"/>
                  <a:pt x="12193" y="12193"/>
                </a:cubicBezTo>
                <a:cubicBezTo>
                  <a:pt x="12098" y="12352"/>
                  <a:pt x="12003" y="12542"/>
                  <a:pt x="11940" y="12732"/>
                </a:cubicBezTo>
                <a:cubicBezTo>
                  <a:pt x="11813" y="13048"/>
                  <a:pt x="11749" y="13428"/>
                  <a:pt x="11749" y="13808"/>
                </a:cubicBezTo>
                <a:cubicBezTo>
                  <a:pt x="11749" y="13967"/>
                  <a:pt x="11749" y="14125"/>
                  <a:pt x="11781" y="14283"/>
                </a:cubicBezTo>
                <a:cubicBezTo>
                  <a:pt x="11809" y="14393"/>
                  <a:pt x="11884" y="14479"/>
                  <a:pt x="12007" y="14479"/>
                </a:cubicBezTo>
                <a:cubicBezTo>
                  <a:pt x="12026" y="14479"/>
                  <a:pt x="12045" y="14477"/>
                  <a:pt x="12066" y="14473"/>
                </a:cubicBezTo>
                <a:cubicBezTo>
                  <a:pt x="12193" y="14473"/>
                  <a:pt x="12288" y="14347"/>
                  <a:pt x="12256" y="14220"/>
                </a:cubicBezTo>
                <a:cubicBezTo>
                  <a:pt x="12225" y="14062"/>
                  <a:pt x="12225" y="13935"/>
                  <a:pt x="12225" y="13808"/>
                </a:cubicBezTo>
                <a:cubicBezTo>
                  <a:pt x="12225" y="13492"/>
                  <a:pt x="12288" y="13175"/>
                  <a:pt x="12383" y="12890"/>
                </a:cubicBezTo>
                <a:cubicBezTo>
                  <a:pt x="12478" y="12637"/>
                  <a:pt x="12636" y="12415"/>
                  <a:pt x="12795" y="12225"/>
                </a:cubicBezTo>
                <a:lnTo>
                  <a:pt x="13903" y="12225"/>
                </a:lnTo>
                <a:cubicBezTo>
                  <a:pt x="14283" y="12447"/>
                  <a:pt x="14410" y="12858"/>
                  <a:pt x="14410" y="13302"/>
                </a:cubicBezTo>
                <a:cubicBezTo>
                  <a:pt x="14410" y="13777"/>
                  <a:pt x="14283" y="14283"/>
                  <a:pt x="14093" y="14632"/>
                </a:cubicBezTo>
                <a:cubicBezTo>
                  <a:pt x="14093" y="14695"/>
                  <a:pt x="14061" y="14727"/>
                  <a:pt x="14030" y="14790"/>
                </a:cubicBezTo>
                <a:cubicBezTo>
                  <a:pt x="13871" y="15043"/>
                  <a:pt x="13871" y="15328"/>
                  <a:pt x="13903" y="15613"/>
                </a:cubicBezTo>
                <a:cubicBezTo>
                  <a:pt x="13935" y="15835"/>
                  <a:pt x="14030" y="16025"/>
                  <a:pt x="14125" y="16215"/>
                </a:cubicBezTo>
                <a:cubicBezTo>
                  <a:pt x="13871" y="16152"/>
                  <a:pt x="13618" y="16057"/>
                  <a:pt x="13428" y="15930"/>
                </a:cubicBezTo>
                <a:cubicBezTo>
                  <a:pt x="13111" y="15708"/>
                  <a:pt x="12826" y="15455"/>
                  <a:pt x="12636" y="15138"/>
                </a:cubicBezTo>
                <a:cubicBezTo>
                  <a:pt x="12575" y="15077"/>
                  <a:pt x="12487" y="15042"/>
                  <a:pt x="12407" y="15042"/>
                </a:cubicBezTo>
                <a:cubicBezTo>
                  <a:pt x="12363" y="15042"/>
                  <a:pt x="12322" y="15053"/>
                  <a:pt x="12288" y="15075"/>
                </a:cubicBezTo>
                <a:cubicBezTo>
                  <a:pt x="12161" y="15138"/>
                  <a:pt x="12130" y="15297"/>
                  <a:pt x="12193" y="15423"/>
                </a:cubicBezTo>
                <a:cubicBezTo>
                  <a:pt x="12446" y="15772"/>
                  <a:pt x="12763" y="16120"/>
                  <a:pt x="13143" y="16342"/>
                </a:cubicBezTo>
                <a:cubicBezTo>
                  <a:pt x="13523" y="16563"/>
                  <a:pt x="13966" y="16690"/>
                  <a:pt x="14410" y="16722"/>
                </a:cubicBezTo>
                <a:cubicBezTo>
                  <a:pt x="14431" y="16732"/>
                  <a:pt x="14452" y="16736"/>
                  <a:pt x="14472" y="16736"/>
                </a:cubicBezTo>
                <a:cubicBezTo>
                  <a:pt x="14512" y="16736"/>
                  <a:pt x="14547" y="16722"/>
                  <a:pt x="14568" y="16722"/>
                </a:cubicBezTo>
                <a:cubicBezTo>
                  <a:pt x="14663" y="16690"/>
                  <a:pt x="14695" y="16627"/>
                  <a:pt x="14758" y="16563"/>
                </a:cubicBezTo>
                <a:cubicBezTo>
                  <a:pt x="14790" y="16500"/>
                  <a:pt x="14790" y="16437"/>
                  <a:pt x="14790" y="16373"/>
                </a:cubicBezTo>
                <a:cubicBezTo>
                  <a:pt x="14758" y="16310"/>
                  <a:pt x="14726" y="16247"/>
                  <a:pt x="14695" y="16183"/>
                </a:cubicBezTo>
                <a:cubicBezTo>
                  <a:pt x="14568" y="16025"/>
                  <a:pt x="14441" y="15772"/>
                  <a:pt x="14378" y="15518"/>
                </a:cubicBezTo>
                <a:cubicBezTo>
                  <a:pt x="14346" y="15360"/>
                  <a:pt x="14346" y="15170"/>
                  <a:pt x="14441" y="15012"/>
                </a:cubicBezTo>
                <a:cubicBezTo>
                  <a:pt x="14473" y="14980"/>
                  <a:pt x="14505" y="14917"/>
                  <a:pt x="14536" y="14853"/>
                </a:cubicBezTo>
                <a:cubicBezTo>
                  <a:pt x="14726" y="14473"/>
                  <a:pt x="14916" y="13872"/>
                  <a:pt x="14916" y="13302"/>
                </a:cubicBezTo>
                <a:cubicBezTo>
                  <a:pt x="14916" y="12890"/>
                  <a:pt x="14790" y="12478"/>
                  <a:pt x="14536" y="12130"/>
                </a:cubicBezTo>
                <a:cubicBezTo>
                  <a:pt x="14631" y="12098"/>
                  <a:pt x="14695" y="12066"/>
                  <a:pt x="14758" y="12003"/>
                </a:cubicBezTo>
                <a:cubicBezTo>
                  <a:pt x="14885" y="11845"/>
                  <a:pt x="14980" y="11655"/>
                  <a:pt x="14980" y="11465"/>
                </a:cubicBezTo>
                <a:cubicBezTo>
                  <a:pt x="14980" y="11243"/>
                  <a:pt x="14885" y="11053"/>
                  <a:pt x="14758" y="10926"/>
                </a:cubicBezTo>
                <a:cubicBezTo>
                  <a:pt x="14663" y="10863"/>
                  <a:pt x="14568" y="10800"/>
                  <a:pt x="14473" y="10736"/>
                </a:cubicBezTo>
                <a:cubicBezTo>
                  <a:pt x="14473" y="10135"/>
                  <a:pt x="14473" y="9501"/>
                  <a:pt x="14441" y="8868"/>
                </a:cubicBezTo>
                <a:cubicBezTo>
                  <a:pt x="14441" y="8203"/>
                  <a:pt x="14410" y="7538"/>
                  <a:pt x="14410" y="6904"/>
                </a:cubicBezTo>
                <a:cubicBezTo>
                  <a:pt x="14410" y="6778"/>
                  <a:pt x="14283" y="6651"/>
                  <a:pt x="14156" y="6651"/>
                </a:cubicBezTo>
                <a:cubicBezTo>
                  <a:pt x="14030" y="6651"/>
                  <a:pt x="13903" y="6778"/>
                  <a:pt x="13903" y="6904"/>
                </a:cubicBezTo>
                <a:cubicBezTo>
                  <a:pt x="13935" y="7538"/>
                  <a:pt x="13966" y="8203"/>
                  <a:pt x="13966" y="8900"/>
                </a:cubicBezTo>
                <a:cubicBezTo>
                  <a:pt x="13966" y="9438"/>
                  <a:pt x="13966" y="10071"/>
                  <a:pt x="13966" y="10705"/>
                </a:cubicBezTo>
                <a:lnTo>
                  <a:pt x="12636" y="10705"/>
                </a:lnTo>
                <a:cubicBezTo>
                  <a:pt x="12668" y="7855"/>
                  <a:pt x="12763" y="5258"/>
                  <a:pt x="12890" y="3389"/>
                </a:cubicBezTo>
                <a:cubicBezTo>
                  <a:pt x="13048" y="1584"/>
                  <a:pt x="13175" y="476"/>
                  <a:pt x="13301" y="476"/>
                </a:cubicBezTo>
                <a:cubicBezTo>
                  <a:pt x="13301" y="476"/>
                  <a:pt x="13396" y="951"/>
                  <a:pt x="13523" y="1774"/>
                </a:cubicBezTo>
                <a:cubicBezTo>
                  <a:pt x="13650" y="2724"/>
                  <a:pt x="13776" y="4149"/>
                  <a:pt x="13840" y="5828"/>
                </a:cubicBezTo>
                <a:cubicBezTo>
                  <a:pt x="13840" y="5941"/>
                  <a:pt x="13941" y="6054"/>
                  <a:pt x="14053" y="6054"/>
                </a:cubicBezTo>
                <a:cubicBezTo>
                  <a:pt x="14066" y="6054"/>
                  <a:pt x="14080" y="6053"/>
                  <a:pt x="14093" y="6049"/>
                </a:cubicBezTo>
                <a:cubicBezTo>
                  <a:pt x="14251" y="6049"/>
                  <a:pt x="14346" y="5923"/>
                  <a:pt x="14346" y="5796"/>
                </a:cubicBezTo>
                <a:cubicBezTo>
                  <a:pt x="14251" y="4086"/>
                  <a:pt x="14156" y="2661"/>
                  <a:pt x="13998" y="1679"/>
                </a:cubicBezTo>
                <a:cubicBezTo>
                  <a:pt x="13840" y="602"/>
                  <a:pt x="13618" y="1"/>
                  <a:pt x="13301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669;p24">
            <a:extLst>
              <a:ext uri="{FF2B5EF4-FFF2-40B4-BE49-F238E27FC236}">
                <a16:creationId xmlns:a16="http://schemas.microsoft.com/office/drawing/2014/main" id="{E3C04025-2240-4309-7710-20FF223F6141}"/>
              </a:ext>
            </a:extLst>
          </p:cNvPr>
          <p:cNvSpPr/>
          <p:nvPr/>
        </p:nvSpPr>
        <p:spPr>
          <a:xfrm>
            <a:off x="3985517" y="3668673"/>
            <a:ext cx="482331" cy="478252"/>
          </a:xfrm>
          <a:custGeom>
            <a:avLst/>
            <a:gdLst/>
            <a:ahLst/>
            <a:cxnLst/>
            <a:rect l="l" t="t" r="r" b="b"/>
            <a:pathLst>
              <a:path w="16912" h="16769" extrusionOk="0">
                <a:moveTo>
                  <a:pt x="4086" y="1766"/>
                </a:moveTo>
                <a:lnTo>
                  <a:pt x="4498" y="2146"/>
                </a:lnTo>
                <a:cubicBezTo>
                  <a:pt x="4466" y="2304"/>
                  <a:pt x="4466" y="2526"/>
                  <a:pt x="4529" y="2652"/>
                </a:cubicBezTo>
                <a:lnTo>
                  <a:pt x="4846" y="3381"/>
                </a:lnTo>
                <a:cubicBezTo>
                  <a:pt x="4814" y="3381"/>
                  <a:pt x="4783" y="3413"/>
                  <a:pt x="4751" y="3413"/>
                </a:cubicBezTo>
                <a:lnTo>
                  <a:pt x="3611" y="2272"/>
                </a:lnTo>
                <a:lnTo>
                  <a:pt x="4086" y="1766"/>
                </a:lnTo>
                <a:close/>
                <a:moveTo>
                  <a:pt x="3262" y="2621"/>
                </a:moveTo>
                <a:lnTo>
                  <a:pt x="4371" y="3729"/>
                </a:lnTo>
                <a:cubicBezTo>
                  <a:pt x="4276" y="3824"/>
                  <a:pt x="4181" y="3919"/>
                  <a:pt x="4118" y="3983"/>
                </a:cubicBezTo>
                <a:cubicBezTo>
                  <a:pt x="4022" y="4078"/>
                  <a:pt x="3927" y="4173"/>
                  <a:pt x="3864" y="4268"/>
                </a:cubicBezTo>
                <a:lnTo>
                  <a:pt x="2724" y="3127"/>
                </a:lnTo>
                <a:lnTo>
                  <a:pt x="3262" y="2621"/>
                </a:lnTo>
                <a:close/>
                <a:moveTo>
                  <a:pt x="2376" y="3476"/>
                </a:moveTo>
                <a:lnTo>
                  <a:pt x="3516" y="4648"/>
                </a:lnTo>
                <a:cubicBezTo>
                  <a:pt x="3516" y="4679"/>
                  <a:pt x="3484" y="4711"/>
                  <a:pt x="3484" y="4743"/>
                </a:cubicBezTo>
                <a:lnTo>
                  <a:pt x="2756" y="4426"/>
                </a:lnTo>
                <a:cubicBezTo>
                  <a:pt x="2663" y="4389"/>
                  <a:pt x="2559" y="4373"/>
                  <a:pt x="2458" y="4373"/>
                </a:cubicBezTo>
                <a:cubicBezTo>
                  <a:pt x="2386" y="4373"/>
                  <a:pt x="2315" y="4381"/>
                  <a:pt x="2249" y="4394"/>
                </a:cubicBezTo>
                <a:lnTo>
                  <a:pt x="1869" y="3983"/>
                </a:lnTo>
                <a:lnTo>
                  <a:pt x="2376" y="3476"/>
                </a:lnTo>
                <a:close/>
                <a:moveTo>
                  <a:pt x="5511" y="8321"/>
                </a:moveTo>
                <a:lnTo>
                  <a:pt x="8520" y="11330"/>
                </a:lnTo>
                <a:cubicBezTo>
                  <a:pt x="8203" y="11330"/>
                  <a:pt x="7886" y="11298"/>
                  <a:pt x="7601" y="11203"/>
                </a:cubicBezTo>
                <a:cubicBezTo>
                  <a:pt x="7126" y="11076"/>
                  <a:pt x="6714" y="10823"/>
                  <a:pt x="6366" y="10475"/>
                </a:cubicBezTo>
                <a:cubicBezTo>
                  <a:pt x="5796" y="9873"/>
                  <a:pt x="5511" y="9113"/>
                  <a:pt x="5511" y="8353"/>
                </a:cubicBezTo>
                <a:lnTo>
                  <a:pt x="5511" y="8321"/>
                </a:lnTo>
                <a:close/>
                <a:moveTo>
                  <a:pt x="8424" y="5376"/>
                </a:moveTo>
                <a:cubicBezTo>
                  <a:pt x="9248" y="5376"/>
                  <a:pt x="10008" y="5693"/>
                  <a:pt x="10578" y="6263"/>
                </a:cubicBezTo>
                <a:cubicBezTo>
                  <a:pt x="10926" y="6611"/>
                  <a:pt x="11180" y="7023"/>
                  <a:pt x="11306" y="7466"/>
                </a:cubicBezTo>
                <a:cubicBezTo>
                  <a:pt x="11401" y="7783"/>
                  <a:pt x="11465" y="8100"/>
                  <a:pt x="11433" y="8416"/>
                </a:cubicBezTo>
                <a:lnTo>
                  <a:pt x="10325" y="7276"/>
                </a:lnTo>
                <a:cubicBezTo>
                  <a:pt x="10277" y="7229"/>
                  <a:pt x="10214" y="7205"/>
                  <a:pt x="10150" y="7205"/>
                </a:cubicBezTo>
                <a:cubicBezTo>
                  <a:pt x="10087" y="7205"/>
                  <a:pt x="10024" y="7229"/>
                  <a:pt x="9976" y="7276"/>
                </a:cubicBezTo>
                <a:cubicBezTo>
                  <a:pt x="9881" y="7371"/>
                  <a:pt x="9881" y="7529"/>
                  <a:pt x="9976" y="7624"/>
                </a:cubicBezTo>
                <a:lnTo>
                  <a:pt x="15233" y="12882"/>
                </a:lnTo>
                <a:lnTo>
                  <a:pt x="14727" y="13388"/>
                </a:lnTo>
                <a:lnTo>
                  <a:pt x="7063" y="5756"/>
                </a:lnTo>
                <a:cubicBezTo>
                  <a:pt x="7316" y="5629"/>
                  <a:pt x="7569" y="5534"/>
                  <a:pt x="7823" y="5471"/>
                </a:cubicBezTo>
                <a:lnTo>
                  <a:pt x="9185" y="6864"/>
                </a:lnTo>
                <a:cubicBezTo>
                  <a:pt x="9232" y="6912"/>
                  <a:pt x="9295" y="6936"/>
                  <a:pt x="9359" y="6936"/>
                </a:cubicBezTo>
                <a:cubicBezTo>
                  <a:pt x="9422" y="6936"/>
                  <a:pt x="9485" y="6912"/>
                  <a:pt x="9533" y="6864"/>
                </a:cubicBezTo>
                <a:cubicBezTo>
                  <a:pt x="9628" y="6769"/>
                  <a:pt x="9628" y="6611"/>
                  <a:pt x="9533" y="6516"/>
                </a:cubicBezTo>
                <a:lnTo>
                  <a:pt x="8424" y="5376"/>
                </a:lnTo>
                <a:close/>
                <a:moveTo>
                  <a:pt x="6651" y="6009"/>
                </a:moveTo>
                <a:lnTo>
                  <a:pt x="14378" y="13737"/>
                </a:lnTo>
                <a:lnTo>
                  <a:pt x="13840" y="14275"/>
                </a:lnTo>
                <a:lnTo>
                  <a:pt x="6113" y="6548"/>
                </a:lnTo>
                <a:cubicBezTo>
                  <a:pt x="6208" y="6453"/>
                  <a:pt x="6271" y="6358"/>
                  <a:pt x="6366" y="6263"/>
                </a:cubicBezTo>
                <a:cubicBezTo>
                  <a:pt x="6461" y="6168"/>
                  <a:pt x="6556" y="6073"/>
                  <a:pt x="6651" y="6009"/>
                </a:cubicBezTo>
                <a:close/>
                <a:moveTo>
                  <a:pt x="10495" y="1520"/>
                </a:moveTo>
                <a:cubicBezTo>
                  <a:pt x="10538" y="1520"/>
                  <a:pt x="10578" y="1528"/>
                  <a:pt x="10610" y="1544"/>
                </a:cubicBezTo>
                <a:lnTo>
                  <a:pt x="10641" y="1544"/>
                </a:lnTo>
                <a:lnTo>
                  <a:pt x="11750" y="1987"/>
                </a:lnTo>
                <a:cubicBezTo>
                  <a:pt x="11845" y="2051"/>
                  <a:pt x="11908" y="2082"/>
                  <a:pt x="11940" y="2177"/>
                </a:cubicBezTo>
                <a:cubicBezTo>
                  <a:pt x="11971" y="2272"/>
                  <a:pt x="11971" y="2367"/>
                  <a:pt x="11940" y="2462"/>
                </a:cubicBezTo>
                <a:cubicBezTo>
                  <a:pt x="11813" y="2747"/>
                  <a:pt x="11686" y="3064"/>
                  <a:pt x="11591" y="3349"/>
                </a:cubicBezTo>
                <a:cubicBezTo>
                  <a:pt x="11528" y="3444"/>
                  <a:pt x="11560" y="3603"/>
                  <a:pt x="11655" y="3666"/>
                </a:cubicBezTo>
                <a:cubicBezTo>
                  <a:pt x="11813" y="3761"/>
                  <a:pt x="11940" y="3856"/>
                  <a:pt x="12098" y="3983"/>
                </a:cubicBezTo>
                <a:cubicBezTo>
                  <a:pt x="12225" y="4109"/>
                  <a:pt x="12351" y="4204"/>
                  <a:pt x="12478" y="4331"/>
                </a:cubicBezTo>
                <a:cubicBezTo>
                  <a:pt x="12605" y="4489"/>
                  <a:pt x="12731" y="4616"/>
                  <a:pt x="12858" y="4743"/>
                </a:cubicBezTo>
                <a:cubicBezTo>
                  <a:pt x="12953" y="4869"/>
                  <a:pt x="13080" y="5028"/>
                  <a:pt x="13175" y="5154"/>
                </a:cubicBezTo>
                <a:cubicBezTo>
                  <a:pt x="13221" y="5223"/>
                  <a:pt x="13299" y="5275"/>
                  <a:pt x="13375" y="5275"/>
                </a:cubicBezTo>
                <a:cubicBezTo>
                  <a:pt x="13404" y="5275"/>
                  <a:pt x="13433" y="5267"/>
                  <a:pt x="13460" y="5249"/>
                </a:cubicBezTo>
                <a:lnTo>
                  <a:pt x="14378" y="4869"/>
                </a:lnTo>
                <a:cubicBezTo>
                  <a:pt x="14410" y="4853"/>
                  <a:pt x="14450" y="4846"/>
                  <a:pt x="14493" y="4846"/>
                </a:cubicBezTo>
                <a:cubicBezTo>
                  <a:pt x="14537" y="4846"/>
                  <a:pt x="14584" y="4853"/>
                  <a:pt x="14632" y="4869"/>
                </a:cubicBezTo>
                <a:cubicBezTo>
                  <a:pt x="14727" y="4901"/>
                  <a:pt x="14790" y="4996"/>
                  <a:pt x="14822" y="5059"/>
                </a:cubicBezTo>
                <a:lnTo>
                  <a:pt x="15297" y="6199"/>
                </a:lnTo>
                <a:cubicBezTo>
                  <a:pt x="15328" y="6294"/>
                  <a:pt x="15328" y="6389"/>
                  <a:pt x="15297" y="6453"/>
                </a:cubicBezTo>
                <a:cubicBezTo>
                  <a:pt x="15265" y="6548"/>
                  <a:pt x="15202" y="6611"/>
                  <a:pt x="15107" y="6643"/>
                </a:cubicBezTo>
                <a:lnTo>
                  <a:pt x="14220" y="7023"/>
                </a:lnTo>
                <a:cubicBezTo>
                  <a:pt x="14093" y="7054"/>
                  <a:pt x="14030" y="7181"/>
                  <a:pt x="14062" y="7308"/>
                </a:cubicBezTo>
                <a:cubicBezTo>
                  <a:pt x="14125" y="7656"/>
                  <a:pt x="14157" y="8004"/>
                  <a:pt x="14157" y="8353"/>
                </a:cubicBezTo>
                <a:cubicBezTo>
                  <a:pt x="14157" y="8733"/>
                  <a:pt x="14125" y="9081"/>
                  <a:pt x="14062" y="9430"/>
                </a:cubicBezTo>
                <a:cubicBezTo>
                  <a:pt x="14030" y="9556"/>
                  <a:pt x="14093" y="9651"/>
                  <a:pt x="14188" y="9715"/>
                </a:cubicBezTo>
                <a:lnTo>
                  <a:pt x="15107" y="10063"/>
                </a:lnTo>
                <a:cubicBezTo>
                  <a:pt x="15202" y="10126"/>
                  <a:pt x="15265" y="10190"/>
                  <a:pt x="15297" y="10253"/>
                </a:cubicBezTo>
                <a:cubicBezTo>
                  <a:pt x="15328" y="10348"/>
                  <a:pt x="15328" y="10443"/>
                  <a:pt x="15297" y="10538"/>
                </a:cubicBezTo>
                <a:lnTo>
                  <a:pt x="14822" y="11646"/>
                </a:lnTo>
                <a:cubicBezTo>
                  <a:pt x="14822" y="11678"/>
                  <a:pt x="14790" y="11710"/>
                  <a:pt x="14758" y="11741"/>
                </a:cubicBezTo>
                <a:lnTo>
                  <a:pt x="11908" y="8860"/>
                </a:lnTo>
                <a:cubicBezTo>
                  <a:pt x="11971" y="8353"/>
                  <a:pt x="11940" y="7814"/>
                  <a:pt x="11781" y="7339"/>
                </a:cubicBezTo>
                <a:cubicBezTo>
                  <a:pt x="11623" y="6801"/>
                  <a:pt x="11338" y="6326"/>
                  <a:pt x="10926" y="5914"/>
                </a:cubicBezTo>
                <a:cubicBezTo>
                  <a:pt x="10230" y="5218"/>
                  <a:pt x="9343" y="4901"/>
                  <a:pt x="8456" y="4901"/>
                </a:cubicBezTo>
                <a:cubicBezTo>
                  <a:pt x="7538" y="4901"/>
                  <a:pt x="6651" y="5249"/>
                  <a:pt x="6018" y="5914"/>
                </a:cubicBezTo>
                <a:cubicBezTo>
                  <a:pt x="5353" y="6548"/>
                  <a:pt x="4973" y="7434"/>
                  <a:pt x="4973" y="8353"/>
                </a:cubicBezTo>
                <a:cubicBezTo>
                  <a:pt x="4973" y="9240"/>
                  <a:pt x="5321" y="10126"/>
                  <a:pt x="6018" y="10823"/>
                </a:cubicBezTo>
                <a:cubicBezTo>
                  <a:pt x="6429" y="11235"/>
                  <a:pt x="6904" y="11520"/>
                  <a:pt x="7411" y="11678"/>
                </a:cubicBezTo>
                <a:cubicBezTo>
                  <a:pt x="7757" y="11786"/>
                  <a:pt x="8118" y="11835"/>
                  <a:pt x="8474" y="11835"/>
                </a:cubicBezTo>
                <a:cubicBezTo>
                  <a:pt x="8639" y="11835"/>
                  <a:pt x="8802" y="11825"/>
                  <a:pt x="8963" y="11805"/>
                </a:cubicBezTo>
                <a:lnTo>
                  <a:pt x="10135" y="12977"/>
                </a:lnTo>
                <a:cubicBezTo>
                  <a:pt x="10182" y="13024"/>
                  <a:pt x="10245" y="13048"/>
                  <a:pt x="10309" y="13048"/>
                </a:cubicBezTo>
                <a:cubicBezTo>
                  <a:pt x="10372" y="13048"/>
                  <a:pt x="10435" y="13024"/>
                  <a:pt x="10483" y="12977"/>
                </a:cubicBezTo>
                <a:cubicBezTo>
                  <a:pt x="10578" y="12882"/>
                  <a:pt x="10578" y="12723"/>
                  <a:pt x="10483" y="12628"/>
                </a:cubicBezTo>
                <a:lnTo>
                  <a:pt x="5543" y="7688"/>
                </a:lnTo>
                <a:cubicBezTo>
                  <a:pt x="5606" y="7434"/>
                  <a:pt x="5701" y="7181"/>
                  <a:pt x="5828" y="6959"/>
                </a:cubicBezTo>
                <a:lnTo>
                  <a:pt x="13492" y="14623"/>
                </a:lnTo>
                <a:lnTo>
                  <a:pt x="12985" y="15130"/>
                </a:lnTo>
                <a:lnTo>
                  <a:pt x="11275" y="13420"/>
                </a:lnTo>
                <a:cubicBezTo>
                  <a:pt x="11227" y="13372"/>
                  <a:pt x="11164" y="13349"/>
                  <a:pt x="11101" y="13349"/>
                </a:cubicBezTo>
                <a:cubicBezTo>
                  <a:pt x="11037" y="13349"/>
                  <a:pt x="10974" y="13372"/>
                  <a:pt x="10926" y="13420"/>
                </a:cubicBezTo>
                <a:cubicBezTo>
                  <a:pt x="10831" y="13515"/>
                  <a:pt x="10831" y="13673"/>
                  <a:pt x="10926" y="13768"/>
                </a:cubicBezTo>
                <a:lnTo>
                  <a:pt x="11845" y="14687"/>
                </a:lnTo>
                <a:cubicBezTo>
                  <a:pt x="11813" y="14687"/>
                  <a:pt x="11781" y="14718"/>
                  <a:pt x="11750" y="14718"/>
                </a:cubicBezTo>
                <a:lnTo>
                  <a:pt x="10641" y="15193"/>
                </a:lnTo>
                <a:cubicBezTo>
                  <a:pt x="10594" y="15209"/>
                  <a:pt x="10546" y="15217"/>
                  <a:pt x="10499" y="15217"/>
                </a:cubicBezTo>
                <a:cubicBezTo>
                  <a:pt x="10451" y="15217"/>
                  <a:pt x="10404" y="15209"/>
                  <a:pt x="10356" y="15193"/>
                </a:cubicBezTo>
                <a:cubicBezTo>
                  <a:pt x="10293" y="15162"/>
                  <a:pt x="10198" y="15098"/>
                  <a:pt x="10166" y="15003"/>
                </a:cubicBezTo>
                <a:lnTo>
                  <a:pt x="9818" y="14117"/>
                </a:lnTo>
                <a:cubicBezTo>
                  <a:pt x="9765" y="14012"/>
                  <a:pt x="9691" y="13950"/>
                  <a:pt x="9595" y="13950"/>
                </a:cubicBezTo>
                <a:cubicBezTo>
                  <a:pt x="9575" y="13950"/>
                  <a:pt x="9555" y="13953"/>
                  <a:pt x="9533" y="13958"/>
                </a:cubicBezTo>
                <a:cubicBezTo>
                  <a:pt x="9185" y="14022"/>
                  <a:pt x="8805" y="14053"/>
                  <a:pt x="8456" y="14053"/>
                </a:cubicBezTo>
                <a:cubicBezTo>
                  <a:pt x="8108" y="14053"/>
                  <a:pt x="7728" y="14022"/>
                  <a:pt x="7379" y="13958"/>
                </a:cubicBezTo>
                <a:cubicBezTo>
                  <a:pt x="7363" y="13953"/>
                  <a:pt x="7345" y="13950"/>
                  <a:pt x="7327" y="13950"/>
                </a:cubicBezTo>
                <a:cubicBezTo>
                  <a:pt x="7243" y="13950"/>
                  <a:pt x="7152" y="14007"/>
                  <a:pt x="7126" y="14085"/>
                </a:cubicBezTo>
                <a:lnTo>
                  <a:pt x="6746" y="15003"/>
                </a:lnTo>
                <a:cubicBezTo>
                  <a:pt x="6714" y="15098"/>
                  <a:pt x="6651" y="15162"/>
                  <a:pt x="6556" y="15193"/>
                </a:cubicBezTo>
                <a:cubicBezTo>
                  <a:pt x="6524" y="15209"/>
                  <a:pt x="6485" y="15217"/>
                  <a:pt x="6441" y="15217"/>
                </a:cubicBezTo>
                <a:cubicBezTo>
                  <a:pt x="6398" y="15217"/>
                  <a:pt x="6350" y="15209"/>
                  <a:pt x="6303" y="15193"/>
                </a:cubicBezTo>
                <a:lnTo>
                  <a:pt x="5163" y="14718"/>
                </a:lnTo>
                <a:cubicBezTo>
                  <a:pt x="5068" y="14687"/>
                  <a:pt x="5004" y="14623"/>
                  <a:pt x="4973" y="14528"/>
                </a:cubicBezTo>
                <a:cubicBezTo>
                  <a:pt x="4941" y="14465"/>
                  <a:pt x="4941" y="14338"/>
                  <a:pt x="4973" y="14275"/>
                </a:cubicBezTo>
                <a:lnTo>
                  <a:pt x="5353" y="13388"/>
                </a:lnTo>
                <a:cubicBezTo>
                  <a:pt x="5384" y="13262"/>
                  <a:pt x="5353" y="13135"/>
                  <a:pt x="5258" y="13072"/>
                </a:cubicBezTo>
                <a:cubicBezTo>
                  <a:pt x="5131" y="12977"/>
                  <a:pt x="4973" y="12850"/>
                  <a:pt x="4846" y="12755"/>
                </a:cubicBezTo>
                <a:cubicBezTo>
                  <a:pt x="4719" y="12628"/>
                  <a:pt x="4561" y="12501"/>
                  <a:pt x="4434" y="12375"/>
                </a:cubicBezTo>
                <a:cubicBezTo>
                  <a:pt x="4308" y="12248"/>
                  <a:pt x="4181" y="12121"/>
                  <a:pt x="4086" y="11995"/>
                </a:cubicBezTo>
                <a:cubicBezTo>
                  <a:pt x="3959" y="11836"/>
                  <a:pt x="3864" y="11710"/>
                  <a:pt x="3769" y="11551"/>
                </a:cubicBezTo>
                <a:cubicBezTo>
                  <a:pt x="3698" y="11480"/>
                  <a:pt x="3627" y="11445"/>
                  <a:pt x="3542" y="11445"/>
                </a:cubicBezTo>
                <a:cubicBezTo>
                  <a:pt x="3514" y="11445"/>
                  <a:pt x="3484" y="11448"/>
                  <a:pt x="3452" y="11456"/>
                </a:cubicBezTo>
                <a:lnTo>
                  <a:pt x="2566" y="11836"/>
                </a:lnTo>
                <a:cubicBezTo>
                  <a:pt x="2518" y="11852"/>
                  <a:pt x="2471" y="11860"/>
                  <a:pt x="2423" y="11860"/>
                </a:cubicBezTo>
                <a:cubicBezTo>
                  <a:pt x="2376" y="11860"/>
                  <a:pt x="2328" y="11852"/>
                  <a:pt x="2281" y="11836"/>
                </a:cubicBezTo>
                <a:cubicBezTo>
                  <a:pt x="2217" y="11805"/>
                  <a:pt x="2154" y="11741"/>
                  <a:pt x="2122" y="11646"/>
                </a:cubicBezTo>
                <a:cubicBezTo>
                  <a:pt x="1964" y="11266"/>
                  <a:pt x="1774" y="10918"/>
                  <a:pt x="1647" y="10538"/>
                </a:cubicBezTo>
                <a:cubicBezTo>
                  <a:pt x="1616" y="10443"/>
                  <a:pt x="1616" y="10348"/>
                  <a:pt x="1647" y="10253"/>
                </a:cubicBezTo>
                <a:cubicBezTo>
                  <a:pt x="1679" y="10190"/>
                  <a:pt x="1742" y="10095"/>
                  <a:pt x="1837" y="10063"/>
                </a:cubicBezTo>
                <a:lnTo>
                  <a:pt x="2724" y="9715"/>
                </a:lnTo>
                <a:cubicBezTo>
                  <a:pt x="2819" y="9651"/>
                  <a:pt x="2914" y="9556"/>
                  <a:pt x="2882" y="9430"/>
                </a:cubicBezTo>
                <a:cubicBezTo>
                  <a:pt x="2819" y="9081"/>
                  <a:pt x="2787" y="8733"/>
                  <a:pt x="2787" y="8353"/>
                </a:cubicBezTo>
                <a:cubicBezTo>
                  <a:pt x="2787" y="8004"/>
                  <a:pt x="2819" y="7656"/>
                  <a:pt x="2882" y="7308"/>
                </a:cubicBezTo>
                <a:cubicBezTo>
                  <a:pt x="2914" y="7181"/>
                  <a:pt x="2851" y="7054"/>
                  <a:pt x="2724" y="7023"/>
                </a:cubicBezTo>
                <a:lnTo>
                  <a:pt x="1837" y="6643"/>
                </a:lnTo>
                <a:cubicBezTo>
                  <a:pt x="1742" y="6611"/>
                  <a:pt x="1679" y="6548"/>
                  <a:pt x="1647" y="6453"/>
                </a:cubicBezTo>
                <a:cubicBezTo>
                  <a:pt x="1616" y="6389"/>
                  <a:pt x="1616" y="6294"/>
                  <a:pt x="1647" y="6199"/>
                </a:cubicBezTo>
                <a:cubicBezTo>
                  <a:pt x="1806" y="5819"/>
                  <a:pt x="1964" y="5439"/>
                  <a:pt x="2122" y="5059"/>
                </a:cubicBezTo>
                <a:cubicBezTo>
                  <a:pt x="2172" y="4935"/>
                  <a:pt x="2300" y="4849"/>
                  <a:pt x="2445" y="4849"/>
                </a:cubicBezTo>
                <a:cubicBezTo>
                  <a:pt x="2485" y="4849"/>
                  <a:pt x="2525" y="4856"/>
                  <a:pt x="2566" y="4869"/>
                </a:cubicBezTo>
                <a:lnTo>
                  <a:pt x="3452" y="5249"/>
                </a:lnTo>
                <a:cubicBezTo>
                  <a:pt x="3484" y="5270"/>
                  <a:pt x="3523" y="5281"/>
                  <a:pt x="3563" y="5281"/>
                </a:cubicBezTo>
                <a:cubicBezTo>
                  <a:pt x="3642" y="5281"/>
                  <a:pt x="3727" y="5239"/>
                  <a:pt x="3769" y="5154"/>
                </a:cubicBezTo>
                <a:cubicBezTo>
                  <a:pt x="3959" y="4869"/>
                  <a:pt x="4213" y="4584"/>
                  <a:pt x="4434" y="4331"/>
                </a:cubicBezTo>
                <a:cubicBezTo>
                  <a:pt x="4688" y="4078"/>
                  <a:pt x="4973" y="3856"/>
                  <a:pt x="5258" y="3666"/>
                </a:cubicBezTo>
                <a:cubicBezTo>
                  <a:pt x="5353" y="3603"/>
                  <a:pt x="5416" y="3476"/>
                  <a:pt x="5353" y="3349"/>
                </a:cubicBezTo>
                <a:lnTo>
                  <a:pt x="5004" y="2462"/>
                </a:lnTo>
                <a:cubicBezTo>
                  <a:pt x="4909" y="2272"/>
                  <a:pt x="5004" y="2082"/>
                  <a:pt x="5163" y="1987"/>
                </a:cubicBezTo>
                <a:lnTo>
                  <a:pt x="6303" y="1544"/>
                </a:lnTo>
                <a:cubicBezTo>
                  <a:pt x="6350" y="1528"/>
                  <a:pt x="6398" y="1520"/>
                  <a:pt x="6441" y="1520"/>
                </a:cubicBezTo>
                <a:cubicBezTo>
                  <a:pt x="6485" y="1520"/>
                  <a:pt x="6524" y="1528"/>
                  <a:pt x="6556" y="1544"/>
                </a:cubicBezTo>
                <a:cubicBezTo>
                  <a:pt x="6651" y="1576"/>
                  <a:pt x="6714" y="1639"/>
                  <a:pt x="6746" y="1734"/>
                </a:cubicBezTo>
                <a:lnTo>
                  <a:pt x="7126" y="2621"/>
                </a:lnTo>
                <a:cubicBezTo>
                  <a:pt x="7158" y="2716"/>
                  <a:pt x="7284" y="2779"/>
                  <a:pt x="7379" y="2779"/>
                </a:cubicBezTo>
                <a:cubicBezTo>
                  <a:pt x="7728" y="2716"/>
                  <a:pt x="8108" y="2684"/>
                  <a:pt x="8456" y="2684"/>
                </a:cubicBezTo>
                <a:cubicBezTo>
                  <a:pt x="8805" y="2684"/>
                  <a:pt x="9185" y="2716"/>
                  <a:pt x="9533" y="2779"/>
                </a:cubicBezTo>
                <a:cubicBezTo>
                  <a:pt x="9628" y="2779"/>
                  <a:pt x="9755" y="2747"/>
                  <a:pt x="9786" y="2621"/>
                </a:cubicBezTo>
                <a:lnTo>
                  <a:pt x="10166" y="1734"/>
                </a:lnTo>
                <a:cubicBezTo>
                  <a:pt x="10166" y="1734"/>
                  <a:pt x="10166" y="1734"/>
                  <a:pt x="10166" y="1702"/>
                </a:cubicBezTo>
                <a:cubicBezTo>
                  <a:pt x="10230" y="1639"/>
                  <a:pt x="10293" y="1576"/>
                  <a:pt x="10356" y="1544"/>
                </a:cubicBezTo>
                <a:cubicBezTo>
                  <a:pt x="10404" y="1528"/>
                  <a:pt x="10451" y="1520"/>
                  <a:pt x="10495" y="1520"/>
                </a:cubicBezTo>
                <a:close/>
                <a:moveTo>
                  <a:pt x="15455" y="13357"/>
                </a:moveTo>
                <a:lnTo>
                  <a:pt x="15835" y="14623"/>
                </a:lnTo>
                <a:lnTo>
                  <a:pt x="14727" y="15732"/>
                </a:lnTo>
                <a:lnTo>
                  <a:pt x="13460" y="15352"/>
                </a:lnTo>
                <a:lnTo>
                  <a:pt x="15455" y="13357"/>
                </a:lnTo>
                <a:close/>
                <a:moveTo>
                  <a:pt x="15993" y="15162"/>
                </a:moveTo>
                <a:lnTo>
                  <a:pt x="16278" y="16175"/>
                </a:lnTo>
                <a:lnTo>
                  <a:pt x="15265" y="15890"/>
                </a:lnTo>
                <a:lnTo>
                  <a:pt x="15993" y="15162"/>
                </a:lnTo>
                <a:close/>
                <a:moveTo>
                  <a:pt x="2570" y="0"/>
                </a:moveTo>
                <a:cubicBezTo>
                  <a:pt x="2289" y="0"/>
                  <a:pt x="2012" y="103"/>
                  <a:pt x="1806" y="309"/>
                </a:cubicBezTo>
                <a:lnTo>
                  <a:pt x="1521" y="626"/>
                </a:lnTo>
                <a:cubicBezTo>
                  <a:pt x="1426" y="721"/>
                  <a:pt x="1426" y="879"/>
                  <a:pt x="1521" y="974"/>
                </a:cubicBezTo>
                <a:cubicBezTo>
                  <a:pt x="1568" y="1022"/>
                  <a:pt x="1631" y="1045"/>
                  <a:pt x="1695" y="1045"/>
                </a:cubicBezTo>
                <a:cubicBezTo>
                  <a:pt x="1758" y="1045"/>
                  <a:pt x="1821" y="1022"/>
                  <a:pt x="1869" y="974"/>
                </a:cubicBezTo>
                <a:lnTo>
                  <a:pt x="2154" y="657"/>
                </a:lnTo>
                <a:cubicBezTo>
                  <a:pt x="2265" y="546"/>
                  <a:pt x="2423" y="491"/>
                  <a:pt x="2582" y="491"/>
                </a:cubicBezTo>
                <a:cubicBezTo>
                  <a:pt x="2740" y="491"/>
                  <a:pt x="2898" y="546"/>
                  <a:pt x="3009" y="657"/>
                </a:cubicBezTo>
                <a:lnTo>
                  <a:pt x="3769" y="1417"/>
                </a:lnTo>
                <a:lnTo>
                  <a:pt x="1521" y="3634"/>
                </a:lnTo>
                <a:lnTo>
                  <a:pt x="761" y="2906"/>
                </a:lnTo>
                <a:cubicBezTo>
                  <a:pt x="539" y="2652"/>
                  <a:pt x="539" y="2272"/>
                  <a:pt x="761" y="2051"/>
                </a:cubicBezTo>
                <a:lnTo>
                  <a:pt x="1077" y="1734"/>
                </a:lnTo>
                <a:cubicBezTo>
                  <a:pt x="1172" y="1639"/>
                  <a:pt x="1172" y="1481"/>
                  <a:pt x="1077" y="1386"/>
                </a:cubicBezTo>
                <a:cubicBezTo>
                  <a:pt x="1030" y="1338"/>
                  <a:pt x="966" y="1314"/>
                  <a:pt x="903" y="1314"/>
                </a:cubicBezTo>
                <a:cubicBezTo>
                  <a:pt x="840" y="1314"/>
                  <a:pt x="776" y="1338"/>
                  <a:pt x="729" y="1386"/>
                </a:cubicBezTo>
                <a:lnTo>
                  <a:pt x="412" y="1702"/>
                </a:lnTo>
                <a:cubicBezTo>
                  <a:pt x="1" y="2114"/>
                  <a:pt x="1" y="2811"/>
                  <a:pt x="412" y="3254"/>
                </a:cubicBezTo>
                <a:lnTo>
                  <a:pt x="1806" y="4648"/>
                </a:lnTo>
                <a:cubicBezTo>
                  <a:pt x="1742" y="4711"/>
                  <a:pt x="1711" y="4806"/>
                  <a:pt x="1679" y="4901"/>
                </a:cubicBezTo>
                <a:lnTo>
                  <a:pt x="1204" y="6041"/>
                </a:lnTo>
                <a:cubicBezTo>
                  <a:pt x="1109" y="6231"/>
                  <a:pt x="1109" y="6453"/>
                  <a:pt x="1204" y="6643"/>
                </a:cubicBezTo>
                <a:cubicBezTo>
                  <a:pt x="1267" y="6864"/>
                  <a:pt x="1457" y="7023"/>
                  <a:pt x="1647" y="7118"/>
                </a:cubicBezTo>
                <a:lnTo>
                  <a:pt x="2376" y="7403"/>
                </a:lnTo>
                <a:cubicBezTo>
                  <a:pt x="2312" y="7719"/>
                  <a:pt x="2281" y="8036"/>
                  <a:pt x="2281" y="8385"/>
                </a:cubicBezTo>
                <a:cubicBezTo>
                  <a:pt x="2281" y="8701"/>
                  <a:pt x="2312" y="9018"/>
                  <a:pt x="2376" y="9335"/>
                </a:cubicBezTo>
                <a:lnTo>
                  <a:pt x="1647" y="9620"/>
                </a:lnTo>
                <a:cubicBezTo>
                  <a:pt x="1426" y="9715"/>
                  <a:pt x="1267" y="9873"/>
                  <a:pt x="1204" y="10095"/>
                </a:cubicBezTo>
                <a:cubicBezTo>
                  <a:pt x="1109" y="10285"/>
                  <a:pt x="1109" y="10506"/>
                  <a:pt x="1204" y="10728"/>
                </a:cubicBezTo>
                <a:cubicBezTo>
                  <a:pt x="1362" y="11076"/>
                  <a:pt x="1489" y="11488"/>
                  <a:pt x="1679" y="11868"/>
                </a:cubicBezTo>
                <a:cubicBezTo>
                  <a:pt x="1774" y="12058"/>
                  <a:pt x="1932" y="12216"/>
                  <a:pt x="2122" y="12311"/>
                </a:cubicBezTo>
                <a:cubicBezTo>
                  <a:pt x="2227" y="12346"/>
                  <a:pt x="2350" y="12371"/>
                  <a:pt x="2471" y="12371"/>
                </a:cubicBezTo>
                <a:cubicBezTo>
                  <a:pt x="2571" y="12371"/>
                  <a:pt x="2670" y="12354"/>
                  <a:pt x="2756" y="12311"/>
                </a:cubicBezTo>
                <a:lnTo>
                  <a:pt x="3484" y="11995"/>
                </a:lnTo>
                <a:cubicBezTo>
                  <a:pt x="3547" y="12121"/>
                  <a:pt x="3642" y="12216"/>
                  <a:pt x="3706" y="12311"/>
                </a:cubicBezTo>
                <a:cubicBezTo>
                  <a:pt x="3832" y="12470"/>
                  <a:pt x="3959" y="12596"/>
                  <a:pt x="4118" y="12723"/>
                </a:cubicBezTo>
                <a:cubicBezTo>
                  <a:pt x="4244" y="12882"/>
                  <a:pt x="4403" y="13008"/>
                  <a:pt x="4529" y="13135"/>
                </a:cubicBezTo>
                <a:cubicBezTo>
                  <a:pt x="4624" y="13198"/>
                  <a:pt x="4751" y="13293"/>
                  <a:pt x="4846" y="13357"/>
                </a:cubicBezTo>
                <a:lnTo>
                  <a:pt x="4529" y="14085"/>
                </a:lnTo>
                <a:cubicBezTo>
                  <a:pt x="4466" y="14307"/>
                  <a:pt x="4466" y="14528"/>
                  <a:pt x="4529" y="14718"/>
                </a:cubicBezTo>
                <a:cubicBezTo>
                  <a:pt x="4624" y="14908"/>
                  <a:pt x="4783" y="15098"/>
                  <a:pt x="5004" y="15193"/>
                </a:cubicBezTo>
                <a:lnTo>
                  <a:pt x="6113" y="15637"/>
                </a:lnTo>
                <a:cubicBezTo>
                  <a:pt x="6223" y="15684"/>
                  <a:pt x="6334" y="15708"/>
                  <a:pt x="6445" y="15708"/>
                </a:cubicBezTo>
                <a:cubicBezTo>
                  <a:pt x="6556" y="15708"/>
                  <a:pt x="6667" y="15684"/>
                  <a:pt x="6778" y="15637"/>
                </a:cubicBezTo>
                <a:cubicBezTo>
                  <a:pt x="6968" y="15573"/>
                  <a:pt x="7126" y="15415"/>
                  <a:pt x="7221" y="15193"/>
                </a:cubicBezTo>
                <a:lnTo>
                  <a:pt x="7506" y="14465"/>
                </a:lnTo>
                <a:cubicBezTo>
                  <a:pt x="7823" y="14528"/>
                  <a:pt x="8171" y="14560"/>
                  <a:pt x="8488" y="14560"/>
                </a:cubicBezTo>
                <a:cubicBezTo>
                  <a:pt x="8805" y="14560"/>
                  <a:pt x="9121" y="14528"/>
                  <a:pt x="9438" y="14465"/>
                </a:cubicBezTo>
                <a:lnTo>
                  <a:pt x="9723" y="15193"/>
                </a:lnTo>
                <a:cubicBezTo>
                  <a:pt x="9818" y="15415"/>
                  <a:pt x="9976" y="15573"/>
                  <a:pt x="10198" y="15637"/>
                </a:cubicBezTo>
                <a:cubicBezTo>
                  <a:pt x="10293" y="15684"/>
                  <a:pt x="10396" y="15708"/>
                  <a:pt x="10503" y="15708"/>
                </a:cubicBezTo>
                <a:cubicBezTo>
                  <a:pt x="10610" y="15708"/>
                  <a:pt x="10721" y="15684"/>
                  <a:pt x="10831" y="15637"/>
                </a:cubicBezTo>
                <a:lnTo>
                  <a:pt x="11971" y="15193"/>
                </a:lnTo>
                <a:cubicBezTo>
                  <a:pt x="12035" y="15130"/>
                  <a:pt x="12130" y="15098"/>
                  <a:pt x="12193" y="15035"/>
                </a:cubicBezTo>
                <a:lnTo>
                  <a:pt x="12827" y="15637"/>
                </a:lnTo>
                <a:cubicBezTo>
                  <a:pt x="12858" y="15700"/>
                  <a:pt x="12890" y="15700"/>
                  <a:pt x="12953" y="15732"/>
                </a:cubicBezTo>
                <a:cubicBezTo>
                  <a:pt x="14157" y="16080"/>
                  <a:pt x="15360" y="16397"/>
                  <a:pt x="16563" y="16745"/>
                </a:cubicBezTo>
                <a:cubicBezTo>
                  <a:pt x="16579" y="16761"/>
                  <a:pt x="16603" y="16769"/>
                  <a:pt x="16627" y="16769"/>
                </a:cubicBezTo>
                <a:cubicBezTo>
                  <a:pt x="16651" y="16769"/>
                  <a:pt x="16674" y="16761"/>
                  <a:pt x="16690" y="16745"/>
                </a:cubicBezTo>
                <a:cubicBezTo>
                  <a:pt x="16817" y="16713"/>
                  <a:pt x="16912" y="16587"/>
                  <a:pt x="16880" y="16460"/>
                </a:cubicBezTo>
                <a:lnTo>
                  <a:pt x="15835" y="12850"/>
                </a:lnTo>
                <a:cubicBezTo>
                  <a:pt x="15803" y="12786"/>
                  <a:pt x="15803" y="12755"/>
                  <a:pt x="15772" y="12723"/>
                </a:cubicBezTo>
                <a:lnTo>
                  <a:pt x="15138" y="12090"/>
                </a:lnTo>
                <a:cubicBezTo>
                  <a:pt x="15202" y="12026"/>
                  <a:pt x="15265" y="11931"/>
                  <a:pt x="15297" y="11836"/>
                </a:cubicBezTo>
                <a:lnTo>
                  <a:pt x="15740" y="10728"/>
                </a:lnTo>
                <a:cubicBezTo>
                  <a:pt x="15835" y="10506"/>
                  <a:pt x="15835" y="10285"/>
                  <a:pt x="15740" y="10095"/>
                </a:cubicBezTo>
                <a:cubicBezTo>
                  <a:pt x="15677" y="9873"/>
                  <a:pt x="15518" y="9715"/>
                  <a:pt x="15297" y="9620"/>
                </a:cubicBezTo>
                <a:lnTo>
                  <a:pt x="14568" y="9335"/>
                </a:lnTo>
                <a:cubicBezTo>
                  <a:pt x="14632" y="9018"/>
                  <a:pt x="14663" y="8670"/>
                  <a:pt x="14663" y="8353"/>
                </a:cubicBezTo>
                <a:cubicBezTo>
                  <a:pt x="14663" y="8036"/>
                  <a:pt x="14632" y="7719"/>
                  <a:pt x="14568" y="7403"/>
                </a:cubicBezTo>
                <a:lnTo>
                  <a:pt x="15297" y="7118"/>
                </a:lnTo>
                <a:cubicBezTo>
                  <a:pt x="15518" y="7023"/>
                  <a:pt x="15677" y="6833"/>
                  <a:pt x="15740" y="6643"/>
                </a:cubicBezTo>
                <a:cubicBezTo>
                  <a:pt x="15835" y="6453"/>
                  <a:pt x="15835" y="6231"/>
                  <a:pt x="15740" y="6009"/>
                </a:cubicBezTo>
                <a:lnTo>
                  <a:pt x="15297" y="4869"/>
                </a:lnTo>
                <a:cubicBezTo>
                  <a:pt x="15202" y="4679"/>
                  <a:pt x="15043" y="4521"/>
                  <a:pt x="14822" y="4426"/>
                </a:cubicBezTo>
                <a:cubicBezTo>
                  <a:pt x="14727" y="4378"/>
                  <a:pt x="14624" y="4355"/>
                  <a:pt x="14517" y="4355"/>
                </a:cubicBezTo>
                <a:cubicBezTo>
                  <a:pt x="14410" y="4355"/>
                  <a:pt x="14299" y="4378"/>
                  <a:pt x="14188" y="4426"/>
                </a:cubicBezTo>
                <a:lnTo>
                  <a:pt x="13460" y="4711"/>
                </a:lnTo>
                <a:cubicBezTo>
                  <a:pt x="13397" y="4616"/>
                  <a:pt x="13333" y="4521"/>
                  <a:pt x="13238" y="4426"/>
                </a:cubicBezTo>
                <a:cubicBezTo>
                  <a:pt x="13112" y="4268"/>
                  <a:pt x="12985" y="4141"/>
                  <a:pt x="12858" y="3983"/>
                </a:cubicBezTo>
                <a:cubicBezTo>
                  <a:pt x="12700" y="3856"/>
                  <a:pt x="12573" y="3729"/>
                  <a:pt x="12415" y="3603"/>
                </a:cubicBezTo>
                <a:cubicBezTo>
                  <a:pt x="12320" y="3508"/>
                  <a:pt x="12225" y="3444"/>
                  <a:pt x="12130" y="3381"/>
                </a:cubicBezTo>
                <a:cubicBezTo>
                  <a:pt x="12225" y="3127"/>
                  <a:pt x="12320" y="2874"/>
                  <a:pt x="12415" y="2652"/>
                </a:cubicBezTo>
                <a:cubicBezTo>
                  <a:pt x="12510" y="2431"/>
                  <a:pt x="12478" y="2209"/>
                  <a:pt x="12415" y="2019"/>
                </a:cubicBezTo>
                <a:cubicBezTo>
                  <a:pt x="12320" y="1797"/>
                  <a:pt x="12161" y="1639"/>
                  <a:pt x="11940" y="1544"/>
                </a:cubicBezTo>
                <a:lnTo>
                  <a:pt x="10831" y="1101"/>
                </a:lnTo>
                <a:cubicBezTo>
                  <a:pt x="10721" y="1053"/>
                  <a:pt x="10610" y="1029"/>
                  <a:pt x="10503" y="1029"/>
                </a:cubicBezTo>
                <a:cubicBezTo>
                  <a:pt x="10396" y="1029"/>
                  <a:pt x="10293" y="1053"/>
                  <a:pt x="10198" y="1101"/>
                </a:cubicBezTo>
                <a:cubicBezTo>
                  <a:pt x="9976" y="1164"/>
                  <a:pt x="9818" y="1322"/>
                  <a:pt x="9723" y="1544"/>
                </a:cubicBezTo>
                <a:lnTo>
                  <a:pt x="9438" y="2272"/>
                </a:lnTo>
                <a:cubicBezTo>
                  <a:pt x="9121" y="2209"/>
                  <a:pt x="8805" y="2177"/>
                  <a:pt x="8488" y="2177"/>
                </a:cubicBezTo>
                <a:cubicBezTo>
                  <a:pt x="8139" y="2177"/>
                  <a:pt x="7823" y="2209"/>
                  <a:pt x="7506" y="2272"/>
                </a:cubicBezTo>
                <a:lnTo>
                  <a:pt x="7221" y="1544"/>
                </a:lnTo>
                <a:cubicBezTo>
                  <a:pt x="7126" y="1322"/>
                  <a:pt x="6968" y="1164"/>
                  <a:pt x="6746" y="1101"/>
                </a:cubicBezTo>
                <a:cubicBezTo>
                  <a:pt x="6651" y="1053"/>
                  <a:pt x="6548" y="1029"/>
                  <a:pt x="6441" y="1029"/>
                </a:cubicBezTo>
                <a:cubicBezTo>
                  <a:pt x="6334" y="1029"/>
                  <a:pt x="6223" y="1053"/>
                  <a:pt x="6113" y="1101"/>
                </a:cubicBezTo>
                <a:lnTo>
                  <a:pt x="5004" y="1544"/>
                </a:lnTo>
                <a:cubicBezTo>
                  <a:pt x="4941" y="1576"/>
                  <a:pt x="4814" y="1639"/>
                  <a:pt x="4751" y="1702"/>
                </a:cubicBezTo>
                <a:lnTo>
                  <a:pt x="3357" y="309"/>
                </a:lnTo>
                <a:cubicBezTo>
                  <a:pt x="3136" y="103"/>
                  <a:pt x="2851" y="0"/>
                  <a:pt x="2570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670;p24">
            <a:extLst>
              <a:ext uri="{FF2B5EF4-FFF2-40B4-BE49-F238E27FC236}">
                <a16:creationId xmlns:a16="http://schemas.microsoft.com/office/drawing/2014/main" id="{D49F599B-D9E6-718A-B2DE-200F76DCD2B5}"/>
              </a:ext>
            </a:extLst>
          </p:cNvPr>
          <p:cNvSpPr/>
          <p:nvPr/>
        </p:nvSpPr>
        <p:spPr>
          <a:xfrm>
            <a:off x="2813208" y="4228387"/>
            <a:ext cx="324273" cy="478736"/>
          </a:xfrm>
          <a:custGeom>
            <a:avLst/>
            <a:gdLst/>
            <a:ahLst/>
            <a:cxnLst/>
            <a:rect l="l" t="t" r="r" b="b"/>
            <a:pathLst>
              <a:path w="11370" h="16786" extrusionOk="0">
                <a:moveTo>
                  <a:pt x="4845" y="2313"/>
                </a:moveTo>
                <a:cubicBezTo>
                  <a:pt x="5004" y="2313"/>
                  <a:pt x="5162" y="2376"/>
                  <a:pt x="5257" y="2503"/>
                </a:cubicBezTo>
                <a:cubicBezTo>
                  <a:pt x="5384" y="2598"/>
                  <a:pt x="5447" y="2756"/>
                  <a:pt x="5447" y="2915"/>
                </a:cubicBezTo>
                <a:lnTo>
                  <a:pt x="5447" y="5448"/>
                </a:lnTo>
                <a:cubicBezTo>
                  <a:pt x="5447" y="5638"/>
                  <a:pt x="5384" y="5765"/>
                  <a:pt x="5289" y="5891"/>
                </a:cubicBezTo>
                <a:cubicBezTo>
                  <a:pt x="5162" y="6018"/>
                  <a:pt x="5004" y="6081"/>
                  <a:pt x="4845" y="6081"/>
                </a:cubicBezTo>
                <a:cubicBezTo>
                  <a:pt x="4687" y="6081"/>
                  <a:pt x="4529" y="5986"/>
                  <a:pt x="4402" y="5891"/>
                </a:cubicBezTo>
                <a:cubicBezTo>
                  <a:pt x="4307" y="5765"/>
                  <a:pt x="4212" y="5638"/>
                  <a:pt x="4212" y="5448"/>
                </a:cubicBezTo>
                <a:cubicBezTo>
                  <a:pt x="4212" y="5321"/>
                  <a:pt x="4117" y="5226"/>
                  <a:pt x="3990" y="5226"/>
                </a:cubicBezTo>
                <a:cubicBezTo>
                  <a:pt x="3832" y="5226"/>
                  <a:pt x="3737" y="5321"/>
                  <a:pt x="3737" y="5448"/>
                </a:cubicBezTo>
                <a:cubicBezTo>
                  <a:pt x="3737" y="5765"/>
                  <a:pt x="3864" y="6050"/>
                  <a:pt x="4054" y="6240"/>
                </a:cubicBezTo>
                <a:cubicBezTo>
                  <a:pt x="4244" y="6430"/>
                  <a:pt x="4529" y="6556"/>
                  <a:pt x="4845" y="6556"/>
                </a:cubicBezTo>
                <a:cubicBezTo>
                  <a:pt x="5067" y="6556"/>
                  <a:pt x="5289" y="6493"/>
                  <a:pt x="5447" y="6366"/>
                </a:cubicBezTo>
                <a:lnTo>
                  <a:pt x="5447" y="8108"/>
                </a:lnTo>
                <a:cubicBezTo>
                  <a:pt x="5447" y="8298"/>
                  <a:pt x="5384" y="8457"/>
                  <a:pt x="5257" y="8552"/>
                </a:cubicBezTo>
                <a:cubicBezTo>
                  <a:pt x="5162" y="8678"/>
                  <a:pt x="5004" y="8742"/>
                  <a:pt x="4845" y="8742"/>
                </a:cubicBezTo>
                <a:cubicBezTo>
                  <a:pt x="4687" y="8742"/>
                  <a:pt x="4529" y="8678"/>
                  <a:pt x="4402" y="8552"/>
                </a:cubicBezTo>
                <a:cubicBezTo>
                  <a:pt x="4307" y="8457"/>
                  <a:pt x="4212" y="8298"/>
                  <a:pt x="4212" y="8108"/>
                </a:cubicBezTo>
                <a:lnTo>
                  <a:pt x="4212" y="7855"/>
                </a:lnTo>
                <a:cubicBezTo>
                  <a:pt x="4212" y="7728"/>
                  <a:pt x="4117" y="7602"/>
                  <a:pt x="3990" y="7602"/>
                </a:cubicBezTo>
                <a:cubicBezTo>
                  <a:pt x="3895" y="7602"/>
                  <a:pt x="3800" y="7665"/>
                  <a:pt x="3769" y="7728"/>
                </a:cubicBezTo>
                <a:cubicBezTo>
                  <a:pt x="3705" y="7823"/>
                  <a:pt x="3610" y="7887"/>
                  <a:pt x="3515" y="7950"/>
                </a:cubicBezTo>
                <a:cubicBezTo>
                  <a:pt x="3420" y="8013"/>
                  <a:pt x="3294" y="8045"/>
                  <a:pt x="3199" y="8045"/>
                </a:cubicBezTo>
                <a:cubicBezTo>
                  <a:pt x="2977" y="8045"/>
                  <a:pt x="2819" y="7950"/>
                  <a:pt x="2692" y="7823"/>
                </a:cubicBezTo>
                <a:cubicBezTo>
                  <a:pt x="2565" y="7697"/>
                  <a:pt x="2470" y="7507"/>
                  <a:pt x="2470" y="7316"/>
                </a:cubicBezTo>
                <a:cubicBezTo>
                  <a:pt x="2470" y="7253"/>
                  <a:pt x="2470" y="7190"/>
                  <a:pt x="2502" y="7158"/>
                </a:cubicBezTo>
                <a:cubicBezTo>
                  <a:pt x="2534" y="6968"/>
                  <a:pt x="2629" y="6841"/>
                  <a:pt x="2787" y="6746"/>
                </a:cubicBezTo>
                <a:cubicBezTo>
                  <a:pt x="2882" y="6651"/>
                  <a:pt x="3040" y="6620"/>
                  <a:pt x="3167" y="6620"/>
                </a:cubicBezTo>
                <a:cubicBezTo>
                  <a:pt x="3262" y="6620"/>
                  <a:pt x="3325" y="6620"/>
                  <a:pt x="3389" y="6651"/>
                </a:cubicBezTo>
                <a:cubicBezTo>
                  <a:pt x="3410" y="6657"/>
                  <a:pt x="3433" y="6660"/>
                  <a:pt x="3456" y="6660"/>
                </a:cubicBezTo>
                <a:cubicBezTo>
                  <a:pt x="3566" y="6660"/>
                  <a:pt x="3679" y="6598"/>
                  <a:pt x="3705" y="6493"/>
                </a:cubicBezTo>
                <a:cubicBezTo>
                  <a:pt x="3737" y="6366"/>
                  <a:pt x="3674" y="6240"/>
                  <a:pt x="3547" y="6176"/>
                </a:cubicBezTo>
                <a:cubicBezTo>
                  <a:pt x="3420" y="6145"/>
                  <a:pt x="3294" y="6113"/>
                  <a:pt x="3167" y="6113"/>
                </a:cubicBezTo>
                <a:cubicBezTo>
                  <a:pt x="2945" y="6113"/>
                  <a:pt x="2692" y="6208"/>
                  <a:pt x="2502" y="6335"/>
                </a:cubicBezTo>
                <a:cubicBezTo>
                  <a:pt x="2407" y="6398"/>
                  <a:pt x="2312" y="6461"/>
                  <a:pt x="2249" y="6556"/>
                </a:cubicBezTo>
                <a:cubicBezTo>
                  <a:pt x="2059" y="6493"/>
                  <a:pt x="1900" y="6366"/>
                  <a:pt x="1774" y="6208"/>
                </a:cubicBezTo>
                <a:cubicBezTo>
                  <a:pt x="1647" y="6018"/>
                  <a:pt x="1552" y="5796"/>
                  <a:pt x="1552" y="5511"/>
                </a:cubicBezTo>
                <a:cubicBezTo>
                  <a:pt x="1552" y="5258"/>
                  <a:pt x="1647" y="5005"/>
                  <a:pt x="1774" y="4815"/>
                </a:cubicBezTo>
                <a:cubicBezTo>
                  <a:pt x="1932" y="4625"/>
                  <a:pt x="2154" y="4466"/>
                  <a:pt x="2407" y="4435"/>
                </a:cubicBezTo>
                <a:cubicBezTo>
                  <a:pt x="2534" y="4403"/>
                  <a:pt x="2629" y="4245"/>
                  <a:pt x="2597" y="4118"/>
                </a:cubicBezTo>
                <a:cubicBezTo>
                  <a:pt x="2565" y="4055"/>
                  <a:pt x="2534" y="3991"/>
                  <a:pt x="2502" y="3896"/>
                </a:cubicBezTo>
                <a:cubicBezTo>
                  <a:pt x="2470" y="3833"/>
                  <a:pt x="2470" y="3770"/>
                  <a:pt x="2470" y="3706"/>
                </a:cubicBezTo>
                <a:cubicBezTo>
                  <a:pt x="2470" y="3516"/>
                  <a:pt x="2565" y="3326"/>
                  <a:pt x="2692" y="3200"/>
                </a:cubicBezTo>
                <a:cubicBezTo>
                  <a:pt x="2819" y="3073"/>
                  <a:pt x="2977" y="3010"/>
                  <a:pt x="3199" y="3010"/>
                </a:cubicBezTo>
                <a:cubicBezTo>
                  <a:pt x="3294" y="3010"/>
                  <a:pt x="3420" y="3041"/>
                  <a:pt x="3515" y="3105"/>
                </a:cubicBezTo>
                <a:cubicBezTo>
                  <a:pt x="3674" y="3168"/>
                  <a:pt x="3800" y="3326"/>
                  <a:pt x="3864" y="3485"/>
                </a:cubicBezTo>
                <a:cubicBezTo>
                  <a:pt x="3864" y="3548"/>
                  <a:pt x="3895" y="3643"/>
                  <a:pt x="3895" y="3706"/>
                </a:cubicBezTo>
                <a:cubicBezTo>
                  <a:pt x="3895" y="3865"/>
                  <a:pt x="3864" y="3991"/>
                  <a:pt x="3769" y="4118"/>
                </a:cubicBezTo>
                <a:cubicBezTo>
                  <a:pt x="3705" y="4213"/>
                  <a:pt x="3579" y="4308"/>
                  <a:pt x="3452" y="4371"/>
                </a:cubicBezTo>
                <a:cubicBezTo>
                  <a:pt x="3357" y="4403"/>
                  <a:pt x="3294" y="4561"/>
                  <a:pt x="3357" y="4688"/>
                </a:cubicBezTo>
                <a:cubicBezTo>
                  <a:pt x="3380" y="4781"/>
                  <a:pt x="3471" y="4839"/>
                  <a:pt x="3568" y="4839"/>
                </a:cubicBezTo>
                <a:cubicBezTo>
                  <a:pt x="3604" y="4839"/>
                  <a:pt x="3640" y="4832"/>
                  <a:pt x="3674" y="4815"/>
                </a:cubicBezTo>
                <a:cubicBezTo>
                  <a:pt x="3895" y="4720"/>
                  <a:pt x="4054" y="4561"/>
                  <a:pt x="4180" y="4371"/>
                </a:cubicBezTo>
                <a:cubicBezTo>
                  <a:pt x="4307" y="4181"/>
                  <a:pt x="4370" y="3960"/>
                  <a:pt x="4370" y="3706"/>
                </a:cubicBezTo>
                <a:cubicBezTo>
                  <a:pt x="4370" y="3580"/>
                  <a:pt x="4370" y="3421"/>
                  <a:pt x="4307" y="3295"/>
                </a:cubicBezTo>
                <a:cubicBezTo>
                  <a:pt x="4275" y="3231"/>
                  <a:pt x="4275" y="3168"/>
                  <a:pt x="4212" y="3105"/>
                </a:cubicBezTo>
                <a:lnTo>
                  <a:pt x="4212" y="2915"/>
                </a:lnTo>
                <a:cubicBezTo>
                  <a:pt x="4212" y="2756"/>
                  <a:pt x="4307" y="2598"/>
                  <a:pt x="4402" y="2503"/>
                </a:cubicBezTo>
                <a:cubicBezTo>
                  <a:pt x="4529" y="2376"/>
                  <a:pt x="4687" y="2313"/>
                  <a:pt x="4845" y="2313"/>
                </a:cubicBezTo>
                <a:close/>
                <a:moveTo>
                  <a:pt x="6556" y="2313"/>
                </a:moveTo>
                <a:cubicBezTo>
                  <a:pt x="6714" y="2313"/>
                  <a:pt x="6872" y="2376"/>
                  <a:pt x="6999" y="2471"/>
                </a:cubicBezTo>
                <a:cubicBezTo>
                  <a:pt x="7094" y="2598"/>
                  <a:pt x="7157" y="2756"/>
                  <a:pt x="7157" y="2915"/>
                </a:cubicBezTo>
                <a:lnTo>
                  <a:pt x="7157" y="3105"/>
                </a:lnTo>
                <a:cubicBezTo>
                  <a:pt x="7126" y="3168"/>
                  <a:pt x="7094" y="3231"/>
                  <a:pt x="7094" y="3295"/>
                </a:cubicBezTo>
                <a:cubicBezTo>
                  <a:pt x="7031" y="3421"/>
                  <a:pt x="6999" y="3548"/>
                  <a:pt x="6999" y="3706"/>
                </a:cubicBezTo>
                <a:cubicBezTo>
                  <a:pt x="6999" y="3960"/>
                  <a:pt x="7094" y="4181"/>
                  <a:pt x="7221" y="4371"/>
                </a:cubicBezTo>
                <a:cubicBezTo>
                  <a:pt x="7347" y="4561"/>
                  <a:pt x="7506" y="4720"/>
                  <a:pt x="7727" y="4815"/>
                </a:cubicBezTo>
                <a:cubicBezTo>
                  <a:pt x="7761" y="4832"/>
                  <a:pt x="7797" y="4839"/>
                  <a:pt x="7833" y="4839"/>
                </a:cubicBezTo>
                <a:cubicBezTo>
                  <a:pt x="7930" y="4839"/>
                  <a:pt x="8021" y="4781"/>
                  <a:pt x="8044" y="4688"/>
                </a:cubicBezTo>
                <a:cubicBezTo>
                  <a:pt x="8107" y="4561"/>
                  <a:pt x="8044" y="4403"/>
                  <a:pt x="7917" y="4371"/>
                </a:cubicBezTo>
                <a:cubicBezTo>
                  <a:pt x="7791" y="4308"/>
                  <a:pt x="7696" y="4213"/>
                  <a:pt x="7632" y="4086"/>
                </a:cubicBezTo>
                <a:cubicBezTo>
                  <a:pt x="7537" y="3991"/>
                  <a:pt x="7506" y="3865"/>
                  <a:pt x="7506" y="3706"/>
                </a:cubicBezTo>
                <a:cubicBezTo>
                  <a:pt x="7506" y="3611"/>
                  <a:pt x="7506" y="3548"/>
                  <a:pt x="7537" y="3485"/>
                </a:cubicBezTo>
                <a:cubicBezTo>
                  <a:pt x="7601" y="3295"/>
                  <a:pt x="7727" y="3168"/>
                  <a:pt x="7886" y="3073"/>
                </a:cubicBezTo>
                <a:cubicBezTo>
                  <a:pt x="7981" y="3041"/>
                  <a:pt x="8076" y="3010"/>
                  <a:pt x="8202" y="3010"/>
                </a:cubicBezTo>
                <a:cubicBezTo>
                  <a:pt x="8392" y="3010"/>
                  <a:pt x="8582" y="3073"/>
                  <a:pt x="8709" y="3200"/>
                </a:cubicBezTo>
                <a:cubicBezTo>
                  <a:pt x="8836" y="3326"/>
                  <a:pt x="8931" y="3516"/>
                  <a:pt x="8931" y="3706"/>
                </a:cubicBezTo>
                <a:cubicBezTo>
                  <a:pt x="8931" y="3770"/>
                  <a:pt x="8899" y="3833"/>
                  <a:pt x="8899" y="3896"/>
                </a:cubicBezTo>
                <a:cubicBezTo>
                  <a:pt x="8867" y="3960"/>
                  <a:pt x="8867" y="3991"/>
                  <a:pt x="8836" y="4055"/>
                </a:cubicBezTo>
                <a:cubicBezTo>
                  <a:pt x="8804" y="4055"/>
                  <a:pt x="8804" y="4086"/>
                  <a:pt x="8804" y="4118"/>
                </a:cubicBezTo>
                <a:cubicBezTo>
                  <a:pt x="8772" y="4245"/>
                  <a:pt x="8836" y="4371"/>
                  <a:pt x="8994" y="4403"/>
                </a:cubicBezTo>
                <a:cubicBezTo>
                  <a:pt x="9247" y="4466"/>
                  <a:pt x="9469" y="4625"/>
                  <a:pt x="9596" y="4815"/>
                </a:cubicBezTo>
                <a:cubicBezTo>
                  <a:pt x="9754" y="5005"/>
                  <a:pt x="9849" y="5258"/>
                  <a:pt x="9849" y="5511"/>
                </a:cubicBezTo>
                <a:cubicBezTo>
                  <a:pt x="9849" y="5796"/>
                  <a:pt x="9754" y="6018"/>
                  <a:pt x="9596" y="6208"/>
                </a:cubicBezTo>
                <a:cubicBezTo>
                  <a:pt x="9501" y="6366"/>
                  <a:pt x="9311" y="6493"/>
                  <a:pt x="9152" y="6556"/>
                </a:cubicBezTo>
                <a:cubicBezTo>
                  <a:pt x="9057" y="6461"/>
                  <a:pt x="8962" y="6398"/>
                  <a:pt x="8867" y="6335"/>
                </a:cubicBezTo>
                <a:cubicBezTo>
                  <a:pt x="8677" y="6208"/>
                  <a:pt x="8456" y="6113"/>
                  <a:pt x="8202" y="6113"/>
                </a:cubicBezTo>
                <a:cubicBezTo>
                  <a:pt x="8076" y="6113"/>
                  <a:pt x="7949" y="6145"/>
                  <a:pt x="7822" y="6176"/>
                </a:cubicBezTo>
                <a:cubicBezTo>
                  <a:pt x="7696" y="6240"/>
                  <a:pt x="7632" y="6366"/>
                  <a:pt x="7664" y="6493"/>
                </a:cubicBezTo>
                <a:cubicBezTo>
                  <a:pt x="7716" y="6598"/>
                  <a:pt x="7812" y="6660"/>
                  <a:pt x="7916" y="6660"/>
                </a:cubicBezTo>
                <a:cubicBezTo>
                  <a:pt x="7937" y="6660"/>
                  <a:pt x="7959" y="6657"/>
                  <a:pt x="7981" y="6651"/>
                </a:cubicBezTo>
                <a:cubicBezTo>
                  <a:pt x="8076" y="6620"/>
                  <a:pt x="8139" y="6620"/>
                  <a:pt x="8202" y="6620"/>
                </a:cubicBezTo>
                <a:cubicBezTo>
                  <a:pt x="8361" y="6620"/>
                  <a:pt x="8487" y="6651"/>
                  <a:pt x="8614" y="6746"/>
                </a:cubicBezTo>
                <a:cubicBezTo>
                  <a:pt x="8741" y="6841"/>
                  <a:pt x="8836" y="6968"/>
                  <a:pt x="8899" y="7126"/>
                </a:cubicBezTo>
                <a:cubicBezTo>
                  <a:pt x="8899" y="7190"/>
                  <a:pt x="8931" y="7253"/>
                  <a:pt x="8931" y="7316"/>
                </a:cubicBezTo>
                <a:cubicBezTo>
                  <a:pt x="8931" y="7507"/>
                  <a:pt x="8836" y="7697"/>
                  <a:pt x="8709" y="7823"/>
                </a:cubicBezTo>
                <a:cubicBezTo>
                  <a:pt x="8582" y="7950"/>
                  <a:pt x="8392" y="8013"/>
                  <a:pt x="8202" y="8013"/>
                </a:cubicBezTo>
                <a:cubicBezTo>
                  <a:pt x="8107" y="8013"/>
                  <a:pt x="7981" y="7982"/>
                  <a:pt x="7886" y="7950"/>
                </a:cubicBezTo>
                <a:cubicBezTo>
                  <a:pt x="7791" y="7887"/>
                  <a:pt x="7696" y="7823"/>
                  <a:pt x="7632" y="7728"/>
                </a:cubicBezTo>
                <a:cubicBezTo>
                  <a:pt x="7601" y="7633"/>
                  <a:pt x="7506" y="7602"/>
                  <a:pt x="7411" y="7602"/>
                </a:cubicBezTo>
                <a:cubicBezTo>
                  <a:pt x="7284" y="7602"/>
                  <a:pt x="7157" y="7697"/>
                  <a:pt x="7157" y="7855"/>
                </a:cubicBezTo>
                <a:lnTo>
                  <a:pt x="7157" y="8108"/>
                </a:lnTo>
                <a:cubicBezTo>
                  <a:pt x="7157" y="8267"/>
                  <a:pt x="7094" y="8425"/>
                  <a:pt x="6999" y="8552"/>
                </a:cubicBezTo>
                <a:cubicBezTo>
                  <a:pt x="6872" y="8678"/>
                  <a:pt x="6714" y="8742"/>
                  <a:pt x="6556" y="8742"/>
                </a:cubicBezTo>
                <a:cubicBezTo>
                  <a:pt x="6397" y="8742"/>
                  <a:pt x="6239" y="8647"/>
                  <a:pt x="6112" y="8552"/>
                </a:cubicBezTo>
                <a:cubicBezTo>
                  <a:pt x="6017" y="8425"/>
                  <a:pt x="5954" y="8267"/>
                  <a:pt x="5954" y="8108"/>
                </a:cubicBezTo>
                <a:lnTo>
                  <a:pt x="5954" y="6366"/>
                </a:lnTo>
                <a:cubicBezTo>
                  <a:pt x="6112" y="6493"/>
                  <a:pt x="6334" y="6556"/>
                  <a:pt x="6556" y="6556"/>
                </a:cubicBezTo>
                <a:cubicBezTo>
                  <a:pt x="6872" y="6556"/>
                  <a:pt x="7126" y="6430"/>
                  <a:pt x="7347" y="6240"/>
                </a:cubicBezTo>
                <a:cubicBezTo>
                  <a:pt x="7537" y="6018"/>
                  <a:pt x="7664" y="5765"/>
                  <a:pt x="7664" y="5448"/>
                </a:cubicBezTo>
                <a:cubicBezTo>
                  <a:pt x="7664" y="5321"/>
                  <a:pt x="7537" y="5195"/>
                  <a:pt x="7411" y="5195"/>
                </a:cubicBezTo>
                <a:cubicBezTo>
                  <a:pt x="7284" y="5195"/>
                  <a:pt x="7157" y="5321"/>
                  <a:pt x="7157" y="5448"/>
                </a:cubicBezTo>
                <a:cubicBezTo>
                  <a:pt x="7157" y="5606"/>
                  <a:pt x="7094" y="5765"/>
                  <a:pt x="6999" y="5891"/>
                </a:cubicBezTo>
                <a:cubicBezTo>
                  <a:pt x="6872" y="5986"/>
                  <a:pt x="6714" y="6081"/>
                  <a:pt x="6556" y="6081"/>
                </a:cubicBezTo>
                <a:cubicBezTo>
                  <a:pt x="6397" y="6081"/>
                  <a:pt x="6239" y="5986"/>
                  <a:pt x="6112" y="5891"/>
                </a:cubicBezTo>
                <a:cubicBezTo>
                  <a:pt x="6017" y="5765"/>
                  <a:pt x="5954" y="5606"/>
                  <a:pt x="5954" y="5448"/>
                </a:cubicBezTo>
                <a:lnTo>
                  <a:pt x="5954" y="2915"/>
                </a:lnTo>
                <a:cubicBezTo>
                  <a:pt x="5954" y="2756"/>
                  <a:pt x="6017" y="2598"/>
                  <a:pt x="6112" y="2471"/>
                </a:cubicBezTo>
                <a:cubicBezTo>
                  <a:pt x="6239" y="2376"/>
                  <a:pt x="6397" y="2313"/>
                  <a:pt x="6556" y="2313"/>
                </a:cubicBezTo>
                <a:close/>
                <a:moveTo>
                  <a:pt x="5701" y="1"/>
                </a:moveTo>
                <a:cubicBezTo>
                  <a:pt x="4117" y="1"/>
                  <a:pt x="2692" y="634"/>
                  <a:pt x="1679" y="1648"/>
                </a:cubicBezTo>
                <a:cubicBezTo>
                  <a:pt x="633" y="2693"/>
                  <a:pt x="0" y="4118"/>
                  <a:pt x="0" y="5670"/>
                </a:cubicBezTo>
                <a:cubicBezTo>
                  <a:pt x="0" y="6303"/>
                  <a:pt x="127" y="6936"/>
                  <a:pt x="317" y="7507"/>
                </a:cubicBezTo>
                <a:cubicBezTo>
                  <a:pt x="538" y="8108"/>
                  <a:pt x="823" y="8678"/>
                  <a:pt x="1204" y="9153"/>
                </a:cubicBezTo>
                <a:cubicBezTo>
                  <a:pt x="1259" y="9227"/>
                  <a:pt x="1337" y="9258"/>
                  <a:pt x="1410" y="9258"/>
                </a:cubicBezTo>
                <a:cubicBezTo>
                  <a:pt x="1462" y="9258"/>
                  <a:pt x="1513" y="9243"/>
                  <a:pt x="1552" y="9217"/>
                </a:cubicBezTo>
                <a:cubicBezTo>
                  <a:pt x="1679" y="9122"/>
                  <a:pt x="1679" y="8963"/>
                  <a:pt x="1615" y="8868"/>
                </a:cubicBezTo>
                <a:cubicBezTo>
                  <a:pt x="1267" y="8425"/>
                  <a:pt x="982" y="7918"/>
                  <a:pt x="792" y="7348"/>
                </a:cubicBezTo>
                <a:cubicBezTo>
                  <a:pt x="602" y="6841"/>
                  <a:pt x="507" y="6271"/>
                  <a:pt x="507" y="5670"/>
                </a:cubicBezTo>
                <a:cubicBezTo>
                  <a:pt x="507" y="4245"/>
                  <a:pt x="1077" y="2946"/>
                  <a:pt x="2027" y="1996"/>
                </a:cubicBezTo>
                <a:cubicBezTo>
                  <a:pt x="2945" y="1078"/>
                  <a:pt x="4244" y="476"/>
                  <a:pt x="5669" y="476"/>
                </a:cubicBezTo>
                <a:cubicBezTo>
                  <a:pt x="6176" y="476"/>
                  <a:pt x="6682" y="571"/>
                  <a:pt x="7126" y="698"/>
                </a:cubicBezTo>
                <a:cubicBezTo>
                  <a:pt x="7601" y="824"/>
                  <a:pt x="8044" y="1046"/>
                  <a:pt x="8456" y="1299"/>
                </a:cubicBezTo>
                <a:cubicBezTo>
                  <a:pt x="8487" y="1321"/>
                  <a:pt x="8526" y="1331"/>
                  <a:pt x="8566" y="1331"/>
                </a:cubicBezTo>
                <a:cubicBezTo>
                  <a:pt x="8646" y="1331"/>
                  <a:pt x="8730" y="1289"/>
                  <a:pt x="8772" y="1204"/>
                </a:cubicBezTo>
                <a:cubicBezTo>
                  <a:pt x="8867" y="1109"/>
                  <a:pt x="8836" y="951"/>
                  <a:pt x="8709" y="888"/>
                </a:cubicBezTo>
                <a:cubicBezTo>
                  <a:pt x="8266" y="603"/>
                  <a:pt x="7791" y="381"/>
                  <a:pt x="7252" y="223"/>
                </a:cubicBezTo>
                <a:cubicBezTo>
                  <a:pt x="6746" y="64"/>
                  <a:pt x="6239" y="1"/>
                  <a:pt x="5701" y="1"/>
                </a:cubicBezTo>
                <a:close/>
                <a:moveTo>
                  <a:pt x="5701" y="8805"/>
                </a:moveTo>
                <a:cubicBezTo>
                  <a:pt x="5903" y="9066"/>
                  <a:pt x="6186" y="9221"/>
                  <a:pt x="6500" y="9221"/>
                </a:cubicBezTo>
                <a:cubicBezTo>
                  <a:pt x="6529" y="9221"/>
                  <a:pt x="6558" y="9219"/>
                  <a:pt x="6587" y="9217"/>
                </a:cubicBezTo>
                <a:lnTo>
                  <a:pt x="6587" y="9217"/>
                </a:lnTo>
                <a:lnTo>
                  <a:pt x="6049" y="12130"/>
                </a:lnTo>
                <a:lnTo>
                  <a:pt x="5320" y="12130"/>
                </a:lnTo>
                <a:lnTo>
                  <a:pt x="4782" y="9217"/>
                </a:lnTo>
                <a:lnTo>
                  <a:pt x="4782" y="9217"/>
                </a:lnTo>
                <a:cubicBezTo>
                  <a:pt x="4812" y="9219"/>
                  <a:pt x="4841" y="9221"/>
                  <a:pt x="4870" y="9221"/>
                </a:cubicBezTo>
                <a:cubicBezTo>
                  <a:pt x="5188" y="9221"/>
                  <a:pt x="5498" y="9066"/>
                  <a:pt x="5701" y="8805"/>
                </a:cubicBezTo>
                <a:close/>
                <a:moveTo>
                  <a:pt x="7696" y="12637"/>
                </a:moveTo>
                <a:lnTo>
                  <a:pt x="7696" y="13999"/>
                </a:lnTo>
                <a:lnTo>
                  <a:pt x="6239" y="13999"/>
                </a:lnTo>
                <a:cubicBezTo>
                  <a:pt x="6112" y="13999"/>
                  <a:pt x="5986" y="14125"/>
                  <a:pt x="5986" y="14252"/>
                </a:cubicBezTo>
                <a:cubicBezTo>
                  <a:pt x="5986" y="14379"/>
                  <a:pt x="6112" y="14505"/>
                  <a:pt x="6239" y="14505"/>
                </a:cubicBezTo>
                <a:lnTo>
                  <a:pt x="7696" y="14505"/>
                </a:lnTo>
                <a:cubicBezTo>
                  <a:pt x="7569" y="15519"/>
                  <a:pt x="6714" y="16279"/>
                  <a:pt x="5701" y="16279"/>
                </a:cubicBezTo>
                <a:cubicBezTo>
                  <a:pt x="5130" y="16279"/>
                  <a:pt x="4624" y="16057"/>
                  <a:pt x="4275" y="15677"/>
                </a:cubicBezTo>
                <a:cubicBezTo>
                  <a:pt x="3959" y="15392"/>
                  <a:pt x="3737" y="14980"/>
                  <a:pt x="3674" y="14505"/>
                </a:cubicBezTo>
                <a:lnTo>
                  <a:pt x="5130" y="14505"/>
                </a:lnTo>
                <a:cubicBezTo>
                  <a:pt x="5257" y="14505"/>
                  <a:pt x="5384" y="14410"/>
                  <a:pt x="5384" y="14252"/>
                </a:cubicBezTo>
                <a:cubicBezTo>
                  <a:pt x="5384" y="14125"/>
                  <a:pt x="5257" y="14030"/>
                  <a:pt x="5130" y="14030"/>
                </a:cubicBezTo>
                <a:lnTo>
                  <a:pt x="3674" y="14030"/>
                </a:lnTo>
                <a:lnTo>
                  <a:pt x="3674" y="12637"/>
                </a:lnTo>
                <a:close/>
                <a:moveTo>
                  <a:pt x="9453" y="1513"/>
                </a:moveTo>
                <a:cubicBezTo>
                  <a:pt x="9390" y="1513"/>
                  <a:pt x="9327" y="1537"/>
                  <a:pt x="9279" y="1584"/>
                </a:cubicBezTo>
                <a:cubicBezTo>
                  <a:pt x="9184" y="1711"/>
                  <a:pt x="9184" y="1838"/>
                  <a:pt x="9279" y="1933"/>
                </a:cubicBezTo>
                <a:cubicBezTo>
                  <a:pt x="9786" y="2439"/>
                  <a:pt x="10198" y="3010"/>
                  <a:pt x="10483" y="3643"/>
                </a:cubicBezTo>
                <a:cubicBezTo>
                  <a:pt x="10736" y="4276"/>
                  <a:pt x="10863" y="4941"/>
                  <a:pt x="10863" y="5670"/>
                </a:cubicBezTo>
                <a:cubicBezTo>
                  <a:pt x="10863" y="6620"/>
                  <a:pt x="10609" y="7507"/>
                  <a:pt x="10166" y="8298"/>
                </a:cubicBezTo>
                <a:cubicBezTo>
                  <a:pt x="9691" y="9090"/>
                  <a:pt x="9057" y="9723"/>
                  <a:pt x="8234" y="10198"/>
                </a:cubicBezTo>
                <a:cubicBezTo>
                  <a:pt x="8076" y="10293"/>
                  <a:pt x="7949" y="10388"/>
                  <a:pt x="7854" y="10547"/>
                </a:cubicBezTo>
                <a:cubicBezTo>
                  <a:pt x="7759" y="10673"/>
                  <a:pt x="7696" y="10832"/>
                  <a:pt x="7696" y="11053"/>
                </a:cubicBezTo>
                <a:lnTo>
                  <a:pt x="7696" y="12130"/>
                </a:lnTo>
                <a:lnTo>
                  <a:pt x="6556" y="12130"/>
                </a:lnTo>
                <a:lnTo>
                  <a:pt x="7126" y="9058"/>
                </a:lnTo>
                <a:cubicBezTo>
                  <a:pt x="7189" y="9027"/>
                  <a:pt x="7252" y="8963"/>
                  <a:pt x="7316" y="8900"/>
                </a:cubicBezTo>
                <a:cubicBezTo>
                  <a:pt x="7474" y="8742"/>
                  <a:pt x="7569" y="8583"/>
                  <a:pt x="7632" y="8362"/>
                </a:cubicBezTo>
                <a:cubicBezTo>
                  <a:pt x="7791" y="8457"/>
                  <a:pt x="7981" y="8520"/>
                  <a:pt x="8202" y="8520"/>
                </a:cubicBezTo>
                <a:cubicBezTo>
                  <a:pt x="8519" y="8520"/>
                  <a:pt x="8836" y="8393"/>
                  <a:pt x="9057" y="8172"/>
                </a:cubicBezTo>
                <a:cubicBezTo>
                  <a:pt x="9247" y="7950"/>
                  <a:pt x="9406" y="7665"/>
                  <a:pt x="9406" y="7316"/>
                </a:cubicBezTo>
                <a:cubicBezTo>
                  <a:pt x="9406" y="7221"/>
                  <a:pt x="9374" y="7095"/>
                  <a:pt x="9342" y="7000"/>
                </a:cubicBezTo>
                <a:cubicBezTo>
                  <a:pt x="9596" y="6905"/>
                  <a:pt x="9817" y="6715"/>
                  <a:pt x="9976" y="6525"/>
                </a:cubicBezTo>
                <a:cubicBezTo>
                  <a:pt x="10198" y="6240"/>
                  <a:pt x="10324" y="5891"/>
                  <a:pt x="10324" y="5511"/>
                </a:cubicBezTo>
                <a:cubicBezTo>
                  <a:pt x="10324" y="5131"/>
                  <a:pt x="10198" y="4783"/>
                  <a:pt x="9976" y="4498"/>
                </a:cubicBezTo>
                <a:cubicBezTo>
                  <a:pt x="9817" y="4308"/>
                  <a:pt x="9596" y="4150"/>
                  <a:pt x="9342" y="4023"/>
                </a:cubicBezTo>
                <a:cubicBezTo>
                  <a:pt x="9374" y="3928"/>
                  <a:pt x="9406" y="3833"/>
                  <a:pt x="9406" y="3706"/>
                </a:cubicBezTo>
                <a:cubicBezTo>
                  <a:pt x="9406" y="3390"/>
                  <a:pt x="9279" y="3073"/>
                  <a:pt x="9057" y="2851"/>
                </a:cubicBezTo>
                <a:cubicBezTo>
                  <a:pt x="8836" y="2661"/>
                  <a:pt x="8519" y="2503"/>
                  <a:pt x="8202" y="2503"/>
                </a:cubicBezTo>
                <a:cubicBezTo>
                  <a:pt x="7981" y="2503"/>
                  <a:pt x="7791" y="2566"/>
                  <a:pt x="7632" y="2661"/>
                </a:cubicBezTo>
                <a:cubicBezTo>
                  <a:pt x="7569" y="2471"/>
                  <a:pt x="7474" y="2281"/>
                  <a:pt x="7316" y="2123"/>
                </a:cubicBezTo>
                <a:cubicBezTo>
                  <a:pt x="7126" y="1933"/>
                  <a:pt x="6841" y="1806"/>
                  <a:pt x="6556" y="1806"/>
                </a:cubicBezTo>
                <a:cubicBezTo>
                  <a:pt x="6207" y="1806"/>
                  <a:pt x="5891" y="1964"/>
                  <a:pt x="5701" y="2218"/>
                </a:cubicBezTo>
                <a:cubicBezTo>
                  <a:pt x="5479" y="1964"/>
                  <a:pt x="5162" y="1806"/>
                  <a:pt x="4845" y="1806"/>
                </a:cubicBezTo>
                <a:cubicBezTo>
                  <a:pt x="4529" y="1806"/>
                  <a:pt x="4244" y="1933"/>
                  <a:pt x="4054" y="2123"/>
                </a:cubicBezTo>
                <a:cubicBezTo>
                  <a:pt x="3895" y="2281"/>
                  <a:pt x="3800" y="2439"/>
                  <a:pt x="3769" y="2661"/>
                </a:cubicBezTo>
                <a:cubicBezTo>
                  <a:pt x="3579" y="2566"/>
                  <a:pt x="3389" y="2503"/>
                  <a:pt x="3167" y="2503"/>
                </a:cubicBezTo>
                <a:cubicBezTo>
                  <a:pt x="2850" y="2503"/>
                  <a:pt x="2565" y="2629"/>
                  <a:pt x="2344" y="2851"/>
                </a:cubicBezTo>
                <a:cubicBezTo>
                  <a:pt x="2122" y="3073"/>
                  <a:pt x="1995" y="3358"/>
                  <a:pt x="1995" y="3706"/>
                </a:cubicBezTo>
                <a:cubicBezTo>
                  <a:pt x="1995" y="3801"/>
                  <a:pt x="1995" y="3928"/>
                  <a:pt x="2027" y="4023"/>
                </a:cubicBezTo>
                <a:cubicBezTo>
                  <a:pt x="1774" y="4118"/>
                  <a:pt x="1552" y="4308"/>
                  <a:pt x="1394" y="4498"/>
                </a:cubicBezTo>
                <a:cubicBezTo>
                  <a:pt x="1172" y="4783"/>
                  <a:pt x="1045" y="5131"/>
                  <a:pt x="1045" y="5511"/>
                </a:cubicBezTo>
                <a:cubicBezTo>
                  <a:pt x="1045" y="5891"/>
                  <a:pt x="1172" y="6240"/>
                  <a:pt x="1394" y="6525"/>
                </a:cubicBezTo>
                <a:cubicBezTo>
                  <a:pt x="1552" y="6715"/>
                  <a:pt x="1774" y="6873"/>
                  <a:pt x="2027" y="7000"/>
                </a:cubicBezTo>
                <a:cubicBezTo>
                  <a:pt x="1995" y="7095"/>
                  <a:pt x="1995" y="7190"/>
                  <a:pt x="1995" y="7316"/>
                </a:cubicBezTo>
                <a:cubicBezTo>
                  <a:pt x="1995" y="7633"/>
                  <a:pt x="2122" y="7950"/>
                  <a:pt x="2344" y="8172"/>
                </a:cubicBezTo>
                <a:cubicBezTo>
                  <a:pt x="2565" y="8393"/>
                  <a:pt x="2850" y="8520"/>
                  <a:pt x="3167" y="8520"/>
                </a:cubicBezTo>
                <a:cubicBezTo>
                  <a:pt x="3389" y="8520"/>
                  <a:pt x="3579" y="8457"/>
                  <a:pt x="3737" y="8362"/>
                </a:cubicBezTo>
                <a:lnTo>
                  <a:pt x="3769" y="8362"/>
                </a:lnTo>
                <a:cubicBezTo>
                  <a:pt x="3800" y="8552"/>
                  <a:pt x="3895" y="8742"/>
                  <a:pt x="4054" y="8900"/>
                </a:cubicBezTo>
                <a:cubicBezTo>
                  <a:pt x="4117" y="8963"/>
                  <a:pt x="4180" y="8995"/>
                  <a:pt x="4275" y="9058"/>
                </a:cubicBezTo>
                <a:lnTo>
                  <a:pt x="4845" y="12130"/>
                </a:lnTo>
                <a:lnTo>
                  <a:pt x="3674" y="12130"/>
                </a:lnTo>
                <a:lnTo>
                  <a:pt x="3674" y="11053"/>
                </a:lnTo>
                <a:cubicBezTo>
                  <a:pt x="3674" y="10863"/>
                  <a:pt x="3610" y="10673"/>
                  <a:pt x="3515" y="10547"/>
                </a:cubicBezTo>
                <a:cubicBezTo>
                  <a:pt x="3452" y="10388"/>
                  <a:pt x="3294" y="10262"/>
                  <a:pt x="3135" y="10167"/>
                </a:cubicBezTo>
                <a:cubicBezTo>
                  <a:pt x="3009" y="10103"/>
                  <a:pt x="2850" y="10008"/>
                  <a:pt x="2724" y="9913"/>
                </a:cubicBezTo>
                <a:cubicBezTo>
                  <a:pt x="2597" y="9818"/>
                  <a:pt x="2470" y="9723"/>
                  <a:pt x="2344" y="9628"/>
                </a:cubicBezTo>
                <a:cubicBezTo>
                  <a:pt x="2285" y="9584"/>
                  <a:pt x="2226" y="9561"/>
                  <a:pt x="2170" y="9561"/>
                </a:cubicBezTo>
                <a:cubicBezTo>
                  <a:pt x="2106" y="9561"/>
                  <a:pt x="2046" y="9592"/>
                  <a:pt x="1995" y="9660"/>
                </a:cubicBezTo>
                <a:cubicBezTo>
                  <a:pt x="1900" y="9755"/>
                  <a:pt x="1900" y="9913"/>
                  <a:pt x="2027" y="9977"/>
                </a:cubicBezTo>
                <a:cubicBezTo>
                  <a:pt x="2154" y="10103"/>
                  <a:pt x="2312" y="10230"/>
                  <a:pt x="2439" y="10325"/>
                </a:cubicBezTo>
                <a:cubicBezTo>
                  <a:pt x="2597" y="10420"/>
                  <a:pt x="2755" y="10515"/>
                  <a:pt x="2882" y="10610"/>
                </a:cubicBezTo>
                <a:cubicBezTo>
                  <a:pt x="2977" y="10673"/>
                  <a:pt x="3072" y="10705"/>
                  <a:pt x="3104" y="10800"/>
                </a:cubicBezTo>
                <a:cubicBezTo>
                  <a:pt x="3167" y="10863"/>
                  <a:pt x="3167" y="10958"/>
                  <a:pt x="3167" y="11053"/>
                </a:cubicBezTo>
                <a:lnTo>
                  <a:pt x="3167" y="14252"/>
                </a:lnTo>
                <a:cubicBezTo>
                  <a:pt x="3167" y="14949"/>
                  <a:pt x="3452" y="15582"/>
                  <a:pt x="3927" y="16025"/>
                </a:cubicBezTo>
                <a:cubicBezTo>
                  <a:pt x="4370" y="16500"/>
                  <a:pt x="5004" y="16785"/>
                  <a:pt x="5701" y="16785"/>
                </a:cubicBezTo>
                <a:cubicBezTo>
                  <a:pt x="7062" y="16785"/>
                  <a:pt x="8202" y="15645"/>
                  <a:pt x="8202" y="14252"/>
                </a:cubicBezTo>
                <a:lnTo>
                  <a:pt x="8202" y="11053"/>
                </a:lnTo>
                <a:cubicBezTo>
                  <a:pt x="8202" y="10927"/>
                  <a:pt x="8234" y="10863"/>
                  <a:pt x="8266" y="10800"/>
                </a:cubicBezTo>
                <a:cubicBezTo>
                  <a:pt x="8329" y="10705"/>
                  <a:pt x="8392" y="10642"/>
                  <a:pt x="8487" y="10610"/>
                </a:cubicBezTo>
                <a:cubicBezTo>
                  <a:pt x="9374" y="10103"/>
                  <a:pt x="10103" y="9407"/>
                  <a:pt x="10609" y="8520"/>
                </a:cubicBezTo>
                <a:cubicBezTo>
                  <a:pt x="11084" y="7697"/>
                  <a:pt x="11369" y="6715"/>
                  <a:pt x="11369" y="5670"/>
                </a:cubicBezTo>
                <a:cubicBezTo>
                  <a:pt x="11369" y="4878"/>
                  <a:pt x="11211" y="4150"/>
                  <a:pt x="10926" y="3453"/>
                </a:cubicBezTo>
                <a:cubicBezTo>
                  <a:pt x="10609" y="2756"/>
                  <a:pt x="10166" y="2123"/>
                  <a:pt x="9627" y="1584"/>
                </a:cubicBezTo>
                <a:cubicBezTo>
                  <a:pt x="9580" y="1537"/>
                  <a:pt x="9517" y="1513"/>
                  <a:pt x="9453" y="1513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671;p24">
            <a:extLst>
              <a:ext uri="{FF2B5EF4-FFF2-40B4-BE49-F238E27FC236}">
                <a16:creationId xmlns:a16="http://schemas.microsoft.com/office/drawing/2014/main" id="{7EC054BD-6AB2-7C72-D396-49082E680B6C}"/>
              </a:ext>
            </a:extLst>
          </p:cNvPr>
          <p:cNvSpPr/>
          <p:nvPr/>
        </p:nvSpPr>
        <p:spPr>
          <a:xfrm>
            <a:off x="1484615" y="3668445"/>
            <a:ext cx="477824" cy="477824"/>
          </a:xfrm>
          <a:custGeom>
            <a:avLst/>
            <a:gdLst/>
            <a:ahLst/>
            <a:cxnLst/>
            <a:rect l="l" t="t" r="r" b="b"/>
            <a:pathLst>
              <a:path w="16754" h="16754" extrusionOk="0">
                <a:moveTo>
                  <a:pt x="10895" y="5891"/>
                </a:moveTo>
                <a:cubicBezTo>
                  <a:pt x="11022" y="5891"/>
                  <a:pt x="11117" y="5954"/>
                  <a:pt x="11180" y="6017"/>
                </a:cubicBezTo>
                <a:cubicBezTo>
                  <a:pt x="11275" y="6081"/>
                  <a:pt x="11307" y="6207"/>
                  <a:pt x="11307" y="6302"/>
                </a:cubicBezTo>
                <a:cubicBezTo>
                  <a:pt x="11307" y="6429"/>
                  <a:pt x="11275" y="6524"/>
                  <a:pt x="11180" y="6619"/>
                </a:cubicBezTo>
                <a:cubicBezTo>
                  <a:pt x="11117" y="6682"/>
                  <a:pt x="11022" y="6714"/>
                  <a:pt x="10895" y="6714"/>
                </a:cubicBezTo>
                <a:cubicBezTo>
                  <a:pt x="10800" y="6714"/>
                  <a:pt x="10673" y="6682"/>
                  <a:pt x="10610" y="6619"/>
                </a:cubicBezTo>
                <a:cubicBezTo>
                  <a:pt x="10547" y="6524"/>
                  <a:pt x="10483" y="6429"/>
                  <a:pt x="10483" y="6302"/>
                </a:cubicBezTo>
                <a:cubicBezTo>
                  <a:pt x="10483" y="6207"/>
                  <a:pt x="10547" y="6081"/>
                  <a:pt x="10610" y="6017"/>
                </a:cubicBezTo>
                <a:cubicBezTo>
                  <a:pt x="10673" y="5954"/>
                  <a:pt x="10800" y="5891"/>
                  <a:pt x="10895" y="5891"/>
                </a:cubicBezTo>
                <a:close/>
                <a:moveTo>
                  <a:pt x="10895" y="5416"/>
                </a:moveTo>
                <a:cubicBezTo>
                  <a:pt x="10642" y="5416"/>
                  <a:pt x="10420" y="5511"/>
                  <a:pt x="10262" y="5669"/>
                </a:cubicBezTo>
                <a:cubicBezTo>
                  <a:pt x="10103" y="5827"/>
                  <a:pt x="10008" y="6049"/>
                  <a:pt x="10008" y="6302"/>
                </a:cubicBezTo>
                <a:cubicBezTo>
                  <a:pt x="10008" y="6556"/>
                  <a:pt x="10103" y="6777"/>
                  <a:pt x="10262" y="6967"/>
                </a:cubicBezTo>
                <a:cubicBezTo>
                  <a:pt x="10420" y="7126"/>
                  <a:pt x="10642" y="7221"/>
                  <a:pt x="10895" y="7221"/>
                </a:cubicBezTo>
                <a:cubicBezTo>
                  <a:pt x="11148" y="7221"/>
                  <a:pt x="11370" y="7126"/>
                  <a:pt x="11528" y="6967"/>
                </a:cubicBezTo>
                <a:cubicBezTo>
                  <a:pt x="11718" y="6777"/>
                  <a:pt x="11813" y="6556"/>
                  <a:pt x="11813" y="6302"/>
                </a:cubicBezTo>
                <a:cubicBezTo>
                  <a:pt x="11813" y="6049"/>
                  <a:pt x="11718" y="5827"/>
                  <a:pt x="11528" y="5669"/>
                </a:cubicBezTo>
                <a:cubicBezTo>
                  <a:pt x="11370" y="5511"/>
                  <a:pt x="11148" y="5416"/>
                  <a:pt x="10895" y="5416"/>
                </a:cubicBezTo>
                <a:close/>
                <a:moveTo>
                  <a:pt x="10895" y="4307"/>
                </a:moveTo>
                <a:cubicBezTo>
                  <a:pt x="10452" y="4307"/>
                  <a:pt x="10040" y="4434"/>
                  <a:pt x="9723" y="4687"/>
                </a:cubicBezTo>
                <a:cubicBezTo>
                  <a:pt x="9375" y="4941"/>
                  <a:pt x="9122" y="5289"/>
                  <a:pt x="8995" y="5701"/>
                </a:cubicBezTo>
                <a:cubicBezTo>
                  <a:pt x="8963" y="5827"/>
                  <a:pt x="9027" y="5954"/>
                  <a:pt x="9153" y="5986"/>
                </a:cubicBezTo>
                <a:cubicBezTo>
                  <a:pt x="9186" y="6002"/>
                  <a:pt x="9219" y="6010"/>
                  <a:pt x="9250" y="6010"/>
                </a:cubicBezTo>
                <a:cubicBezTo>
                  <a:pt x="9341" y="6010"/>
                  <a:pt x="9423" y="5945"/>
                  <a:pt x="9470" y="5827"/>
                </a:cubicBezTo>
                <a:cubicBezTo>
                  <a:pt x="9565" y="5542"/>
                  <a:pt x="9755" y="5257"/>
                  <a:pt x="10008" y="5099"/>
                </a:cubicBezTo>
                <a:cubicBezTo>
                  <a:pt x="10262" y="4909"/>
                  <a:pt x="10578" y="4814"/>
                  <a:pt x="10895" y="4814"/>
                </a:cubicBezTo>
                <a:cubicBezTo>
                  <a:pt x="11307" y="4814"/>
                  <a:pt x="11687" y="4972"/>
                  <a:pt x="11972" y="5257"/>
                </a:cubicBezTo>
                <a:cubicBezTo>
                  <a:pt x="12257" y="5511"/>
                  <a:pt x="12415" y="5891"/>
                  <a:pt x="12415" y="6334"/>
                </a:cubicBezTo>
                <a:cubicBezTo>
                  <a:pt x="12415" y="6746"/>
                  <a:pt x="12257" y="7126"/>
                  <a:pt x="11972" y="7411"/>
                </a:cubicBezTo>
                <a:cubicBezTo>
                  <a:pt x="11687" y="7664"/>
                  <a:pt x="11307" y="7854"/>
                  <a:pt x="10895" y="7854"/>
                </a:cubicBezTo>
                <a:cubicBezTo>
                  <a:pt x="10578" y="7854"/>
                  <a:pt x="10262" y="7727"/>
                  <a:pt x="10008" y="7537"/>
                </a:cubicBezTo>
                <a:cubicBezTo>
                  <a:pt x="9755" y="7347"/>
                  <a:pt x="9565" y="7094"/>
                  <a:pt x="9470" y="6777"/>
                </a:cubicBezTo>
                <a:cubicBezTo>
                  <a:pt x="9417" y="6672"/>
                  <a:pt x="9322" y="6611"/>
                  <a:pt x="9218" y="6611"/>
                </a:cubicBezTo>
                <a:cubicBezTo>
                  <a:pt x="9197" y="6611"/>
                  <a:pt x="9175" y="6614"/>
                  <a:pt x="9153" y="6619"/>
                </a:cubicBezTo>
                <a:cubicBezTo>
                  <a:pt x="9027" y="6682"/>
                  <a:pt x="8932" y="6809"/>
                  <a:pt x="8995" y="6936"/>
                </a:cubicBezTo>
                <a:cubicBezTo>
                  <a:pt x="9122" y="7347"/>
                  <a:pt x="9375" y="7696"/>
                  <a:pt x="9723" y="7949"/>
                </a:cubicBezTo>
                <a:cubicBezTo>
                  <a:pt x="10040" y="8171"/>
                  <a:pt x="10452" y="8329"/>
                  <a:pt x="10895" y="8329"/>
                </a:cubicBezTo>
                <a:cubicBezTo>
                  <a:pt x="11465" y="8329"/>
                  <a:pt x="11972" y="8108"/>
                  <a:pt x="12320" y="7727"/>
                </a:cubicBezTo>
                <a:cubicBezTo>
                  <a:pt x="12700" y="7379"/>
                  <a:pt x="12922" y="6872"/>
                  <a:pt x="12922" y="6302"/>
                </a:cubicBezTo>
                <a:cubicBezTo>
                  <a:pt x="12922" y="5764"/>
                  <a:pt x="12700" y="5257"/>
                  <a:pt x="12320" y="4909"/>
                </a:cubicBezTo>
                <a:cubicBezTo>
                  <a:pt x="11972" y="4529"/>
                  <a:pt x="11465" y="4307"/>
                  <a:pt x="10895" y="4307"/>
                </a:cubicBezTo>
                <a:close/>
                <a:moveTo>
                  <a:pt x="10895" y="3769"/>
                </a:moveTo>
                <a:cubicBezTo>
                  <a:pt x="11845" y="3769"/>
                  <a:pt x="12732" y="4054"/>
                  <a:pt x="13429" y="4529"/>
                </a:cubicBezTo>
                <a:cubicBezTo>
                  <a:pt x="14094" y="4972"/>
                  <a:pt x="14569" y="5606"/>
                  <a:pt x="14759" y="6302"/>
                </a:cubicBezTo>
                <a:cubicBezTo>
                  <a:pt x="14569" y="7031"/>
                  <a:pt x="14094" y="7664"/>
                  <a:pt x="13429" y="8108"/>
                </a:cubicBezTo>
                <a:cubicBezTo>
                  <a:pt x="12732" y="8583"/>
                  <a:pt x="11845" y="8836"/>
                  <a:pt x="10895" y="8836"/>
                </a:cubicBezTo>
                <a:cubicBezTo>
                  <a:pt x="9945" y="8836"/>
                  <a:pt x="9058" y="8583"/>
                  <a:pt x="8393" y="8108"/>
                </a:cubicBezTo>
                <a:cubicBezTo>
                  <a:pt x="7728" y="7664"/>
                  <a:pt x="7253" y="7031"/>
                  <a:pt x="7063" y="6302"/>
                </a:cubicBezTo>
                <a:cubicBezTo>
                  <a:pt x="7253" y="5606"/>
                  <a:pt x="7728" y="4972"/>
                  <a:pt x="8393" y="4529"/>
                </a:cubicBezTo>
                <a:cubicBezTo>
                  <a:pt x="9058" y="4054"/>
                  <a:pt x="9945" y="3769"/>
                  <a:pt x="10895" y="3769"/>
                </a:cubicBezTo>
                <a:close/>
                <a:moveTo>
                  <a:pt x="10103" y="2407"/>
                </a:moveTo>
                <a:cubicBezTo>
                  <a:pt x="9945" y="2439"/>
                  <a:pt x="9850" y="2565"/>
                  <a:pt x="9882" y="2692"/>
                </a:cubicBezTo>
                <a:lnTo>
                  <a:pt x="9977" y="3389"/>
                </a:lnTo>
                <a:cubicBezTo>
                  <a:pt x="9692" y="3421"/>
                  <a:pt x="9407" y="3484"/>
                  <a:pt x="9153" y="3579"/>
                </a:cubicBezTo>
                <a:lnTo>
                  <a:pt x="8932" y="2945"/>
                </a:lnTo>
                <a:cubicBezTo>
                  <a:pt x="8908" y="2853"/>
                  <a:pt x="8817" y="2794"/>
                  <a:pt x="8720" y="2794"/>
                </a:cubicBezTo>
                <a:cubicBezTo>
                  <a:pt x="8685" y="2794"/>
                  <a:pt x="8649" y="2802"/>
                  <a:pt x="8615" y="2819"/>
                </a:cubicBezTo>
                <a:cubicBezTo>
                  <a:pt x="8488" y="2850"/>
                  <a:pt x="8425" y="3009"/>
                  <a:pt x="8457" y="3135"/>
                </a:cubicBezTo>
                <a:lnTo>
                  <a:pt x="8710" y="3769"/>
                </a:lnTo>
                <a:cubicBezTo>
                  <a:pt x="8488" y="3864"/>
                  <a:pt x="8298" y="3991"/>
                  <a:pt x="8108" y="4117"/>
                </a:cubicBezTo>
                <a:cubicBezTo>
                  <a:pt x="8076" y="4149"/>
                  <a:pt x="8045" y="4181"/>
                  <a:pt x="7981" y="4212"/>
                </a:cubicBezTo>
                <a:lnTo>
                  <a:pt x="7633" y="3642"/>
                </a:lnTo>
                <a:cubicBezTo>
                  <a:pt x="7595" y="3565"/>
                  <a:pt x="7522" y="3524"/>
                  <a:pt x="7442" y="3524"/>
                </a:cubicBezTo>
                <a:cubicBezTo>
                  <a:pt x="7390" y="3524"/>
                  <a:pt x="7335" y="3541"/>
                  <a:pt x="7285" y="3579"/>
                </a:cubicBezTo>
                <a:cubicBezTo>
                  <a:pt x="7190" y="3642"/>
                  <a:pt x="7158" y="3801"/>
                  <a:pt x="7221" y="3927"/>
                </a:cubicBezTo>
                <a:lnTo>
                  <a:pt x="7633" y="4529"/>
                </a:lnTo>
                <a:cubicBezTo>
                  <a:pt x="7411" y="4687"/>
                  <a:pt x="7253" y="4877"/>
                  <a:pt x="7095" y="5099"/>
                </a:cubicBezTo>
                <a:lnTo>
                  <a:pt x="6620" y="4624"/>
                </a:lnTo>
                <a:cubicBezTo>
                  <a:pt x="6577" y="4595"/>
                  <a:pt x="6522" y="4580"/>
                  <a:pt x="6465" y="4580"/>
                </a:cubicBezTo>
                <a:cubicBezTo>
                  <a:pt x="6395" y="4580"/>
                  <a:pt x="6324" y="4603"/>
                  <a:pt x="6271" y="4656"/>
                </a:cubicBezTo>
                <a:cubicBezTo>
                  <a:pt x="6208" y="4751"/>
                  <a:pt x="6208" y="4909"/>
                  <a:pt x="6303" y="5004"/>
                </a:cubicBezTo>
                <a:lnTo>
                  <a:pt x="6841" y="5511"/>
                </a:lnTo>
                <a:cubicBezTo>
                  <a:pt x="6715" y="5764"/>
                  <a:pt x="6620" y="6017"/>
                  <a:pt x="6556" y="6271"/>
                </a:cubicBezTo>
                <a:cubicBezTo>
                  <a:pt x="6556" y="6302"/>
                  <a:pt x="6556" y="6334"/>
                  <a:pt x="6556" y="6397"/>
                </a:cubicBezTo>
                <a:cubicBezTo>
                  <a:pt x="6778" y="7252"/>
                  <a:pt x="7348" y="7981"/>
                  <a:pt x="8108" y="8519"/>
                </a:cubicBezTo>
                <a:cubicBezTo>
                  <a:pt x="8868" y="9026"/>
                  <a:pt x="9850" y="9343"/>
                  <a:pt x="10895" y="9343"/>
                </a:cubicBezTo>
                <a:cubicBezTo>
                  <a:pt x="11972" y="9343"/>
                  <a:pt x="12922" y="9026"/>
                  <a:pt x="13682" y="8519"/>
                </a:cubicBezTo>
                <a:cubicBezTo>
                  <a:pt x="14474" y="8012"/>
                  <a:pt x="15044" y="7252"/>
                  <a:pt x="15234" y="6397"/>
                </a:cubicBezTo>
                <a:cubicBezTo>
                  <a:pt x="15265" y="6366"/>
                  <a:pt x="15265" y="6302"/>
                  <a:pt x="15234" y="6271"/>
                </a:cubicBezTo>
                <a:cubicBezTo>
                  <a:pt x="15170" y="6017"/>
                  <a:pt x="15075" y="5764"/>
                  <a:pt x="14949" y="5511"/>
                </a:cubicBezTo>
                <a:lnTo>
                  <a:pt x="15519" y="5004"/>
                </a:lnTo>
                <a:cubicBezTo>
                  <a:pt x="15614" y="4909"/>
                  <a:pt x="15614" y="4751"/>
                  <a:pt x="15519" y="4656"/>
                </a:cubicBezTo>
                <a:cubicBezTo>
                  <a:pt x="15464" y="4600"/>
                  <a:pt x="15387" y="4567"/>
                  <a:pt x="15314" y="4567"/>
                </a:cubicBezTo>
                <a:cubicBezTo>
                  <a:pt x="15261" y="4567"/>
                  <a:pt x="15210" y="4584"/>
                  <a:pt x="15170" y="4624"/>
                </a:cubicBezTo>
                <a:lnTo>
                  <a:pt x="14695" y="5099"/>
                </a:lnTo>
                <a:cubicBezTo>
                  <a:pt x="14537" y="4877"/>
                  <a:pt x="14379" y="4687"/>
                  <a:pt x="14189" y="4529"/>
                </a:cubicBezTo>
                <a:lnTo>
                  <a:pt x="14569" y="3927"/>
                </a:lnTo>
                <a:cubicBezTo>
                  <a:pt x="14664" y="3801"/>
                  <a:pt x="14632" y="3642"/>
                  <a:pt x="14505" y="3579"/>
                </a:cubicBezTo>
                <a:cubicBezTo>
                  <a:pt x="14455" y="3541"/>
                  <a:pt x="14405" y="3524"/>
                  <a:pt x="14357" y="3524"/>
                </a:cubicBezTo>
                <a:cubicBezTo>
                  <a:pt x="14284" y="3524"/>
                  <a:pt x="14214" y="3565"/>
                  <a:pt x="14157" y="3642"/>
                </a:cubicBezTo>
                <a:lnTo>
                  <a:pt x="13809" y="4212"/>
                </a:lnTo>
                <a:cubicBezTo>
                  <a:pt x="13777" y="4181"/>
                  <a:pt x="13714" y="4149"/>
                  <a:pt x="13682" y="4117"/>
                </a:cubicBezTo>
                <a:cubicBezTo>
                  <a:pt x="13492" y="3991"/>
                  <a:pt x="13302" y="3864"/>
                  <a:pt x="13080" y="3769"/>
                </a:cubicBezTo>
                <a:lnTo>
                  <a:pt x="13334" y="3135"/>
                </a:lnTo>
                <a:cubicBezTo>
                  <a:pt x="13365" y="3009"/>
                  <a:pt x="13302" y="2850"/>
                  <a:pt x="13175" y="2819"/>
                </a:cubicBezTo>
                <a:cubicBezTo>
                  <a:pt x="13141" y="2802"/>
                  <a:pt x="13107" y="2794"/>
                  <a:pt x="13075" y="2794"/>
                </a:cubicBezTo>
                <a:cubicBezTo>
                  <a:pt x="12985" y="2794"/>
                  <a:pt x="12905" y="2853"/>
                  <a:pt x="12859" y="2945"/>
                </a:cubicBezTo>
                <a:lnTo>
                  <a:pt x="12637" y="3579"/>
                </a:lnTo>
                <a:cubicBezTo>
                  <a:pt x="12383" y="3516"/>
                  <a:pt x="12098" y="3421"/>
                  <a:pt x="11845" y="3389"/>
                </a:cubicBezTo>
                <a:lnTo>
                  <a:pt x="11908" y="2692"/>
                </a:lnTo>
                <a:cubicBezTo>
                  <a:pt x="11940" y="2565"/>
                  <a:pt x="11845" y="2439"/>
                  <a:pt x="11718" y="2407"/>
                </a:cubicBezTo>
                <a:cubicBezTo>
                  <a:pt x="11560" y="2407"/>
                  <a:pt x="11433" y="2502"/>
                  <a:pt x="11433" y="2629"/>
                </a:cubicBezTo>
                <a:lnTo>
                  <a:pt x="11338" y="3325"/>
                </a:lnTo>
                <a:cubicBezTo>
                  <a:pt x="11212" y="3294"/>
                  <a:pt x="11053" y="3294"/>
                  <a:pt x="10895" y="3294"/>
                </a:cubicBezTo>
                <a:cubicBezTo>
                  <a:pt x="10737" y="3294"/>
                  <a:pt x="10610" y="3294"/>
                  <a:pt x="10452" y="3325"/>
                </a:cubicBezTo>
                <a:lnTo>
                  <a:pt x="10357" y="2629"/>
                </a:lnTo>
                <a:cubicBezTo>
                  <a:pt x="10357" y="2502"/>
                  <a:pt x="10230" y="2407"/>
                  <a:pt x="10103" y="2407"/>
                </a:cubicBezTo>
                <a:close/>
                <a:moveTo>
                  <a:pt x="6430" y="9723"/>
                </a:moveTo>
                <a:lnTo>
                  <a:pt x="6746" y="10039"/>
                </a:lnTo>
                <a:lnTo>
                  <a:pt x="7063" y="10356"/>
                </a:lnTo>
                <a:lnTo>
                  <a:pt x="5670" y="11749"/>
                </a:lnTo>
                <a:lnTo>
                  <a:pt x="5036" y="11116"/>
                </a:lnTo>
                <a:lnTo>
                  <a:pt x="6430" y="9723"/>
                </a:lnTo>
                <a:close/>
                <a:moveTo>
                  <a:pt x="4276" y="11179"/>
                </a:moveTo>
                <a:cubicBezTo>
                  <a:pt x="4371" y="11179"/>
                  <a:pt x="4435" y="11211"/>
                  <a:pt x="4498" y="11274"/>
                </a:cubicBezTo>
                <a:lnTo>
                  <a:pt x="5480" y="12256"/>
                </a:lnTo>
                <a:cubicBezTo>
                  <a:pt x="5543" y="12319"/>
                  <a:pt x="5575" y="12414"/>
                  <a:pt x="5575" y="12509"/>
                </a:cubicBezTo>
                <a:cubicBezTo>
                  <a:pt x="5575" y="12573"/>
                  <a:pt x="5543" y="12668"/>
                  <a:pt x="5480" y="12731"/>
                </a:cubicBezTo>
                <a:lnTo>
                  <a:pt x="4625" y="13586"/>
                </a:lnTo>
                <a:lnTo>
                  <a:pt x="3199" y="12129"/>
                </a:lnTo>
                <a:lnTo>
                  <a:pt x="4023" y="11274"/>
                </a:lnTo>
                <a:cubicBezTo>
                  <a:pt x="4086" y="11211"/>
                  <a:pt x="4181" y="11179"/>
                  <a:pt x="4276" y="11179"/>
                </a:cubicBezTo>
                <a:close/>
                <a:moveTo>
                  <a:pt x="2851" y="12478"/>
                </a:moveTo>
                <a:lnTo>
                  <a:pt x="4276" y="13935"/>
                </a:lnTo>
                <a:lnTo>
                  <a:pt x="3231" y="14980"/>
                </a:lnTo>
                <a:lnTo>
                  <a:pt x="1806" y="13523"/>
                </a:lnTo>
                <a:lnTo>
                  <a:pt x="2851" y="12478"/>
                </a:lnTo>
                <a:close/>
                <a:moveTo>
                  <a:pt x="1426" y="13871"/>
                </a:moveTo>
                <a:lnTo>
                  <a:pt x="2883" y="15328"/>
                </a:lnTo>
                <a:lnTo>
                  <a:pt x="2059" y="16183"/>
                </a:lnTo>
                <a:cubicBezTo>
                  <a:pt x="1996" y="16246"/>
                  <a:pt x="1901" y="16278"/>
                  <a:pt x="1806" y="16278"/>
                </a:cubicBezTo>
                <a:cubicBezTo>
                  <a:pt x="1711" y="16278"/>
                  <a:pt x="1648" y="16246"/>
                  <a:pt x="1584" y="16183"/>
                </a:cubicBezTo>
                <a:lnTo>
                  <a:pt x="603" y="15201"/>
                </a:lnTo>
                <a:cubicBezTo>
                  <a:pt x="539" y="15138"/>
                  <a:pt x="508" y="15043"/>
                  <a:pt x="508" y="14980"/>
                </a:cubicBezTo>
                <a:cubicBezTo>
                  <a:pt x="508" y="14885"/>
                  <a:pt x="539" y="14790"/>
                  <a:pt x="603" y="14726"/>
                </a:cubicBezTo>
                <a:lnTo>
                  <a:pt x="1426" y="13871"/>
                </a:lnTo>
                <a:close/>
                <a:moveTo>
                  <a:pt x="10895" y="0"/>
                </a:moveTo>
                <a:cubicBezTo>
                  <a:pt x="9407" y="0"/>
                  <a:pt x="7886" y="570"/>
                  <a:pt x="6746" y="1710"/>
                </a:cubicBezTo>
                <a:cubicBezTo>
                  <a:pt x="5606" y="2850"/>
                  <a:pt x="5036" y="4371"/>
                  <a:pt x="5036" y="5859"/>
                </a:cubicBezTo>
                <a:cubicBezTo>
                  <a:pt x="5036" y="7094"/>
                  <a:pt x="5385" y="8298"/>
                  <a:pt x="6145" y="9311"/>
                </a:cubicBezTo>
                <a:lnTo>
                  <a:pt x="4656" y="10799"/>
                </a:lnTo>
                <a:cubicBezTo>
                  <a:pt x="4530" y="10736"/>
                  <a:pt x="4403" y="10704"/>
                  <a:pt x="4276" y="10704"/>
                </a:cubicBezTo>
                <a:cubicBezTo>
                  <a:pt x="4055" y="10704"/>
                  <a:pt x="3833" y="10768"/>
                  <a:pt x="3674" y="10926"/>
                </a:cubicBezTo>
                <a:lnTo>
                  <a:pt x="2661" y="11971"/>
                </a:lnTo>
                <a:cubicBezTo>
                  <a:pt x="1869" y="12763"/>
                  <a:pt x="1046" y="13586"/>
                  <a:pt x="254" y="14378"/>
                </a:cubicBezTo>
                <a:cubicBezTo>
                  <a:pt x="96" y="14536"/>
                  <a:pt x="1" y="14758"/>
                  <a:pt x="1" y="14948"/>
                </a:cubicBezTo>
                <a:cubicBezTo>
                  <a:pt x="1" y="15170"/>
                  <a:pt x="96" y="15391"/>
                  <a:pt x="254" y="15550"/>
                </a:cubicBezTo>
                <a:lnTo>
                  <a:pt x="1236" y="16531"/>
                </a:lnTo>
                <a:cubicBezTo>
                  <a:pt x="1394" y="16690"/>
                  <a:pt x="1584" y="16753"/>
                  <a:pt x="1806" y="16753"/>
                </a:cubicBezTo>
                <a:cubicBezTo>
                  <a:pt x="2028" y="16753"/>
                  <a:pt x="2218" y="16690"/>
                  <a:pt x="2376" y="16531"/>
                </a:cubicBezTo>
                <a:lnTo>
                  <a:pt x="4815" y="14093"/>
                </a:lnTo>
                <a:lnTo>
                  <a:pt x="5828" y="13080"/>
                </a:lnTo>
                <a:cubicBezTo>
                  <a:pt x="5986" y="12921"/>
                  <a:pt x="6081" y="12699"/>
                  <a:pt x="6081" y="12509"/>
                </a:cubicBezTo>
                <a:cubicBezTo>
                  <a:pt x="6081" y="12383"/>
                  <a:pt x="6050" y="12224"/>
                  <a:pt x="5986" y="12129"/>
                </a:cubicBezTo>
                <a:lnTo>
                  <a:pt x="7443" y="10641"/>
                </a:lnTo>
                <a:cubicBezTo>
                  <a:pt x="8488" y="11369"/>
                  <a:pt x="9692" y="11749"/>
                  <a:pt x="10895" y="11749"/>
                </a:cubicBezTo>
                <a:cubicBezTo>
                  <a:pt x="12415" y="11749"/>
                  <a:pt x="13904" y="11179"/>
                  <a:pt x="15044" y="10039"/>
                </a:cubicBezTo>
                <a:cubicBezTo>
                  <a:pt x="15550" y="9533"/>
                  <a:pt x="15930" y="8963"/>
                  <a:pt x="16215" y="8393"/>
                </a:cubicBezTo>
                <a:cubicBezTo>
                  <a:pt x="16500" y="7759"/>
                  <a:pt x="16690" y="7126"/>
                  <a:pt x="16754" y="6461"/>
                </a:cubicBezTo>
                <a:cubicBezTo>
                  <a:pt x="16754" y="6302"/>
                  <a:pt x="16659" y="6207"/>
                  <a:pt x="16532" y="6176"/>
                </a:cubicBezTo>
                <a:cubicBezTo>
                  <a:pt x="16374" y="6176"/>
                  <a:pt x="16279" y="6271"/>
                  <a:pt x="16247" y="6397"/>
                </a:cubicBezTo>
                <a:cubicBezTo>
                  <a:pt x="16184" y="6999"/>
                  <a:pt x="16025" y="7601"/>
                  <a:pt x="15772" y="8171"/>
                </a:cubicBezTo>
                <a:cubicBezTo>
                  <a:pt x="15519" y="8709"/>
                  <a:pt x="15139" y="9216"/>
                  <a:pt x="14695" y="9691"/>
                </a:cubicBezTo>
                <a:cubicBezTo>
                  <a:pt x="13650" y="10736"/>
                  <a:pt x="12257" y="11243"/>
                  <a:pt x="10895" y="11243"/>
                </a:cubicBezTo>
                <a:cubicBezTo>
                  <a:pt x="9502" y="11243"/>
                  <a:pt x="8140" y="10736"/>
                  <a:pt x="7095" y="9691"/>
                </a:cubicBezTo>
                <a:cubicBezTo>
                  <a:pt x="6018" y="8614"/>
                  <a:pt x="5511" y="7252"/>
                  <a:pt x="5511" y="5859"/>
                </a:cubicBezTo>
                <a:cubicBezTo>
                  <a:pt x="5511" y="4497"/>
                  <a:pt x="6018" y="3104"/>
                  <a:pt x="7095" y="2059"/>
                </a:cubicBezTo>
                <a:cubicBezTo>
                  <a:pt x="8140" y="1014"/>
                  <a:pt x="9502" y="475"/>
                  <a:pt x="10895" y="475"/>
                </a:cubicBezTo>
                <a:cubicBezTo>
                  <a:pt x="12257" y="475"/>
                  <a:pt x="13650" y="1014"/>
                  <a:pt x="14695" y="2059"/>
                </a:cubicBezTo>
                <a:cubicBezTo>
                  <a:pt x="15139" y="2502"/>
                  <a:pt x="15519" y="3009"/>
                  <a:pt x="15772" y="3579"/>
                </a:cubicBezTo>
                <a:cubicBezTo>
                  <a:pt x="16025" y="4117"/>
                  <a:pt x="16184" y="4719"/>
                  <a:pt x="16247" y="5352"/>
                </a:cubicBezTo>
                <a:cubicBezTo>
                  <a:pt x="16275" y="5462"/>
                  <a:pt x="16350" y="5548"/>
                  <a:pt x="16473" y="5548"/>
                </a:cubicBezTo>
                <a:cubicBezTo>
                  <a:pt x="16492" y="5548"/>
                  <a:pt x="16511" y="5546"/>
                  <a:pt x="16532" y="5542"/>
                </a:cubicBezTo>
                <a:cubicBezTo>
                  <a:pt x="16659" y="5542"/>
                  <a:pt x="16754" y="5416"/>
                  <a:pt x="16754" y="5289"/>
                </a:cubicBezTo>
                <a:cubicBezTo>
                  <a:pt x="16690" y="4624"/>
                  <a:pt x="16500" y="3959"/>
                  <a:pt x="16215" y="3357"/>
                </a:cubicBezTo>
                <a:cubicBezTo>
                  <a:pt x="15930" y="2755"/>
                  <a:pt x="15550" y="2217"/>
                  <a:pt x="15044" y="1710"/>
                </a:cubicBezTo>
                <a:cubicBezTo>
                  <a:pt x="13904" y="570"/>
                  <a:pt x="12415" y="0"/>
                  <a:pt x="10895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A2A4F3-EA25-49AC-6860-5C7A6B89E8DE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373F39-4547-2F79-4788-EF95EAACE6F6}"/>
              </a:ext>
            </a:extLst>
          </p:cNvPr>
          <p:cNvSpPr txBox="1"/>
          <p:nvPr/>
        </p:nvSpPr>
        <p:spPr>
          <a:xfrm>
            <a:off x="749826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8B3AE94-61BD-F12B-922F-FDA067A7A876}"/>
              </a:ext>
            </a:extLst>
          </p:cNvPr>
          <p:cNvSpPr txBox="1"/>
          <p:nvPr/>
        </p:nvSpPr>
        <p:spPr>
          <a:xfrm>
            <a:off x="2006431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8343F-9653-2D50-FAC2-629078C435ED}"/>
              </a:ext>
            </a:extLst>
          </p:cNvPr>
          <p:cNvSpPr txBox="1"/>
          <p:nvPr/>
        </p:nvSpPr>
        <p:spPr>
          <a:xfrm>
            <a:off x="3246735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FDC13E-4945-6724-7427-58E0A0717B3F}"/>
              </a:ext>
            </a:extLst>
          </p:cNvPr>
          <p:cNvSpPr txBox="1"/>
          <p:nvPr/>
        </p:nvSpPr>
        <p:spPr>
          <a:xfrm>
            <a:off x="4503340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D70799-2A5A-D84D-5791-E65BB1446514}"/>
              </a:ext>
            </a:extLst>
          </p:cNvPr>
          <p:cNvSpPr txBox="1"/>
          <p:nvPr/>
        </p:nvSpPr>
        <p:spPr>
          <a:xfrm>
            <a:off x="5772947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61DA10-BA5F-7563-A9D7-25A777BFB507}"/>
              </a:ext>
            </a:extLst>
          </p:cNvPr>
          <p:cNvSpPr txBox="1"/>
          <p:nvPr/>
        </p:nvSpPr>
        <p:spPr>
          <a:xfrm>
            <a:off x="7029552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85858F-3FD6-8DA6-AD06-7C3F7EABD33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A1E0056-ADE6-9E87-C517-4C9068590E3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62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7" grpId="0" animBg="1"/>
      <p:bldP spid="43" grpId="0" animBg="1"/>
      <p:bldP spid="46" grpId="0" animBg="1"/>
      <p:bldP spid="49" grpId="0" animBg="1"/>
      <p:bldP spid="60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A6BAEE-D2A2-A284-EB57-73B2DCF39075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F944DEE-FE54-5BBF-B5BD-39062D20B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4C18BD-8E43-CD80-D28F-26B6242EC95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67;p22">
            <a:extLst>
              <a:ext uri="{FF2B5EF4-FFF2-40B4-BE49-F238E27FC236}">
                <a16:creationId xmlns:a16="http://schemas.microsoft.com/office/drawing/2014/main" id="{39601304-94BA-53F9-D348-1D110D9762B8}"/>
              </a:ext>
            </a:extLst>
          </p:cNvPr>
          <p:cNvGrpSpPr/>
          <p:nvPr/>
        </p:nvGrpSpPr>
        <p:grpSpPr>
          <a:xfrm>
            <a:off x="934941" y="2785851"/>
            <a:ext cx="1633008" cy="1633008"/>
            <a:chOff x="6868325" y="1240250"/>
            <a:chExt cx="1423500" cy="1423500"/>
          </a:xfrm>
        </p:grpSpPr>
        <p:sp>
          <p:nvSpPr>
            <p:cNvPr id="7" name="Google Shape;268;p22">
              <a:extLst>
                <a:ext uri="{FF2B5EF4-FFF2-40B4-BE49-F238E27FC236}">
                  <a16:creationId xmlns:a16="http://schemas.microsoft.com/office/drawing/2014/main" id="{BD974F12-E9EE-1DCC-B642-C1B7AA0C4AE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69;p22">
              <a:extLst>
                <a:ext uri="{FF2B5EF4-FFF2-40B4-BE49-F238E27FC236}">
                  <a16:creationId xmlns:a16="http://schemas.microsoft.com/office/drawing/2014/main" id="{5B7D9FCF-7F00-F4EC-103E-F536A6CD545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18171425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271;p22">
            <a:extLst>
              <a:ext uri="{FF2B5EF4-FFF2-40B4-BE49-F238E27FC236}">
                <a16:creationId xmlns:a16="http://schemas.microsoft.com/office/drawing/2014/main" id="{74A169CD-B90E-CA75-A041-DDA58A7AFFB7}"/>
              </a:ext>
            </a:extLst>
          </p:cNvPr>
          <p:cNvGrpSpPr/>
          <p:nvPr/>
        </p:nvGrpSpPr>
        <p:grpSpPr>
          <a:xfrm>
            <a:off x="3002617" y="2785851"/>
            <a:ext cx="1633008" cy="1633008"/>
            <a:chOff x="6868325" y="1240250"/>
            <a:chExt cx="1423500" cy="1423500"/>
          </a:xfrm>
        </p:grpSpPr>
        <p:sp>
          <p:nvSpPr>
            <p:cNvPr id="37" name="Google Shape;272;p22">
              <a:extLst>
                <a:ext uri="{FF2B5EF4-FFF2-40B4-BE49-F238E27FC236}">
                  <a16:creationId xmlns:a16="http://schemas.microsoft.com/office/drawing/2014/main" id="{97070755-DB2B-5793-B82B-9A435613153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3;p22">
              <a:extLst>
                <a:ext uri="{FF2B5EF4-FFF2-40B4-BE49-F238E27FC236}">
                  <a16:creationId xmlns:a16="http://schemas.microsoft.com/office/drawing/2014/main" id="{188095D7-78A4-ACF0-56F1-C6D9F9BEB01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331531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" name="Google Shape;275;p22">
            <a:extLst>
              <a:ext uri="{FF2B5EF4-FFF2-40B4-BE49-F238E27FC236}">
                <a16:creationId xmlns:a16="http://schemas.microsoft.com/office/drawing/2014/main" id="{C99A7C00-C267-6E76-75A6-620716AFF62B}"/>
              </a:ext>
            </a:extLst>
          </p:cNvPr>
          <p:cNvGrpSpPr/>
          <p:nvPr/>
        </p:nvGrpSpPr>
        <p:grpSpPr>
          <a:xfrm>
            <a:off x="5070277" y="2785851"/>
            <a:ext cx="1633008" cy="1633008"/>
            <a:chOff x="6868325" y="1240250"/>
            <a:chExt cx="1423500" cy="1423500"/>
          </a:xfrm>
        </p:grpSpPr>
        <p:sp>
          <p:nvSpPr>
            <p:cNvPr id="43" name="Google Shape;276;p22">
              <a:extLst>
                <a:ext uri="{FF2B5EF4-FFF2-40B4-BE49-F238E27FC236}">
                  <a16:creationId xmlns:a16="http://schemas.microsoft.com/office/drawing/2014/main" id="{4E49281F-A59C-E765-7208-F45976CE76A5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7;p22">
              <a:extLst>
                <a:ext uri="{FF2B5EF4-FFF2-40B4-BE49-F238E27FC236}">
                  <a16:creationId xmlns:a16="http://schemas.microsoft.com/office/drawing/2014/main" id="{C5722499-894D-AB4C-0643-0D70C276293B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3683597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79;p22">
            <a:extLst>
              <a:ext uri="{FF2B5EF4-FFF2-40B4-BE49-F238E27FC236}">
                <a16:creationId xmlns:a16="http://schemas.microsoft.com/office/drawing/2014/main" id="{74D3F384-81AB-5855-7A3C-8F6041DB0BCF}"/>
              </a:ext>
            </a:extLst>
          </p:cNvPr>
          <p:cNvGrpSpPr/>
          <p:nvPr/>
        </p:nvGrpSpPr>
        <p:grpSpPr>
          <a:xfrm>
            <a:off x="7137982" y="2785851"/>
            <a:ext cx="1633008" cy="1633008"/>
            <a:chOff x="6868325" y="1240250"/>
            <a:chExt cx="1423500" cy="1423500"/>
          </a:xfrm>
        </p:grpSpPr>
        <p:sp>
          <p:nvSpPr>
            <p:cNvPr id="46" name="Google Shape;280;p22">
              <a:extLst>
                <a:ext uri="{FF2B5EF4-FFF2-40B4-BE49-F238E27FC236}">
                  <a16:creationId xmlns:a16="http://schemas.microsoft.com/office/drawing/2014/main" id="{DBD6E158-F906-2B88-0589-E045EBFF0D1F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1;p22">
              <a:extLst>
                <a:ext uri="{FF2B5EF4-FFF2-40B4-BE49-F238E27FC236}">
                  <a16:creationId xmlns:a16="http://schemas.microsoft.com/office/drawing/2014/main" id="{5654091C-C354-2E7D-E89D-EED637B1DE16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6058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B378882-33BE-E16B-C6AD-37235ABDB1D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3E42D0-F7B3-5764-6931-048FE3A91FBC}"/>
              </a:ext>
            </a:extLst>
          </p:cNvPr>
          <p:cNvSpPr txBox="1"/>
          <p:nvPr/>
        </p:nvSpPr>
        <p:spPr>
          <a:xfrm>
            <a:off x="1283786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97%</a:t>
            </a:r>
            <a:endParaRPr lang="en-US" sz="2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B71B6A-82A3-6A6E-FC50-99E2B0E8786C}"/>
              </a:ext>
            </a:extLst>
          </p:cNvPr>
          <p:cNvSpPr txBox="1"/>
          <p:nvPr/>
        </p:nvSpPr>
        <p:spPr>
          <a:xfrm>
            <a:off x="3337499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25%</a:t>
            </a:r>
            <a:endParaRPr lang="en-US" sz="2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DAEDDE-F0D4-998A-3B8C-705EE4CF2062}"/>
              </a:ext>
            </a:extLst>
          </p:cNvPr>
          <p:cNvSpPr txBox="1"/>
          <p:nvPr/>
        </p:nvSpPr>
        <p:spPr>
          <a:xfrm>
            <a:off x="5391212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58%</a:t>
            </a:r>
            <a:endParaRPr lang="en-US" sz="2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E955BF-97D3-A650-49B8-F36627CCF2FE}"/>
              </a:ext>
            </a:extLst>
          </p:cNvPr>
          <p:cNvSpPr txBox="1"/>
          <p:nvPr/>
        </p:nvSpPr>
        <p:spPr>
          <a:xfrm>
            <a:off x="7444924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75%</a:t>
            </a:r>
            <a:endParaRPr lang="en-US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0C34EB7-CA9C-7362-FBDE-A615FB52AC89}"/>
              </a:ext>
            </a:extLst>
          </p:cNvPr>
          <p:cNvSpPr txBox="1"/>
          <p:nvPr/>
        </p:nvSpPr>
        <p:spPr>
          <a:xfrm>
            <a:off x="358602" y="435107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7CA226-707F-665B-B289-D41585F4EBD1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834774A1-EEE3-E595-210D-70432C35004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8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AEF67A-27E0-8F20-2F8D-3D629123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441428"/>
            <a:ext cx="2563688" cy="2563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کـلیات پژوهـش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9BBE6-564C-68D8-5243-13DFA1F73670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966EBC-F81D-2378-4D20-C890ED296D2B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0941C01-6307-7E30-19E2-905E8D8A535F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4B74F01-00E3-252A-83D0-4A3FBCF7B940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E5EEC7A0-617F-43D3-B991-5C1C97BEFEA8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4" name="Picture 1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CC300C7-F7B7-EC69-8024-E08459C9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5" name="Picture 1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ED67733-C00C-BDD5-1C15-B2776836A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6" name="Picture 1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CC8B870-5AD2-72AA-EF5E-CB618937F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45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منــــابع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4027C-32B2-D88C-4475-CE470F4827F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728" y="1052051"/>
            <a:ext cx="1770457" cy="177045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DB9229-96B9-0721-2A1C-FC10E7E0E09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A97506-6367-B95C-2AD8-5B0174163F8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A4E5852-0C61-36AC-6FE5-084C8CA5B7F4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78B25E2-41DB-A586-EF18-1A65695B5A6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9B5DD90-5CC2-D637-15B0-E5C9FE78D79F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B5EFA1E-6D64-98A0-5B79-ACDBE8C30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A9CDB7E5-BE31-4900-2FD5-2393C7D3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BCF5155-1B6F-9C05-9464-FC6E0AC98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7585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6685C-0ABB-103F-0159-46E7964FEF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147F144-FC8C-C51C-F5E9-36AB605146DE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320EE1-15AE-593A-7D36-9C844D4346DF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37D239-2C34-D48D-3B2C-79932ECC9C3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530BC2-6456-6095-70AA-FDFEF823E642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6F6827-FFE0-B25D-5889-221BF1AB496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62394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2A1DF6A-F5BD-7F01-5790-56456D3A20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E6D0AB-19E6-1717-D8F9-936A664D31D6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5E3201A-ABC6-6D6C-D200-472F588EDA2F}"/>
              </a:ext>
            </a:extLst>
          </p:cNvPr>
          <p:cNvGrpSpPr/>
          <p:nvPr/>
        </p:nvGrpSpPr>
        <p:grpSpPr>
          <a:xfrm>
            <a:off x="349451" y="2831910"/>
            <a:ext cx="8930635" cy="3514424"/>
            <a:chOff x="-642669" y="2805228"/>
            <a:chExt cx="10370187" cy="4080923"/>
          </a:xfrm>
        </p:grpSpPr>
        <p:grpSp>
          <p:nvGrpSpPr>
            <p:cNvPr id="2" name="Google Shape;1313;p40">
              <a:extLst>
                <a:ext uri="{FF2B5EF4-FFF2-40B4-BE49-F238E27FC236}">
                  <a16:creationId xmlns:a16="http://schemas.microsoft.com/office/drawing/2014/main" id="{6A0CA2C9-F0F8-52E1-7D67-E0D6DD25314D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7" name="Google Shape;1314;p40">
                <a:extLst>
                  <a:ext uri="{FF2B5EF4-FFF2-40B4-BE49-F238E27FC236}">
                    <a16:creationId xmlns:a16="http://schemas.microsoft.com/office/drawing/2014/main" id="{AB02EC6A-2948-5686-516B-507A33424FD7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315;p40">
                <a:extLst>
                  <a:ext uri="{FF2B5EF4-FFF2-40B4-BE49-F238E27FC236}">
                    <a16:creationId xmlns:a16="http://schemas.microsoft.com/office/drawing/2014/main" id="{29F59218-3C64-3878-6902-526D7A2AC2AF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316;p40">
                <a:extLst>
                  <a:ext uri="{FF2B5EF4-FFF2-40B4-BE49-F238E27FC236}">
                    <a16:creationId xmlns:a16="http://schemas.microsoft.com/office/drawing/2014/main" id="{DD595C18-1966-B0EC-422E-5E0B26F00B41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1317;p40">
                <a:extLst>
                  <a:ext uri="{FF2B5EF4-FFF2-40B4-BE49-F238E27FC236}">
                    <a16:creationId xmlns:a16="http://schemas.microsoft.com/office/drawing/2014/main" id="{1BE3DEF8-A2F1-65D3-02D0-66F331DE6FD4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Google Shape;1318;p40">
                <a:extLst>
                  <a:ext uri="{FF2B5EF4-FFF2-40B4-BE49-F238E27FC236}">
                    <a16:creationId xmlns:a16="http://schemas.microsoft.com/office/drawing/2014/main" id="{092BF6D2-D953-1BA0-F632-995311C03D8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1319;p40">
                <a:extLst>
                  <a:ext uri="{FF2B5EF4-FFF2-40B4-BE49-F238E27FC236}">
                    <a16:creationId xmlns:a16="http://schemas.microsoft.com/office/drawing/2014/main" id="{A8850B9E-9DEC-BA68-6804-FA85C7D533B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1320;p40">
                <a:extLst>
                  <a:ext uri="{FF2B5EF4-FFF2-40B4-BE49-F238E27FC236}">
                    <a16:creationId xmlns:a16="http://schemas.microsoft.com/office/drawing/2014/main" id="{9EA85683-52A6-2AAA-BB68-2A1ED9CF495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1321;p40">
                <a:extLst>
                  <a:ext uri="{FF2B5EF4-FFF2-40B4-BE49-F238E27FC236}">
                    <a16:creationId xmlns:a16="http://schemas.microsoft.com/office/drawing/2014/main" id="{05E0F230-485F-BBF1-6537-2F1AC012BD5E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1322;p40">
                <a:extLst>
                  <a:ext uri="{FF2B5EF4-FFF2-40B4-BE49-F238E27FC236}">
                    <a16:creationId xmlns:a16="http://schemas.microsoft.com/office/drawing/2014/main" id="{03B68CF6-6B38-A5BA-3353-050CCAD9A2BF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1323;p40">
                <a:extLst>
                  <a:ext uri="{FF2B5EF4-FFF2-40B4-BE49-F238E27FC236}">
                    <a16:creationId xmlns:a16="http://schemas.microsoft.com/office/drawing/2014/main" id="{23919F37-CB2B-05B9-3CEA-B949E198706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1324;p40">
              <a:extLst>
                <a:ext uri="{FF2B5EF4-FFF2-40B4-BE49-F238E27FC236}">
                  <a16:creationId xmlns:a16="http://schemas.microsoft.com/office/drawing/2014/main" id="{62390973-B208-4CC2-207B-46F35864DB3E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8" name="Google Shape;1325;p40">
                <a:extLst>
                  <a:ext uri="{FF2B5EF4-FFF2-40B4-BE49-F238E27FC236}">
                    <a16:creationId xmlns:a16="http://schemas.microsoft.com/office/drawing/2014/main" id="{2270A83D-44CF-88CC-9E1B-AB40734094A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6;p40">
                <a:extLst>
                  <a:ext uri="{FF2B5EF4-FFF2-40B4-BE49-F238E27FC236}">
                    <a16:creationId xmlns:a16="http://schemas.microsoft.com/office/drawing/2014/main" id="{130B252C-BE06-E334-D5D4-2378952B9051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27;p40">
                <a:extLst>
                  <a:ext uri="{FF2B5EF4-FFF2-40B4-BE49-F238E27FC236}">
                    <a16:creationId xmlns:a16="http://schemas.microsoft.com/office/drawing/2014/main" id="{8A3FBE56-902A-2CD7-BA76-9DFAF5F9D99D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28;p40">
                <a:extLst>
                  <a:ext uri="{FF2B5EF4-FFF2-40B4-BE49-F238E27FC236}">
                    <a16:creationId xmlns:a16="http://schemas.microsoft.com/office/drawing/2014/main" id="{70B10661-B352-6625-0AF7-B38451A8814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9;p40">
                <a:extLst>
                  <a:ext uri="{FF2B5EF4-FFF2-40B4-BE49-F238E27FC236}">
                    <a16:creationId xmlns:a16="http://schemas.microsoft.com/office/drawing/2014/main" id="{1C09BD35-2CE1-4196-ADD4-4073DE927AA7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0;p40">
                <a:extLst>
                  <a:ext uri="{FF2B5EF4-FFF2-40B4-BE49-F238E27FC236}">
                    <a16:creationId xmlns:a16="http://schemas.microsoft.com/office/drawing/2014/main" id="{16633297-5920-E5B8-0638-86891258F8A4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1;p40">
                <a:extLst>
                  <a:ext uri="{FF2B5EF4-FFF2-40B4-BE49-F238E27FC236}">
                    <a16:creationId xmlns:a16="http://schemas.microsoft.com/office/drawing/2014/main" id="{1EF15011-2039-62EB-6F71-30A06B2315B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2;p40">
                <a:extLst>
                  <a:ext uri="{FF2B5EF4-FFF2-40B4-BE49-F238E27FC236}">
                    <a16:creationId xmlns:a16="http://schemas.microsoft.com/office/drawing/2014/main" id="{0363E906-98C4-971B-2335-901637EDC19F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33;p40">
                <a:extLst>
                  <a:ext uri="{FF2B5EF4-FFF2-40B4-BE49-F238E27FC236}">
                    <a16:creationId xmlns:a16="http://schemas.microsoft.com/office/drawing/2014/main" id="{6EBFA0DE-7371-F947-4E3B-D4F4DAD4FFBC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334;p40">
                <a:extLst>
                  <a:ext uri="{FF2B5EF4-FFF2-40B4-BE49-F238E27FC236}">
                    <a16:creationId xmlns:a16="http://schemas.microsoft.com/office/drawing/2014/main" id="{267414D9-C7B8-F467-D8A4-E44E70AC1212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35;p40">
                <a:extLst>
                  <a:ext uri="{FF2B5EF4-FFF2-40B4-BE49-F238E27FC236}">
                    <a16:creationId xmlns:a16="http://schemas.microsoft.com/office/drawing/2014/main" id="{26877836-947F-DA70-ADC9-5405BA43B14B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36;p40">
                <a:extLst>
                  <a:ext uri="{FF2B5EF4-FFF2-40B4-BE49-F238E27FC236}">
                    <a16:creationId xmlns:a16="http://schemas.microsoft.com/office/drawing/2014/main" id="{18082E87-9673-C124-81F0-CBC59FA74D8A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1337;p40">
              <a:extLst>
                <a:ext uri="{FF2B5EF4-FFF2-40B4-BE49-F238E27FC236}">
                  <a16:creationId xmlns:a16="http://schemas.microsoft.com/office/drawing/2014/main" id="{573EA022-01ED-330E-B5B0-789EFF002014}"/>
                </a:ext>
              </a:extLst>
            </p:cNvPr>
            <p:cNvGrpSpPr/>
            <p:nvPr/>
          </p:nvGrpSpPr>
          <p:grpSpPr>
            <a:xfrm>
              <a:off x="-642669" y="2805228"/>
              <a:ext cx="10370187" cy="4080923"/>
              <a:chOff x="1092470" y="1667090"/>
              <a:chExt cx="6959105" cy="2738579"/>
            </a:xfrm>
          </p:grpSpPr>
          <p:sp>
            <p:nvSpPr>
              <p:cNvPr id="69" name="Google Shape;1338;p40">
                <a:extLst>
                  <a:ext uri="{FF2B5EF4-FFF2-40B4-BE49-F238E27FC236}">
                    <a16:creationId xmlns:a16="http://schemas.microsoft.com/office/drawing/2014/main" id="{6F4162EA-899D-E3C4-E53E-00BD51E33E9A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0" name="Google Shape;1339;p40">
                <a:extLst>
                  <a:ext uri="{FF2B5EF4-FFF2-40B4-BE49-F238E27FC236}">
                    <a16:creationId xmlns:a16="http://schemas.microsoft.com/office/drawing/2014/main" id="{A48F8B77-61F1-3324-3827-9ED799CE1CC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1" name="Google Shape;1340;p40">
                <a:extLst>
                  <a:ext uri="{FF2B5EF4-FFF2-40B4-BE49-F238E27FC236}">
                    <a16:creationId xmlns:a16="http://schemas.microsoft.com/office/drawing/2014/main" id="{2EECF198-33B1-3EE2-2BBC-981D2D5B23ED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2" name="Google Shape;1341;p40">
                <a:extLst>
                  <a:ext uri="{FF2B5EF4-FFF2-40B4-BE49-F238E27FC236}">
                    <a16:creationId xmlns:a16="http://schemas.microsoft.com/office/drawing/2014/main" id="{A9A9FF14-8D03-8B48-B6AB-608FD5C5557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3" name="Google Shape;1342;p40">
                <a:extLst>
                  <a:ext uri="{FF2B5EF4-FFF2-40B4-BE49-F238E27FC236}">
                    <a16:creationId xmlns:a16="http://schemas.microsoft.com/office/drawing/2014/main" id="{D554A50E-882D-C9B4-282C-840A42E0136F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4" name="Google Shape;1343;p40">
                <a:extLst>
                  <a:ext uri="{FF2B5EF4-FFF2-40B4-BE49-F238E27FC236}">
                    <a16:creationId xmlns:a16="http://schemas.microsoft.com/office/drawing/2014/main" id="{73C4AE8A-4662-DC77-63F0-26F4B30BA6BC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5" name="Google Shape;1344;p40">
                <a:extLst>
                  <a:ext uri="{FF2B5EF4-FFF2-40B4-BE49-F238E27FC236}">
                    <a16:creationId xmlns:a16="http://schemas.microsoft.com/office/drawing/2014/main" id="{53A1BAD1-773F-882D-4CC4-6B2E871C2F2C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6" name="Google Shape;1345;p40">
                <a:extLst>
                  <a:ext uri="{FF2B5EF4-FFF2-40B4-BE49-F238E27FC236}">
                    <a16:creationId xmlns:a16="http://schemas.microsoft.com/office/drawing/2014/main" id="{82F84F1D-3526-776A-ED6D-EEE1824DC98E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7" name="Google Shape;1346;p40">
                <a:extLst>
                  <a:ext uri="{FF2B5EF4-FFF2-40B4-BE49-F238E27FC236}">
                    <a16:creationId xmlns:a16="http://schemas.microsoft.com/office/drawing/2014/main" id="{69FF36FD-52FD-7119-51E7-7F3672134D7F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8" name="Google Shape;1347;p40">
                <a:extLst>
                  <a:ext uri="{FF2B5EF4-FFF2-40B4-BE49-F238E27FC236}">
                    <a16:creationId xmlns:a16="http://schemas.microsoft.com/office/drawing/2014/main" id="{9F9AFD57-6ECA-C4BD-222B-5C02AC8B5CC8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9" name="Google Shape;1348;p40">
                <a:extLst>
                  <a:ext uri="{FF2B5EF4-FFF2-40B4-BE49-F238E27FC236}">
                    <a16:creationId xmlns:a16="http://schemas.microsoft.com/office/drawing/2014/main" id="{8533B024-EB6C-99E4-A07B-941613966E68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اسفند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cxnSp>
            <p:nvCxnSpPr>
              <p:cNvPr id="80" name="Google Shape;1349;p40">
                <a:extLst>
                  <a:ext uri="{FF2B5EF4-FFF2-40B4-BE49-F238E27FC236}">
                    <a16:creationId xmlns:a16="http://schemas.microsoft.com/office/drawing/2014/main" id="{8541E312-A09E-4079-AE4C-588099330E3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Google Shape;1350;p40">
                <a:extLst>
                  <a:ext uri="{FF2B5EF4-FFF2-40B4-BE49-F238E27FC236}">
                    <a16:creationId xmlns:a16="http://schemas.microsoft.com/office/drawing/2014/main" id="{37DCD060-2353-CAB1-1BDF-76011CC56B1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بهمن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2" name="Google Shape;1351;p40">
                <a:extLst>
                  <a:ext uri="{FF2B5EF4-FFF2-40B4-BE49-F238E27FC236}">
                    <a16:creationId xmlns:a16="http://schemas.microsoft.com/office/drawing/2014/main" id="{42B70865-A92F-CA94-3657-57B9286CC907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3" name="Google Shape;1352;p40">
                <a:extLst>
                  <a:ext uri="{FF2B5EF4-FFF2-40B4-BE49-F238E27FC236}">
                    <a16:creationId xmlns:a16="http://schemas.microsoft.com/office/drawing/2014/main" id="{F0402DBF-3027-84AD-1017-6BCECD36B747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آذر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4" name="Google Shape;1353;p40">
                <a:extLst>
                  <a:ext uri="{FF2B5EF4-FFF2-40B4-BE49-F238E27FC236}">
                    <a16:creationId xmlns:a16="http://schemas.microsoft.com/office/drawing/2014/main" id="{742B4DE4-0A6B-6D22-CB13-5DFE1376756A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آبان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5" name="Google Shape;1354;p40">
                <a:extLst>
                  <a:ext uri="{FF2B5EF4-FFF2-40B4-BE49-F238E27FC236}">
                    <a16:creationId xmlns:a16="http://schemas.microsoft.com/office/drawing/2014/main" id="{75C63249-A85F-7E3C-13B7-342081D3E54A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مهر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6" name="Google Shape;1355;p40">
                <a:extLst>
                  <a:ext uri="{FF2B5EF4-FFF2-40B4-BE49-F238E27FC236}">
                    <a16:creationId xmlns:a16="http://schemas.microsoft.com/office/drawing/2014/main" id="{C73B06DE-F5E2-A190-D898-7F463DB5BB04}"/>
                  </a:ext>
                </a:extLst>
              </p:cNvPr>
              <p:cNvSpPr txBox="1"/>
              <p:nvPr/>
            </p:nvSpPr>
            <p:spPr>
              <a:xfrm>
                <a:off x="4915363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شهریور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7" name="Google Shape;1356;p40">
                <a:extLst>
                  <a:ext uri="{FF2B5EF4-FFF2-40B4-BE49-F238E27FC236}">
                    <a16:creationId xmlns:a16="http://schemas.microsoft.com/office/drawing/2014/main" id="{610CE9CB-C274-07F8-69E9-7704EEC7102B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8" name="Google Shape;1357;p40">
                <a:extLst>
                  <a:ext uri="{FF2B5EF4-FFF2-40B4-BE49-F238E27FC236}">
                    <a16:creationId xmlns:a16="http://schemas.microsoft.com/office/drawing/2014/main" id="{78D75D8F-75D5-81C2-D9B4-FDA06E73A200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9" name="Google Shape;1358;p40">
                <a:extLst>
                  <a:ext uri="{FF2B5EF4-FFF2-40B4-BE49-F238E27FC236}">
                    <a16:creationId xmlns:a16="http://schemas.microsoft.com/office/drawing/2014/main" id="{1B0C0E71-2386-DC58-6D18-7F45ED5669C9}"/>
                  </a:ext>
                </a:extLst>
              </p:cNvPr>
              <p:cNvSpPr txBox="1"/>
              <p:nvPr/>
            </p:nvSpPr>
            <p:spPr>
              <a:xfrm>
                <a:off x="6441197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خرداد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0" name="Google Shape;1359;p40">
                <a:extLst>
                  <a:ext uri="{FF2B5EF4-FFF2-40B4-BE49-F238E27FC236}">
                    <a16:creationId xmlns:a16="http://schemas.microsoft.com/office/drawing/2014/main" id="{E2FC6AA1-6859-797B-5DBD-D752CE38CA69}"/>
                  </a:ext>
                </a:extLst>
              </p:cNvPr>
              <p:cNvSpPr txBox="1"/>
              <p:nvPr/>
            </p:nvSpPr>
            <p:spPr>
              <a:xfrm>
                <a:off x="6866108" y="4147051"/>
                <a:ext cx="668387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اردبیهشت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1" name="Google Shape;1360;p40">
                <a:extLst>
                  <a:ext uri="{FF2B5EF4-FFF2-40B4-BE49-F238E27FC236}">
                    <a16:creationId xmlns:a16="http://schemas.microsoft.com/office/drawing/2014/main" id="{DAB0845C-FC14-ECFA-E54F-6FC8225FDEF5}"/>
                  </a:ext>
                </a:extLst>
              </p:cNvPr>
              <p:cNvSpPr txBox="1"/>
              <p:nvPr/>
            </p:nvSpPr>
            <p:spPr>
              <a:xfrm>
                <a:off x="745842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فروردین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</p:grpSp>
        <p:sp>
          <p:nvSpPr>
            <p:cNvPr id="92" name="Google Shape;1361;p40">
              <a:extLst>
                <a:ext uri="{FF2B5EF4-FFF2-40B4-BE49-F238E27FC236}">
                  <a16:creationId xmlns:a16="http://schemas.microsoft.com/office/drawing/2014/main" id="{6B8511E8-8FB8-C052-17C0-DF09E4E749D7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90C44596-0B81-51E0-1A31-BB6D1CE8EBF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E9EBF0-4BC0-FD34-8B11-DDE86DEBBB2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1615C43D-E7ED-D877-82D4-02E9CED8C4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D50AF9-CFAF-5A72-2557-5574BA6F221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5C33-353A-3BF0-AE1A-18F04CAD7E26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FC9E5D-D4AC-9D20-6AC9-FD8E7075F9A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51878B-7B3A-964B-CA12-FAD8E2E2F4C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DABF7F-ACA9-605B-42D4-F6C8971EBF8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1686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7634431-7FF0-9434-B9F0-299EF39CF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8E624-B1E9-DC45-3E47-4F2E71756ADD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70;p41">
            <a:extLst>
              <a:ext uri="{FF2B5EF4-FFF2-40B4-BE49-F238E27FC236}">
                <a16:creationId xmlns:a16="http://schemas.microsoft.com/office/drawing/2014/main" id="{8D5CA5F0-E532-33A4-D4F9-F0BAADA99357}"/>
              </a:ext>
            </a:extLst>
          </p:cNvPr>
          <p:cNvGrpSpPr/>
          <p:nvPr/>
        </p:nvGrpSpPr>
        <p:grpSpPr>
          <a:xfrm>
            <a:off x="3332271" y="2593208"/>
            <a:ext cx="3047696" cy="2858688"/>
            <a:chOff x="710281" y="1300472"/>
            <a:chExt cx="3267454" cy="3064819"/>
          </a:xfrm>
        </p:grpSpPr>
        <p:sp>
          <p:nvSpPr>
            <p:cNvPr id="7" name="Google Shape;1471;p41">
              <a:extLst>
                <a:ext uri="{FF2B5EF4-FFF2-40B4-BE49-F238E27FC236}">
                  <a16:creationId xmlns:a16="http://schemas.microsoft.com/office/drawing/2014/main" id="{CE41EF6F-A6CE-41A1-460B-65BB96FC9E51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72;p41">
              <a:extLst>
                <a:ext uri="{FF2B5EF4-FFF2-40B4-BE49-F238E27FC236}">
                  <a16:creationId xmlns:a16="http://schemas.microsoft.com/office/drawing/2014/main" id="{75AB8B0C-C5D7-7D31-1EF1-311BBDDE4043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3;p41">
              <a:extLst>
                <a:ext uri="{FF2B5EF4-FFF2-40B4-BE49-F238E27FC236}">
                  <a16:creationId xmlns:a16="http://schemas.microsoft.com/office/drawing/2014/main" id="{4663E4A7-079C-8A06-815F-D050EAD3D542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4;p41">
              <a:extLst>
                <a:ext uri="{FF2B5EF4-FFF2-40B4-BE49-F238E27FC236}">
                  <a16:creationId xmlns:a16="http://schemas.microsoft.com/office/drawing/2014/main" id="{AB3DDE0C-B58E-BE83-6C0E-294EC8F5F3BC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5;p41">
              <a:extLst>
                <a:ext uri="{FF2B5EF4-FFF2-40B4-BE49-F238E27FC236}">
                  <a16:creationId xmlns:a16="http://schemas.microsoft.com/office/drawing/2014/main" id="{1B05D333-21CB-62BC-9D31-DB30D1561A9E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6;p41">
              <a:extLst>
                <a:ext uri="{FF2B5EF4-FFF2-40B4-BE49-F238E27FC236}">
                  <a16:creationId xmlns:a16="http://schemas.microsoft.com/office/drawing/2014/main" id="{2FBC7130-6589-BABD-C624-075C695A239E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7;p41">
              <a:extLst>
                <a:ext uri="{FF2B5EF4-FFF2-40B4-BE49-F238E27FC236}">
                  <a16:creationId xmlns:a16="http://schemas.microsoft.com/office/drawing/2014/main" id="{4B7FA3A3-5EC4-8830-FEC9-41C1C049598B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478;p41">
              <a:extLst>
                <a:ext uri="{FF2B5EF4-FFF2-40B4-BE49-F238E27FC236}">
                  <a16:creationId xmlns:a16="http://schemas.microsoft.com/office/drawing/2014/main" id="{184887EA-C591-14B6-A7B7-472069C4A865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9;p41">
              <a:extLst>
                <a:ext uri="{FF2B5EF4-FFF2-40B4-BE49-F238E27FC236}">
                  <a16:creationId xmlns:a16="http://schemas.microsoft.com/office/drawing/2014/main" id="{85200622-7A5F-7324-0ECF-867838D4310A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F673D6CD-703E-52ED-C15D-A66DCED30E57}"/>
              </a:ext>
            </a:extLst>
          </p:cNvPr>
          <p:cNvGrpSpPr/>
          <p:nvPr/>
        </p:nvGrpSpPr>
        <p:grpSpPr>
          <a:xfrm>
            <a:off x="4729843" y="275014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0DF2E5-6E35-221A-7248-FC7E54C26DE5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2C3F8B3-7CB8-2347-F965-E5A51C822228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869AB95-1D1E-B8A0-8474-834C0E0ECD59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3010D0-AD64-C457-0B33-1FA412DD312F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A6C15B5-8DA4-A37E-59A7-B212B900E189}"/>
              </a:ext>
            </a:extLst>
          </p:cNvPr>
          <p:cNvGrpSpPr/>
          <p:nvPr/>
        </p:nvGrpSpPr>
        <p:grpSpPr>
          <a:xfrm>
            <a:off x="4685680" y="3268459"/>
            <a:ext cx="319602" cy="348697"/>
            <a:chOff x="3854837" y="3261634"/>
            <a:chExt cx="409833" cy="447142"/>
          </a:xfrm>
          <a:solidFill>
            <a:srgbClr val="262626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238766-2B2C-C11D-38EA-8C6356780D71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8E2309-13A0-3299-3876-A3BBBEAD2E50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CA41EF-9F8C-D880-C123-A24FB8535B55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EAA9B00-0550-375A-A7F3-73D1919F390E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5F21336-67E4-79ED-4D4F-1006EB06C76C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16DBBDC7-7501-57CE-4B7E-FE211A23E333}"/>
              </a:ext>
            </a:extLst>
          </p:cNvPr>
          <p:cNvGrpSpPr/>
          <p:nvPr/>
        </p:nvGrpSpPr>
        <p:grpSpPr>
          <a:xfrm>
            <a:off x="4655274" y="382874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559F66-A358-7292-21B6-EB2F17AD04FE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744114-EC98-74C7-F539-B736FB611A50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46E83AE-8739-45DE-47DF-00654EECC9A3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9534FB-FE7B-596F-9915-9998A03454CB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5CA9DD-6C08-8F27-1123-0CAA7A796C05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0C06B0-89BC-58DC-1F4B-A211A9B46468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D669611C-3AB0-3A8E-3CE6-9D97FDB79A95}"/>
              </a:ext>
            </a:extLst>
          </p:cNvPr>
          <p:cNvGrpSpPr/>
          <p:nvPr/>
        </p:nvGrpSpPr>
        <p:grpSpPr>
          <a:xfrm>
            <a:off x="4709711" y="4420755"/>
            <a:ext cx="271527" cy="319953"/>
            <a:chOff x="8172613" y="3278128"/>
            <a:chExt cx="348184" cy="410283"/>
          </a:xfrm>
          <a:solidFill>
            <a:srgbClr val="262626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1E69239-3C48-873C-6EF1-835E7216AF61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0A0AF5E-1DAE-012C-0B09-3FB885282C8A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24FE396-BDBB-51CE-72EB-0E45A9FD973F}"/>
              </a:ext>
            </a:extLst>
          </p:cNvPr>
          <p:cNvGrpSpPr/>
          <p:nvPr/>
        </p:nvGrpSpPr>
        <p:grpSpPr>
          <a:xfrm>
            <a:off x="4645384" y="495229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C783AC1-59B1-BBFA-B424-09D36B41E243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B8EC8C-572C-6B82-0897-DA20C76D4D11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A82BDE-E540-F42B-A8CA-0E0608BCA219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2E25493-D2FB-BF69-3E7E-E4B757E7C672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2972ED1-9B22-918F-2953-7F02D98AE30E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7D2BED-F1C3-AAA8-D862-C2D64A58BF0F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746E0E2-D75E-481C-51EB-94AB46B22CC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87B015-DB45-5201-D633-7D6B79B08A8D}"/>
              </a:ext>
            </a:extLst>
          </p:cNvPr>
          <p:cNvSpPr txBox="1"/>
          <p:nvPr/>
        </p:nvSpPr>
        <p:spPr>
          <a:xfrm>
            <a:off x="5644546" y="2232744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634A23-7236-2C4F-A810-8BB76455A4CD}"/>
              </a:ext>
            </a:extLst>
          </p:cNvPr>
          <p:cNvSpPr txBox="1"/>
          <p:nvPr/>
        </p:nvSpPr>
        <p:spPr>
          <a:xfrm>
            <a:off x="337778" y="276319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7690CA-98B9-BB7F-80CE-ACE995C5B856}"/>
              </a:ext>
            </a:extLst>
          </p:cNvPr>
          <p:cNvSpPr txBox="1"/>
          <p:nvPr/>
        </p:nvSpPr>
        <p:spPr>
          <a:xfrm>
            <a:off x="5481931" y="500726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C59571E-5371-40F4-5F82-BD4D8C5D394C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6AC200A-40DF-8B4E-AE61-2F928A2F2C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16F8DE3-9AB9-5D47-F260-99A80DA33145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D9FBB3-E99E-13EC-04DA-6EE50CD9EE82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E38073-BCF1-CDF9-478A-519CC24F8561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3888C6-40D3-8333-5DF4-B1019A50DFBB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323A47-29A6-64C4-D4B0-45BE2680443A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1803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5" grpId="0"/>
      <p:bldP spid="86" grpId="0"/>
      <p:bldP spid="8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EA79B2-5D1F-A010-10EF-9551A0AD36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DA584EA-050D-EE07-7ED2-B3CBB00EFFEB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DAAA11-D7D3-8804-EDA4-6FA08F6559E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1C157D-562B-D0C4-4E6F-1B385376EC20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3A724F-3FB7-C4FB-AB14-200C1C69B5BD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CC50D1-C39C-5266-EBE9-B4E9BBA45536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9707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پیوست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DDB9229-96B9-0721-2A1C-FC10E7E0E09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A97506-6367-B95C-2AD8-5B0174163F8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A4E5852-0C61-36AC-6FE5-084C8CA5B7F4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78B25E2-41DB-A586-EF18-1A65695B5A6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9B5DD90-5CC2-D637-15B0-E5C9FE78D79F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B5EFA1E-6D64-98A0-5B79-ACDBE8C30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A9CDB7E5-BE31-4900-2FD5-2393C7D3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BCF5155-1B6F-9C05-9464-FC6E0AC98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14" name="Freeform 134">
            <a:extLst>
              <a:ext uri="{FF2B5EF4-FFF2-40B4-BE49-F238E27FC236}">
                <a16:creationId xmlns:a16="http://schemas.microsoft.com/office/drawing/2014/main" id="{858F5831-8AAA-F4A0-EF70-C775115BC222}"/>
              </a:ext>
            </a:extLst>
          </p:cNvPr>
          <p:cNvSpPr>
            <a:spLocks noEditPoints="1"/>
          </p:cNvSpPr>
          <p:nvPr/>
        </p:nvSpPr>
        <p:spPr bwMode="auto">
          <a:xfrm>
            <a:off x="5019556" y="1264824"/>
            <a:ext cx="2068801" cy="1590397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1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CEDCDB-EBE4-5422-22BC-81758BB6E5EA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6685C-0ABB-103F-0159-46E7964FEF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08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36CA45-31D9-5450-FC3D-B8BC5768CB51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EA79B2-5D1F-A010-10EF-9551A0AD36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70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676C2D-0DD1-F0B2-8480-140A2461CD4A}"/>
              </a:ext>
            </a:extLst>
          </p:cNvPr>
          <p:cNvSpPr txBox="1"/>
          <p:nvPr/>
        </p:nvSpPr>
        <p:spPr>
          <a:xfrm>
            <a:off x="2603240" y="2894149"/>
            <a:ext cx="700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chemeClr val="bg1"/>
                </a:solidFill>
                <a:latin typeface="IranNastaliq" panose="02020505000000020003" pitchFamily="18" charset="0"/>
                <a:cs typeface="B Yekan" panose="00000400000000000000" pitchFamily="2" charset="-78"/>
              </a:rPr>
              <a:t>با تشکر از توجه شما عزیزان</a:t>
            </a:r>
            <a:endParaRPr lang="en-US" sz="4800" dirty="0">
              <a:solidFill>
                <a:schemeClr val="bg1"/>
              </a:solidFill>
              <a:latin typeface="IranNastaliq" panose="02020505000000020003" pitchFamily="18" charset="0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6186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85FA21-7DCC-4B8F-2690-7EDFE1CB85F1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5554B73A-7C21-D474-3FB2-8D3DFD613E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7E406-34BE-0CB2-CFFC-ED99554B204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E3AA0-44EB-44D6-A853-BE0FE9E8788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F728E-B133-177B-0A9E-7BEE7D459E1E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BAEE9C-9294-0496-AE88-4665E28600BB}"/>
              </a:ext>
            </a:extLst>
          </p:cNvPr>
          <p:cNvSpPr txBox="1"/>
          <p:nvPr/>
        </p:nvSpPr>
        <p:spPr>
          <a:xfrm>
            <a:off x="349451" y="252779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9F9D8-42EB-19AF-C979-A1C62835D32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FA9592-A0E9-91C9-FEA8-578FD1E4402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B505A-8154-065A-0402-EB2690068A15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90359A-CA11-3AB7-070C-42F59C7B88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4A1A8D-49A5-88B8-A72F-1F04D7D70DD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1EF0D5-D270-6203-A04D-10D632ABDCE0}"/>
              </a:ext>
            </a:extLst>
          </p:cNvPr>
          <p:cNvSpPr/>
          <p:nvPr/>
        </p:nvSpPr>
        <p:spPr>
          <a:xfrm>
            <a:off x="4516491" y="3885840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42F3687-EF65-56E1-DAA7-EF3DCBA3AFF8}"/>
              </a:ext>
            </a:extLst>
          </p:cNvPr>
          <p:cNvSpPr/>
          <p:nvPr/>
        </p:nvSpPr>
        <p:spPr>
          <a:xfrm>
            <a:off x="7538033" y="3881541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14EBA9-0D20-75D7-7F1F-AFDFF7B368CF}"/>
              </a:ext>
            </a:extLst>
          </p:cNvPr>
          <p:cNvSpPr/>
          <p:nvPr/>
        </p:nvSpPr>
        <p:spPr>
          <a:xfrm>
            <a:off x="1397385" y="3889035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25">
            <a:extLst>
              <a:ext uri="{FF2B5EF4-FFF2-40B4-BE49-F238E27FC236}">
                <a16:creationId xmlns:a16="http://schemas.microsoft.com/office/drawing/2014/main" id="{B897DD2C-8960-7462-DFF7-7ABF0B19A758}"/>
              </a:ext>
            </a:extLst>
          </p:cNvPr>
          <p:cNvGrpSpPr/>
          <p:nvPr/>
        </p:nvGrpSpPr>
        <p:grpSpPr>
          <a:xfrm>
            <a:off x="1601739" y="4135766"/>
            <a:ext cx="420422" cy="386828"/>
            <a:chOff x="6686563" y="4420050"/>
            <a:chExt cx="370712" cy="341090"/>
          </a:xfrm>
          <a:solidFill>
            <a:srgbClr val="262344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1E4895-6C1E-F7E8-2A38-82FAC36889E8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2657182-1AA7-D8DA-1A45-F9A16BDC2D05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5D50D1-8602-BDF2-F98F-AFDD48EFD992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80C9E80-407D-5E30-02CE-3A0C44F4D3E8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2B651D-CE96-918C-7F49-03848434D1E4}"/>
              </a:ext>
            </a:extLst>
          </p:cNvPr>
          <p:cNvSpPr/>
          <p:nvPr/>
        </p:nvSpPr>
        <p:spPr>
          <a:xfrm>
            <a:off x="7720219" y="4135766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2623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oogle Shape;649;p38">
            <a:extLst>
              <a:ext uri="{FF2B5EF4-FFF2-40B4-BE49-F238E27FC236}">
                <a16:creationId xmlns:a16="http://schemas.microsoft.com/office/drawing/2014/main" id="{A8654040-8421-0E08-BF6C-F0CF5308462A}"/>
              </a:ext>
            </a:extLst>
          </p:cNvPr>
          <p:cNvGrpSpPr/>
          <p:nvPr/>
        </p:nvGrpSpPr>
        <p:grpSpPr>
          <a:xfrm>
            <a:off x="4671759" y="3996375"/>
            <a:ext cx="539912" cy="534170"/>
            <a:chOff x="4263650" y="3963700"/>
            <a:chExt cx="298550" cy="295375"/>
          </a:xfrm>
          <a:solidFill>
            <a:srgbClr val="262344"/>
          </a:solidFill>
        </p:grpSpPr>
        <p:sp>
          <p:nvSpPr>
            <p:cNvPr id="26" name="Google Shape;650;p38">
              <a:extLst>
                <a:ext uri="{FF2B5EF4-FFF2-40B4-BE49-F238E27FC236}">
                  <a16:creationId xmlns:a16="http://schemas.microsoft.com/office/drawing/2014/main" id="{45F517D2-97E8-1886-D403-68048B24462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1;p38">
              <a:extLst>
                <a:ext uri="{FF2B5EF4-FFF2-40B4-BE49-F238E27FC236}">
                  <a16:creationId xmlns:a16="http://schemas.microsoft.com/office/drawing/2014/main" id="{2FA1C604-1448-6A1F-39F0-14264CF475E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2;p38">
              <a:extLst>
                <a:ext uri="{FF2B5EF4-FFF2-40B4-BE49-F238E27FC236}">
                  <a16:creationId xmlns:a16="http://schemas.microsoft.com/office/drawing/2014/main" id="{F5ABEDB6-4F33-FBB0-353B-1EF5DE7951B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3;p38">
              <a:extLst>
                <a:ext uri="{FF2B5EF4-FFF2-40B4-BE49-F238E27FC236}">
                  <a16:creationId xmlns:a16="http://schemas.microsoft.com/office/drawing/2014/main" id="{3592D3A4-48BA-D33B-CA10-648F6BB2146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54;p38">
              <a:extLst>
                <a:ext uri="{FF2B5EF4-FFF2-40B4-BE49-F238E27FC236}">
                  <a16:creationId xmlns:a16="http://schemas.microsoft.com/office/drawing/2014/main" id="{18E155FB-00DF-45E9-44C1-3E20BEA95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55;p38">
              <a:extLst>
                <a:ext uri="{FF2B5EF4-FFF2-40B4-BE49-F238E27FC236}">
                  <a16:creationId xmlns:a16="http://schemas.microsoft.com/office/drawing/2014/main" id="{A127EA24-6EA2-F653-B8F9-CBCE473EEA68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56;p38">
              <a:extLst>
                <a:ext uri="{FF2B5EF4-FFF2-40B4-BE49-F238E27FC236}">
                  <a16:creationId xmlns:a16="http://schemas.microsoft.com/office/drawing/2014/main" id="{291D1762-2597-0DF8-1CA5-8DAFF54CB28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5D26B5-CB94-DA38-6348-E085320A05E6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3A69F2-16DF-1F30-1354-312FA4FACC46}"/>
              </a:ext>
            </a:extLst>
          </p:cNvPr>
          <p:cNvSpPr txBox="1"/>
          <p:nvPr/>
        </p:nvSpPr>
        <p:spPr>
          <a:xfrm>
            <a:off x="349451" y="2156342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3470E-EF2B-5FEE-4A63-9148859EBB43}"/>
              </a:ext>
            </a:extLst>
          </p:cNvPr>
          <p:cNvSpPr txBox="1"/>
          <p:nvPr/>
        </p:nvSpPr>
        <p:spPr>
          <a:xfrm>
            <a:off x="6750296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AF1C8F-5094-43F9-B411-FFA0F6591CB5}"/>
              </a:ext>
            </a:extLst>
          </p:cNvPr>
          <p:cNvSpPr txBox="1"/>
          <p:nvPr/>
        </p:nvSpPr>
        <p:spPr>
          <a:xfrm>
            <a:off x="3661784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1E27D-1A7E-4264-DC02-8BE9FD347817}"/>
              </a:ext>
            </a:extLst>
          </p:cNvPr>
          <p:cNvSpPr txBox="1"/>
          <p:nvPr/>
        </p:nvSpPr>
        <p:spPr>
          <a:xfrm>
            <a:off x="573273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9AD1-299C-65EB-F5D1-4DE1EDC99C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43E3F00-2F34-7B6A-AE3C-A461AB69F7B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79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52CAF0-6552-8B16-0E2A-551AFDD1162B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5D2A721-E202-B3D2-A5F7-B2F3A1825B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A6276F-8D7F-3576-D240-D14348CFEF9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6FC95A-166A-2C11-FDDF-D4F83982D5BC}"/>
              </a:ext>
            </a:extLst>
          </p:cNvPr>
          <p:cNvGrpSpPr/>
          <p:nvPr/>
        </p:nvGrpSpPr>
        <p:grpSpPr>
          <a:xfrm>
            <a:off x="6853509" y="2752700"/>
            <a:ext cx="1615448" cy="2334285"/>
            <a:chOff x="7946797" y="2908379"/>
            <a:chExt cx="1615448" cy="2334285"/>
          </a:xfrm>
        </p:grpSpPr>
        <p:grpSp>
          <p:nvGrpSpPr>
            <p:cNvPr id="9" name="Google Shape;993;p35">
              <a:extLst>
                <a:ext uri="{FF2B5EF4-FFF2-40B4-BE49-F238E27FC236}">
                  <a16:creationId xmlns:a16="http://schemas.microsoft.com/office/drawing/2014/main" id="{5255B45E-0EDC-FDA6-AD83-9741FCA4F2BF}"/>
                </a:ext>
              </a:extLst>
            </p:cNvPr>
            <p:cNvGrpSpPr/>
            <p:nvPr/>
          </p:nvGrpSpPr>
          <p:grpSpPr>
            <a:xfrm>
              <a:off x="7946797" y="2908379"/>
              <a:ext cx="1615448" cy="2334285"/>
              <a:chOff x="6125638" y="1724113"/>
              <a:chExt cx="1371025" cy="1981100"/>
            </a:xfrm>
          </p:grpSpPr>
          <p:sp>
            <p:nvSpPr>
              <p:cNvPr id="12" name="Google Shape;994;p35">
                <a:extLst>
                  <a:ext uri="{FF2B5EF4-FFF2-40B4-BE49-F238E27FC236}">
                    <a16:creationId xmlns:a16="http://schemas.microsoft.com/office/drawing/2014/main" id="{55893D15-6B75-BE1F-4972-F7DDF000681C}"/>
                  </a:ext>
                </a:extLst>
              </p:cNvPr>
              <p:cNvSpPr/>
              <p:nvPr/>
            </p:nvSpPr>
            <p:spPr>
              <a:xfrm>
                <a:off x="680588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71" y="1"/>
                    </a:moveTo>
                    <a:cubicBezTo>
                      <a:pt x="4644" y="1"/>
                      <a:pt x="0" y="4633"/>
                      <a:pt x="0" y="10359"/>
                    </a:cubicBezTo>
                    <a:cubicBezTo>
                      <a:pt x="0" y="16074"/>
                      <a:pt x="4644" y="20718"/>
                      <a:pt x="10371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71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13" name="Google Shape;995;p35">
                <a:extLst>
                  <a:ext uri="{FF2B5EF4-FFF2-40B4-BE49-F238E27FC236}">
                    <a16:creationId xmlns:a16="http://schemas.microsoft.com/office/drawing/2014/main" id="{3EA6E001-37A9-D52B-37E7-F44C93F75C42}"/>
                  </a:ext>
                </a:extLst>
              </p:cNvPr>
              <p:cNvSpPr/>
              <p:nvPr/>
            </p:nvSpPr>
            <p:spPr>
              <a:xfrm>
                <a:off x="6625513" y="3098563"/>
                <a:ext cx="3259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38" h="24266" fill="none" extrusionOk="0">
                    <a:moveTo>
                      <a:pt x="13038" y="24265"/>
                    </a:moveTo>
                    <a:cubicBezTo>
                      <a:pt x="10311" y="23742"/>
                      <a:pt x="7716" y="22420"/>
                      <a:pt x="5620" y="20313"/>
                    </a:cubicBezTo>
                    <a:cubicBezTo>
                      <a:pt x="0" y="14705"/>
                      <a:pt x="0" y="5608"/>
                      <a:pt x="5620" y="1"/>
                    </a:cubicBezTo>
                  </a:path>
                </a:pathLst>
              </a:custGeom>
              <a:solidFill>
                <a:srgbClr val="004C9A"/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9" name="Google Shape;998;p35">
                <a:extLst>
                  <a:ext uri="{FF2B5EF4-FFF2-40B4-BE49-F238E27FC236}">
                    <a16:creationId xmlns:a16="http://schemas.microsoft.com/office/drawing/2014/main" id="{3FD0C1FD-2711-8249-D0FC-9160AC56CE71}"/>
                  </a:ext>
                </a:extLst>
              </p:cNvPr>
              <p:cNvSpPr/>
              <p:nvPr/>
            </p:nvSpPr>
            <p:spPr>
              <a:xfrm flipH="1">
                <a:off x="6125638" y="2170175"/>
                <a:ext cx="1371025" cy="1204350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74" fill="none" extrusionOk="0">
                    <a:moveTo>
                      <a:pt x="40958" y="46268"/>
                    </a:moveTo>
                    <a:lnTo>
                      <a:pt x="49805" y="46268"/>
                    </a:lnTo>
                    <a:cubicBezTo>
                      <a:pt x="52591" y="46268"/>
                      <a:pt x="54841" y="44006"/>
                      <a:pt x="54841" y="41220"/>
                    </a:cubicBezTo>
                    <a:lnTo>
                      <a:pt x="54841" y="13490"/>
                    </a:lnTo>
                    <a:cubicBezTo>
                      <a:pt x="54841" y="10704"/>
                      <a:pt x="52591" y="8454"/>
                      <a:pt x="49805" y="8454"/>
                    </a:cubicBezTo>
                    <a:lnTo>
                      <a:pt x="34469" y="8454"/>
                    </a:lnTo>
                    <a:cubicBezTo>
                      <a:pt x="33814" y="8454"/>
                      <a:pt x="33207" y="8145"/>
                      <a:pt x="32826" y="7621"/>
                    </a:cubicBezTo>
                    <a:lnTo>
                      <a:pt x="29076" y="1120"/>
                    </a:lnTo>
                    <a:cubicBezTo>
                      <a:pt x="28254" y="1"/>
                      <a:pt x="26587" y="1"/>
                      <a:pt x="25778" y="1120"/>
                    </a:cubicBezTo>
                    <a:lnTo>
                      <a:pt x="22027" y="7621"/>
                    </a:lnTo>
                    <a:cubicBezTo>
                      <a:pt x="21634" y="8145"/>
                      <a:pt x="21027" y="8454"/>
                      <a:pt x="20372" y="8454"/>
                    </a:cubicBezTo>
                    <a:lnTo>
                      <a:pt x="5049" y="8454"/>
                    </a:lnTo>
                    <a:cubicBezTo>
                      <a:pt x="2263" y="8454"/>
                      <a:pt x="1" y="10704"/>
                      <a:pt x="1" y="13490"/>
                    </a:cubicBezTo>
                    <a:lnTo>
                      <a:pt x="1" y="48173"/>
                    </a:lnTo>
                  </a:path>
                </a:pathLst>
              </a:custGeom>
              <a:noFill/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22" name="Google Shape;1000;p35">
                <a:extLst>
                  <a:ext uri="{FF2B5EF4-FFF2-40B4-BE49-F238E27FC236}">
                    <a16:creationId xmlns:a16="http://schemas.microsoft.com/office/drawing/2014/main" id="{921D8055-2774-AA9B-7E4A-7C3F6A1ED3F4}"/>
                  </a:ext>
                </a:extLst>
              </p:cNvPr>
              <p:cNvGrpSpPr/>
              <p:nvPr/>
            </p:nvGrpSpPr>
            <p:grpSpPr>
              <a:xfrm>
                <a:off x="6788818" y="1724113"/>
                <a:ext cx="44675" cy="263450"/>
                <a:chOff x="6839113" y="1736900"/>
                <a:chExt cx="44675" cy="263450"/>
              </a:xfrm>
            </p:grpSpPr>
            <p:sp>
              <p:nvSpPr>
                <p:cNvPr id="23" name="Google Shape;1001;p35">
                  <a:extLst>
                    <a:ext uri="{FF2B5EF4-FFF2-40B4-BE49-F238E27FC236}">
                      <a16:creationId xmlns:a16="http://schemas.microsoft.com/office/drawing/2014/main" id="{F582AF61-EE9F-86C8-4507-48A7735A5FF3}"/>
                    </a:ext>
                  </a:extLst>
                </p:cNvPr>
                <p:cNvSpPr/>
                <p:nvPr/>
              </p:nvSpPr>
              <p:spPr>
                <a:xfrm>
                  <a:off x="68391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" name="Google Shape;1002;p35">
                  <a:extLst>
                    <a:ext uri="{FF2B5EF4-FFF2-40B4-BE49-F238E27FC236}">
                      <a16:creationId xmlns:a16="http://schemas.microsoft.com/office/drawing/2014/main" id="{5CFD3227-3FE6-F890-BB00-3AB8864DA927}"/>
                    </a:ext>
                  </a:extLst>
                </p:cNvPr>
                <p:cNvSpPr/>
                <p:nvPr/>
              </p:nvSpPr>
              <p:spPr>
                <a:xfrm>
                  <a:off x="68391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003;p35">
                  <a:extLst>
                    <a:ext uri="{FF2B5EF4-FFF2-40B4-BE49-F238E27FC236}">
                      <a16:creationId xmlns:a16="http://schemas.microsoft.com/office/drawing/2014/main" id="{D2D153EC-48E2-E733-2564-73F143B9E2A6}"/>
                    </a:ext>
                  </a:extLst>
                </p:cNvPr>
                <p:cNvSpPr/>
                <p:nvPr/>
              </p:nvSpPr>
              <p:spPr>
                <a:xfrm>
                  <a:off x="68391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6" name="Google Shape;1004;p35">
                  <a:extLst>
                    <a:ext uri="{FF2B5EF4-FFF2-40B4-BE49-F238E27FC236}">
                      <a16:creationId xmlns:a16="http://schemas.microsoft.com/office/drawing/2014/main" id="{CBDA7ED4-4277-A91F-F267-B1DD7BA071BF}"/>
                    </a:ext>
                  </a:extLst>
                </p:cNvPr>
                <p:cNvSpPr/>
                <p:nvPr/>
              </p:nvSpPr>
              <p:spPr>
                <a:xfrm>
                  <a:off x="68391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D440D4-502B-5F37-B4E4-8C040255AE87}"/>
                </a:ext>
              </a:extLst>
            </p:cNvPr>
            <p:cNvSpPr/>
            <p:nvPr/>
          </p:nvSpPr>
          <p:spPr>
            <a:xfrm>
              <a:off x="8906055" y="4664227"/>
              <a:ext cx="303834" cy="303328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9F7E75-5407-9FCE-006F-78FCD2B160C8}"/>
              </a:ext>
            </a:extLst>
          </p:cNvPr>
          <p:cNvGrpSpPr/>
          <p:nvPr/>
        </p:nvGrpSpPr>
        <p:grpSpPr>
          <a:xfrm>
            <a:off x="5028876" y="3031008"/>
            <a:ext cx="2112769" cy="2328630"/>
            <a:chOff x="6122164" y="3186687"/>
            <a:chExt cx="2112769" cy="2328630"/>
          </a:xfrm>
        </p:grpSpPr>
        <p:grpSp>
          <p:nvGrpSpPr>
            <p:cNvPr id="28" name="Google Shape;979;p35">
              <a:extLst>
                <a:ext uri="{FF2B5EF4-FFF2-40B4-BE49-F238E27FC236}">
                  <a16:creationId xmlns:a16="http://schemas.microsoft.com/office/drawing/2014/main" id="{FFE9C9E6-7A3C-FB22-EC1C-D97B8F36FE12}"/>
                </a:ext>
              </a:extLst>
            </p:cNvPr>
            <p:cNvGrpSpPr/>
            <p:nvPr/>
          </p:nvGrpSpPr>
          <p:grpSpPr>
            <a:xfrm>
              <a:off x="6122164" y="3186687"/>
              <a:ext cx="2112769" cy="2328630"/>
              <a:chOff x="4577079" y="1960313"/>
              <a:chExt cx="1793100" cy="1976300"/>
            </a:xfrm>
          </p:grpSpPr>
          <p:sp>
            <p:nvSpPr>
              <p:cNvPr id="30" name="Google Shape;980;p35">
                <a:extLst>
                  <a:ext uri="{FF2B5EF4-FFF2-40B4-BE49-F238E27FC236}">
                    <a16:creationId xmlns:a16="http://schemas.microsoft.com/office/drawing/2014/main" id="{9A54B44F-2FD9-E09C-66C6-0EF724A09D70}"/>
                  </a:ext>
                </a:extLst>
              </p:cNvPr>
              <p:cNvSpPr/>
              <p:nvPr/>
            </p:nvSpPr>
            <p:spPr>
              <a:xfrm>
                <a:off x="5116038" y="1960313"/>
                <a:ext cx="517950" cy="518250"/>
              </a:xfrm>
              <a:custGeom>
                <a:avLst/>
                <a:gdLst/>
                <a:ahLst/>
                <a:cxnLst/>
                <a:rect l="l" t="t" r="r" b="b"/>
                <a:pathLst>
                  <a:path w="20718" h="20730" extrusionOk="0">
                    <a:moveTo>
                      <a:pt x="10359" y="1"/>
                    </a:moveTo>
                    <a:cubicBezTo>
                      <a:pt x="4632" y="1"/>
                      <a:pt x="1" y="4644"/>
                      <a:pt x="1" y="10371"/>
                    </a:cubicBezTo>
                    <a:cubicBezTo>
                      <a:pt x="1" y="16086"/>
                      <a:pt x="4632" y="20730"/>
                      <a:pt x="10359" y="20730"/>
                    </a:cubicBezTo>
                    <a:cubicBezTo>
                      <a:pt x="16086" y="20730"/>
                      <a:pt x="20718" y="16086"/>
                      <a:pt x="20718" y="10371"/>
                    </a:cubicBezTo>
                    <a:cubicBezTo>
                      <a:pt x="20718" y="4644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31" name="Google Shape;981;p35">
                <a:extLst>
                  <a:ext uri="{FF2B5EF4-FFF2-40B4-BE49-F238E27FC236}">
                    <a16:creationId xmlns:a16="http://schemas.microsoft.com/office/drawing/2014/main" id="{58F2E165-2606-247D-F730-BB3F79966EDA}"/>
                  </a:ext>
                </a:extLst>
              </p:cNvPr>
              <p:cNvSpPr/>
              <p:nvPr/>
            </p:nvSpPr>
            <p:spPr>
              <a:xfrm>
                <a:off x="5375013" y="2018663"/>
                <a:ext cx="359275" cy="559925"/>
              </a:xfrm>
              <a:custGeom>
                <a:avLst/>
                <a:gdLst/>
                <a:ahLst/>
                <a:cxnLst/>
                <a:rect l="l" t="t" r="r" b="b"/>
                <a:pathLst>
                  <a:path w="14371" h="22397" fill="none" extrusionOk="0">
                    <a:moveTo>
                      <a:pt x="11918" y="1"/>
                    </a:moveTo>
                    <a:cubicBezTo>
                      <a:pt x="13466" y="2298"/>
                      <a:pt x="14371" y="5061"/>
                      <a:pt x="14371" y="8037"/>
                    </a:cubicBezTo>
                    <a:cubicBezTo>
                      <a:pt x="14371" y="15967"/>
                      <a:pt x="7930" y="22396"/>
                      <a:pt x="0" y="22396"/>
                    </a:cubicBezTo>
                  </a:path>
                </a:pathLst>
              </a:custGeom>
              <a:noFill/>
              <a:ln w="81550" cap="flat" cmpd="sng">
                <a:solidFill>
                  <a:srgbClr val="F8A503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32" name="Google Shape;982;p35">
                <a:extLst>
                  <a:ext uri="{FF2B5EF4-FFF2-40B4-BE49-F238E27FC236}">
                    <a16:creationId xmlns:a16="http://schemas.microsoft.com/office/drawing/2014/main" id="{DABEA44F-AA5C-17E1-6169-9EB8E0880912}"/>
                  </a:ext>
                </a:extLst>
              </p:cNvPr>
              <p:cNvGrpSpPr/>
              <p:nvPr/>
            </p:nvGrpSpPr>
            <p:grpSpPr>
              <a:xfrm>
                <a:off x="4577079" y="2094138"/>
                <a:ext cx="1793100" cy="1395125"/>
                <a:chOff x="4618913" y="2023550"/>
                <a:chExt cx="1793100" cy="1395125"/>
              </a:xfrm>
            </p:grpSpPr>
            <p:sp>
              <p:nvSpPr>
                <p:cNvPr id="38" name="Google Shape;983;p35">
                  <a:extLst>
                    <a:ext uri="{FF2B5EF4-FFF2-40B4-BE49-F238E27FC236}">
                      <a16:creationId xmlns:a16="http://schemas.microsoft.com/office/drawing/2014/main" id="{715A61D6-3FB0-F4A4-9375-4B4516FE4726}"/>
                    </a:ext>
                  </a:extLst>
                </p:cNvPr>
                <p:cNvSpPr/>
                <p:nvPr/>
              </p:nvSpPr>
              <p:spPr>
                <a:xfrm>
                  <a:off x="5989913" y="20884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14681" y="0"/>
                      </a:moveTo>
                      <a:lnTo>
                        <a:pt x="5037" y="0"/>
                      </a:lnTo>
                      <a:cubicBezTo>
                        <a:pt x="2262" y="0"/>
                        <a:pt x="0" y="2262"/>
                        <a:pt x="0" y="50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9" name="Google Shape;984;p35">
                  <a:extLst>
                    <a:ext uri="{FF2B5EF4-FFF2-40B4-BE49-F238E27FC236}">
                      <a16:creationId xmlns:a16="http://schemas.microsoft.com/office/drawing/2014/main" id="{465BE7DB-6CEF-FDCC-502A-E3C31DAFB5B2}"/>
                    </a:ext>
                  </a:extLst>
                </p:cNvPr>
                <p:cNvSpPr/>
                <p:nvPr/>
              </p:nvSpPr>
              <p:spPr>
                <a:xfrm>
                  <a:off x="4618913" y="2214650"/>
                  <a:ext cx="1371025" cy="120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61" fill="none" extrusionOk="0">
                      <a:moveTo>
                        <a:pt x="13883" y="1905"/>
                      </a:moveTo>
                      <a:lnTo>
                        <a:pt x="5036" y="1905"/>
                      </a:lnTo>
                      <a:cubicBezTo>
                        <a:pt x="2250" y="1905"/>
                        <a:pt x="0" y="4167"/>
                        <a:pt x="0" y="6954"/>
                      </a:cubicBezTo>
                      <a:lnTo>
                        <a:pt x="0" y="34671"/>
                      </a:lnTo>
                      <a:cubicBezTo>
                        <a:pt x="0" y="37457"/>
                        <a:pt x="2250" y="39719"/>
                        <a:pt x="5036" y="39719"/>
                      </a:cubicBezTo>
                      <a:lnTo>
                        <a:pt x="20372" y="39719"/>
                      </a:lnTo>
                      <a:cubicBezTo>
                        <a:pt x="21027" y="39719"/>
                        <a:pt x="21634" y="40029"/>
                        <a:pt x="22015" y="40553"/>
                      </a:cubicBezTo>
                      <a:lnTo>
                        <a:pt x="25765" y="47054"/>
                      </a:lnTo>
                      <a:cubicBezTo>
                        <a:pt x="26587" y="48161"/>
                        <a:pt x="28254" y="48161"/>
                        <a:pt x="29063" y="47054"/>
                      </a:cubicBezTo>
                      <a:lnTo>
                        <a:pt x="32814" y="40553"/>
                      </a:lnTo>
                      <a:cubicBezTo>
                        <a:pt x="33207" y="40029"/>
                        <a:pt x="33814" y="39719"/>
                        <a:pt x="34469" y="39719"/>
                      </a:cubicBezTo>
                      <a:lnTo>
                        <a:pt x="49792" y="39719"/>
                      </a:lnTo>
                      <a:cubicBezTo>
                        <a:pt x="52578" y="39719"/>
                        <a:pt x="54840" y="37457"/>
                        <a:pt x="54840" y="34671"/>
                      </a:cubicBezTo>
                      <a:lnTo>
                        <a:pt x="54840" y="0"/>
                      </a:lnTo>
                    </a:path>
                  </a:pathLst>
                </a:custGeom>
                <a:noFill/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1" name="Google Shape;985;p35">
                  <a:extLst>
                    <a:ext uri="{FF2B5EF4-FFF2-40B4-BE49-F238E27FC236}">
                      <a16:creationId xmlns:a16="http://schemas.microsoft.com/office/drawing/2014/main" id="{A9BA1307-A730-F2C0-8220-0B07DCD3A6F7}"/>
                    </a:ext>
                  </a:extLst>
                </p:cNvPr>
                <p:cNvSpPr/>
                <p:nvPr/>
              </p:nvSpPr>
              <p:spPr>
                <a:xfrm>
                  <a:off x="6301863" y="2023550"/>
                  <a:ext cx="110150" cy="12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" h="5192" extrusionOk="0">
                      <a:moveTo>
                        <a:pt x="24" y="0"/>
                      </a:moveTo>
                      <a:lnTo>
                        <a:pt x="2274" y="2572"/>
                      </a:lnTo>
                      <a:lnTo>
                        <a:pt x="0" y="5180"/>
                      </a:lnTo>
                      <a:lnTo>
                        <a:pt x="12" y="5192"/>
                      </a:lnTo>
                      <a:lnTo>
                        <a:pt x="2119" y="5192"/>
                      </a:lnTo>
                      <a:lnTo>
                        <a:pt x="3334" y="3799"/>
                      </a:lnTo>
                      <a:lnTo>
                        <a:pt x="4405" y="2572"/>
                      </a:lnTo>
                      <a:lnTo>
                        <a:pt x="2167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33" name="Google Shape;986;p35">
                <a:extLst>
                  <a:ext uri="{FF2B5EF4-FFF2-40B4-BE49-F238E27FC236}">
                    <a16:creationId xmlns:a16="http://schemas.microsoft.com/office/drawing/2014/main" id="{C20A5824-C1A2-4864-4C01-9D96C5AFF9B1}"/>
                  </a:ext>
                </a:extLst>
              </p:cNvPr>
              <p:cNvGrpSpPr/>
              <p:nvPr/>
            </p:nvGrpSpPr>
            <p:grpSpPr>
              <a:xfrm>
                <a:off x="5240393" y="3673163"/>
                <a:ext cx="44375" cy="263450"/>
                <a:chOff x="5282088" y="3508250"/>
                <a:chExt cx="44375" cy="263450"/>
              </a:xfrm>
            </p:grpSpPr>
            <p:sp>
              <p:nvSpPr>
                <p:cNvPr id="34" name="Google Shape;987;p35">
                  <a:extLst>
                    <a:ext uri="{FF2B5EF4-FFF2-40B4-BE49-F238E27FC236}">
                      <a16:creationId xmlns:a16="http://schemas.microsoft.com/office/drawing/2014/main" id="{2488425A-7B1E-BFFE-CC36-DDB21CE5EE7B}"/>
                    </a:ext>
                  </a:extLst>
                </p:cNvPr>
                <p:cNvSpPr/>
                <p:nvPr/>
              </p:nvSpPr>
              <p:spPr>
                <a:xfrm>
                  <a:off x="5282088" y="3508250"/>
                  <a:ext cx="443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75" extrusionOk="0">
                      <a:moveTo>
                        <a:pt x="893" y="1"/>
                      </a:moveTo>
                      <a:cubicBezTo>
                        <a:pt x="405" y="1"/>
                        <a:pt x="0" y="394"/>
                        <a:pt x="0" y="894"/>
                      </a:cubicBezTo>
                      <a:cubicBezTo>
                        <a:pt x="0" y="1382"/>
                        <a:pt x="405" y="1775"/>
                        <a:pt x="893" y="1775"/>
                      </a:cubicBezTo>
                      <a:cubicBezTo>
                        <a:pt x="1381" y="1775"/>
                        <a:pt x="1774" y="1382"/>
                        <a:pt x="1774" y="894"/>
                      </a:cubicBezTo>
                      <a:cubicBezTo>
                        <a:pt x="1774" y="394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88;p35">
                  <a:extLst>
                    <a:ext uri="{FF2B5EF4-FFF2-40B4-BE49-F238E27FC236}">
                      <a16:creationId xmlns:a16="http://schemas.microsoft.com/office/drawing/2014/main" id="{8FF6F5B8-7B9E-E224-9F0A-B3E0A73B7AEB}"/>
                    </a:ext>
                  </a:extLst>
                </p:cNvPr>
                <p:cNvSpPr/>
                <p:nvPr/>
              </p:nvSpPr>
              <p:spPr>
                <a:xfrm>
                  <a:off x="5282088" y="35844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6" name="Google Shape;989;p35">
                  <a:extLst>
                    <a:ext uri="{FF2B5EF4-FFF2-40B4-BE49-F238E27FC236}">
                      <a16:creationId xmlns:a16="http://schemas.microsoft.com/office/drawing/2014/main" id="{E1BDEBF8-81AE-CC46-EAC8-5AAD9AEA053C}"/>
                    </a:ext>
                  </a:extLst>
                </p:cNvPr>
                <p:cNvSpPr/>
                <p:nvPr/>
              </p:nvSpPr>
              <p:spPr>
                <a:xfrm>
                  <a:off x="5282088" y="36606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7" name="Google Shape;990;p35">
                  <a:extLst>
                    <a:ext uri="{FF2B5EF4-FFF2-40B4-BE49-F238E27FC236}">
                      <a16:creationId xmlns:a16="http://schemas.microsoft.com/office/drawing/2014/main" id="{4912EE55-9784-C79D-7BA9-DE280A3836AD}"/>
                    </a:ext>
                  </a:extLst>
                </p:cNvPr>
                <p:cNvSpPr/>
                <p:nvPr/>
              </p:nvSpPr>
              <p:spPr>
                <a:xfrm>
                  <a:off x="5282088" y="3727025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9013143-8772-3134-72BE-F779D09BA282}"/>
                </a:ext>
              </a:extLst>
            </p:cNvPr>
            <p:cNvSpPr/>
            <p:nvPr/>
          </p:nvSpPr>
          <p:spPr>
            <a:xfrm>
              <a:off x="6918212" y="3327915"/>
              <a:ext cx="288167" cy="293371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C9F68C-B375-BCF7-6870-ED24AACB732C}"/>
              </a:ext>
            </a:extLst>
          </p:cNvPr>
          <p:cNvGrpSpPr/>
          <p:nvPr/>
        </p:nvGrpSpPr>
        <p:grpSpPr>
          <a:xfrm>
            <a:off x="3204246" y="2752700"/>
            <a:ext cx="2112769" cy="2334285"/>
            <a:chOff x="4297534" y="2908379"/>
            <a:chExt cx="2112769" cy="2334285"/>
          </a:xfrm>
        </p:grpSpPr>
        <p:grpSp>
          <p:nvGrpSpPr>
            <p:cNvPr id="43" name="Google Shape;965;p35">
              <a:extLst>
                <a:ext uri="{FF2B5EF4-FFF2-40B4-BE49-F238E27FC236}">
                  <a16:creationId xmlns:a16="http://schemas.microsoft.com/office/drawing/2014/main" id="{415B853C-4A10-EC98-6FAD-B670AC63E237}"/>
                </a:ext>
              </a:extLst>
            </p:cNvPr>
            <p:cNvGrpSpPr/>
            <p:nvPr/>
          </p:nvGrpSpPr>
          <p:grpSpPr>
            <a:xfrm>
              <a:off x="4297534" y="2908379"/>
              <a:ext cx="2112769" cy="2334285"/>
              <a:chOff x="3028521" y="1724113"/>
              <a:chExt cx="1793100" cy="1981100"/>
            </a:xfrm>
          </p:grpSpPr>
          <p:sp>
            <p:nvSpPr>
              <p:cNvPr id="50" name="Google Shape;966;p35">
                <a:extLst>
                  <a:ext uri="{FF2B5EF4-FFF2-40B4-BE49-F238E27FC236}">
                    <a16:creationId xmlns:a16="http://schemas.microsoft.com/office/drawing/2014/main" id="{1DCA3367-63A9-E3C1-93D1-2EDDF1FA91A9}"/>
                  </a:ext>
                </a:extLst>
              </p:cNvPr>
              <p:cNvSpPr/>
              <p:nvPr/>
            </p:nvSpPr>
            <p:spPr>
              <a:xfrm>
                <a:off x="370653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59" y="1"/>
                    </a:moveTo>
                    <a:cubicBezTo>
                      <a:pt x="4644" y="1"/>
                      <a:pt x="1" y="4633"/>
                      <a:pt x="1" y="10359"/>
                    </a:cubicBezTo>
                    <a:cubicBezTo>
                      <a:pt x="1" y="16074"/>
                      <a:pt x="4644" y="20718"/>
                      <a:pt x="10359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51" name="Google Shape;967;p35">
                <a:extLst>
                  <a:ext uri="{FF2B5EF4-FFF2-40B4-BE49-F238E27FC236}">
                    <a16:creationId xmlns:a16="http://schemas.microsoft.com/office/drawing/2014/main" id="{8E2859C7-CD73-C265-FAE9-B55F931A3289}"/>
                  </a:ext>
                </a:extLst>
              </p:cNvPr>
              <p:cNvSpPr/>
              <p:nvPr/>
            </p:nvSpPr>
            <p:spPr>
              <a:xfrm>
                <a:off x="3526163" y="3098563"/>
                <a:ext cx="3256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26" h="24266" fill="none" extrusionOk="0">
                    <a:moveTo>
                      <a:pt x="13026" y="24265"/>
                    </a:moveTo>
                    <a:cubicBezTo>
                      <a:pt x="10311" y="23742"/>
                      <a:pt x="7716" y="22420"/>
                      <a:pt x="5608" y="20313"/>
                    </a:cubicBezTo>
                    <a:cubicBezTo>
                      <a:pt x="0" y="14705"/>
                      <a:pt x="0" y="5608"/>
                      <a:pt x="5608" y="1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  <p:grpSp>
            <p:nvGrpSpPr>
              <p:cNvPr id="52" name="Google Shape;968;p35">
                <a:extLst>
                  <a:ext uri="{FF2B5EF4-FFF2-40B4-BE49-F238E27FC236}">
                    <a16:creationId xmlns:a16="http://schemas.microsoft.com/office/drawing/2014/main" id="{9D6C0114-60EC-C448-351A-4F077947726C}"/>
                  </a:ext>
                </a:extLst>
              </p:cNvPr>
              <p:cNvGrpSpPr/>
              <p:nvPr/>
            </p:nvGrpSpPr>
            <p:grpSpPr>
              <a:xfrm flipH="1">
                <a:off x="3028521" y="2170175"/>
                <a:ext cx="1793100" cy="1395450"/>
                <a:chOff x="2679963" y="2089625"/>
                <a:chExt cx="1793100" cy="1395450"/>
              </a:xfrm>
            </p:grpSpPr>
            <p:sp>
              <p:nvSpPr>
                <p:cNvPr id="73" name="Google Shape;969;p35">
                  <a:extLst>
                    <a:ext uri="{FF2B5EF4-FFF2-40B4-BE49-F238E27FC236}">
                      <a16:creationId xmlns:a16="http://schemas.microsoft.com/office/drawing/2014/main" id="{DA0CE8C5-D5D4-917D-7BD3-13A28BF67E6A}"/>
                    </a:ext>
                  </a:extLst>
                </p:cNvPr>
                <p:cNvSpPr/>
                <p:nvPr/>
              </p:nvSpPr>
              <p:spPr>
                <a:xfrm>
                  <a:off x="2735038" y="32939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0" y="5048"/>
                      </a:moveTo>
                      <a:lnTo>
                        <a:pt x="9633" y="5048"/>
                      </a:lnTo>
                      <a:cubicBezTo>
                        <a:pt x="12419" y="5048"/>
                        <a:pt x="14681" y="2786"/>
                        <a:pt x="14681" y="0"/>
                      </a:cubicBezTo>
                    </a:path>
                  </a:pathLst>
                </a:custGeom>
                <a:solidFill>
                  <a:srgbClr val="262344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4" name="Google Shape;970;p35">
                  <a:extLst>
                    <a:ext uri="{FF2B5EF4-FFF2-40B4-BE49-F238E27FC236}">
                      <a16:creationId xmlns:a16="http://schemas.microsoft.com/office/drawing/2014/main" id="{C5A05220-26E1-C54D-5761-60C7691C4DFA}"/>
                    </a:ext>
                  </a:extLst>
                </p:cNvPr>
                <p:cNvSpPr/>
                <p:nvPr/>
              </p:nvSpPr>
              <p:spPr>
                <a:xfrm>
                  <a:off x="3102038" y="2089625"/>
                  <a:ext cx="1371025" cy="120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74" fill="none" extrusionOk="0">
                      <a:moveTo>
                        <a:pt x="40958" y="46268"/>
                      </a:moveTo>
                      <a:lnTo>
                        <a:pt x="49793" y="46268"/>
                      </a:lnTo>
                      <a:cubicBezTo>
                        <a:pt x="52579" y="46268"/>
                        <a:pt x="54841" y="44006"/>
                        <a:pt x="54841" y="41220"/>
                      </a:cubicBezTo>
                      <a:lnTo>
                        <a:pt x="54841" y="13490"/>
                      </a:lnTo>
                      <a:cubicBezTo>
                        <a:pt x="54841" y="10704"/>
                        <a:pt x="52579" y="8454"/>
                        <a:pt x="49793" y="8454"/>
                      </a:cubicBezTo>
                      <a:lnTo>
                        <a:pt x="34469" y="8454"/>
                      </a:lnTo>
                      <a:cubicBezTo>
                        <a:pt x="33815" y="8454"/>
                        <a:pt x="33207" y="8145"/>
                        <a:pt x="32814" y="7621"/>
                      </a:cubicBezTo>
                      <a:lnTo>
                        <a:pt x="29064" y="1120"/>
                      </a:lnTo>
                      <a:cubicBezTo>
                        <a:pt x="28254" y="1"/>
                        <a:pt x="26587" y="1"/>
                        <a:pt x="25766" y="1120"/>
                      </a:cubicBezTo>
                      <a:lnTo>
                        <a:pt x="22015" y="7621"/>
                      </a:lnTo>
                      <a:cubicBezTo>
                        <a:pt x="21634" y="8145"/>
                        <a:pt x="21027" y="8454"/>
                        <a:pt x="20372" y="8454"/>
                      </a:cubicBezTo>
                      <a:lnTo>
                        <a:pt x="5037" y="8454"/>
                      </a:lnTo>
                      <a:cubicBezTo>
                        <a:pt x="2251" y="8454"/>
                        <a:pt x="1" y="10704"/>
                        <a:pt x="1" y="13490"/>
                      </a:cubicBezTo>
                      <a:lnTo>
                        <a:pt x="1" y="48173"/>
                      </a:lnTo>
                    </a:path>
                  </a:pathLst>
                </a:custGeom>
                <a:solidFill>
                  <a:schemeClr val="accent2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5" name="Google Shape;971;p35">
                  <a:extLst>
                    <a:ext uri="{FF2B5EF4-FFF2-40B4-BE49-F238E27FC236}">
                      <a16:creationId xmlns:a16="http://schemas.microsoft.com/office/drawing/2014/main" id="{F8AEA490-9D78-617C-2650-22B2A2FE5321}"/>
                    </a:ext>
                  </a:extLst>
                </p:cNvPr>
                <p:cNvSpPr/>
                <p:nvPr/>
              </p:nvSpPr>
              <p:spPr>
                <a:xfrm>
                  <a:off x="2679963" y="3354975"/>
                  <a:ext cx="110175" cy="13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7" h="5204" extrusionOk="0">
                      <a:moveTo>
                        <a:pt x="2287" y="0"/>
                      </a:moveTo>
                      <a:lnTo>
                        <a:pt x="1060" y="1405"/>
                      </a:lnTo>
                      <a:lnTo>
                        <a:pt x="1" y="2631"/>
                      </a:lnTo>
                      <a:lnTo>
                        <a:pt x="2239" y="5203"/>
                      </a:lnTo>
                      <a:lnTo>
                        <a:pt x="4370" y="5203"/>
                      </a:lnTo>
                      <a:lnTo>
                        <a:pt x="2132" y="2631"/>
                      </a:lnTo>
                      <a:lnTo>
                        <a:pt x="4406" y="12"/>
                      </a:lnTo>
                      <a:lnTo>
                        <a:pt x="4394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53" name="Google Shape;972;p35">
                <a:extLst>
                  <a:ext uri="{FF2B5EF4-FFF2-40B4-BE49-F238E27FC236}">
                    <a16:creationId xmlns:a16="http://schemas.microsoft.com/office/drawing/2014/main" id="{6148FC79-8E06-F0D0-640C-7368A8564C99}"/>
                  </a:ext>
                </a:extLst>
              </p:cNvPr>
              <p:cNvGrpSpPr/>
              <p:nvPr/>
            </p:nvGrpSpPr>
            <p:grpSpPr>
              <a:xfrm>
                <a:off x="3675238" y="1724113"/>
                <a:ext cx="44675" cy="263450"/>
                <a:chOff x="3765213" y="1736900"/>
                <a:chExt cx="44675" cy="263450"/>
              </a:xfrm>
            </p:grpSpPr>
            <p:sp>
              <p:nvSpPr>
                <p:cNvPr id="54" name="Google Shape;973;p35">
                  <a:extLst>
                    <a:ext uri="{FF2B5EF4-FFF2-40B4-BE49-F238E27FC236}">
                      <a16:creationId xmlns:a16="http://schemas.microsoft.com/office/drawing/2014/main" id="{18E117B8-BD44-1BBC-FDC9-372CD3162F1A}"/>
                    </a:ext>
                  </a:extLst>
                </p:cNvPr>
                <p:cNvSpPr/>
                <p:nvPr/>
              </p:nvSpPr>
              <p:spPr>
                <a:xfrm>
                  <a:off x="37652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5" name="Google Shape;974;p35">
                  <a:extLst>
                    <a:ext uri="{FF2B5EF4-FFF2-40B4-BE49-F238E27FC236}">
                      <a16:creationId xmlns:a16="http://schemas.microsoft.com/office/drawing/2014/main" id="{CD599252-BD4C-87EA-BCD9-8E302671674A}"/>
                    </a:ext>
                  </a:extLst>
                </p:cNvPr>
                <p:cNvSpPr/>
                <p:nvPr/>
              </p:nvSpPr>
              <p:spPr>
                <a:xfrm>
                  <a:off x="37652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1" name="Google Shape;975;p35">
                  <a:extLst>
                    <a:ext uri="{FF2B5EF4-FFF2-40B4-BE49-F238E27FC236}">
                      <a16:creationId xmlns:a16="http://schemas.microsoft.com/office/drawing/2014/main" id="{86CBAEDE-4449-0E83-8B75-8243BEF8AA8D}"/>
                    </a:ext>
                  </a:extLst>
                </p:cNvPr>
                <p:cNvSpPr/>
                <p:nvPr/>
              </p:nvSpPr>
              <p:spPr>
                <a:xfrm>
                  <a:off x="37652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2" name="Google Shape;976;p35">
                  <a:extLst>
                    <a:ext uri="{FF2B5EF4-FFF2-40B4-BE49-F238E27FC236}">
                      <a16:creationId xmlns:a16="http://schemas.microsoft.com/office/drawing/2014/main" id="{C336C11B-FFC7-B7E1-DE73-671003FF8A2F}"/>
                    </a:ext>
                  </a:extLst>
                </p:cNvPr>
                <p:cNvSpPr/>
                <p:nvPr/>
              </p:nvSpPr>
              <p:spPr>
                <a:xfrm>
                  <a:off x="37652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44" name="Graphic 25">
              <a:extLst>
                <a:ext uri="{FF2B5EF4-FFF2-40B4-BE49-F238E27FC236}">
                  <a16:creationId xmlns:a16="http://schemas.microsoft.com/office/drawing/2014/main" id="{CA139C9B-C3B1-BEAA-437B-232598113A48}"/>
                </a:ext>
              </a:extLst>
            </p:cNvPr>
            <p:cNvGrpSpPr/>
            <p:nvPr/>
          </p:nvGrpSpPr>
          <p:grpSpPr>
            <a:xfrm>
              <a:off x="5257198" y="4649563"/>
              <a:ext cx="321545" cy="295851"/>
              <a:chOff x="6686563" y="4420050"/>
              <a:chExt cx="370712" cy="341090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F3154F6-9E78-CBD7-B69F-E9F6968AEABD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C1008C-BAA5-9806-E0E1-22976B41791C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AE403B2-3300-F037-E8C1-7DF15950B6C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A1DF510-C9E4-492A-B1F0-A26A3F551732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7C7842E-DF8B-588B-6D3D-F104FCAC77F1}"/>
              </a:ext>
            </a:extLst>
          </p:cNvPr>
          <p:cNvGrpSpPr/>
          <p:nvPr/>
        </p:nvGrpSpPr>
        <p:grpSpPr>
          <a:xfrm>
            <a:off x="1379587" y="3031008"/>
            <a:ext cx="2112799" cy="2328630"/>
            <a:chOff x="2472875" y="3186687"/>
            <a:chExt cx="2112799" cy="2328630"/>
          </a:xfrm>
        </p:grpSpPr>
        <p:sp>
          <p:nvSpPr>
            <p:cNvPr id="77" name="Google Shape;952;p35">
              <a:extLst>
                <a:ext uri="{FF2B5EF4-FFF2-40B4-BE49-F238E27FC236}">
                  <a16:creationId xmlns:a16="http://schemas.microsoft.com/office/drawing/2014/main" id="{1917CC57-17A0-EFE7-B238-DDE84B398E49}"/>
                </a:ext>
              </a:extLst>
            </p:cNvPr>
            <p:cNvSpPr/>
            <p:nvPr/>
          </p:nvSpPr>
          <p:spPr>
            <a:xfrm>
              <a:off x="3107436" y="3186687"/>
              <a:ext cx="610642" cy="610642"/>
            </a:xfrm>
            <a:custGeom>
              <a:avLst/>
              <a:gdLst/>
              <a:ahLst/>
              <a:cxnLst/>
              <a:rect l="l" t="t" r="r" b="b"/>
              <a:pathLst>
                <a:path w="20730" h="20730" extrusionOk="0">
                  <a:moveTo>
                    <a:pt x="10371" y="1"/>
                  </a:moveTo>
                  <a:cubicBezTo>
                    <a:pt x="4644" y="1"/>
                    <a:pt x="1" y="4644"/>
                    <a:pt x="1" y="10371"/>
                  </a:cubicBezTo>
                  <a:cubicBezTo>
                    <a:pt x="1" y="16086"/>
                    <a:pt x="4644" y="20730"/>
                    <a:pt x="10371" y="20730"/>
                  </a:cubicBezTo>
                  <a:cubicBezTo>
                    <a:pt x="16086" y="20730"/>
                    <a:pt x="20729" y="16086"/>
                    <a:pt x="20729" y="10371"/>
                  </a:cubicBezTo>
                  <a:cubicBezTo>
                    <a:pt x="20729" y="4644"/>
                    <a:pt x="16086" y="1"/>
                    <a:pt x="10371" y="1"/>
                  </a:cubicBez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sz="1067" dirty="0"/>
            </a:p>
          </p:txBody>
        </p:sp>
        <p:sp>
          <p:nvSpPr>
            <p:cNvPr id="82" name="Google Shape;953;p35">
              <a:extLst>
                <a:ext uri="{FF2B5EF4-FFF2-40B4-BE49-F238E27FC236}">
                  <a16:creationId xmlns:a16="http://schemas.microsoft.com/office/drawing/2014/main" id="{FE2B4BF5-6649-579C-FDA3-07265A5C4FF5}"/>
                </a:ext>
              </a:extLst>
            </p:cNvPr>
            <p:cNvSpPr/>
            <p:nvPr/>
          </p:nvSpPr>
          <p:spPr>
            <a:xfrm>
              <a:off x="3412905" y="3255439"/>
              <a:ext cx="423002" cy="659747"/>
            </a:xfrm>
            <a:custGeom>
              <a:avLst/>
              <a:gdLst/>
              <a:ahLst/>
              <a:cxnLst/>
              <a:rect l="l" t="t" r="r" b="b"/>
              <a:pathLst>
                <a:path w="14360" h="22397" fill="none" extrusionOk="0">
                  <a:moveTo>
                    <a:pt x="11907" y="1"/>
                  </a:moveTo>
                  <a:cubicBezTo>
                    <a:pt x="13455" y="2298"/>
                    <a:pt x="14360" y="5061"/>
                    <a:pt x="14360" y="8037"/>
                  </a:cubicBezTo>
                  <a:cubicBezTo>
                    <a:pt x="14360" y="15967"/>
                    <a:pt x="7930" y="22396"/>
                    <a:pt x="1" y="22396"/>
                  </a:cubicBezTo>
                </a:path>
              </a:pathLst>
            </a:custGeom>
            <a:solidFill>
              <a:srgbClr val="F8A503"/>
            </a:solidFill>
            <a:ln w="81550" cap="flat" cmpd="sng">
              <a:solidFill>
                <a:srgbClr val="F8A50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" name="Google Shape;954;p35">
              <a:extLst>
                <a:ext uri="{FF2B5EF4-FFF2-40B4-BE49-F238E27FC236}">
                  <a16:creationId xmlns:a16="http://schemas.microsoft.com/office/drawing/2014/main" id="{14B7F2C4-68ED-CE4A-FA83-E939CA8ACCD1}"/>
                </a:ext>
              </a:extLst>
            </p:cNvPr>
            <p:cNvGrpSpPr/>
            <p:nvPr/>
          </p:nvGrpSpPr>
          <p:grpSpPr>
            <a:xfrm>
              <a:off x="2472875" y="3344370"/>
              <a:ext cx="2112799" cy="1643845"/>
              <a:chOff x="1597088" y="2023550"/>
              <a:chExt cx="1793125" cy="1395125"/>
            </a:xfrm>
            <a:solidFill>
              <a:srgbClr val="004C9A"/>
            </a:solidFill>
          </p:grpSpPr>
          <p:sp>
            <p:nvSpPr>
              <p:cNvPr id="90" name="Google Shape;955;p35">
                <a:extLst>
                  <a:ext uri="{FF2B5EF4-FFF2-40B4-BE49-F238E27FC236}">
                    <a16:creationId xmlns:a16="http://schemas.microsoft.com/office/drawing/2014/main" id="{3212415B-5F53-C4B1-DB5D-B836AD704F69}"/>
                  </a:ext>
                </a:extLst>
              </p:cNvPr>
              <p:cNvSpPr/>
              <p:nvPr/>
            </p:nvSpPr>
            <p:spPr>
              <a:xfrm>
                <a:off x="2968088" y="2088450"/>
                <a:ext cx="367050" cy="126225"/>
              </a:xfrm>
              <a:custGeom>
                <a:avLst/>
                <a:gdLst/>
                <a:ahLst/>
                <a:cxnLst/>
                <a:rect l="l" t="t" r="r" b="b"/>
                <a:pathLst>
                  <a:path w="14682" h="5049" fill="none" extrusionOk="0">
                    <a:moveTo>
                      <a:pt x="14681" y="0"/>
                    </a:moveTo>
                    <a:lnTo>
                      <a:pt x="5037" y="0"/>
                    </a:lnTo>
                    <a:cubicBezTo>
                      <a:pt x="2251" y="0"/>
                      <a:pt x="1" y="2262"/>
                      <a:pt x="1" y="5048"/>
                    </a:cubicBezTo>
                  </a:path>
                </a:pathLst>
              </a:custGeom>
              <a:solidFill>
                <a:srgbClr val="262344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956;p35">
                <a:extLst>
                  <a:ext uri="{FF2B5EF4-FFF2-40B4-BE49-F238E27FC236}">
                    <a16:creationId xmlns:a16="http://schemas.microsoft.com/office/drawing/2014/main" id="{A14FC5FB-DE8C-A54B-99A0-ECD33FC73524}"/>
                  </a:ext>
                </a:extLst>
              </p:cNvPr>
              <p:cNvSpPr/>
              <p:nvPr/>
            </p:nvSpPr>
            <p:spPr>
              <a:xfrm>
                <a:off x="1597088" y="2214650"/>
                <a:ext cx="1371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61" fill="none" extrusionOk="0">
                    <a:moveTo>
                      <a:pt x="13872" y="1905"/>
                    </a:moveTo>
                    <a:lnTo>
                      <a:pt x="5037" y="1905"/>
                    </a:lnTo>
                    <a:cubicBezTo>
                      <a:pt x="2251" y="1905"/>
                      <a:pt x="1" y="4167"/>
                      <a:pt x="1" y="6954"/>
                    </a:cubicBezTo>
                    <a:lnTo>
                      <a:pt x="1" y="34671"/>
                    </a:lnTo>
                    <a:cubicBezTo>
                      <a:pt x="1" y="37457"/>
                      <a:pt x="2251" y="39719"/>
                      <a:pt x="5037" y="39719"/>
                    </a:cubicBezTo>
                    <a:lnTo>
                      <a:pt x="20372" y="39719"/>
                    </a:lnTo>
                    <a:cubicBezTo>
                      <a:pt x="21015" y="39719"/>
                      <a:pt x="21634" y="40029"/>
                      <a:pt x="22015" y="40553"/>
                    </a:cubicBezTo>
                    <a:lnTo>
                      <a:pt x="25766" y="47054"/>
                    </a:lnTo>
                    <a:cubicBezTo>
                      <a:pt x="26587" y="48161"/>
                      <a:pt x="28254" y="48161"/>
                      <a:pt x="29064" y="47054"/>
                    </a:cubicBezTo>
                    <a:lnTo>
                      <a:pt x="32814" y="40553"/>
                    </a:lnTo>
                    <a:cubicBezTo>
                      <a:pt x="33207" y="40029"/>
                      <a:pt x="33815" y="39719"/>
                      <a:pt x="34469" y="39719"/>
                    </a:cubicBezTo>
                    <a:lnTo>
                      <a:pt x="49793" y="39719"/>
                    </a:lnTo>
                    <a:cubicBezTo>
                      <a:pt x="52579" y="39719"/>
                      <a:pt x="54841" y="37457"/>
                      <a:pt x="54841" y="34671"/>
                    </a:cubicBezTo>
                    <a:lnTo>
                      <a:pt x="54841" y="0"/>
                    </a:lnTo>
                  </a:path>
                </a:pathLst>
              </a:custGeom>
              <a:solidFill>
                <a:srgbClr val="55606E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957;p35">
                <a:extLst>
                  <a:ext uri="{FF2B5EF4-FFF2-40B4-BE49-F238E27FC236}">
                    <a16:creationId xmlns:a16="http://schemas.microsoft.com/office/drawing/2014/main" id="{7F405EA6-004B-0B36-13E0-25D4AAC3EAB8}"/>
                  </a:ext>
                </a:extLst>
              </p:cNvPr>
              <p:cNvSpPr/>
              <p:nvPr/>
            </p:nvSpPr>
            <p:spPr>
              <a:xfrm>
                <a:off x="3280038" y="2023550"/>
                <a:ext cx="1101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5192" extrusionOk="0">
                    <a:moveTo>
                      <a:pt x="25" y="0"/>
                    </a:moveTo>
                    <a:lnTo>
                      <a:pt x="2263" y="2572"/>
                    </a:lnTo>
                    <a:lnTo>
                      <a:pt x="1" y="5180"/>
                    </a:lnTo>
                    <a:lnTo>
                      <a:pt x="13" y="5192"/>
                    </a:lnTo>
                    <a:lnTo>
                      <a:pt x="2120" y="5192"/>
                    </a:lnTo>
                    <a:lnTo>
                      <a:pt x="3334" y="3799"/>
                    </a:lnTo>
                    <a:lnTo>
                      <a:pt x="4406" y="2572"/>
                    </a:lnTo>
                    <a:lnTo>
                      <a:pt x="2168" y="0"/>
                    </a:lnTo>
                    <a:close/>
                  </a:path>
                </a:pathLst>
              </a:custGeom>
              <a:solidFill>
                <a:srgbClr val="262344"/>
              </a:solidFill>
              <a:ln w="9525" cap="flat" cmpd="sng">
                <a:solidFill>
                  <a:srgbClr val="2623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" name="Google Shape;958;p35">
              <a:extLst>
                <a:ext uri="{FF2B5EF4-FFF2-40B4-BE49-F238E27FC236}">
                  <a16:creationId xmlns:a16="http://schemas.microsoft.com/office/drawing/2014/main" id="{CCCCB5BE-A572-66CD-A5E3-EA0924349F5B}"/>
                </a:ext>
              </a:extLst>
            </p:cNvPr>
            <p:cNvGrpSpPr/>
            <p:nvPr/>
          </p:nvGrpSpPr>
          <p:grpSpPr>
            <a:xfrm>
              <a:off x="3254441" y="5204900"/>
              <a:ext cx="52286" cy="310417"/>
              <a:chOff x="2260263" y="3508250"/>
              <a:chExt cx="44375" cy="263450"/>
            </a:xfrm>
            <a:solidFill>
              <a:srgbClr val="004C9A"/>
            </a:solidFill>
          </p:grpSpPr>
          <p:sp>
            <p:nvSpPr>
              <p:cNvPr id="86" name="Google Shape;959;p35">
                <a:extLst>
                  <a:ext uri="{FF2B5EF4-FFF2-40B4-BE49-F238E27FC236}">
                    <a16:creationId xmlns:a16="http://schemas.microsoft.com/office/drawing/2014/main" id="{135BECCF-7435-E24E-2EAD-42405A5A9D60}"/>
                  </a:ext>
                </a:extLst>
              </p:cNvPr>
              <p:cNvSpPr/>
              <p:nvPr/>
            </p:nvSpPr>
            <p:spPr>
              <a:xfrm>
                <a:off x="2260263" y="3508250"/>
                <a:ext cx="4437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75" extrusionOk="0">
                    <a:moveTo>
                      <a:pt x="894" y="1"/>
                    </a:moveTo>
                    <a:cubicBezTo>
                      <a:pt x="406" y="1"/>
                      <a:pt x="1" y="394"/>
                      <a:pt x="1" y="894"/>
                    </a:cubicBezTo>
                    <a:cubicBezTo>
                      <a:pt x="1" y="1382"/>
                      <a:pt x="406" y="1775"/>
                      <a:pt x="894" y="1775"/>
                    </a:cubicBezTo>
                    <a:cubicBezTo>
                      <a:pt x="1382" y="1775"/>
                      <a:pt x="1775" y="1382"/>
                      <a:pt x="1775" y="894"/>
                    </a:cubicBezTo>
                    <a:cubicBezTo>
                      <a:pt x="1775" y="394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960;p35">
                <a:extLst>
                  <a:ext uri="{FF2B5EF4-FFF2-40B4-BE49-F238E27FC236}">
                    <a16:creationId xmlns:a16="http://schemas.microsoft.com/office/drawing/2014/main" id="{814413E9-002F-8BF6-1C95-DAD0C066781E}"/>
                  </a:ext>
                </a:extLst>
              </p:cNvPr>
              <p:cNvSpPr/>
              <p:nvPr/>
            </p:nvSpPr>
            <p:spPr>
              <a:xfrm>
                <a:off x="2260263" y="35844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961;p35">
                <a:extLst>
                  <a:ext uri="{FF2B5EF4-FFF2-40B4-BE49-F238E27FC236}">
                    <a16:creationId xmlns:a16="http://schemas.microsoft.com/office/drawing/2014/main" id="{B145F79D-8F8C-F565-AE11-E1839692348A}"/>
                  </a:ext>
                </a:extLst>
              </p:cNvPr>
              <p:cNvSpPr/>
              <p:nvPr/>
            </p:nvSpPr>
            <p:spPr>
              <a:xfrm>
                <a:off x="2260263" y="36606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962;p35">
                <a:extLst>
                  <a:ext uri="{FF2B5EF4-FFF2-40B4-BE49-F238E27FC236}">
                    <a16:creationId xmlns:a16="http://schemas.microsoft.com/office/drawing/2014/main" id="{9F86EC42-E38C-35AE-8313-8F622371D968}"/>
                  </a:ext>
                </a:extLst>
              </p:cNvPr>
              <p:cNvSpPr/>
              <p:nvPr/>
            </p:nvSpPr>
            <p:spPr>
              <a:xfrm>
                <a:off x="2260263" y="3727025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3CF5E5C-95B9-C7FC-FE72-321998D89A27}"/>
                </a:ext>
              </a:extLst>
            </p:cNvPr>
            <p:cNvSpPr/>
            <p:nvPr/>
          </p:nvSpPr>
          <p:spPr>
            <a:xfrm>
              <a:off x="3266922" y="3337661"/>
              <a:ext cx="357484" cy="284946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CE067A9-E060-B711-40A9-7B8AF8F4DA65}"/>
              </a:ext>
            </a:extLst>
          </p:cNvPr>
          <p:cNvSpPr txBox="1"/>
          <p:nvPr/>
        </p:nvSpPr>
        <p:spPr>
          <a:xfrm>
            <a:off x="728713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27AB01-EACC-7FF3-5472-FB4E94C3F80C}"/>
              </a:ext>
            </a:extLst>
          </p:cNvPr>
          <p:cNvSpPr txBox="1"/>
          <p:nvPr/>
        </p:nvSpPr>
        <p:spPr>
          <a:xfrm>
            <a:off x="4377667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E7C5A7-0B45-C2D3-8503-1BF7C7661C72}"/>
              </a:ext>
            </a:extLst>
          </p:cNvPr>
          <p:cNvSpPr txBox="1"/>
          <p:nvPr/>
        </p:nvSpPr>
        <p:spPr>
          <a:xfrm>
            <a:off x="2538755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DA5DFC-F05F-53EC-FCA2-20822A42FE90}"/>
              </a:ext>
            </a:extLst>
          </p:cNvPr>
          <p:cNvSpPr txBox="1"/>
          <p:nvPr/>
        </p:nvSpPr>
        <p:spPr>
          <a:xfrm>
            <a:off x="6187709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E97883-0E3F-3661-5045-3CFFD64E9CA8}"/>
              </a:ext>
            </a:extLst>
          </p:cNvPr>
          <p:cNvSpPr txBox="1"/>
          <p:nvPr/>
        </p:nvSpPr>
        <p:spPr>
          <a:xfrm>
            <a:off x="6853506" y="3628124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277FC0-14AC-C76F-E6E9-04A1E5A6F8D7}"/>
              </a:ext>
            </a:extLst>
          </p:cNvPr>
          <p:cNvSpPr txBox="1"/>
          <p:nvPr/>
        </p:nvSpPr>
        <p:spPr>
          <a:xfrm>
            <a:off x="4992800" y="3990189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F1D670-AC33-925F-D569-02D9BA5BCE0E}"/>
              </a:ext>
            </a:extLst>
          </p:cNvPr>
          <p:cNvSpPr txBox="1"/>
          <p:nvPr/>
        </p:nvSpPr>
        <p:spPr>
          <a:xfrm>
            <a:off x="3172358" y="3607268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AE74D0-89DF-E902-7673-80C158C756D0}"/>
              </a:ext>
            </a:extLst>
          </p:cNvPr>
          <p:cNvSpPr txBox="1"/>
          <p:nvPr/>
        </p:nvSpPr>
        <p:spPr>
          <a:xfrm>
            <a:off x="1311652" y="3969333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688BB6-6111-75A1-42EE-2FCC1E9BE664}"/>
              </a:ext>
            </a:extLst>
          </p:cNvPr>
          <p:cNvSpPr txBox="1"/>
          <p:nvPr/>
        </p:nvSpPr>
        <p:spPr>
          <a:xfrm>
            <a:off x="448097" y="1492638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6A6-270E-7C3A-1C85-F30A959A6D0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19B26D2-C49C-8138-8EAB-3203FB5E4D4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74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8F117-12C5-894F-8710-FF1EC6F6581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726F473-E40F-6880-6AC1-D0FAF79D55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2C841F-C557-D4D1-95EE-38CF8E1EF1D0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401075-AB60-621C-2823-335B6A13BD5F}"/>
              </a:ext>
            </a:extLst>
          </p:cNvPr>
          <p:cNvSpPr/>
          <p:nvPr/>
        </p:nvSpPr>
        <p:spPr>
          <a:xfrm>
            <a:off x="8664417" y="395060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9FF00A-195A-BE5C-B761-1147504E6273}"/>
              </a:ext>
            </a:extLst>
          </p:cNvPr>
          <p:cNvSpPr/>
          <p:nvPr/>
        </p:nvSpPr>
        <p:spPr>
          <a:xfrm>
            <a:off x="8664417" y="538099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C838C5-18D5-3E98-DDE0-10A47CE79983}"/>
              </a:ext>
            </a:extLst>
          </p:cNvPr>
          <p:cNvSpPr/>
          <p:nvPr/>
        </p:nvSpPr>
        <p:spPr>
          <a:xfrm>
            <a:off x="4121173" y="395060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1BFF43-ABB2-98BE-34A8-11854A5D39A5}"/>
              </a:ext>
            </a:extLst>
          </p:cNvPr>
          <p:cNvSpPr/>
          <p:nvPr/>
        </p:nvSpPr>
        <p:spPr>
          <a:xfrm>
            <a:off x="4121173" y="538099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8C6BD-9293-474A-3C49-111AE1D0EBC5}"/>
              </a:ext>
            </a:extLst>
          </p:cNvPr>
          <p:cNvSpPr txBox="1"/>
          <p:nvPr/>
        </p:nvSpPr>
        <p:spPr>
          <a:xfrm>
            <a:off x="5065169" y="3655441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C0001-7CF3-8001-B334-18CBA3BB0AD3}"/>
              </a:ext>
            </a:extLst>
          </p:cNvPr>
          <p:cNvSpPr txBox="1"/>
          <p:nvPr/>
        </p:nvSpPr>
        <p:spPr>
          <a:xfrm>
            <a:off x="501762" y="3616759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3D37A7-AFED-A04E-55BC-E7297ABB34CA}"/>
              </a:ext>
            </a:extLst>
          </p:cNvPr>
          <p:cNvSpPr txBox="1"/>
          <p:nvPr/>
        </p:nvSpPr>
        <p:spPr>
          <a:xfrm>
            <a:off x="5065169" y="5104406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BBE33-1F5B-8C83-238B-5DBFE136BF7F}"/>
              </a:ext>
            </a:extLst>
          </p:cNvPr>
          <p:cNvSpPr txBox="1"/>
          <p:nvPr/>
        </p:nvSpPr>
        <p:spPr>
          <a:xfrm>
            <a:off x="501762" y="5065724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00D58-E55D-6275-B43C-337408EECDFA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50817-A21A-9415-DF8D-FD153748D04F}"/>
              </a:ext>
            </a:extLst>
          </p:cNvPr>
          <p:cNvSpPr txBox="1"/>
          <p:nvPr/>
        </p:nvSpPr>
        <p:spPr>
          <a:xfrm>
            <a:off x="349451" y="1770262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1B476D-617D-7A13-84DF-A8D2E3212B7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7D83A8-30F2-8D28-36CE-7B080D3ECF0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0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9" grpId="0"/>
      <p:bldP spid="22" grpId="0"/>
      <p:bldP spid="23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73E6B9-A6FD-C06D-E2C6-D45F58C379B6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C5FDBE9-60F3-4CD1-DBC9-9F6B6E0FDD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B9124A-1714-A3AC-BD01-C74EA369902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60945-D8F2-EBC4-9DC9-F580E8ADCE1F}"/>
              </a:ext>
            </a:extLst>
          </p:cNvPr>
          <p:cNvSpPr txBox="1"/>
          <p:nvPr/>
        </p:nvSpPr>
        <p:spPr>
          <a:xfrm>
            <a:off x="7084523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5F8C39-CD66-34B8-9394-F5A4915A9342}"/>
              </a:ext>
            </a:extLst>
          </p:cNvPr>
          <p:cNvSpPr txBox="1"/>
          <p:nvPr/>
        </p:nvSpPr>
        <p:spPr>
          <a:xfrm>
            <a:off x="7341200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FE042-34AB-A182-2AC8-273F102ADB53}"/>
              </a:ext>
            </a:extLst>
          </p:cNvPr>
          <p:cNvSpPr txBox="1"/>
          <p:nvPr/>
        </p:nvSpPr>
        <p:spPr>
          <a:xfrm>
            <a:off x="5068579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EC4EC2-452D-7DCE-67E6-E4ACD390D3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1913278"/>
            <a:ext cx="2205306" cy="19454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6D606F-0FB1-323D-3162-DDC24900B9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1913278"/>
            <a:ext cx="2205306" cy="19454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1D58EB7-AD42-110F-17EC-504BACF45C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4071743"/>
            <a:ext cx="2205306" cy="19454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933915-CA19-CB7E-9580-4CD8DDD73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4071743"/>
            <a:ext cx="2205306" cy="1945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3F046-C856-E564-E70A-F56458762D2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6E810-9C5F-E86D-EB99-558D4696E4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39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 پژوهش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FECEC6-BFF1-A1E0-D5A7-2E6FE550292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893511"/>
            <a:ext cx="2086313" cy="20863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7299BF-DA5B-5222-5673-9B21C248076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6927E2-23D5-F51D-EF21-177D99155C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09008B4-9F20-DC70-D0CE-94DDF7CB43C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1B16601-369B-D7B5-4179-7864E11B808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D9B9B3BC-AF81-0D96-4295-224A9E3A4547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802013D-8ABE-84A0-4108-B770E959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3BD154CE-6A0C-471F-872E-A52EE0BDF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2" name="Picture 1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3BF5410-0926-8D30-998D-305B6AF4A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71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1604</TotalTime>
  <Words>3747</Words>
  <Application>Microsoft Office PowerPoint</Application>
  <PresentationFormat>Widescreen</PresentationFormat>
  <Paragraphs>494</Paragraphs>
  <Slides>38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B Yekan</vt:lpstr>
      <vt:lpstr>Calibri</vt:lpstr>
      <vt:lpstr>IranNastaliq</vt:lpstr>
      <vt:lpstr>Lalezar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55</cp:revision>
  <dcterms:created xsi:type="dcterms:W3CDTF">2023-08-07T14:16:43Z</dcterms:created>
  <dcterms:modified xsi:type="dcterms:W3CDTF">2024-12-08T15:41:14Z</dcterms:modified>
</cp:coreProperties>
</file>