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3" r:id="rId5"/>
    <p:sldId id="261" r:id="rId6"/>
    <p:sldId id="260" r:id="rId7"/>
    <p:sldId id="265" r:id="rId8"/>
    <p:sldId id="266" r:id="rId9"/>
    <p:sldId id="262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022E"/>
    <a:srgbClr val="009ED8"/>
    <a:srgbClr val="C3D0E2"/>
    <a:srgbClr val="FF0054"/>
    <a:srgbClr val="E71D36"/>
    <a:srgbClr val="FF9F1C"/>
    <a:srgbClr val="0051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81" d="100"/>
          <a:sy n="81" d="100"/>
        </p:scale>
        <p:origin x="91" y="-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raphic 7">
            <a:extLst>
              <a:ext uri="{FF2B5EF4-FFF2-40B4-BE49-F238E27FC236}">
                <a16:creationId xmlns:a16="http://schemas.microsoft.com/office/drawing/2014/main" id="{D7335758-97C7-AF9A-F5BB-85D28F6CF287}"/>
              </a:ext>
            </a:extLst>
          </p:cNvPr>
          <p:cNvSpPr/>
          <p:nvPr/>
        </p:nvSpPr>
        <p:spPr>
          <a:xfrm>
            <a:off x="0" y="-867"/>
            <a:ext cx="12192000" cy="6858867"/>
          </a:xfrm>
          <a:custGeom>
            <a:avLst/>
            <a:gdLst>
              <a:gd name="connsiteX0" fmla="*/ 0 w 12109446"/>
              <a:gd name="connsiteY0" fmla="*/ 0 h 17125889"/>
              <a:gd name="connsiteX1" fmla="*/ 12109446 w 12109446"/>
              <a:gd name="connsiteY1" fmla="*/ 0 h 17125889"/>
              <a:gd name="connsiteX2" fmla="*/ 12109446 w 12109446"/>
              <a:gd name="connsiteY2" fmla="*/ 17125890 h 17125889"/>
              <a:gd name="connsiteX3" fmla="*/ 0 w 12109446"/>
              <a:gd name="connsiteY3" fmla="*/ 17125890 h 17125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09446" h="17125889">
                <a:moveTo>
                  <a:pt x="0" y="0"/>
                </a:moveTo>
                <a:lnTo>
                  <a:pt x="12109446" y="0"/>
                </a:lnTo>
                <a:lnTo>
                  <a:pt x="12109446" y="17125890"/>
                </a:lnTo>
                <a:lnTo>
                  <a:pt x="0" y="17125890"/>
                </a:lnTo>
                <a:close/>
              </a:path>
            </a:pathLst>
          </a:custGeom>
          <a:solidFill>
            <a:srgbClr val="C3D0E2"/>
          </a:solidFill>
          <a:ln w="408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970156-487F-B383-640C-3181E1552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445000" y="1812059"/>
            <a:ext cx="2743200" cy="365125"/>
          </a:xfrm>
        </p:spPr>
        <p:txBody>
          <a:bodyPr/>
          <a:lstStyle/>
          <a:p>
            <a:fld id="{57EFC536-8774-4BBF-AD9E-EC333D0A26F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Graphic 10">
            <a:extLst>
              <a:ext uri="{FF2B5EF4-FFF2-40B4-BE49-F238E27FC236}">
                <a16:creationId xmlns:a16="http://schemas.microsoft.com/office/drawing/2014/main" id="{DFC2A557-1104-E51B-E34F-9E5887979468}"/>
              </a:ext>
            </a:extLst>
          </p:cNvPr>
          <p:cNvSpPr/>
          <p:nvPr/>
        </p:nvSpPr>
        <p:spPr>
          <a:xfrm>
            <a:off x="0" y="0"/>
            <a:ext cx="12201885" cy="2177184"/>
          </a:xfrm>
          <a:custGeom>
            <a:avLst/>
            <a:gdLst>
              <a:gd name="connsiteX0" fmla="*/ 0 w 12201885"/>
              <a:gd name="connsiteY0" fmla="*/ 0 h 3066212"/>
              <a:gd name="connsiteX1" fmla="*/ 12201885 w 12201885"/>
              <a:gd name="connsiteY1" fmla="*/ 0 h 3066212"/>
              <a:gd name="connsiteX2" fmla="*/ 12201885 w 12201885"/>
              <a:gd name="connsiteY2" fmla="*/ 3066212 h 3066212"/>
              <a:gd name="connsiteX3" fmla="*/ 0 w 12201885"/>
              <a:gd name="connsiteY3" fmla="*/ 3066212 h 3066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1885" h="3066212">
                <a:moveTo>
                  <a:pt x="0" y="0"/>
                </a:moveTo>
                <a:lnTo>
                  <a:pt x="12201885" y="0"/>
                </a:lnTo>
                <a:lnTo>
                  <a:pt x="12201885" y="3066212"/>
                </a:lnTo>
                <a:lnTo>
                  <a:pt x="0" y="3066212"/>
                </a:lnTo>
                <a:close/>
              </a:path>
            </a:pathLst>
          </a:custGeom>
          <a:solidFill>
            <a:srgbClr val="FFFFFF"/>
          </a:solidFill>
          <a:ln w="4118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154D9B34-F823-C183-E465-96089D4C402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09844" y="494133"/>
            <a:ext cx="3382196" cy="3382196"/>
          </a:xfrm>
          <a:prstGeom prst="rect">
            <a:avLst/>
          </a:prstGeom>
        </p:spPr>
      </p:pic>
      <p:sp>
        <p:nvSpPr>
          <p:cNvPr id="22" name="Picture Placeholder 19">
            <a:extLst>
              <a:ext uri="{FF2B5EF4-FFF2-40B4-BE49-F238E27FC236}">
                <a16:creationId xmlns:a16="http://schemas.microsoft.com/office/drawing/2014/main" id="{AD020C9F-B690-1C93-E9B7-485378CACB8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45412" y="639822"/>
            <a:ext cx="3111061" cy="3090815"/>
          </a:xfrm>
          <a:prstGeom prst="roundRect">
            <a:avLst>
              <a:gd name="adj" fmla="val 50000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70959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raphic 7">
            <a:extLst>
              <a:ext uri="{FF2B5EF4-FFF2-40B4-BE49-F238E27FC236}">
                <a16:creationId xmlns:a16="http://schemas.microsoft.com/office/drawing/2014/main" id="{D7335758-97C7-AF9A-F5BB-85D28F6CF287}"/>
              </a:ext>
            </a:extLst>
          </p:cNvPr>
          <p:cNvSpPr/>
          <p:nvPr/>
        </p:nvSpPr>
        <p:spPr>
          <a:xfrm>
            <a:off x="0" y="-867"/>
            <a:ext cx="12192000" cy="6858867"/>
          </a:xfrm>
          <a:custGeom>
            <a:avLst/>
            <a:gdLst>
              <a:gd name="connsiteX0" fmla="*/ 0 w 12109446"/>
              <a:gd name="connsiteY0" fmla="*/ 0 h 17125889"/>
              <a:gd name="connsiteX1" fmla="*/ 12109446 w 12109446"/>
              <a:gd name="connsiteY1" fmla="*/ 0 h 17125889"/>
              <a:gd name="connsiteX2" fmla="*/ 12109446 w 12109446"/>
              <a:gd name="connsiteY2" fmla="*/ 17125890 h 17125889"/>
              <a:gd name="connsiteX3" fmla="*/ 0 w 12109446"/>
              <a:gd name="connsiteY3" fmla="*/ 17125890 h 17125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09446" h="17125889">
                <a:moveTo>
                  <a:pt x="0" y="0"/>
                </a:moveTo>
                <a:lnTo>
                  <a:pt x="12109446" y="0"/>
                </a:lnTo>
                <a:lnTo>
                  <a:pt x="12109446" y="17125890"/>
                </a:lnTo>
                <a:lnTo>
                  <a:pt x="0" y="17125890"/>
                </a:lnTo>
                <a:close/>
              </a:path>
            </a:pathLst>
          </a:custGeom>
          <a:solidFill>
            <a:srgbClr val="C3D0E2"/>
          </a:solidFill>
          <a:ln w="408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Graphic 10">
            <a:extLst>
              <a:ext uri="{FF2B5EF4-FFF2-40B4-BE49-F238E27FC236}">
                <a16:creationId xmlns:a16="http://schemas.microsoft.com/office/drawing/2014/main" id="{DFC2A557-1104-E51B-E34F-9E5887979468}"/>
              </a:ext>
            </a:extLst>
          </p:cNvPr>
          <p:cNvSpPr/>
          <p:nvPr/>
        </p:nvSpPr>
        <p:spPr>
          <a:xfrm>
            <a:off x="-9885" y="5365918"/>
            <a:ext cx="12201885" cy="1492081"/>
          </a:xfrm>
          <a:custGeom>
            <a:avLst/>
            <a:gdLst>
              <a:gd name="connsiteX0" fmla="*/ 0 w 12201885"/>
              <a:gd name="connsiteY0" fmla="*/ 0 h 3066212"/>
              <a:gd name="connsiteX1" fmla="*/ 12201885 w 12201885"/>
              <a:gd name="connsiteY1" fmla="*/ 0 h 3066212"/>
              <a:gd name="connsiteX2" fmla="*/ 12201885 w 12201885"/>
              <a:gd name="connsiteY2" fmla="*/ 3066212 h 3066212"/>
              <a:gd name="connsiteX3" fmla="*/ 0 w 12201885"/>
              <a:gd name="connsiteY3" fmla="*/ 3066212 h 3066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1885" h="3066212">
                <a:moveTo>
                  <a:pt x="0" y="0"/>
                </a:moveTo>
                <a:lnTo>
                  <a:pt x="12201885" y="0"/>
                </a:lnTo>
                <a:lnTo>
                  <a:pt x="12201885" y="3066212"/>
                </a:lnTo>
                <a:lnTo>
                  <a:pt x="0" y="3066212"/>
                </a:lnTo>
                <a:close/>
              </a:path>
            </a:pathLst>
          </a:custGeom>
          <a:solidFill>
            <a:srgbClr val="FFFFFF"/>
          </a:solidFill>
          <a:ln w="4118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154D9B34-F823-C183-E465-96089D4C402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87221" y="4357137"/>
            <a:ext cx="2017558" cy="2017558"/>
          </a:xfrm>
          <a:prstGeom prst="rect">
            <a:avLst/>
          </a:prstGeom>
        </p:spPr>
      </p:pic>
      <p:sp>
        <p:nvSpPr>
          <p:cNvPr id="22" name="Picture Placeholder 19">
            <a:extLst>
              <a:ext uri="{FF2B5EF4-FFF2-40B4-BE49-F238E27FC236}">
                <a16:creationId xmlns:a16="http://schemas.microsoft.com/office/drawing/2014/main" id="{AD020C9F-B690-1C93-E9B7-485378CACB8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68090" y="4444045"/>
            <a:ext cx="1855820" cy="1843743"/>
          </a:xfrm>
          <a:prstGeom prst="roundRect">
            <a:avLst>
              <a:gd name="adj" fmla="val 50000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24798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C05A7EA-2A26-C853-724F-2C373CEE59CB}"/>
              </a:ext>
            </a:extLst>
          </p:cNvPr>
          <p:cNvSpPr/>
          <p:nvPr/>
        </p:nvSpPr>
        <p:spPr>
          <a:xfrm rot="16200000">
            <a:off x="583503" y="-431104"/>
            <a:ext cx="3391139" cy="4558145"/>
          </a:xfrm>
          <a:custGeom>
            <a:avLst/>
            <a:gdLst>
              <a:gd name="connsiteX0" fmla="*/ 5 w 1061180"/>
              <a:gd name="connsiteY0" fmla="*/ 368 h 1426368"/>
              <a:gd name="connsiteX1" fmla="*/ 1061185 w 1061180"/>
              <a:gd name="connsiteY1" fmla="*/ 368 h 1426368"/>
              <a:gd name="connsiteX2" fmla="*/ 1061185 w 1061180"/>
              <a:gd name="connsiteY2" fmla="*/ 368 h 1426368"/>
              <a:gd name="connsiteX3" fmla="*/ 1061185 w 1061180"/>
              <a:gd name="connsiteY3" fmla="*/ 895718 h 1426368"/>
              <a:gd name="connsiteX4" fmla="*/ 530548 w 1061180"/>
              <a:gd name="connsiteY4" fmla="*/ 1426356 h 1426368"/>
              <a:gd name="connsiteX5" fmla="*/ 530548 w 1061180"/>
              <a:gd name="connsiteY5" fmla="*/ 1426356 h 1426368"/>
              <a:gd name="connsiteX6" fmla="*/ 5 w 1061180"/>
              <a:gd name="connsiteY6" fmla="*/ 895623 h 1426368"/>
              <a:gd name="connsiteX7" fmla="*/ 5 w 1061180"/>
              <a:gd name="connsiteY7" fmla="*/ 895337 h 1426368"/>
              <a:gd name="connsiteX8" fmla="*/ 5 w 1061180"/>
              <a:gd name="connsiteY8" fmla="*/ -13 h 1426368"/>
              <a:gd name="connsiteX9" fmla="*/ 5 w 1061180"/>
              <a:gd name="connsiteY9" fmla="*/ -13 h 1426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61180" h="1426368">
                <a:moveTo>
                  <a:pt x="5" y="368"/>
                </a:moveTo>
                <a:lnTo>
                  <a:pt x="1061185" y="368"/>
                </a:lnTo>
                <a:lnTo>
                  <a:pt x="1061185" y="368"/>
                </a:lnTo>
                <a:lnTo>
                  <a:pt x="1061185" y="895718"/>
                </a:lnTo>
                <a:cubicBezTo>
                  <a:pt x="1061185" y="1188784"/>
                  <a:pt x="823613" y="1426356"/>
                  <a:pt x="530548" y="1426356"/>
                </a:cubicBezTo>
                <a:lnTo>
                  <a:pt x="530548" y="1426356"/>
                </a:lnTo>
                <a:cubicBezTo>
                  <a:pt x="237484" y="1426299"/>
                  <a:pt x="-47" y="1188688"/>
                  <a:pt x="5" y="895623"/>
                </a:cubicBezTo>
                <a:cubicBezTo>
                  <a:pt x="5" y="895528"/>
                  <a:pt x="5" y="895433"/>
                  <a:pt x="5" y="895337"/>
                </a:cubicBezTo>
                <a:lnTo>
                  <a:pt x="5" y="-13"/>
                </a:lnTo>
                <a:lnTo>
                  <a:pt x="5" y="-13"/>
                </a:lnTo>
                <a:close/>
              </a:path>
            </a:pathLst>
          </a:custGeom>
          <a:solidFill>
            <a:srgbClr val="C3D0E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8156DEB7-6780-558F-E0BB-5851A913B86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40441" y="256090"/>
            <a:ext cx="3172910" cy="3172910"/>
          </a:xfrm>
          <a:prstGeom prst="rect">
            <a:avLst/>
          </a:prstGeom>
        </p:spPr>
      </p:pic>
      <p:sp>
        <p:nvSpPr>
          <p:cNvPr id="10" name="Picture Placeholder 19">
            <a:extLst>
              <a:ext uri="{FF2B5EF4-FFF2-40B4-BE49-F238E27FC236}">
                <a16:creationId xmlns:a16="http://schemas.microsoft.com/office/drawing/2014/main" id="{51C45BC8-EC61-CE2D-8E04-198C801582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76009" y="383749"/>
            <a:ext cx="2918552" cy="2899559"/>
          </a:xfrm>
          <a:prstGeom prst="roundRect">
            <a:avLst>
              <a:gd name="adj" fmla="val 50000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31706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C05A7EA-2A26-C853-724F-2C373CEE59CB}"/>
              </a:ext>
            </a:extLst>
          </p:cNvPr>
          <p:cNvSpPr/>
          <p:nvPr/>
        </p:nvSpPr>
        <p:spPr>
          <a:xfrm>
            <a:off x="8683794" y="0"/>
            <a:ext cx="3391139" cy="4558145"/>
          </a:xfrm>
          <a:custGeom>
            <a:avLst/>
            <a:gdLst>
              <a:gd name="connsiteX0" fmla="*/ 5 w 1061180"/>
              <a:gd name="connsiteY0" fmla="*/ 368 h 1426368"/>
              <a:gd name="connsiteX1" fmla="*/ 1061185 w 1061180"/>
              <a:gd name="connsiteY1" fmla="*/ 368 h 1426368"/>
              <a:gd name="connsiteX2" fmla="*/ 1061185 w 1061180"/>
              <a:gd name="connsiteY2" fmla="*/ 368 h 1426368"/>
              <a:gd name="connsiteX3" fmla="*/ 1061185 w 1061180"/>
              <a:gd name="connsiteY3" fmla="*/ 895718 h 1426368"/>
              <a:gd name="connsiteX4" fmla="*/ 530548 w 1061180"/>
              <a:gd name="connsiteY4" fmla="*/ 1426356 h 1426368"/>
              <a:gd name="connsiteX5" fmla="*/ 530548 w 1061180"/>
              <a:gd name="connsiteY5" fmla="*/ 1426356 h 1426368"/>
              <a:gd name="connsiteX6" fmla="*/ 5 w 1061180"/>
              <a:gd name="connsiteY6" fmla="*/ 895623 h 1426368"/>
              <a:gd name="connsiteX7" fmla="*/ 5 w 1061180"/>
              <a:gd name="connsiteY7" fmla="*/ 895337 h 1426368"/>
              <a:gd name="connsiteX8" fmla="*/ 5 w 1061180"/>
              <a:gd name="connsiteY8" fmla="*/ -13 h 1426368"/>
              <a:gd name="connsiteX9" fmla="*/ 5 w 1061180"/>
              <a:gd name="connsiteY9" fmla="*/ -13 h 1426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61180" h="1426368">
                <a:moveTo>
                  <a:pt x="5" y="368"/>
                </a:moveTo>
                <a:lnTo>
                  <a:pt x="1061185" y="368"/>
                </a:lnTo>
                <a:lnTo>
                  <a:pt x="1061185" y="368"/>
                </a:lnTo>
                <a:lnTo>
                  <a:pt x="1061185" y="895718"/>
                </a:lnTo>
                <a:cubicBezTo>
                  <a:pt x="1061185" y="1188784"/>
                  <a:pt x="823613" y="1426356"/>
                  <a:pt x="530548" y="1426356"/>
                </a:cubicBezTo>
                <a:lnTo>
                  <a:pt x="530548" y="1426356"/>
                </a:lnTo>
                <a:cubicBezTo>
                  <a:pt x="237484" y="1426299"/>
                  <a:pt x="-47" y="1188688"/>
                  <a:pt x="5" y="895623"/>
                </a:cubicBezTo>
                <a:cubicBezTo>
                  <a:pt x="5" y="895528"/>
                  <a:pt x="5" y="895433"/>
                  <a:pt x="5" y="895337"/>
                </a:cubicBezTo>
                <a:lnTo>
                  <a:pt x="5" y="-13"/>
                </a:lnTo>
                <a:lnTo>
                  <a:pt x="5" y="-13"/>
                </a:lnTo>
                <a:close/>
              </a:path>
            </a:pathLst>
          </a:custGeom>
          <a:solidFill>
            <a:srgbClr val="C3D0E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8156DEB7-6780-558F-E0BB-5851A913B86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786551" y="1253617"/>
            <a:ext cx="3172910" cy="3172910"/>
          </a:xfrm>
          <a:prstGeom prst="rect">
            <a:avLst/>
          </a:prstGeom>
        </p:spPr>
      </p:pic>
      <p:sp>
        <p:nvSpPr>
          <p:cNvPr id="10" name="Picture Placeholder 19">
            <a:extLst>
              <a:ext uri="{FF2B5EF4-FFF2-40B4-BE49-F238E27FC236}">
                <a16:creationId xmlns:a16="http://schemas.microsoft.com/office/drawing/2014/main" id="{51C45BC8-EC61-CE2D-8E04-198C801582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922119" y="1381276"/>
            <a:ext cx="2918552" cy="2899559"/>
          </a:xfrm>
          <a:prstGeom prst="roundRect">
            <a:avLst>
              <a:gd name="adj" fmla="val 50000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58821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raphic 7">
            <a:extLst>
              <a:ext uri="{FF2B5EF4-FFF2-40B4-BE49-F238E27FC236}">
                <a16:creationId xmlns:a16="http://schemas.microsoft.com/office/drawing/2014/main" id="{D7335758-97C7-AF9A-F5BB-85D28F6CF287}"/>
              </a:ext>
            </a:extLst>
          </p:cNvPr>
          <p:cNvSpPr/>
          <p:nvPr/>
        </p:nvSpPr>
        <p:spPr>
          <a:xfrm>
            <a:off x="0" y="-867"/>
            <a:ext cx="12192000" cy="6858867"/>
          </a:xfrm>
          <a:custGeom>
            <a:avLst/>
            <a:gdLst>
              <a:gd name="connsiteX0" fmla="*/ 0 w 12109446"/>
              <a:gd name="connsiteY0" fmla="*/ 0 h 17125889"/>
              <a:gd name="connsiteX1" fmla="*/ 12109446 w 12109446"/>
              <a:gd name="connsiteY1" fmla="*/ 0 h 17125889"/>
              <a:gd name="connsiteX2" fmla="*/ 12109446 w 12109446"/>
              <a:gd name="connsiteY2" fmla="*/ 17125890 h 17125889"/>
              <a:gd name="connsiteX3" fmla="*/ 0 w 12109446"/>
              <a:gd name="connsiteY3" fmla="*/ 17125890 h 17125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09446" h="17125889">
                <a:moveTo>
                  <a:pt x="0" y="0"/>
                </a:moveTo>
                <a:lnTo>
                  <a:pt x="12109446" y="0"/>
                </a:lnTo>
                <a:lnTo>
                  <a:pt x="12109446" y="17125890"/>
                </a:lnTo>
                <a:lnTo>
                  <a:pt x="0" y="17125890"/>
                </a:lnTo>
                <a:close/>
              </a:path>
            </a:pathLst>
          </a:custGeom>
          <a:solidFill>
            <a:srgbClr val="C3D0E2"/>
          </a:solidFill>
          <a:ln w="408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970156-487F-B383-640C-3181E1552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445000" y="1812059"/>
            <a:ext cx="2743200" cy="365125"/>
          </a:xfrm>
        </p:spPr>
        <p:txBody>
          <a:bodyPr/>
          <a:lstStyle/>
          <a:p>
            <a:fld id="{57EFC536-8774-4BBF-AD9E-EC333D0A26F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Graphic 10">
            <a:extLst>
              <a:ext uri="{FF2B5EF4-FFF2-40B4-BE49-F238E27FC236}">
                <a16:creationId xmlns:a16="http://schemas.microsoft.com/office/drawing/2014/main" id="{DFC2A557-1104-E51B-E34F-9E5887979468}"/>
              </a:ext>
            </a:extLst>
          </p:cNvPr>
          <p:cNvSpPr/>
          <p:nvPr userDrawn="1"/>
        </p:nvSpPr>
        <p:spPr>
          <a:xfrm>
            <a:off x="0" y="0"/>
            <a:ext cx="9581745" cy="6858000"/>
          </a:xfrm>
          <a:custGeom>
            <a:avLst/>
            <a:gdLst>
              <a:gd name="connsiteX0" fmla="*/ 0 w 12201885"/>
              <a:gd name="connsiteY0" fmla="*/ 0 h 3066212"/>
              <a:gd name="connsiteX1" fmla="*/ 12201885 w 12201885"/>
              <a:gd name="connsiteY1" fmla="*/ 0 h 3066212"/>
              <a:gd name="connsiteX2" fmla="*/ 12201885 w 12201885"/>
              <a:gd name="connsiteY2" fmla="*/ 3066212 h 3066212"/>
              <a:gd name="connsiteX3" fmla="*/ 0 w 12201885"/>
              <a:gd name="connsiteY3" fmla="*/ 3066212 h 3066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1885" h="3066212">
                <a:moveTo>
                  <a:pt x="0" y="0"/>
                </a:moveTo>
                <a:lnTo>
                  <a:pt x="12201885" y="0"/>
                </a:lnTo>
                <a:lnTo>
                  <a:pt x="12201885" y="3066212"/>
                </a:lnTo>
                <a:lnTo>
                  <a:pt x="0" y="3066212"/>
                </a:lnTo>
                <a:close/>
              </a:path>
            </a:pathLst>
          </a:custGeom>
          <a:solidFill>
            <a:srgbClr val="FFFFFF"/>
          </a:solidFill>
          <a:ln w="4118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154D9B34-F823-C183-E465-96089D4C402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25502" y="1346392"/>
            <a:ext cx="3382196" cy="3382196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A0336868-52C5-FE5C-92BD-161B690A1D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04475" y="286080"/>
            <a:ext cx="3382196" cy="3382196"/>
          </a:xfrm>
          <a:prstGeom prst="rect">
            <a:avLst/>
          </a:prstGeom>
        </p:spPr>
      </p:pic>
      <p:sp>
        <p:nvSpPr>
          <p:cNvPr id="7" name="Picture Placeholder 19">
            <a:extLst>
              <a:ext uri="{FF2B5EF4-FFF2-40B4-BE49-F238E27FC236}">
                <a16:creationId xmlns:a16="http://schemas.microsoft.com/office/drawing/2014/main" id="{EB29F70E-EC8B-7634-A9FE-E740312E39D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40042" y="431769"/>
            <a:ext cx="3111061" cy="3090815"/>
          </a:xfrm>
          <a:prstGeom prst="roundRect">
            <a:avLst>
              <a:gd name="adj" fmla="val 50000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523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raphic 7">
            <a:extLst>
              <a:ext uri="{FF2B5EF4-FFF2-40B4-BE49-F238E27FC236}">
                <a16:creationId xmlns:a16="http://schemas.microsoft.com/office/drawing/2014/main" id="{D7335758-97C7-AF9A-F5BB-85D28F6CF287}"/>
              </a:ext>
            </a:extLst>
          </p:cNvPr>
          <p:cNvSpPr/>
          <p:nvPr/>
        </p:nvSpPr>
        <p:spPr>
          <a:xfrm>
            <a:off x="0" y="-867"/>
            <a:ext cx="12192000" cy="6858867"/>
          </a:xfrm>
          <a:custGeom>
            <a:avLst/>
            <a:gdLst>
              <a:gd name="connsiteX0" fmla="*/ 0 w 12109446"/>
              <a:gd name="connsiteY0" fmla="*/ 0 h 17125889"/>
              <a:gd name="connsiteX1" fmla="*/ 12109446 w 12109446"/>
              <a:gd name="connsiteY1" fmla="*/ 0 h 17125889"/>
              <a:gd name="connsiteX2" fmla="*/ 12109446 w 12109446"/>
              <a:gd name="connsiteY2" fmla="*/ 17125890 h 17125889"/>
              <a:gd name="connsiteX3" fmla="*/ 0 w 12109446"/>
              <a:gd name="connsiteY3" fmla="*/ 17125890 h 17125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09446" h="17125889">
                <a:moveTo>
                  <a:pt x="0" y="0"/>
                </a:moveTo>
                <a:lnTo>
                  <a:pt x="12109446" y="0"/>
                </a:lnTo>
                <a:lnTo>
                  <a:pt x="12109446" y="17125890"/>
                </a:lnTo>
                <a:lnTo>
                  <a:pt x="0" y="17125890"/>
                </a:lnTo>
                <a:close/>
              </a:path>
            </a:pathLst>
          </a:custGeom>
          <a:solidFill>
            <a:srgbClr val="C3D0E2"/>
          </a:solidFill>
          <a:ln w="408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Graphic 10">
            <a:extLst>
              <a:ext uri="{FF2B5EF4-FFF2-40B4-BE49-F238E27FC236}">
                <a16:creationId xmlns:a16="http://schemas.microsoft.com/office/drawing/2014/main" id="{DFC2A557-1104-E51B-E34F-9E5887979468}"/>
              </a:ext>
            </a:extLst>
          </p:cNvPr>
          <p:cNvSpPr/>
          <p:nvPr userDrawn="1"/>
        </p:nvSpPr>
        <p:spPr>
          <a:xfrm>
            <a:off x="4405744" y="0"/>
            <a:ext cx="7786255" cy="6858000"/>
          </a:xfrm>
          <a:custGeom>
            <a:avLst/>
            <a:gdLst>
              <a:gd name="connsiteX0" fmla="*/ 0 w 12201885"/>
              <a:gd name="connsiteY0" fmla="*/ 0 h 3066212"/>
              <a:gd name="connsiteX1" fmla="*/ 12201885 w 12201885"/>
              <a:gd name="connsiteY1" fmla="*/ 0 h 3066212"/>
              <a:gd name="connsiteX2" fmla="*/ 12201885 w 12201885"/>
              <a:gd name="connsiteY2" fmla="*/ 3066212 h 3066212"/>
              <a:gd name="connsiteX3" fmla="*/ 0 w 12201885"/>
              <a:gd name="connsiteY3" fmla="*/ 3066212 h 3066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1885" h="3066212">
                <a:moveTo>
                  <a:pt x="0" y="0"/>
                </a:moveTo>
                <a:lnTo>
                  <a:pt x="12201885" y="0"/>
                </a:lnTo>
                <a:lnTo>
                  <a:pt x="12201885" y="3066212"/>
                </a:lnTo>
                <a:lnTo>
                  <a:pt x="0" y="3066212"/>
                </a:lnTo>
                <a:close/>
              </a:path>
            </a:pathLst>
          </a:custGeom>
          <a:solidFill>
            <a:srgbClr val="FFFFFF"/>
          </a:solidFill>
          <a:ln w="4118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CA177F1B-A0B3-3113-7A1F-39DF046E647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14645" y="1737903"/>
            <a:ext cx="3382196" cy="3382196"/>
          </a:xfrm>
          <a:prstGeom prst="rect">
            <a:avLst/>
          </a:prstGeom>
        </p:spPr>
      </p:pic>
      <p:sp>
        <p:nvSpPr>
          <p:cNvPr id="3" name="Picture Placeholder 19">
            <a:extLst>
              <a:ext uri="{FF2B5EF4-FFF2-40B4-BE49-F238E27FC236}">
                <a16:creationId xmlns:a16="http://schemas.microsoft.com/office/drawing/2014/main" id="{8D4B99DC-B6FC-116D-5266-6C1F802596B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850212" y="1883592"/>
            <a:ext cx="3111061" cy="3090815"/>
          </a:xfrm>
          <a:prstGeom prst="roundRect">
            <a:avLst>
              <a:gd name="adj" fmla="val 50000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06055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raphic 7">
            <a:extLst>
              <a:ext uri="{FF2B5EF4-FFF2-40B4-BE49-F238E27FC236}">
                <a16:creationId xmlns:a16="http://schemas.microsoft.com/office/drawing/2014/main" id="{D7335758-97C7-AF9A-F5BB-85D28F6CF287}"/>
              </a:ext>
            </a:extLst>
          </p:cNvPr>
          <p:cNvSpPr/>
          <p:nvPr/>
        </p:nvSpPr>
        <p:spPr>
          <a:xfrm>
            <a:off x="0" y="-867"/>
            <a:ext cx="12192000" cy="6858867"/>
          </a:xfrm>
          <a:custGeom>
            <a:avLst/>
            <a:gdLst>
              <a:gd name="connsiteX0" fmla="*/ 0 w 12109446"/>
              <a:gd name="connsiteY0" fmla="*/ 0 h 17125889"/>
              <a:gd name="connsiteX1" fmla="*/ 12109446 w 12109446"/>
              <a:gd name="connsiteY1" fmla="*/ 0 h 17125889"/>
              <a:gd name="connsiteX2" fmla="*/ 12109446 w 12109446"/>
              <a:gd name="connsiteY2" fmla="*/ 17125890 h 17125889"/>
              <a:gd name="connsiteX3" fmla="*/ 0 w 12109446"/>
              <a:gd name="connsiteY3" fmla="*/ 17125890 h 17125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09446" h="17125889">
                <a:moveTo>
                  <a:pt x="0" y="0"/>
                </a:moveTo>
                <a:lnTo>
                  <a:pt x="12109446" y="0"/>
                </a:lnTo>
                <a:lnTo>
                  <a:pt x="12109446" y="17125890"/>
                </a:lnTo>
                <a:lnTo>
                  <a:pt x="0" y="17125890"/>
                </a:lnTo>
                <a:close/>
              </a:path>
            </a:pathLst>
          </a:custGeom>
          <a:solidFill>
            <a:srgbClr val="C3D0E2"/>
          </a:solidFill>
          <a:ln w="408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970156-487F-B383-640C-3181E1552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445000" y="1812059"/>
            <a:ext cx="2743200" cy="365125"/>
          </a:xfrm>
        </p:spPr>
        <p:txBody>
          <a:bodyPr/>
          <a:lstStyle/>
          <a:p>
            <a:fld id="{57EFC536-8774-4BBF-AD9E-EC333D0A26F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Graphic 10">
            <a:extLst>
              <a:ext uri="{FF2B5EF4-FFF2-40B4-BE49-F238E27FC236}">
                <a16:creationId xmlns:a16="http://schemas.microsoft.com/office/drawing/2014/main" id="{DFC2A557-1104-E51B-E34F-9E588797946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201885"/>
              <a:gd name="connsiteY0" fmla="*/ 0 h 3066212"/>
              <a:gd name="connsiteX1" fmla="*/ 12201885 w 12201885"/>
              <a:gd name="connsiteY1" fmla="*/ 0 h 3066212"/>
              <a:gd name="connsiteX2" fmla="*/ 12201885 w 12201885"/>
              <a:gd name="connsiteY2" fmla="*/ 3066212 h 3066212"/>
              <a:gd name="connsiteX3" fmla="*/ 0 w 12201885"/>
              <a:gd name="connsiteY3" fmla="*/ 3066212 h 3066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1885" h="3066212">
                <a:moveTo>
                  <a:pt x="0" y="0"/>
                </a:moveTo>
                <a:lnTo>
                  <a:pt x="12201885" y="0"/>
                </a:lnTo>
                <a:lnTo>
                  <a:pt x="12201885" y="3066212"/>
                </a:lnTo>
                <a:lnTo>
                  <a:pt x="0" y="3066212"/>
                </a:lnTo>
                <a:close/>
              </a:path>
            </a:pathLst>
          </a:custGeom>
          <a:solidFill>
            <a:srgbClr val="FFFFFF"/>
          </a:solidFill>
          <a:ln w="4118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154D9B34-F823-C183-E465-96089D4C402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25502" y="1346392"/>
            <a:ext cx="3382196" cy="3382196"/>
          </a:xfrm>
          <a:prstGeom prst="rect">
            <a:avLst/>
          </a:prstGeom>
        </p:spPr>
      </p:pic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3B02F5D-2603-4C75-EB6C-9821E0B96367}"/>
              </a:ext>
            </a:extLst>
          </p:cNvPr>
          <p:cNvSpPr/>
          <p:nvPr userDrawn="1"/>
        </p:nvSpPr>
        <p:spPr>
          <a:xfrm flipH="1">
            <a:off x="1" y="805245"/>
            <a:ext cx="6302983" cy="1006814"/>
          </a:xfrm>
          <a:custGeom>
            <a:avLst/>
            <a:gdLst>
              <a:gd name="connsiteX0" fmla="*/ 6302983 w 6302983"/>
              <a:gd name="connsiteY0" fmla="*/ 0 h 1006814"/>
              <a:gd name="connsiteX1" fmla="*/ 503407 w 6302983"/>
              <a:gd name="connsiteY1" fmla="*/ 0 h 1006814"/>
              <a:gd name="connsiteX2" fmla="*/ 10228 w 6302983"/>
              <a:gd name="connsiteY2" fmla="*/ 401953 h 1006814"/>
              <a:gd name="connsiteX3" fmla="*/ 0 w 6302983"/>
              <a:gd name="connsiteY3" fmla="*/ 503407 h 1006814"/>
              <a:gd name="connsiteX4" fmla="*/ 10228 w 6302983"/>
              <a:gd name="connsiteY4" fmla="*/ 604860 h 1006814"/>
              <a:gd name="connsiteX5" fmla="*/ 503407 w 6302983"/>
              <a:gd name="connsiteY5" fmla="*/ 1006813 h 1006814"/>
              <a:gd name="connsiteX6" fmla="*/ 6302983 w 6302983"/>
              <a:gd name="connsiteY6" fmla="*/ 1006814 h 1006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02983" h="1006814">
                <a:moveTo>
                  <a:pt x="6302983" y="0"/>
                </a:moveTo>
                <a:lnTo>
                  <a:pt x="503407" y="0"/>
                </a:lnTo>
                <a:cubicBezTo>
                  <a:pt x="260136" y="0"/>
                  <a:pt x="57168" y="172559"/>
                  <a:pt x="10228" y="401953"/>
                </a:cubicBezTo>
                <a:lnTo>
                  <a:pt x="0" y="503407"/>
                </a:lnTo>
                <a:lnTo>
                  <a:pt x="10228" y="604860"/>
                </a:lnTo>
                <a:cubicBezTo>
                  <a:pt x="57168" y="834254"/>
                  <a:pt x="260136" y="1006813"/>
                  <a:pt x="503407" y="1006813"/>
                </a:cubicBezTo>
                <a:lnTo>
                  <a:pt x="6302983" y="1006814"/>
                </a:lnTo>
                <a:close/>
              </a:path>
            </a:pathLst>
          </a:custGeom>
          <a:solidFill>
            <a:srgbClr val="C3D0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EB35E49F-9087-38B2-2A34-E9139D3E07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26981" y="187648"/>
            <a:ext cx="2355457" cy="2355457"/>
          </a:xfrm>
          <a:prstGeom prst="rect">
            <a:avLst/>
          </a:prstGeom>
        </p:spPr>
      </p:pic>
      <p:sp>
        <p:nvSpPr>
          <p:cNvPr id="11" name="Picture Placeholder 19">
            <a:extLst>
              <a:ext uri="{FF2B5EF4-FFF2-40B4-BE49-F238E27FC236}">
                <a16:creationId xmlns:a16="http://schemas.microsoft.com/office/drawing/2014/main" id="{3F7F68B9-1354-2575-0566-F2D227D07F6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1394" y="289111"/>
            <a:ext cx="2166631" cy="2152531"/>
          </a:xfrm>
          <a:prstGeom prst="roundRect">
            <a:avLst>
              <a:gd name="adj" fmla="val 50000"/>
            </a:avLst>
          </a:prstGeom>
        </p:spPr>
        <p:txBody>
          <a:bodyPr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99610192-E2F8-6DAD-CD4C-1A58093FEFF4}"/>
              </a:ext>
            </a:extLst>
          </p:cNvPr>
          <p:cNvSpPr/>
          <p:nvPr userDrawn="1"/>
        </p:nvSpPr>
        <p:spPr>
          <a:xfrm>
            <a:off x="6698357" y="805245"/>
            <a:ext cx="5493642" cy="1006814"/>
          </a:xfrm>
          <a:custGeom>
            <a:avLst/>
            <a:gdLst>
              <a:gd name="connsiteX0" fmla="*/ 503407 w 5493642"/>
              <a:gd name="connsiteY0" fmla="*/ 0 h 1006814"/>
              <a:gd name="connsiteX1" fmla="*/ 5493642 w 5493642"/>
              <a:gd name="connsiteY1" fmla="*/ 0 h 1006814"/>
              <a:gd name="connsiteX2" fmla="*/ 5493642 w 5493642"/>
              <a:gd name="connsiteY2" fmla="*/ 1006814 h 1006814"/>
              <a:gd name="connsiteX3" fmla="*/ 503407 w 5493642"/>
              <a:gd name="connsiteY3" fmla="*/ 1006813 h 1006814"/>
              <a:gd name="connsiteX4" fmla="*/ 10228 w 5493642"/>
              <a:gd name="connsiteY4" fmla="*/ 604860 h 1006814"/>
              <a:gd name="connsiteX5" fmla="*/ 0 w 5493642"/>
              <a:gd name="connsiteY5" fmla="*/ 503407 h 1006814"/>
              <a:gd name="connsiteX6" fmla="*/ 10228 w 5493642"/>
              <a:gd name="connsiteY6" fmla="*/ 401953 h 1006814"/>
              <a:gd name="connsiteX7" fmla="*/ 503407 w 5493642"/>
              <a:gd name="connsiteY7" fmla="*/ 0 h 1006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93642" h="1006814">
                <a:moveTo>
                  <a:pt x="503407" y="0"/>
                </a:moveTo>
                <a:lnTo>
                  <a:pt x="5493642" y="0"/>
                </a:lnTo>
                <a:lnTo>
                  <a:pt x="5493642" y="1006814"/>
                </a:lnTo>
                <a:lnTo>
                  <a:pt x="503407" y="1006813"/>
                </a:lnTo>
                <a:cubicBezTo>
                  <a:pt x="260136" y="1006813"/>
                  <a:pt x="57168" y="834254"/>
                  <a:pt x="10228" y="604860"/>
                </a:cubicBezTo>
                <a:lnTo>
                  <a:pt x="0" y="503407"/>
                </a:lnTo>
                <a:lnTo>
                  <a:pt x="10228" y="401953"/>
                </a:lnTo>
                <a:cubicBezTo>
                  <a:pt x="57168" y="172559"/>
                  <a:pt x="260136" y="0"/>
                  <a:pt x="503407" y="0"/>
                </a:cubicBezTo>
                <a:close/>
              </a:path>
            </a:pathLst>
          </a:custGeom>
          <a:solidFill>
            <a:srgbClr val="C3D0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92052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raphic 7">
            <a:extLst>
              <a:ext uri="{FF2B5EF4-FFF2-40B4-BE49-F238E27FC236}">
                <a16:creationId xmlns:a16="http://schemas.microsoft.com/office/drawing/2014/main" id="{D7335758-97C7-AF9A-F5BB-85D28F6CF287}"/>
              </a:ext>
            </a:extLst>
          </p:cNvPr>
          <p:cNvSpPr/>
          <p:nvPr/>
        </p:nvSpPr>
        <p:spPr>
          <a:xfrm>
            <a:off x="0" y="-867"/>
            <a:ext cx="12192000" cy="6858867"/>
          </a:xfrm>
          <a:custGeom>
            <a:avLst/>
            <a:gdLst>
              <a:gd name="connsiteX0" fmla="*/ 0 w 12109446"/>
              <a:gd name="connsiteY0" fmla="*/ 0 h 17125889"/>
              <a:gd name="connsiteX1" fmla="*/ 12109446 w 12109446"/>
              <a:gd name="connsiteY1" fmla="*/ 0 h 17125889"/>
              <a:gd name="connsiteX2" fmla="*/ 12109446 w 12109446"/>
              <a:gd name="connsiteY2" fmla="*/ 17125890 h 17125889"/>
              <a:gd name="connsiteX3" fmla="*/ 0 w 12109446"/>
              <a:gd name="connsiteY3" fmla="*/ 17125890 h 17125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09446" h="17125889">
                <a:moveTo>
                  <a:pt x="0" y="0"/>
                </a:moveTo>
                <a:lnTo>
                  <a:pt x="12109446" y="0"/>
                </a:lnTo>
                <a:lnTo>
                  <a:pt x="12109446" y="17125890"/>
                </a:lnTo>
                <a:lnTo>
                  <a:pt x="0" y="17125890"/>
                </a:lnTo>
                <a:close/>
              </a:path>
            </a:pathLst>
          </a:custGeom>
          <a:solidFill>
            <a:srgbClr val="C3D0E2"/>
          </a:solidFill>
          <a:ln w="4086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970156-487F-B383-640C-3181E1552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445000" y="1812059"/>
            <a:ext cx="2743200" cy="365125"/>
          </a:xfrm>
        </p:spPr>
        <p:txBody>
          <a:bodyPr/>
          <a:lstStyle/>
          <a:p>
            <a:fld id="{57EFC536-8774-4BBF-AD9E-EC333D0A26F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Graphic 10">
            <a:extLst>
              <a:ext uri="{FF2B5EF4-FFF2-40B4-BE49-F238E27FC236}">
                <a16:creationId xmlns:a16="http://schemas.microsoft.com/office/drawing/2014/main" id="{DFC2A557-1104-E51B-E34F-9E588797946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201885"/>
              <a:gd name="connsiteY0" fmla="*/ 0 h 3066212"/>
              <a:gd name="connsiteX1" fmla="*/ 12201885 w 12201885"/>
              <a:gd name="connsiteY1" fmla="*/ 0 h 3066212"/>
              <a:gd name="connsiteX2" fmla="*/ 12201885 w 12201885"/>
              <a:gd name="connsiteY2" fmla="*/ 3066212 h 3066212"/>
              <a:gd name="connsiteX3" fmla="*/ 0 w 12201885"/>
              <a:gd name="connsiteY3" fmla="*/ 3066212 h 3066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01885" h="3066212">
                <a:moveTo>
                  <a:pt x="0" y="0"/>
                </a:moveTo>
                <a:lnTo>
                  <a:pt x="12201885" y="0"/>
                </a:lnTo>
                <a:lnTo>
                  <a:pt x="12201885" y="3066212"/>
                </a:lnTo>
                <a:lnTo>
                  <a:pt x="0" y="3066212"/>
                </a:lnTo>
                <a:close/>
              </a:path>
            </a:pathLst>
          </a:custGeom>
          <a:solidFill>
            <a:srgbClr val="FFFFFF"/>
          </a:solidFill>
          <a:ln w="4118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154D9B34-F823-C183-E465-96089D4C402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25502" y="1346392"/>
            <a:ext cx="3382196" cy="3382196"/>
          </a:xfrm>
          <a:prstGeom prst="rect">
            <a:avLst/>
          </a:prstGeom>
        </p:spPr>
      </p:pic>
      <p:sp>
        <p:nvSpPr>
          <p:cNvPr id="5" name="Freeform: Shape 4">
            <a:extLst>
              <a:ext uri="{FF2B5EF4-FFF2-40B4-BE49-F238E27FC236}">
                <a16:creationId xmlns:a16="http://schemas.microsoft.com/office/drawing/2014/main" id="{222CFD53-0544-FA99-3953-C134B1874F1C}"/>
              </a:ext>
            </a:extLst>
          </p:cNvPr>
          <p:cNvSpPr/>
          <p:nvPr userDrawn="1"/>
        </p:nvSpPr>
        <p:spPr>
          <a:xfrm>
            <a:off x="4932216" y="773806"/>
            <a:ext cx="7259784" cy="1006814"/>
          </a:xfrm>
          <a:custGeom>
            <a:avLst/>
            <a:gdLst>
              <a:gd name="connsiteX0" fmla="*/ 503407 w 7259784"/>
              <a:gd name="connsiteY0" fmla="*/ 0 h 1006814"/>
              <a:gd name="connsiteX1" fmla="*/ 7259784 w 7259784"/>
              <a:gd name="connsiteY1" fmla="*/ 0 h 1006814"/>
              <a:gd name="connsiteX2" fmla="*/ 7259784 w 7259784"/>
              <a:gd name="connsiteY2" fmla="*/ 1006814 h 1006814"/>
              <a:gd name="connsiteX3" fmla="*/ 503407 w 7259784"/>
              <a:gd name="connsiteY3" fmla="*/ 1006814 h 1006814"/>
              <a:gd name="connsiteX4" fmla="*/ 0 w 7259784"/>
              <a:gd name="connsiteY4" fmla="*/ 503407 h 1006814"/>
              <a:gd name="connsiteX5" fmla="*/ 503407 w 7259784"/>
              <a:gd name="connsiteY5" fmla="*/ 0 h 1006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59784" h="1006814">
                <a:moveTo>
                  <a:pt x="503407" y="0"/>
                </a:moveTo>
                <a:lnTo>
                  <a:pt x="7259784" y="0"/>
                </a:lnTo>
                <a:lnTo>
                  <a:pt x="7259784" y="1006814"/>
                </a:lnTo>
                <a:lnTo>
                  <a:pt x="503407" y="1006814"/>
                </a:lnTo>
                <a:cubicBezTo>
                  <a:pt x="225383" y="1006814"/>
                  <a:pt x="0" y="781431"/>
                  <a:pt x="0" y="503407"/>
                </a:cubicBezTo>
                <a:cubicBezTo>
                  <a:pt x="0" y="225383"/>
                  <a:pt x="225383" y="0"/>
                  <a:pt x="503407" y="0"/>
                </a:cubicBezTo>
                <a:close/>
              </a:path>
            </a:pathLst>
          </a:custGeom>
          <a:solidFill>
            <a:srgbClr val="C3D0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E74917EA-9606-C622-4915-CF41D747BD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42587" y="99485"/>
            <a:ext cx="2355457" cy="2355457"/>
          </a:xfrm>
          <a:prstGeom prst="rect">
            <a:avLst/>
          </a:prstGeom>
        </p:spPr>
      </p:pic>
      <p:sp>
        <p:nvSpPr>
          <p:cNvPr id="8" name="Picture Placeholder 19">
            <a:extLst>
              <a:ext uri="{FF2B5EF4-FFF2-40B4-BE49-F238E27FC236}">
                <a16:creationId xmlns:a16="http://schemas.microsoft.com/office/drawing/2014/main" id="{E9157974-1D0E-8CDE-F359-B4D424511EB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637000" y="200948"/>
            <a:ext cx="2166631" cy="2152531"/>
          </a:xfrm>
          <a:prstGeom prst="roundRect">
            <a:avLst>
              <a:gd name="adj" fmla="val 50000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31019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>
        <p159:morph option="byObject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5ABDA5-4D2D-E68F-0B9C-25CAC2FDA6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FC536-8774-4BBF-AD9E-EC333D0A26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42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4" r:id="rId3"/>
    <p:sldLayoutId id="2147483655" r:id="rId4"/>
    <p:sldLayoutId id="2147483650" r:id="rId5"/>
    <p:sldLayoutId id="2147483653" r:id="rId6"/>
    <p:sldLayoutId id="2147483651" r:id="rId7"/>
    <p:sldLayoutId id="2147483652" r:id="rId8"/>
  </p:sldLayoutIdLst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>
        <p159:morph option="byObject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minaro.ir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B50646B-A1FD-723F-DB5C-96443EDDF70C}"/>
              </a:ext>
            </a:extLst>
          </p:cNvPr>
          <p:cNvSpPr txBox="1"/>
          <p:nvPr/>
        </p:nvSpPr>
        <p:spPr>
          <a:xfrm>
            <a:off x="1" y="3943687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6000" b="1" dirty="0"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قالب پاورپوینت رزومه</a:t>
            </a:r>
            <a:endParaRPr lang="en-US" sz="6000" b="1" dirty="0">
              <a:solidFill>
                <a:srgbClr val="23022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3C2A10-DD23-46FF-8F6B-CF75910FBD85}"/>
              </a:ext>
            </a:extLst>
          </p:cNvPr>
          <p:cNvSpPr txBox="1"/>
          <p:nvPr/>
        </p:nvSpPr>
        <p:spPr>
          <a:xfrm>
            <a:off x="697859" y="5129418"/>
            <a:ext cx="10777491" cy="10887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400" dirty="0">
                <a:solidFill>
                  <a:srgbClr val="23022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rgbClr val="23022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solidFill>
                  <a:srgbClr val="23022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solidFill>
                <a:srgbClr val="23022E"/>
              </a:solidFill>
            </a:endParaRPr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78852FA3-20B0-432F-4796-F630A36D8D7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" b="2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319045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04340C15-9934-A5C9-916B-6FAB0869E3A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" b="30"/>
          <a:stretch>
            <a:fillRect/>
          </a:stretch>
        </p:blipFill>
        <p:spPr>
          <a:xfrm flipH="1">
            <a:off x="5168090" y="4444045"/>
            <a:ext cx="1855820" cy="1843743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6804EA2-10BA-8F04-EBB0-76971BDD38B6}"/>
              </a:ext>
            </a:extLst>
          </p:cNvPr>
          <p:cNvSpPr txBox="1"/>
          <p:nvPr/>
        </p:nvSpPr>
        <p:spPr>
          <a:xfrm>
            <a:off x="0" y="2212164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6000" b="1" dirty="0"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با تشکر از توجه شما عزیزان</a:t>
            </a:r>
            <a:endParaRPr lang="en-US" sz="6000" b="1" dirty="0">
              <a:solidFill>
                <a:srgbClr val="23022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12632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7A1DA434-6652-DE0B-1DBA-6982A7E3500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" r="5"/>
          <a:stretch>
            <a:fillRect/>
          </a:stretch>
        </p:blipFill>
        <p:spPr/>
      </p:pic>
      <p:sp>
        <p:nvSpPr>
          <p:cNvPr id="154" name="Rectangle: Rounded Corners 153">
            <a:extLst>
              <a:ext uri="{FF2B5EF4-FFF2-40B4-BE49-F238E27FC236}">
                <a16:creationId xmlns:a16="http://schemas.microsoft.com/office/drawing/2014/main" id="{59C1E67D-8FD7-934A-6D81-4A90ED6357E9}"/>
              </a:ext>
            </a:extLst>
          </p:cNvPr>
          <p:cNvSpPr/>
          <p:nvPr/>
        </p:nvSpPr>
        <p:spPr>
          <a:xfrm>
            <a:off x="2321013" y="338323"/>
            <a:ext cx="4900474" cy="470516"/>
          </a:xfrm>
          <a:prstGeom prst="roundRect">
            <a:avLst>
              <a:gd name="adj" fmla="val 50000"/>
            </a:avLst>
          </a:prstGeom>
          <a:solidFill>
            <a:srgbClr val="C3D0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7D04EA15-8D37-9BFB-5918-1ADBF948247B}"/>
              </a:ext>
            </a:extLst>
          </p:cNvPr>
          <p:cNvSpPr txBox="1"/>
          <p:nvPr/>
        </p:nvSpPr>
        <p:spPr>
          <a:xfrm>
            <a:off x="2321012" y="-28035"/>
            <a:ext cx="49004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6000" b="1" dirty="0"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دربــــاره مــــن</a:t>
            </a:r>
            <a:endParaRPr lang="en-US" sz="6000" b="1" dirty="0">
              <a:solidFill>
                <a:srgbClr val="23022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D4702456-6F0B-75A1-B4F8-29CD023483BE}"/>
              </a:ext>
            </a:extLst>
          </p:cNvPr>
          <p:cNvSpPr txBox="1"/>
          <p:nvPr/>
        </p:nvSpPr>
        <p:spPr>
          <a:xfrm>
            <a:off x="2730290" y="1339666"/>
            <a:ext cx="49004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2000" b="1" dirty="0">
                <a:solidFill>
                  <a:srgbClr val="FF00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و نام خانوادگی</a:t>
            </a:r>
            <a:endParaRPr lang="en-US" sz="2000" b="1" dirty="0">
              <a:solidFill>
                <a:srgbClr val="FF00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64B241D9-BFEB-0E91-48BC-93ADC2733016}"/>
              </a:ext>
            </a:extLst>
          </p:cNvPr>
          <p:cNvSpPr txBox="1"/>
          <p:nvPr/>
        </p:nvSpPr>
        <p:spPr>
          <a:xfrm>
            <a:off x="2730290" y="1893939"/>
            <a:ext cx="49004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2000" b="1" dirty="0"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شغلی</a:t>
            </a:r>
            <a:endParaRPr lang="en-US" sz="2000" b="1" dirty="0">
              <a:solidFill>
                <a:srgbClr val="23022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38F54560-D7E5-0652-5D5F-D3C227002713}"/>
              </a:ext>
            </a:extLst>
          </p:cNvPr>
          <p:cNvSpPr txBox="1"/>
          <p:nvPr/>
        </p:nvSpPr>
        <p:spPr>
          <a:xfrm>
            <a:off x="703385" y="2533053"/>
            <a:ext cx="6927379" cy="1627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400" dirty="0">
                <a:solidFill>
                  <a:srgbClr val="23022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rgbClr val="23022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solidFill>
                  <a:srgbClr val="23022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solidFill>
                <a:srgbClr val="23022E"/>
              </a:solidFill>
            </a:endParaRPr>
          </a:p>
        </p:txBody>
      </p: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11CE5A79-5303-CB1E-FD6C-E47BE7ABA5D5}"/>
              </a:ext>
            </a:extLst>
          </p:cNvPr>
          <p:cNvGrpSpPr/>
          <p:nvPr/>
        </p:nvGrpSpPr>
        <p:grpSpPr>
          <a:xfrm>
            <a:off x="1911348" y="4728404"/>
            <a:ext cx="5756429" cy="352466"/>
            <a:chOff x="1911348" y="4728404"/>
            <a:chExt cx="5756429" cy="352466"/>
          </a:xfrm>
        </p:grpSpPr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7ADC76D6-09C8-0B93-13D0-72790D30973F}"/>
                </a:ext>
              </a:extLst>
            </p:cNvPr>
            <p:cNvSpPr txBox="1"/>
            <p:nvPr/>
          </p:nvSpPr>
          <p:spPr>
            <a:xfrm>
              <a:off x="7037476" y="4770913"/>
              <a:ext cx="630301" cy="3099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fa-IR" sz="1414" spc="0" baseline="0" dirty="0">
                  <a:ln/>
                  <a:solidFill>
                    <a:srgbClr val="23022E"/>
                  </a:solidFill>
                  <a:latin typeface="Shabnam" panose="020B0603030804020204" pitchFamily="34" charset="-78"/>
                  <a:cs typeface="Shabnam" panose="020B0603030804020204" pitchFamily="34" charset="-78"/>
                  <a:sym typeface="Raleway"/>
                  <a:rtl val="0"/>
                </a:rPr>
                <a:t>فارسی</a:t>
              </a:r>
              <a:endParaRPr lang="en-US" sz="1414" spc="0" baseline="0" dirty="0">
                <a:ln/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endParaRPr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B151D3C6-F47E-1E49-B4A1-552EF1AE7779}"/>
                </a:ext>
              </a:extLst>
            </p:cNvPr>
            <p:cNvSpPr/>
            <p:nvPr/>
          </p:nvSpPr>
          <p:spPr>
            <a:xfrm rot="10800000">
              <a:off x="2818245" y="4834594"/>
              <a:ext cx="3693508" cy="236494"/>
            </a:xfrm>
            <a:custGeom>
              <a:avLst/>
              <a:gdLst>
                <a:gd name="connsiteX0" fmla="*/ -15 w 3693508"/>
                <a:gd name="connsiteY0" fmla="*/ -380 h 236494"/>
                <a:gd name="connsiteX1" fmla="*/ 3693494 w 3693508"/>
                <a:gd name="connsiteY1" fmla="*/ -380 h 236494"/>
                <a:gd name="connsiteX2" fmla="*/ 3693494 w 3693508"/>
                <a:gd name="connsiteY2" fmla="*/ 236116 h 236494"/>
                <a:gd name="connsiteX3" fmla="*/ -15 w 3693508"/>
                <a:gd name="connsiteY3" fmla="*/ 236116 h 236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93508" h="236494">
                  <a:moveTo>
                    <a:pt x="-15" y="-380"/>
                  </a:moveTo>
                  <a:lnTo>
                    <a:pt x="3693494" y="-380"/>
                  </a:lnTo>
                  <a:lnTo>
                    <a:pt x="3693494" y="236116"/>
                  </a:lnTo>
                  <a:lnTo>
                    <a:pt x="-15" y="236116"/>
                  </a:lnTo>
                  <a:close/>
                </a:path>
              </a:pathLst>
            </a:custGeom>
            <a:solidFill>
              <a:srgbClr val="E8E3E6"/>
            </a:solidFill>
            <a:ln w="597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353FBF0B-1FDC-5EC8-535A-6531E2204539}"/>
                </a:ext>
              </a:extLst>
            </p:cNvPr>
            <p:cNvSpPr/>
            <p:nvPr/>
          </p:nvSpPr>
          <p:spPr>
            <a:xfrm rot="10800000">
              <a:off x="2818244" y="4834593"/>
              <a:ext cx="3693510" cy="236495"/>
            </a:xfrm>
            <a:custGeom>
              <a:avLst/>
              <a:gdLst>
                <a:gd name="connsiteX0" fmla="*/ -15 w 3465396"/>
                <a:gd name="connsiteY0" fmla="*/ -380 h 236494"/>
                <a:gd name="connsiteX1" fmla="*/ 3465382 w 3465396"/>
                <a:gd name="connsiteY1" fmla="*/ -380 h 236494"/>
                <a:gd name="connsiteX2" fmla="*/ 3465382 w 3465396"/>
                <a:gd name="connsiteY2" fmla="*/ 236116 h 236494"/>
                <a:gd name="connsiteX3" fmla="*/ -15 w 3465396"/>
                <a:gd name="connsiteY3" fmla="*/ 236116 h 236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65396" h="236494">
                  <a:moveTo>
                    <a:pt x="-15" y="-380"/>
                  </a:moveTo>
                  <a:lnTo>
                    <a:pt x="3465382" y="-380"/>
                  </a:lnTo>
                  <a:lnTo>
                    <a:pt x="3465382" y="236116"/>
                  </a:lnTo>
                  <a:lnTo>
                    <a:pt x="-15" y="236116"/>
                  </a:lnTo>
                  <a:close/>
                </a:path>
              </a:pathLst>
            </a:custGeom>
            <a:solidFill>
              <a:srgbClr val="009ED8"/>
            </a:solidFill>
            <a:ln w="597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ED990057-8E9A-BC5E-FACB-1D72B540C02B}"/>
                </a:ext>
              </a:extLst>
            </p:cNvPr>
            <p:cNvSpPr txBox="1"/>
            <p:nvPr/>
          </p:nvSpPr>
          <p:spPr>
            <a:xfrm>
              <a:off x="1911348" y="4728404"/>
              <a:ext cx="625492" cy="3099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fa-IR" sz="1414" spc="0" baseline="0" dirty="0">
                  <a:ln/>
                  <a:solidFill>
                    <a:srgbClr val="23022E"/>
                  </a:solidFill>
                  <a:latin typeface="Shabnam" panose="020B0603030804020204" pitchFamily="34" charset="-78"/>
                  <a:cs typeface="Shabnam" panose="020B0603030804020204" pitchFamily="34" charset="-78"/>
                  <a:sym typeface="Raleway"/>
                  <a:rtl val="0"/>
                </a:rPr>
                <a:t>100</a:t>
              </a:r>
              <a:r>
                <a:rPr lang="en-US" sz="1414" spc="0" baseline="0" dirty="0">
                  <a:ln/>
                  <a:solidFill>
                    <a:srgbClr val="23022E"/>
                  </a:solidFill>
                  <a:latin typeface="Shabnam" panose="020B0603030804020204" pitchFamily="34" charset="-78"/>
                  <a:cs typeface="Shabnam" panose="020B0603030804020204" pitchFamily="34" charset="-78"/>
                  <a:sym typeface="Raleway"/>
                  <a:rtl val="0"/>
                </a:rPr>
                <a:t>%</a:t>
              </a:r>
            </a:p>
          </p:txBody>
        </p:sp>
      </p:grp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4F65D383-61C3-F36D-2126-1E07665829C4}"/>
              </a:ext>
            </a:extLst>
          </p:cNvPr>
          <p:cNvGrpSpPr/>
          <p:nvPr/>
        </p:nvGrpSpPr>
        <p:grpSpPr>
          <a:xfrm>
            <a:off x="2013940" y="5295991"/>
            <a:ext cx="5653837" cy="354861"/>
            <a:chOff x="2013940" y="5295991"/>
            <a:chExt cx="5653837" cy="354861"/>
          </a:xfrm>
        </p:grpSpPr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71FA0F09-2442-5328-4264-083AAF145CC4}"/>
                </a:ext>
              </a:extLst>
            </p:cNvPr>
            <p:cNvSpPr txBox="1"/>
            <p:nvPr/>
          </p:nvSpPr>
          <p:spPr>
            <a:xfrm>
              <a:off x="6870764" y="5340895"/>
              <a:ext cx="797013" cy="3099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414" spc="0" baseline="0" dirty="0">
                  <a:ln/>
                  <a:solidFill>
                    <a:srgbClr val="23022E"/>
                  </a:solidFill>
                  <a:latin typeface="Shabnam" panose="020B0603030804020204" pitchFamily="34" charset="-78"/>
                  <a:cs typeface="Shabnam" panose="020B0603030804020204" pitchFamily="34" charset="-78"/>
                  <a:sym typeface="Raleway"/>
                  <a:rtl val="0"/>
                </a:rPr>
                <a:t>English</a:t>
              </a:r>
              <a:endParaRPr lang="en-US" sz="1414" spc="0" baseline="0" dirty="0">
                <a:ln/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endParaRPr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42723135-78CF-F01B-D4F7-3FA9562181D3}"/>
                </a:ext>
              </a:extLst>
            </p:cNvPr>
            <p:cNvSpPr/>
            <p:nvPr/>
          </p:nvSpPr>
          <p:spPr>
            <a:xfrm rot="10800000">
              <a:off x="2818245" y="5404577"/>
              <a:ext cx="3693508" cy="236494"/>
            </a:xfrm>
            <a:custGeom>
              <a:avLst/>
              <a:gdLst>
                <a:gd name="connsiteX0" fmla="*/ -15 w 3693508"/>
                <a:gd name="connsiteY0" fmla="*/ -379 h 236494"/>
                <a:gd name="connsiteX1" fmla="*/ 3693494 w 3693508"/>
                <a:gd name="connsiteY1" fmla="*/ -379 h 236494"/>
                <a:gd name="connsiteX2" fmla="*/ 3693494 w 3693508"/>
                <a:gd name="connsiteY2" fmla="*/ 236117 h 236494"/>
                <a:gd name="connsiteX3" fmla="*/ -15 w 3693508"/>
                <a:gd name="connsiteY3" fmla="*/ 236117 h 236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93508" h="236494">
                  <a:moveTo>
                    <a:pt x="-15" y="-379"/>
                  </a:moveTo>
                  <a:lnTo>
                    <a:pt x="3693494" y="-379"/>
                  </a:lnTo>
                  <a:lnTo>
                    <a:pt x="3693494" y="236117"/>
                  </a:lnTo>
                  <a:lnTo>
                    <a:pt x="-15" y="236117"/>
                  </a:lnTo>
                  <a:close/>
                </a:path>
              </a:pathLst>
            </a:custGeom>
            <a:solidFill>
              <a:srgbClr val="C3D0E2"/>
            </a:solidFill>
            <a:ln w="597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ADA59FB9-ABAA-6977-DAF1-CB4DB3375919}"/>
                </a:ext>
              </a:extLst>
            </p:cNvPr>
            <p:cNvSpPr/>
            <p:nvPr/>
          </p:nvSpPr>
          <p:spPr>
            <a:xfrm rot="10800000">
              <a:off x="3290636" y="5404577"/>
              <a:ext cx="3221118" cy="236494"/>
            </a:xfrm>
            <a:custGeom>
              <a:avLst/>
              <a:gdLst>
                <a:gd name="connsiteX0" fmla="*/ -15 w 3221118"/>
                <a:gd name="connsiteY0" fmla="*/ -379 h 236494"/>
                <a:gd name="connsiteX1" fmla="*/ 3221103 w 3221118"/>
                <a:gd name="connsiteY1" fmla="*/ -379 h 236494"/>
                <a:gd name="connsiteX2" fmla="*/ 3221103 w 3221118"/>
                <a:gd name="connsiteY2" fmla="*/ 236117 h 236494"/>
                <a:gd name="connsiteX3" fmla="*/ -15 w 3221118"/>
                <a:gd name="connsiteY3" fmla="*/ 236117 h 236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21118" h="236494">
                  <a:moveTo>
                    <a:pt x="-15" y="-379"/>
                  </a:moveTo>
                  <a:lnTo>
                    <a:pt x="3221103" y="-379"/>
                  </a:lnTo>
                  <a:lnTo>
                    <a:pt x="3221103" y="236117"/>
                  </a:lnTo>
                  <a:lnTo>
                    <a:pt x="-15" y="236117"/>
                  </a:lnTo>
                  <a:close/>
                </a:path>
              </a:pathLst>
            </a:custGeom>
            <a:solidFill>
              <a:srgbClr val="009ED8"/>
            </a:solidFill>
            <a:ln w="597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476FDA35-66FD-4F8A-98A9-F4CCABD0BC82}"/>
                </a:ext>
              </a:extLst>
            </p:cNvPr>
            <p:cNvSpPr txBox="1"/>
            <p:nvPr/>
          </p:nvSpPr>
          <p:spPr>
            <a:xfrm>
              <a:off x="2013940" y="5295991"/>
              <a:ext cx="522900" cy="3099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414" spc="0" baseline="0">
                  <a:ln/>
                  <a:solidFill>
                    <a:srgbClr val="23022E"/>
                  </a:solidFill>
                  <a:latin typeface="Shabnam" panose="020B0603030804020204" pitchFamily="34" charset="-78"/>
                  <a:cs typeface="Shabnam" panose="020B0603030804020204" pitchFamily="34" charset="-78"/>
                  <a:sym typeface="Raleway"/>
                  <a:rtl val="0"/>
                </a:rPr>
                <a:t>80%</a:t>
              </a:r>
            </a:p>
          </p:txBody>
        </p:sp>
      </p:grp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6608AB38-EC28-D80D-9EF5-B7D40D832214}"/>
              </a:ext>
            </a:extLst>
          </p:cNvPr>
          <p:cNvGrpSpPr/>
          <p:nvPr/>
        </p:nvGrpSpPr>
        <p:grpSpPr>
          <a:xfrm>
            <a:off x="2013940" y="5879145"/>
            <a:ext cx="5653837" cy="341689"/>
            <a:chOff x="2013940" y="5879145"/>
            <a:chExt cx="5653837" cy="341689"/>
          </a:xfrm>
        </p:grpSpPr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11CB6D89-4F6B-6E66-CA85-79ED1EC5B1E4}"/>
                </a:ext>
              </a:extLst>
            </p:cNvPr>
            <p:cNvSpPr txBox="1"/>
            <p:nvPr/>
          </p:nvSpPr>
          <p:spPr>
            <a:xfrm>
              <a:off x="6840306" y="5910877"/>
              <a:ext cx="827471" cy="3099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414" spc="0" baseline="0">
                  <a:ln/>
                  <a:solidFill>
                    <a:srgbClr val="23022E"/>
                  </a:solidFill>
                  <a:latin typeface="Shabnam" panose="020B0603030804020204" pitchFamily="34" charset="-78"/>
                  <a:cs typeface="Shabnam" panose="020B0603030804020204" pitchFamily="34" charset="-78"/>
                  <a:sym typeface="Raleway"/>
                  <a:rtl val="0"/>
                </a:rPr>
                <a:t>Spanish</a:t>
              </a:r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604ECE92-0497-FCD6-72F6-EB9C3AE107FC}"/>
                </a:ext>
              </a:extLst>
            </p:cNvPr>
            <p:cNvSpPr/>
            <p:nvPr/>
          </p:nvSpPr>
          <p:spPr>
            <a:xfrm rot="10800000">
              <a:off x="2818245" y="5974559"/>
              <a:ext cx="3693508" cy="236494"/>
            </a:xfrm>
            <a:custGeom>
              <a:avLst/>
              <a:gdLst>
                <a:gd name="connsiteX0" fmla="*/ -15 w 3693508"/>
                <a:gd name="connsiteY0" fmla="*/ -379 h 236494"/>
                <a:gd name="connsiteX1" fmla="*/ 3693494 w 3693508"/>
                <a:gd name="connsiteY1" fmla="*/ -379 h 236494"/>
                <a:gd name="connsiteX2" fmla="*/ 3693494 w 3693508"/>
                <a:gd name="connsiteY2" fmla="*/ 236116 h 236494"/>
                <a:gd name="connsiteX3" fmla="*/ -15 w 3693508"/>
                <a:gd name="connsiteY3" fmla="*/ 236116 h 236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93508" h="236494">
                  <a:moveTo>
                    <a:pt x="-15" y="-379"/>
                  </a:moveTo>
                  <a:lnTo>
                    <a:pt x="3693494" y="-379"/>
                  </a:lnTo>
                  <a:lnTo>
                    <a:pt x="3693494" y="236116"/>
                  </a:lnTo>
                  <a:lnTo>
                    <a:pt x="-15" y="236116"/>
                  </a:lnTo>
                  <a:close/>
                </a:path>
              </a:pathLst>
            </a:custGeom>
            <a:solidFill>
              <a:srgbClr val="C3D0E2"/>
            </a:solidFill>
            <a:ln w="597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DFEF10FA-5D7C-986B-6FD5-D51826392B6E}"/>
                </a:ext>
              </a:extLst>
            </p:cNvPr>
            <p:cNvSpPr/>
            <p:nvPr/>
          </p:nvSpPr>
          <p:spPr>
            <a:xfrm rot="10800000">
              <a:off x="3664238" y="5974559"/>
              <a:ext cx="2847516" cy="236494"/>
            </a:xfrm>
            <a:custGeom>
              <a:avLst/>
              <a:gdLst>
                <a:gd name="connsiteX0" fmla="*/ -15 w 2847516"/>
                <a:gd name="connsiteY0" fmla="*/ -379 h 236494"/>
                <a:gd name="connsiteX1" fmla="*/ 2847502 w 2847516"/>
                <a:gd name="connsiteY1" fmla="*/ -379 h 236494"/>
                <a:gd name="connsiteX2" fmla="*/ 2847502 w 2847516"/>
                <a:gd name="connsiteY2" fmla="*/ 236116 h 236494"/>
                <a:gd name="connsiteX3" fmla="*/ -15 w 2847516"/>
                <a:gd name="connsiteY3" fmla="*/ 236116 h 236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47516" h="236494">
                  <a:moveTo>
                    <a:pt x="-15" y="-379"/>
                  </a:moveTo>
                  <a:lnTo>
                    <a:pt x="2847502" y="-379"/>
                  </a:lnTo>
                  <a:lnTo>
                    <a:pt x="2847502" y="236116"/>
                  </a:lnTo>
                  <a:lnTo>
                    <a:pt x="-15" y="236116"/>
                  </a:lnTo>
                  <a:close/>
                </a:path>
              </a:pathLst>
            </a:custGeom>
            <a:solidFill>
              <a:srgbClr val="009ED8"/>
            </a:solidFill>
            <a:ln w="597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</a:endParaRPr>
            </a:p>
          </p:txBody>
        </p:sp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id="{8C037179-8EB7-165C-B269-1E8E18455ECD}"/>
                </a:ext>
              </a:extLst>
            </p:cNvPr>
            <p:cNvSpPr txBox="1"/>
            <p:nvPr/>
          </p:nvSpPr>
          <p:spPr>
            <a:xfrm>
              <a:off x="2013940" y="5879145"/>
              <a:ext cx="522900" cy="3099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414" spc="0" baseline="0">
                  <a:ln/>
                  <a:solidFill>
                    <a:srgbClr val="23022E"/>
                  </a:solidFill>
                  <a:latin typeface="Shabnam" panose="020B0603030804020204" pitchFamily="34" charset="-78"/>
                  <a:cs typeface="Shabnam" panose="020B0603030804020204" pitchFamily="34" charset="-78"/>
                  <a:sym typeface="Raleway"/>
                  <a:rtl val="0"/>
                </a:rPr>
                <a:t>70%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91125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" grpId="0"/>
      <p:bldP spid="163" grpId="0"/>
      <p:bldP spid="164" grpId="0"/>
      <p:bldP spid="16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BB8B395B-2D18-24FD-5EE9-BD3B008DB90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" r="19"/>
          <a:stretch>
            <a:fillRect/>
          </a:stretch>
        </p:blipFill>
        <p:spPr>
          <a:xfrm flipH="1">
            <a:off x="621394" y="289111"/>
            <a:ext cx="2166631" cy="2152531"/>
          </a:xfr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A0E654C5-A2DC-6AB2-E229-3AE1F186CCB6}"/>
              </a:ext>
            </a:extLst>
          </p:cNvPr>
          <p:cNvSpPr txBox="1"/>
          <p:nvPr/>
        </p:nvSpPr>
        <p:spPr>
          <a:xfrm>
            <a:off x="7059543" y="822375"/>
            <a:ext cx="49004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6000" b="1" dirty="0"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سوابق تحصیلی</a:t>
            </a:r>
            <a:endParaRPr lang="en-US" sz="6000" b="1" dirty="0">
              <a:solidFill>
                <a:srgbClr val="23022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cxnSp>
        <p:nvCxnSpPr>
          <p:cNvPr id="37" name="Google Shape;1016;p44">
            <a:extLst>
              <a:ext uri="{FF2B5EF4-FFF2-40B4-BE49-F238E27FC236}">
                <a16:creationId xmlns:a16="http://schemas.microsoft.com/office/drawing/2014/main" id="{A94CCEA6-763E-40A4-0914-28F674220882}"/>
              </a:ext>
            </a:extLst>
          </p:cNvPr>
          <p:cNvCxnSpPr>
            <a:cxnSpLocks/>
            <a:endCxn id="69" idx="2"/>
          </p:cNvCxnSpPr>
          <p:nvPr/>
        </p:nvCxnSpPr>
        <p:spPr>
          <a:xfrm>
            <a:off x="3957060" y="3450266"/>
            <a:ext cx="699000" cy="0"/>
          </a:xfrm>
          <a:prstGeom prst="straightConnector1">
            <a:avLst/>
          </a:prstGeom>
          <a:noFill/>
          <a:ln w="19050" cap="flat" cmpd="sng">
            <a:solidFill>
              <a:srgbClr val="23022E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38" name="Google Shape;1019;p44">
            <a:extLst>
              <a:ext uri="{FF2B5EF4-FFF2-40B4-BE49-F238E27FC236}">
                <a16:creationId xmlns:a16="http://schemas.microsoft.com/office/drawing/2014/main" id="{0ACE5AAC-0055-CDC0-FE36-577DE9A5CA7D}"/>
              </a:ext>
            </a:extLst>
          </p:cNvPr>
          <p:cNvCxnSpPr>
            <a:cxnSpLocks/>
            <a:endCxn id="59" idx="2"/>
          </p:cNvCxnSpPr>
          <p:nvPr/>
        </p:nvCxnSpPr>
        <p:spPr>
          <a:xfrm>
            <a:off x="3957060" y="5397991"/>
            <a:ext cx="699000" cy="0"/>
          </a:xfrm>
          <a:prstGeom prst="straightConnector1">
            <a:avLst/>
          </a:prstGeom>
          <a:noFill/>
          <a:ln w="19050" cap="flat" cmpd="sng">
            <a:solidFill>
              <a:srgbClr val="23022E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39" name="Google Shape;1022;p44">
            <a:extLst>
              <a:ext uri="{FF2B5EF4-FFF2-40B4-BE49-F238E27FC236}">
                <a16:creationId xmlns:a16="http://schemas.microsoft.com/office/drawing/2014/main" id="{7B5B0A22-F3D9-E260-4676-4888EC64E82C}"/>
              </a:ext>
            </a:extLst>
          </p:cNvPr>
          <p:cNvCxnSpPr>
            <a:cxnSpLocks/>
            <a:endCxn id="52" idx="6"/>
          </p:cNvCxnSpPr>
          <p:nvPr/>
        </p:nvCxnSpPr>
        <p:spPr>
          <a:xfrm rot="10800000">
            <a:off x="7871160" y="3450266"/>
            <a:ext cx="689700" cy="0"/>
          </a:xfrm>
          <a:prstGeom prst="straightConnector1">
            <a:avLst/>
          </a:prstGeom>
          <a:noFill/>
          <a:ln w="19050" cap="flat" cmpd="sng">
            <a:solidFill>
              <a:srgbClr val="23022E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40" name="Google Shape;1025;p44">
            <a:extLst>
              <a:ext uri="{FF2B5EF4-FFF2-40B4-BE49-F238E27FC236}">
                <a16:creationId xmlns:a16="http://schemas.microsoft.com/office/drawing/2014/main" id="{0F40115F-D176-21C7-3EF3-8E1432D2CD58}"/>
              </a:ext>
            </a:extLst>
          </p:cNvPr>
          <p:cNvCxnSpPr>
            <a:cxnSpLocks/>
            <a:endCxn id="64" idx="6"/>
          </p:cNvCxnSpPr>
          <p:nvPr/>
        </p:nvCxnSpPr>
        <p:spPr>
          <a:xfrm rot="10800000">
            <a:off x="7871160" y="5397991"/>
            <a:ext cx="689700" cy="0"/>
          </a:xfrm>
          <a:prstGeom prst="straightConnector1">
            <a:avLst/>
          </a:prstGeom>
          <a:noFill/>
          <a:ln w="19050" cap="flat" cmpd="sng">
            <a:solidFill>
              <a:srgbClr val="23022E"/>
            </a:solidFill>
            <a:prstDash val="dash"/>
            <a:round/>
            <a:headEnd type="none" w="med" len="med"/>
            <a:tailEnd type="none" w="med" len="med"/>
          </a:ln>
        </p:spPr>
      </p:cxnSp>
      <p:grpSp>
        <p:nvGrpSpPr>
          <p:cNvPr id="41" name="Google Shape;1028;p44">
            <a:extLst>
              <a:ext uri="{FF2B5EF4-FFF2-40B4-BE49-F238E27FC236}">
                <a16:creationId xmlns:a16="http://schemas.microsoft.com/office/drawing/2014/main" id="{65A97ED9-4E80-2146-C310-C8DAE77A520B}"/>
              </a:ext>
            </a:extLst>
          </p:cNvPr>
          <p:cNvGrpSpPr/>
          <p:nvPr/>
        </p:nvGrpSpPr>
        <p:grpSpPr>
          <a:xfrm>
            <a:off x="4828398" y="2993591"/>
            <a:ext cx="2861100" cy="2861100"/>
            <a:chOff x="3141449" y="1389300"/>
            <a:chExt cx="2861100" cy="2861100"/>
          </a:xfrm>
          <a:effectLst>
            <a:outerShdw blurRad="63500" algn="ctr" rotWithShape="0">
              <a:prstClr val="black">
                <a:alpha val="13000"/>
              </a:prstClr>
            </a:outerShdw>
          </a:effectLst>
        </p:grpSpPr>
        <p:sp>
          <p:nvSpPr>
            <p:cNvPr id="42" name="Google Shape;1029;p44">
              <a:extLst>
                <a:ext uri="{FF2B5EF4-FFF2-40B4-BE49-F238E27FC236}">
                  <a16:creationId xmlns:a16="http://schemas.microsoft.com/office/drawing/2014/main" id="{C36A813F-F5FF-6B28-4FC9-8B0F225BA438}"/>
                </a:ext>
              </a:extLst>
            </p:cNvPr>
            <p:cNvSpPr/>
            <p:nvPr/>
          </p:nvSpPr>
          <p:spPr>
            <a:xfrm>
              <a:off x="3141449" y="1389300"/>
              <a:ext cx="2861100" cy="2861100"/>
            </a:xfrm>
            <a:prstGeom prst="donut">
              <a:avLst>
                <a:gd name="adj" fmla="val 2898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030;p44">
              <a:extLst>
                <a:ext uri="{FF2B5EF4-FFF2-40B4-BE49-F238E27FC236}">
                  <a16:creationId xmlns:a16="http://schemas.microsoft.com/office/drawing/2014/main" id="{36F78828-7F7A-30A2-3A1E-CFBB5EE056B8}"/>
                </a:ext>
              </a:extLst>
            </p:cNvPr>
            <p:cNvSpPr/>
            <p:nvPr/>
          </p:nvSpPr>
          <p:spPr>
            <a:xfrm>
              <a:off x="3523050" y="1770900"/>
              <a:ext cx="2097900" cy="20979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63500" algn="ctr" rotWithShape="0">
                <a:prstClr val="black">
                  <a:alpha val="18000"/>
                </a:prst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032;p44">
              <a:extLst>
                <a:ext uri="{FF2B5EF4-FFF2-40B4-BE49-F238E27FC236}">
                  <a16:creationId xmlns:a16="http://schemas.microsoft.com/office/drawing/2014/main" id="{431B506A-D0C5-FEBB-F24E-CCA7A9A6AA21}"/>
                </a:ext>
              </a:extLst>
            </p:cNvPr>
            <p:cNvSpPr/>
            <p:nvPr/>
          </p:nvSpPr>
          <p:spPr>
            <a:xfrm>
              <a:off x="3667350" y="1915195"/>
              <a:ext cx="1809300" cy="1809300"/>
            </a:xfrm>
            <a:prstGeom prst="ellipse">
              <a:avLst/>
            </a:prstGeom>
            <a:noFill/>
            <a:ln w="19050" cap="flat" cmpd="sng">
              <a:solidFill>
                <a:srgbClr val="23022E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CE90EBDC-E60C-B22B-A5E7-69B31E22C441}"/>
              </a:ext>
            </a:extLst>
          </p:cNvPr>
          <p:cNvGrpSpPr/>
          <p:nvPr/>
        </p:nvGrpSpPr>
        <p:grpSpPr>
          <a:xfrm>
            <a:off x="6894833" y="2873466"/>
            <a:ext cx="1153840" cy="1153633"/>
            <a:chOff x="6894833" y="2873466"/>
            <a:chExt cx="1153840" cy="1153633"/>
          </a:xfrm>
        </p:grpSpPr>
        <p:grpSp>
          <p:nvGrpSpPr>
            <p:cNvPr id="46" name="Google Shape;1034;p44">
              <a:extLst>
                <a:ext uri="{FF2B5EF4-FFF2-40B4-BE49-F238E27FC236}">
                  <a16:creationId xmlns:a16="http://schemas.microsoft.com/office/drawing/2014/main" id="{BAB3380B-D7E4-82B5-7129-C879758389CA}"/>
                </a:ext>
              </a:extLst>
            </p:cNvPr>
            <p:cNvGrpSpPr/>
            <p:nvPr/>
          </p:nvGrpSpPr>
          <p:grpSpPr>
            <a:xfrm>
              <a:off x="6894833" y="2873466"/>
              <a:ext cx="1153840" cy="1153633"/>
              <a:chOff x="5207884" y="1269175"/>
              <a:chExt cx="1153840" cy="1153633"/>
            </a:xfrm>
          </p:grpSpPr>
          <p:sp>
            <p:nvSpPr>
              <p:cNvPr id="51" name="Google Shape;1035;p44">
                <a:extLst>
                  <a:ext uri="{FF2B5EF4-FFF2-40B4-BE49-F238E27FC236}">
                    <a16:creationId xmlns:a16="http://schemas.microsoft.com/office/drawing/2014/main" id="{CC415F8A-D818-1B3E-5665-D976D52B775F}"/>
                  </a:ext>
                </a:extLst>
              </p:cNvPr>
              <p:cNvSpPr/>
              <p:nvPr/>
            </p:nvSpPr>
            <p:spPr>
              <a:xfrm>
                <a:off x="5207884" y="1269175"/>
                <a:ext cx="1153840" cy="1153633"/>
              </a:xfrm>
              <a:custGeom>
                <a:avLst/>
                <a:gdLst/>
                <a:ahLst/>
                <a:cxnLst/>
                <a:rect l="l" t="t" r="r" b="b"/>
                <a:pathLst>
                  <a:path w="77949" h="77935" extrusionOk="0">
                    <a:moveTo>
                      <a:pt x="38984" y="0"/>
                    </a:moveTo>
                    <a:cubicBezTo>
                      <a:pt x="17462" y="0"/>
                      <a:pt x="11" y="17444"/>
                      <a:pt x="11" y="38965"/>
                    </a:cubicBezTo>
                    <a:cubicBezTo>
                      <a:pt x="0" y="47299"/>
                      <a:pt x="2671" y="55413"/>
                      <a:pt x="7633" y="62109"/>
                    </a:cubicBezTo>
                    <a:lnTo>
                      <a:pt x="5831" y="68828"/>
                    </a:lnTo>
                    <a:lnTo>
                      <a:pt x="3686" y="76834"/>
                    </a:lnTo>
                    <a:lnTo>
                      <a:pt x="3686" y="76834"/>
                    </a:lnTo>
                    <a:lnTo>
                      <a:pt x="11691" y="74688"/>
                    </a:lnTo>
                    <a:lnTo>
                      <a:pt x="19365" y="72633"/>
                    </a:lnTo>
                    <a:cubicBezTo>
                      <a:pt x="25303" y="76106"/>
                      <a:pt x="32059" y="77934"/>
                      <a:pt x="38938" y="77934"/>
                    </a:cubicBezTo>
                    <a:cubicBezTo>
                      <a:pt x="38952" y="77934"/>
                      <a:pt x="38966" y="77934"/>
                      <a:pt x="38980" y="77934"/>
                    </a:cubicBezTo>
                    <a:cubicBezTo>
                      <a:pt x="60501" y="77934"/>
                      <a:pt x="77949" y="60486"/>
                      <a:pt x="77949" y="38965"/>
                    </a:cubicBezTo>
                    <a:cubicBezTo>
                      <a:pt x="77949" y="17444"/>
                      <a:pt x="60501" y="0"/>
                      <a:pt x="38984" y="0"/>
                    </a:cubicBezTo>
                    <a:close/>
                  </a:path>
                </a:pathLst>
              </a:custGeom>
              <a:solidFill>
                <a:srgbClr val="C3D0E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1024;p44">
                <a:extLst>
                  <a:ext uri="{FF2B5EF4-FFF2-40B4-BE49-F238E27FC236}">
                    <a16:creationId xmlns:a16="http://schemas.microsoft.com/office/drawing/2014/main" id="{BDAD408D-9A05-8AF6-E557-F4A9BFFC9195}"/>
                  </a:ext>
                </a:extLst>
              </p:cNvPr>
              <p:cNvSpPr/>
              <p:nvPr/>
            </p:nvSpPr>
            <p:spPr>
              <a:xfrm>
                <a:off x="5385344" y="1446536"/>
                <a:ext cx="798900" cy="7989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70" name="Google Shape;8743;p63">
              <a:extLst>
                <a:ext uri="{FF2B5EF4-FFF2-40B4-BE49-F238E27FC236}">
                  <a16:creationId xmlns:a16="http://schemas.microsoft.com/office/drawing/2014/main" id="{A0C2C6D3-E6F0-47A6-9CDD-1C37ADF15743}"/>
                </a:ext>
              </a:extLst>
            </p:cNvPr>
            <p:cNvSpPr/>
            <p:nvPr/>
          </p:nvSpPr>
          <p:spPr>
            <a:xfrm>
              <a:off x="7199741" y="3249890"/>
              <a:ext cx="544004" cy="443385"/>
            </a:xfrm>
            <a:custGeom>
              <a:avLst/>
              <a:gdLst/>
              <a:ahLst/>
              <a:cxnLst/>
              <a:rect l="l" t="t" r="r" b="b"/>
              <a:pathLst>
                <a:path w="11943" h="9734" extrusionOk="0">
                  <a:moveTo>
                    <a:pt x="11585" y="2638"/>
                  </a:moveTo>
                  <a:lnTo>
                    <a:pt x="11585" y="3066"/>
                  </a:lnTo>
                  <a:lnTo>
                    <a:pt x="9121" y="4007"/>
                  </a:lnTo>
                  <a:lnTo>
                    <a:pt x="9121" y="3566"/>
                  </a:lnTo>
                  <a:lnTo>
                    <a:pt x="11585" y="2638"/>
                  </a:lnTo>
                  <a:close/>
                  <a:moveTo>
                    <a:pt x="370" y="2638"/>
                  </a:moveTo>
                  <a:lnTo>
                    <a:pt x="5787" y="4697"/>
                  </a:lnTo>
                  <a:lnTo>
                    <a:pt x="5787" y="5138"/>
                  </a:lnTo>
                  <a:lnTo>
                    <a:pt x="370" y="3066"/>
                  </a:lnTo>
                  <a:lnTo>
                    <a:pt x="370" y="2638"/>
                  </a:lnTo>
                  <a:close/>
                  <a:moveTo>
                    <a:pt x="8764" y="3709"/>
                  </a:moveTo>
                  <a:lnTo>
                    <a:pt x="8764" y="4138"/>
                  </a:lnTo>
                  <a:lnTo>
                    <a:pt x="6144" y="5138"/>
                  </a:lnTo>
                  <a:lnTo>
                    <a:pt x="6144" y="4697"/>
                  </a:lnTo>
                  <a:lnTo>
                    <a:pt x="8764" y="3709"/>
                  </a:lnTo>
                  <a:close/>
                  <a:moveTo>
                    <a:pt x="9657" y="4162"/>
                  </a:moveTo>
                  <a:lnTo>
                    <a:pt x="9657" y="6745"/>
                  </a:lnTo>
                  <a:cubicBezTo>
                    <a:pt x="9478" y="6876"/>
                    <a:pt x="9299" y="6995"/>
                    <a:pt x="9121" y="7114"/>
                  </a:cubicBezTo>
                  <a:lnTo>
                    <a:pt x="9121" y="4376"/>
                  </a:lnTo>
                  <a:lnTo>
                    <a:pt x="9657" y="4162"/>
                  </a:lnTo>
                  <a:close/>
                  <a:moveTo>
                    <a:pt x="8961" y="8757"/>
                  </a:moveTo>
                  <a:cubicBezTo>
                    <a:pt x="9131" y="8757"/>
                    <a:pt x="9264" y="8907"/>
                    <a:pt x="9264" y="9079"/>
                  </a:cubicBezTo>
                  <a:cubicBezTo>
                    <a:pt x="9264" y="9258"/>
                    <a:pt x="9109" y="9389"/>
                    <a:pt x="8942" y="9389"/>
                  </a:cubicBezTo>
                  <a:cubicBezTo>
                    <a:pt x="8764" y="9389"/>
                    <a:pt x="8633" y="9246"/>
                    <a:pt x="8633" y="9079"/>
                  </a:cubicBezTo>
                  <a:cubicBezTo>
                    <a:pt x="8633" y="8900"/>
                    <a:pt x="8787" y="8757"/>
                    <a:pt x="8942" y="8757"/>
                  </a:cubicBezTo>
                  <a:cubicBezTo>
                    <a:pt x="8949" y="8757"/>
                    <a:pt x="8955" y="8757"/>
                    <a:pt x="8961" y="8757"/>
                  </a:cubicBezTo>
                  <a:close/>
                  <a:moveTo>
                    <a:pt x="5949" y="0"/>
                  </a:moveTo>
                  <a:cubicBezTo>
                    <a:pt x="5930" y="0"/>
                    <a:pt x="5912" y="6"/>
                    <a:pt x="5894" y="18"/>
                  </a:cubicBezTo>
                  <a:lnTo>
                    <a:pt x="120" y="2221"/>
                  </a:lnTo>
                  <a:cubicBezTo>
                    <a:pt x="48" y="2245"/>
                    <a:pt x="1" y="2304"/>
                    <a:pt x="1" y="2376"/>
                  </a:cubicBezTo>
                  <a:lnTo>
                    <a:pt x="1" y="3185"/>
                  </a:lnTo>
                  <a:cubicBezTo>
                    <a:pt x="1" y="3257"/>
                    <a:pt x="48" y="3316"/>
                    <a:pt x="120" y="3352"/>
                  </a:cubicBezTo>
                  <a:lnTo>
                    <a:pt x="1917" y="4031"/>
                  </a:lnTo>
                  <a:lnTo>
                    <a:pt x="1917" y="4638"/>
                  </a:lnTo>
                  <a:cubicBezTo>
                    <a:pt x="1917" y="4745"/>
                    <a:pt x="2001" y="4817"/>
                    <a:pt x="2096" y="4817"/>
                  </a:cubicBezTo>
                  <a:cubicBezTo>
                    <a:pt x="2203" y="4817"/>
                    <a:pt x="2275" y="4745"/>
                    <a:pt x="2275" y="4638"/>
                  </a:cubicBezTo>
                  <a:lnTo>
                    <a:pt x="2275" y="4186"/>
                  </a:lnTo>
                  <a:lnTo>
                    <a:pt x="5894" y="5567"/>
                  </a:lnTo>
                  <a:cubicBezTo>
                    <a:pt x="5906" y="5579"/>
                    <a:pt x="5942" y="5579"/>
                    <a:pt x="5954" y="5579"/>
                  </a:cubicBezTo>
                  <a:cubicBezTo>
                    <a:pt x="5966" y="5579"/>
                    <a:pt x="6001" y="5579"/>
                    <a:pt x="6013" y="5567"/>
                  </a:cubicBezTo>
                  <a:lnTo>
                    <a:pt x="8740" y="4519"/>
                  </a:lnTo>
                  <a:lnTo>
                    <a:pt x="8740" y="7317"/>
                  </a:lnTo>
                  <a:cubicBezTo>
                    <a:pt x="7871" y="7769"/>
                    <a:pt x="6918" y="8007"/>
                    <a:pt x="5942" y="8007"/>
                  </a:cubicBezTo>
                  <a:cubicBezTo>
                    <a:pt x="4620" y="8007"/>
                    <a:pt x="3310" y="7555"/>
                    <a:pt x="2263" y="6745"/>
                  </a:cubicBezTo>
                  <a:lnTo>
                    <a:pt x="2263" y="5352"/>
                  </a:lnTo>
                  <a:cubicBezTo>
                    <a:pt x="2263" y="5257"/>
                    <a:pt x="2191" y="5174"/>
                    <a:pt x="2084" y="5174"/>
                  </a:cubicBezTo>
                  <a:cubicBezTo>
                    <a:pt x="1977" y="5174"/>
                    <a:pt x="1906" y="5257"/>
                    <a:pt x="1906" y="5352"/>
                  </a:cubicBezTo>
                  <a:lnTo>
                    <a:pt x="1906" y="6817"/>
                  </a:lnTo>
                  <a:cubicBezTo>
                    <a:pt x="1906" y="6876"/>
                    <a:pt x="1941" y="6924"/>
                    <a:pt x="1965" y="6948"/>
                  </a:cubicBezTo>
                  <a:cubicBezTo>
                    <a:pt x="3084" y="7841"/>
                    <a:pt x="4501" y="8353"/>
                    <a:pt x="5942" y="8353"/>
                  </a:cubicBezTo>
                  <a:cubicBezTo>
                    <a:pt x="6906" y="8353"/>
                    <a:pt x="7859" y="8126"/>
                    <a:pt x="8740" y="7698"/>
                  </a:cubicBezTo>
                  <a:lnTo>
                    <a:pt x="8740" y="8412"/>
                  </a:lnTo>
                  <a:cubicBezTo>
                    <a:pt x="8454" y="8484"/>
                    <a:pt x="8252" y="8746"/>
                    <a:pt x="8252" y="9067"/>
                  </a:cubicBezTo>
                  <a:cubicBezTo>
                    <a:pt x="8252" y="9436"/>
                    <a:pt x="8549" y="9734"/>
                    <a:pt x="8918" y="9734"/>
                  </a:cubicBezTo>
                  <a:cubicBezTo>
                    <a:pt x="9287" y="9734"/>
                    <a:pt x="9585" y="9436"/>
                    <a:pt x="9585" y="9067"/>
                  </a:cubicBezTo>
                  <a:cubicBezTo>
                    <a:pt x="9585" y="8746"/>
                    <a:pt x="9383" y="8496"/>
                    <a:pt x="9097" y="8412"/>
                  </a:cubicBezTo>
                  <a:lnTo>
                    <a:pt x="9097" y="7495"/>
                  </a:lnTo>
                  <a:cubicBezTo>
                    <a:pt x="9383" y="7341"/>
                    <a:pt x="9657" y="7138"/>
                    <a:pt x="9918" y="6936"/>
                  </a:cubicBezTo>
                  <a:cubicBezTo>
                    <a:pt x="9954" y="6900"/>
                    <a:pt x="9978" y="6841"/>
                    <a:pt x="9978" y="6805"/>
                  </a:cubicBezTo>
                  <a:lnTo>
                    <a:pt x="9978" y="4019"/>
                  </a:lnTo>
                  <a:lnTo>
                    <a:pt x="11776" y="3328"/>
                  </a:lnTo>
                  <a:cubicBezTo>
                    <a:pt x="11847" y="3304"/>
                    <a:pt x="11895" y="3245"/>
                    <a:pt x="11895" y="3173"/>
                  </a:cubicBezTo>
                  <a:lnTo>
                    <a:pt x="11895" y="2364"/>
                  </a:lnTo>
                  <a:cubicBezTo>
                    <a:pt x="11943" y="2304"/>
                    <a:pt x="11895" y="2245"/>
                    <a:pt x="11823" y="2221"/>
                  </a:cubicBezTo>
                  <a:lnTo>
                    <a:pt x="8049" y="792"/>
                  </a:lnTo>
                  <a:cubicBezTo>
                    <a:pt x="8030" y="784"/>
                    <a:pt x="8010" y="780"/>
                    <a:pt x="7989" y="780"/>
                  </a:cubicBezTo>
                  <a:cubicBezTo>
                    <a:pt x="7921" y="780"/>
                    <a:pt x="7853" y="823"/>
                    <a:pt x="7835" y="887"/>
                  </a:cubicBezTo>
                  <a:cubicBezTo>
                    <a:pt x="7799" y="983"/>
                    <a:pt x="7847" y="1090"/>
                    <a:pt x="7930" y="1114"/>
                  </a:cubicBezTo>
                  <a:lnTo>
                    <a:pt x="11264" y="2376"/>
                  </a:lnTo>
                  <a:lnTo>
                    <a:pt x="8966" y="3257"/>
                  </a:lnTo>
                  <a:lnTo>
                    <a:pt x="6061" y="1947"/>
                  </a:lnTo>
                  <a:cubicBezTo>
                    <a:pt x="6035" y="1934"/>
                    <a:pt x="6010" y="1928"/>
                    <a:pt x="5985" y="1928"/>
                  </a:cubicBezTo>
                  <a:cubicBezTo>
                    <a:pt x="5918" y="1928"/>
                    <a:pt x="5858" y="1973"/>
                    <a:pt x="5823" y="2042"/>
                  </a:cubicBezTo>
                  <a:cubicBezTo>
                    <a:pt x="5775" y="2126"/>
                    <a:pt x="5823" y="2233"/>
                    <a:pt x="5906" y="2281"/>
                  </a:cubicBezTo>
                  <a:lnTo>
                    <a:pt x="8490" y="3435"/>
                  </a:lnTo>
                  <a:lnTo>
                    <a:pt x="5966" y="4388"/>
                  </a:lnTo>
                  <a:lnTo>
                    <a:pt x="691" y="2376"/>
                  </a:lnTo>
                  <a:lnTo>
                    <a:pt x="5966" y="376"/>
                  </a:lnTo>
                  <a:lnTo>
                    <a:pt x="7263" y="864"/>
                  </a:lnTo>
                  <a:cubicBezTo>
                    <a:pt x="7282" y="868"/>
                    <a:pt x="7301" y="871"/>
                    <a:pt x="7320" y="871"/>
                  </a:cubicBezTo>
                  <a:cubicBezTo>
                    <a:pt x="7394" y="871"/>
                    <a:pt x="7461" y="833"/>
                    <a:pt x="7490" y="757"/>
                  </a:cubicBezTo>
                  <a:cubicBezTo>
                    <a:pt x="7513" y="673"/>
                    <a:pt x="7478" y="566"/>
                    <a:pt x="7382" y="530"/>
                  </a:cubicBezTo>
                  <a:lnTo>
                    <a:pt x="6013" y="18"/>
                  </a:lnTo>
                  <a:cubicBezTo>
                    <a:pt x="5989" y="6"/>
                    <a:pt x="5969" y="0"/>
                    <a:pt x="5949" y="0"/>
                  </a:cubicBezTo>
                  <a:close/>
                </a:path>
              </a:pathLst>
            </a:custGeom>
            <a:solidFill>
              <a:srgbClr val="2302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FAA0D215-F33E-51D1-476A-CC5B9EAEE17B}"/>
              </a:ext>
            </a:extLst>
          </p:cNvPr>
          <p:cNvGrpSpPr/>
          <p:nvPr/>
        </p:nvGrpSpPr>
        <p:grpSpPr>
          <a:xfrm>
            <a:off x="4478524" y="2873466"/>
            <a:ext cx="1153781" cy="1153633"/>
            <a:chOff x="4478524" y="2873466"/>
            <a:chExt cx="1153781" cy="1153633"/>
          </a:xfrm>
        </p:grpSpPr>
        <p:grpSp>
          <p:nvGrpSpPr>
            <p:cNvPr id="66" name="Google Shape;1040;p44">
              <a:extLst>
                <a:ext uri="{FF2B5EF4-FFF2-40B4-BE49-F238E27FC236}">
                  <a16:creationId xmlns:a16="http://schemas.microsoft.com/office/drawing/2014/main" id="{BF76E658-A330-BF9B-7869-9F55D5E5ABA2}"/>
                </a:ext>
              </a:extLst>
            </p:cNvPr>
            <p:cNvGrpSpPr/>
            <p:nvPr/>
          </p:nvGrpSpPr>
          <p:grpSpPr>
            <a:xfrm>
              <a:off x="4478524" y="2873466"/>
              <a:ext cx="1153781" cy="1153633"/>
              <a:chOff x="2791575" y="1269175"/>
              <a:chExt cx="1153781" cy="1153633"/>
            </a:xfrm>
          </p:grpSpPr>
          <p:sp>
            <p:nvSpPr>
              <p:cNvPr id="68" name="Google Shape;1041;p44">
                <a:extLst>
                  <a:ext uri="{FF2B5EF4-FFF2-40B4-BE49-F238E27FC236}">
                    <a16:creationId xmlns:a16="http://schemas.microsoft.com/office/drawing/2014/main" id="{5E2321B4-B51E-0041-3F26-6E5B74B05340}"/>
                  </a:ext>
                </a:extLst>
              </p:cNvPr>
              <p:cNvSpPr/>
              <p:nvPr/>
            </p:nvSpPr>
            <p:spPr>
              <a:xfrm>
                <a:off x="2791575" y="1269175"/>
                <a:ext cx="1153781" cy="1153633"/>
              </a:xfrm>
              <a:custGeom>
                <a:avLst/>
                <a:gdLst/>
                <a:ahLst/>
                <a:cxnLst/>
                <a:rect l="l" t="t" r="r" b="b"/>
                <a:pathLst>
                  <a:path w="77945" h="77935" extrusionOk="0">
                    <a:moveTo>
                      <a:pt x="38965" y="0"/>
                    </a:moveTo>
                    <a:cubicBezTo>
                      <a:pt x="17444" y="0"/>
                      <a:pt x="0" y="17444"/>
                      <a:pt x="0" y="38965"/>
                    </a:cubicBezTo>
                    <a:cubicBezTo>
                      <a:pt x="0" y="60486"/>
                      <a:pt x="17444" y="77934"/>
                      <a:pt x="38965" y="77934"/>
                    </a:cubicBezTo>
                    <a:cubicBezTo>
                      <a:pt x="38979" y="77934"/>
                      <a:pt x="38993" y="77934"/>
                      <a:pt x="39007" y="77934"/>
                    </a:cubicBezTo>
                    <a:cubicBezTo>
                      <a:pt x="45887" y="77934"/>
                      <a:pt x="52642" y="76106"/>
                      <a:pt x="58584" y="72633"/>
                    </a:cubicBezTo>
                    <a:lnTo>
                      <a:pt x="66254" y="74688"/>
                    </a:lnTo>
                    <a:lnTo>
                      <a:pt x="74259" y="76834"/>
                    </a:lnTo>
                    <a:lnTo>
                      <a:pt x="72114" y="68828"/>
                    </a:lnTo>
                    <a:lnTo>
                      <a:pt x="70316" y="62109"/>
                    </a:lnTo>
                    <a:cubicBezTo>
                      <a:pt x="75274" y="55413"/>
                      <a:pt x="77945" y="47299"/>
                      <a:pt x="77934" y="38965"/>
                    </a:cubicBezTo>
                    <a:cubicBezTo>
                      <a:pt x="77934" y="17444"/>
                      <a:pt x="60486" y="0"/>
                      <a:pt x="38965" y="0"/>
                    </a:cubicBezTo>
                    <a:close/>
                  </a:path>
                </a:pathLst>
              </a:custGeom>
              <a:solidFill>
                <a:srgbClr val="C3D0E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69" name="Google Shape;1018;p44">
                <a:extLst>
                  <a:ext uri="{FF2B5EF4-FFF2-40B4-BE49-F238E27FC236}">
                    <a16:creationId xmlns:a16="http://schemas.microsoft.com/office/drawing/2014/main" id="{94ADA8C5-48FE-0A3D-8275-CBF4CCBCE231}"/>
                  </a:ext>
                </a:extLst>
              </p:cNvPr>
              <p:cNvSpPr/>
              <p:nvPr/>
            </p:nvSpPr>
            <p:spPr>
              <a:xfrm>
                <a:off x="2969007" y="1446536"/>
                <a:ext cx="798900" cy="7989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71" name="Google Shape;8743;p63">
              <a:extLst>
                <a:ext uri="{FF2B5EF4-FFF2-40B4-BE49-F238E27FC236}">
                  <a16:creationId xmlns:a16="http://schemas.microsoft.com/office/drawing/2014/main" id="{09B39BB5-8638-4431-0DDF-550FFBDD97DD}"/>
                </a:ext>
              </a:extLst>
            </p:cNvPr>
            <p:cNvSpPr/>
            <p:nvPr/>
          </p:nvSpPr>
          <p:spPr>
            <a:xfrm>
              <a:off x="4774153" y="3249890"/>
              <a:ext cx="544004" cy="443385"/>
            </a:xfrm>
            <a:custGeom>
              <a:avLst/>
              <a:gdLst/>
              <a:ahLst/>
              <a:cxnLst/>
              <a:rect l="l" t="t" r="r" b="b"/>
              <a:pathLst>
                <a:path w="11943" h="9734" extrusionOk="0">
                  <a:moveTo>
                    <a:pt x="11585" y="2638"/>
                  </a:moveTo>
                  <a:lnTo>
                    <a:pt x="11585" y="3066"/>
                  </a:lnTo>
                  <a:lnTo>
                    <a:pt x="9121" y="4007"/>
                  </a:lnTo>
                  <a:lnTo>
                    <a:pt x="9121" y="3566"/>
                  </a:lnTo>
                  <a:lnTo>
                    <a:pt x="11585" y="2638"/>
                  </a:lnTo>
                  <a:close/>
                  <a:moveTo>
                    <a:pt x="370" y="2638"/>
                  </a:moveTo>
                  <a:lnTo>
                    <a:pt x="5787" y="4697"/>
                  </a:lnTo>
                  <a:lnTo>
                    <a:pt x="5787" y="5138"/>
                  </a:lnTo>
                  <a:lnTo>
                    <a:pt x="370" y="3066"/>
                  </a:lnTo>
                  <a:lnTo>
                    <a:pt x="370" y="2638"/>
                  </a:lnTo>
                  <a:close/>
                  <a:moveTo>
                    <a:pt x="8764" y="3709"/>
                  </a:moveTo>
                  <a:lnTo>
                    <a:pt x="8764" y="4138"/>
                  </a:lnTo>
                  <a:lnTo>
                    <a:pt x="6144" y="5138"/>
                  </a:lnTo>
                  <a:lnTo>
                    <a:pt x="6144" y="4697"/>
                  </a:lnTo>
                  <a:lnTo>
                    <a:pt x="8764" y="3709"/>
                  </a:lnTo>
                  <a:close/>
                  <a:moveTo>
                    <a:pt x="9657" y="4162"/>
                  </a:moveTo>
                  <a:lnTo>
                    <a:pt x="9657" y="6745"/>
                  </a:lnTo>
                  <a:cubicBezTo>
                    <a:pt x="9478" y="6876"/>
                    <a:pt x="9299" y="6995"/>
                    <a:pt x="9121" y="7114"/>
                  </a:cubicBezTo>
                  <a:lnTo>
                    <a:pt x="9121" y="4376"/>
                  </a:lnTo>
                  <a:lnTo>
                    <a:pt x="9657" y="4162"/>
                  </a:lnTo>
                  <a:close/>
                  <a:moveTo>
                    <a:pt x="8961" y="8757"/>
                  </a:moveTo>
                  <a:cubicBezTo>
                    <a:pt x="9131" y="8757"/>
                    <a:pt x="9264" y="8907"/>
                    <a:pt x="9264" y="9079"/>
                  </a:cubicBezTo>
                  <a:cubicBezTo>
                    <a:pt x="9264" y="9258"/>
                    <a:pt x="9109" y="9389"/>
                    <a:pt x="8942" y="9389"/>
                  </a:cubicBezTo>
                  <a:cubicBezTo>
                    <a:pt x="8764" y="9389"/>
                    <a:pt x="8633" y="9246"/>
                    <a:pt x="8633" y="9079"/>
                  </a:cubicBezTo>
                  <a:cubicBezTo>
                    <a:pt x="8633" y="8900"/>
                    <a:pt x="8787" y="8757"/>
                    <a:pt x="8942" y="8757"/>
                  </a:cubicBezTo>
                  <a:cubicBezTo>
                    <a:pt x="8949" y="8757"/>
                    <a:pt x="8955" y="8757"/>
                    <a:pt x="8961" y="8757"/>
                  </a:cubicBezTo>
                  <a:close/>
                  <a:moveTo>
                    <a:pt x="5949" y="0"/>
                  </a:moveTo>
                  <a:cubicBezTo>
                    <a:pt x="5930" y="0"/>
                    <a:pt x="5912" y="6"/>
                    <a:pt x="5894" y="18"/>
                  </a:cubicBezTo>
                  <a:lnTo>
                    <a:pt x="120" y="2221"/>
                  </a:lnTo>
                  <a:cubicBezTo>
                    <a:pt x="48" y="2245"/>
                    <a:pt x="1" y="2304"/>
                    <a:pt x="1" y="2376"/>
                  </a:cubicBezTo>
                  <a:lnTo>
                    <a:pt x="1" y="3185"/>
                  </a:lnTo>
                  <a:cubicBezTo>
                    <a:pt x="1" y="3257"/>
                    <a:pt x="48" y="3316"/>
                    <a:pt x="120" y="3352"/>
                  </a:cubicBezTo>
                  <a:lnTo>
                    <a:pt x="1917" y="4031"/>
                  </a:lnTo>
                  <a:lnTo>
                    <a:pt x="1917" y="4638"/>
                  </a:lnTo>
                  <a:cubicBezTo>
                    <a:pt x="1917" y="4745"/>
                    <a:pt x="2001" y="4817"/>
                    <a:pt x="2096" y="4817"/>
                  </a:cubicBezTo>
                  <a:cubicBezTo>
                    <a:pt x="2203" y="4817"/>
                    <a:pt x="2275" y="4745"/>
                    <a:pt x="2275" y="4638"/>
                  </a:cubicBezTo>
                  <a:lnTo>
                    <a:pt x="2275" y="4186"/>
                  </a:lnTo>
                  <a:lnTo>
                    <a:pt x="5894" y="5567"/>
                  </a:lnTo>
                  <a:cubicBezTo>
                    <a:pt x="5906" y="5579"/>
                    <a:pt x="5942" y="5579"/>
                    <a:pt x="5954" y="5579"/>
                  </a:cubicBezTo>
                  <a:cubicBezTo>
                    <a:pt x="5966" y="5579"/>
                    <a:pt x="6001" y="5579"/>
                    <a:pt x="6013" y="5567"/>
                  </a:cubicBezTo>
                  <a:lnTo>
                    <a:pt x="8740" y="4519"/>
                  </a:lnTo>
                  <a:lnTo>
                    <a:pt x="8740" y="7317"/>
                  </a:lnTo>
                  <a:cubicBezTo>
                    <a:pt x="7871" y="7769"/>
                    <a:pt x="6918" y="8007"/>
                    <a:pt x="5942" y="8007"/>
                  </a:cubicBezTo>
                  <a:cubicBezTo>
                    <a:pt x="4620" y="8007"/>
                    <a:pt x="3310" y="7555"/>
                    <a:pt x="2263" y="6745"/>
                  </a:cubicBezTo>
                  <a:lnTo>
                    <a:pt x="2263" y="5352"/>
                  </a:lnTo>
                  <a:cubicBezTo>
                    <a:pt x="2263" y="5257"/>
                    <a:pt x="2191" y="5174"/>
                    <a:pt x="2084" y="5174"/>
                  </a:cubicBezTo>
                  <a:cubicBezTo>
                    <a:pt x="1977" y="5174"/>
                    <a:pt x="1906" y="5257"/>
                    <a:pt x="1906" y="5352"/>
                  </a:cubicBezTo>
                  <a:lnTo>
                    <a:pt x="1906" y="6817"/>
                  </a:lnTo>
                  <a:cubicBezTo>
                    <a:pt x="1906" y="6876"/>
                    <a:pt x="1941" y="6924"/>
                    <a:pt x="1965" y="6948"/>
                  </a:cubicBezTo>
                  <a:cubicBezTo>
                    <a:pt x="3084" y="7841"/>
                    <a:pt x="4501" y="8353"/>
                    <a:pt x="5942" y="8353"/>
                  </a:cubicBezTo>
                  <a:cubicBezTo>
                    <a:pt x="6906" y="8353"/>
                    <a:pt x="7859" y="8126"/>
                    <a:pt x="8740" y="7698"/>
                  </a:cubicBezTo>
                  <a:lnTo>
                    <a:pt x="8740" y="8412"/>
                  </a:lnTo>
                  <a:cubicBezTo>
                    <a:pt x="8454" y="8484"/>
                    <a:pt x="8252" y="8746"/>
                    <a:pt x="8252" y="9067"/>
                  </a:cubicBezTo>
                  <a:cubicBezTo>
                    <a:pt x="8252" y="9436"/>
                    <a:pt x="8549" y="9734"/>
                    <a:pt x="8918" y="9734"/>
                  </a:cubicBezTo>
                  <a:cubicBezTo>
                    <a:pt x="9287" y="9734"/>
                    <a:pt x="9585" y="9436"/>
                    <a:pt x="9585" y="9067"/>
                  </a:cubicBezTo>
                  <a:cubicBezTo>
                    <a:pt x="9585" y="8746"/>
                    <a:pt x="9383" y="8496"/>
                    <a:pt x="9097" y="8412"/>
                  </a:cubicBezTo>
                  <a:lnTo>
                    <a:pt x="9097" y="7495"/>
                  </a:lnTo>
                  <a:cubicBezTo>
                    <a:pt x="9383" y="7341"/>
                    <a:pt x="9657" y="7138"/>
                    <a:pt x="9918" y="6936"/>
                  </a:cubicBezTo>
                  <a:cubicBezTo>
                    <a:pt x="9954" y="6900"/>
                    <a:pt x="9978" y="6841"/>
                    <a:pt x="9978" y="6805"/>
                  </a:cubicBezTo>
                  <a:lnTo>
                    <a:pt x="9978" y="4019"/>
                  </a:lnTo>
                  <a:lnTo>
                    <a:pt x="11776" y="3328"/>
                  </a:lnTo>
                  <a:cubicBezTo>
                    <a:pt x="11847" y="3304"/>
                    <a:pt x="11895" y="3245"/>
                    <a:pt x="11895" y="3173"/>
                  </a:cubicBezTo>
                  <a:lnTo>
                    <a:pt x="11895" y="2364"/>
                  </a:lnTo>
                  <a:cubicBezTo>
                    <a:pt x="11943" y="2304"/>
                    <a:pt x="11895" y="2245"/>
                    <a:pt x="11823" y="2221"/>
                  </a:cubicBezTo>
                  <a:lnTo>
                    <a:pt x="8049" y="792"/>
                  </a:lnTo>
                  <a:cubicBezTo>
                    <a:pt x="8030" y="784"/>
                    <a:pt x="8010" y="780"/>
                    <a:pt x="7989" y="780"/>
                  </a:cubicBezTo>
                  <a:cubicBezTo>
                    <a:pt x="7921" y="780"/>
                    <a:pt x="7853" y="823"/>
                    <a:pt x="7835" y="887"/>
                  </a:cubicBezTo>
                  <a:cubicBezTo>
                    <a:pt x="7799" y="983"/>
                    <a:pt x="7847" y="1090"/>
                    <a:pt x="7930" y="1114"/>
                  </a:cubicBezTo>
                  <a:lnTo>
                    <a:pt x="11264" y="2376"/>
                  </a:lnTo>
                  <a:lnTo>
                    <a:pt x="8966" y="3257"/>
                  </a:lnTo>
                  <a:lnTo>
                    <a:pt x="6061" y="1947"/>
                  </a:lnTo>
                  <a:cubicBezTo>
                    <a:pt x="6035" y="1934"/>
                    <a:pt x="6010" y="1928"/>
                    <a:pt x="5985" y="1928"/>
                  </a:cubicBezTo>
                  <a:cubicBezTo>
                    <a:pt x="5918" y="1928"/>
                    <a:pt x="5858" y="1973"/>
                    <a:pt x="5823" y="2042"/>
                  </a:cubicBezTo>
                  <a:cubicBezTo>
                    <a:pt x="5775" y="2126"/>
                    <a:pt x="5823" y="2233"/>
                    <a:pt x="5906" y="2281"/>
                  </a:cubicBezTo>
                  <a:lnTo>
                    <a:pt x="8490" y="3435"/>
                  </a:lnTo>
                  <a:lnTo>
                    <a:pt x="5966" y="4388"/>
                  </a:lnTo>
                  <a:lnTo>
                    <a:pt x="691" y="2376"/>
                  </a:lnTo>
                  <a:lnTo>
                    <a:pt x="5966" y="376"/>
                  </a:lnTo>
                  <a:lnTo>
                    <a:pt x="7263" y="864"/>
                  </a:lnTo>
                  <a:cubicBezTo>
                    <a:pt x="7282" y="868"/>
                    <a:pt x="7301" y="871"/>
                    <a:pt x="7320" y="871"/>
                  </a:cubicBezTo>
                  <a:cubicBezTo>
                    <a:pt x="7394" y="871"/>
                    <a:pt x="7461" y="833"/>
                    <a:pt x="7490" y="757"/>
                  </a:cubicBezTo>
                  <a:cubicBezTo>
                    <a:pt x="7513" y="673"/>
                    <a:pt x="7478" y="566"/>
                    <a:pt x="7382" y="530"/>
                  </a:cubicBezTo>
                  <a:lnTo>
                    <a:pt x="6013" y="18"/>
                  </a:lnTo>
                  <a:cubicBezTo>
                    <a:pt x="5989" y="6"/>
                    <a:pt x="5969" y="0"/>
                    <a:pt x="5949" y="0"/>
                  </a:cubicBezTo>
                  <a:close/>
                </a:path>
              </a:pathLst>
            </a:custGeom>
            <a:solidFill>
              <a:srgbClr val="2302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CA600C74-1144-14B7-8B75-C88284971783}"/>
              </a:ext>
            </a:extLst>
          </p:cNvPr>
          <p:cNvGrpSpPr/>
          <p:nvPr/>
        </p:nvGrpSpPr>
        <p:grpSpPr>
          <a:xfrm>
            <a:off x="4478524" y="4821123"/>
            <a:ext cx="1153781" cy="1153692"/>
            <a:chOff x="4478524" y="4821123"/>
            <a:chExt cx="1153781" cy="1153692"/>
          </a:xfrm>
        </p:grpSpPr>
        <p:grpSp>
          <p:nvGrpSpPr>
            <p:cNvPr id="54" name="Google Shape;1038;p44">
              <a:extLst>
                <a:ext uri="{FF2B5EF4-FFF2-40B4-BE49-F238E27FC236}">
                  <a16:creationId xmlns:a16="http://schemas.microsoft.com/office/drawing/2014/main" id="{5C517DC9-8EAE-2A18-A469-2699023EB463}"/>
                </a:ext>
              </a:extLst>
            </p:cNvPr>
            <p:cNvGrpSpPr/>
            <p:nvPr/>
          </p:nvGrpSpPr>
          <p:grpSpPr>
            <a:xfrm>
              <a:off x="4478524" y="4821123"/>
              <a:ext cx="1153781" cy="1153692"/>
              <a:chOff x="2791575" y="3216832"/>
              <a:chExt cx="1153781" cy="1153692"/>
            </a:xfrm>
          </p:grpSpPr>
          <p:sp>
            <p:nvSpPr>
              <p:cNvPr id="58" name="Google Shape;1039;p44">
                <a:extLst>
                  <a:ext uri="{FF2B5EF4-FFF2-40B4-BE49-F238E27FC236}">
                    <a16:creationId xmlns:a16="http://schemas.microsoft.com/office/drawing/2014/main" id="{96B6D2FC-4DE2-4944-4A4A-2B6BEE47FADD}"/>
                  </a:ext>
                </a:extLst>
              </p:cNvPr>
              <p:cNvSpPr/>
              <p:nvPr/>
            </p:nvSpPr>
            <p:spPr>
              <a:xfrm>
                <a:off x="2791575" y="3216832"/>
                <a:ext cx="1153781" cy="1153692"/>
              </a:xfrm>
              <a:custGeom>
                <a:avLst/>
                <a:gdLst/>
                <a:ahLst/>
                <a:cxnLst/>
                <a:rect l="l" t="t" r="r" b="b"/>
                <a:pathLst>
                  <a:path w="77945" h="77939" extrusionOk="0">
                    <a:moveTo>
                      <a:pt x="39007" y="1"/>
                    </a:moveTo>
                    <a:cubicBezTo>
                      <a:pt x="38993" y="1"/>
                      <a:pt x="38979" y="1"/>
                      <a:pt x="38965" y="1"/>
                    </a:cubicBezTo>
                    <a:cubicBezTo>
                      <a:pt x="17444" y="1"/>
                      <a:pt x="0" y="17452"/>
                      <a:pt x="0" y="38973"/>
                    </a:cubicBezTo>
                    <a:cubicBezTo>
                      <a:pt x="0" y="60491"/>
                      <a:pt x="17444" y="77938"/>
                      <a:pt x="38965" y="77938"/>
                    </a:cubicBezTo>
                    <a:cubicBezTo>
                      <a:pt x="60486" y="77938"/>
                      <a:pt x="77934" y="60491"/>
                      <a:pt x="77934" y="38973"/>
                    </a:cubicBezTo>
                    <a:cubicBezTo>
                      <a:pt x="77945" y="30639"/>
                      <a:pt x="75274" y="22525"/>
                      <a:pt x="70316" y="15829"/>
                    </a:cubicBezTo>
                    <a:lnTo>
                      <a:pt x="72114" y="9111"/>
                    </a:lnTo>
                    <a:lnTo>
                      <a:pt x="74259" y="1101"/>
                    </a:lnTo>
                    <a:lnTo>
                      <a:pt x="66254" y="3246"/>
                    </a:lnTo>
                    <a:lnTo>
                      <a:pt x="58584" y="5305"/>
                    </a:lnTo>
                    <a:cubicBezTo>
                      <a:pt x="52642" y="1832"/>
                      <a:pt x="45886" y="1"/>
                      <a:pt x="39007" y="1"/>
                    </a:cubicBezTo>
                    <a:close/>
                  </a:path>
                </a:pathLst>
              </a:custGeom>
              <a:solidFill>
                <a:srgbClr val="C3D0E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" name="Google Shape;1021;p44">
                <a:extLst>
                  <a:ext uri="{FF2B5EF4-FFF2-40B4-BE49-F238E27FC236}">
                    <a16:creationId xmlns:a16="http://schemas.microsoft.com/office/drawing/2014/main" id="{D7AFDFC4-DDC6-78E5-9F68-2732E6075151}"/>
                  </a:ext>
                </a:extLst>
              </p:cNvPr>
              <p:cNvSpPr/>
              <p:nvPr/>
            </p:nvSpPr>
            <p:spPr>
              <a:xfrm>
                <a:off x="2969007" y="3394236"/>
                <a:ext cx="798900" cy="7989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72" name="Google Shape;8743;p63">
              <a:extLst>
                <a:ext uri="{FF2B5EF4-FFF2-40B4-BE49-F238E27FC236}">
                  <a16:creationId xmlns:a16="http://schemas.microsoft.com/office/drawing/2014/main" id="{0329B00F-F15E-F212-9E0C-EE36594369F0}"/>
                </a:ext>
              </a:extLst>
            </p:cNvPr>
            <p:cNvSpPr/>
            <p:nvPr/>
          </p:nvSpPr>
          <p:spPr>
            <a:xfrm>
              <a:off x="4774153" y="5191693"/>
              <a:ext cx="544004" cy="443385"/>
            </a:xfrm>
            <a:custGeom>
              <a:avLst/>
              <a:gdLst/>
              <a:ahLst/>
              <a:cxnLst/>
              <a:rect l="l" t="t" r="r" b="b"/>
              <a:pathLst>
                <a:path w="11943" h="9734" extrusionOk="0">
                  <a:moveTo>
                    <a:pt x="11585" y="2638"/>
                  </a:moveTo>
                  <a:lnTo>
                    <a:pt x="11585" y="3066"/>
                  </a:lnTo>
                  <a:lnTo>
                    <a:pt x="9121" y="4007"/>
                  </a:lnTo>
                  <a:lnTo>
                    <a:pt x="9121" y="3566"/>
                  </a:lnTo>
                  <a:lnTo>
                    <a:pt x="11585" y="2638"/>
                  </a:lnTo>
                  <a:close/>
                  <a:moveTo>
                    <a:pt x="370" y="2638"/>
                  </a:moveTo>
                  <a:lnTo>
                    <a:pt x="5787" y="4697"/>
                  </a:lnTo>
                  <a:lnTo>
                    <a:pt x="5787" y="5138"/>
                  </a:lnTo>
                  <a:lnTo>
                    <a:pt x="370" y="3066"/>
                  </a:lnTo>
                  <a:lnTo>
                    <a:pt x="370" y="2638"/>
                  </a:lnTo>
                  <a:close/>
                  <a:moveTo>
                    <a:pt x="8764" y="3709"/>
                  </a:moveTo>
                  <a:lnTo>
                    <a:pt x="8764" y="4138"/>
                  </a:lnTo>
                  <a:lnTo>
                    <a:pt x="6144" y="5138"/>
                  </a:lnTo>
                  <a:lnTo>
                    <a:pt x="6144" y="4697"/>
                  </a:lnTo>
                  <a:lnTo>
                    <a:pt x="8764" y="3709"/>
                  </a:lnTo>
                  <a:close/>
                  <a:moveTo>
                    <a:pt x="9657" y="4162"/>
                  </a:moveTo>
                  <a:lnTo>
                    <a:pt x="9657" y="6745"/>
                  </a:lnTo>
                  <a:cubicBezTo>
                    <a:pt x="9478" y="6876"/>
                    <a:pt x="9299" y="6995"/>
                    <a:pt x="9121" y="7114"/>
                  </a:cubicBezTo>
                  <a:lnTo>
                    <a:pt x="9121" y="4376"/>
                  </a:lnTo>
                  <a:lnTo>
                    <a:pt x="9657" y="4162"/>
                  </a:lnTo>
                  <a:close/>
                  <a:moveTo>
                    <a:pt x="8961" y="8757"/>
                  </a:moveTo>
                  <a:cubicBezTo>
                    <a:pt x="9131" y="8757"/>
                    <a:pt x="9264" y="8907"/>
                    <a:pt x="9264" y="9079"/>
                  </a:cubicBezTo>
                  <a:cubicBezTo>
                    <a:pt x="9264" y="9258"/>
                    <a:pt x="9109" y="9389"/>
                    <a:pt x="8942" y="9389"/>
                  </a:cubicBezTo>
                  <a:cubicBezTo>
                    <a:pt x="8764" y="9389"/>
                    <a:pt x="8633" y="9246"/>
                    <a:pt x="8633" y="9079"/>
                  </a:cubicBezTo>
                  <a:cubicBezTo>
                    <a:pt x="8633" y="8900"/>
                    <a:pt x="8787" y="8757"/>
                    <a:pt x="8942" y="8757"/>
                  </a:cubicBezTo>
                  <a:cubicBezTo>
                    <a:pt x="8949" y="8757"/>
                    <a:pt x="8955" y="8757"/>
                    <a:pt x="8961" y="8757"/>
                  </a:cubicBezTo>
                  <a:close/>
                  <a:moveTo>
                    <a:pt x="5949" y="0"/>
                  </a:moveTo>
                  <a:cubicBezTo>
                    <a:pt x="5930" y="0"/>
                    <a:pt x="5912" y="6"/>
                    <a:pt x="5894" y="18"/>
                  </a:cubicBezTo>
                  <a:lnTo>
                    <a:pt x="120" y="2221"/>
                  </a:lnTo>
                  <a:cubicBezTo>
                    <a:pt x="48" y="2245"/>
                    <a:pt x="1" y="2304"/>
                    <a:pt x="1" y="2376"/>
                  </a:cubicBezTo>
                  <a:lnTo>
                    <a:pt x="1" y="3185"/>
                  </a:lnTo>
                  <a:cubicBezTo>
                    <a:pt x="1" y="3257"/>
                    <a:pt x="48" y="3316"/>
                    <a:pt x="120" y="3352"/>
                  </a:cubicBezTo>
                  <a:lnTo>
                    <a:pt x="1917" y="4031"/>
                  </a:lnTo>
                  <a:lnTo>
                    <a:pt x="1917" y="4638"/>
                  </a:lnTo>
                  <a:cubicBezTo>
                    <a:pt x="1917" y="4745"/>
                    <a:pt x="2001" y="4817"/>
                    <a:pt x="2096" y="4817"/>
                  </a:cubicBezTo>
                  <a:cubicBezTo>
                    <a:pt x="2203" y="4817"/>
                    <a:pt x="2275" y="4745"/>
                    <a:pt x="2275" y="4638"/>
                  </a:cubicBezTo>
                  <a:lnTo>
                    <a:pt x="2275" y="4186"/>
                  </a:lnTo>
                  <a:lnTo>
                    <a:pt x="5894" y="5567"/>
                  </a:lnTo>
                  <a:cubicBezTo>
                    <a:pt x="5906" y="5579"/>
                    <a:pt x="5942" y="5579"/>
                    <a:pt x="5954" y="5579"/>
                  </a:cubicBezTo>
                  <a:cubicBezTo>
                    <a:pt x="5966" y="5579"/>
                    <a:pt x="6001" y="5579"/>
                    <a:pt x="6013" y="5567"/>
                  </a:cubicBezTo>
                  <a:lnTo>
                    <a:pt x="8740" y="4519"/>
                  </a:lnTo>
                  <a:lnTo>
                    <a:pt x="8740" y="7317"/>
                  </a:lnTo>
                  <a:cubicBezTo>
                    <a:pt x="7871" y="7769"/>
                    <a:pt x="6918" y="8007"/>
                    <a:pt x="5942" y="8007"/>
                  </a:cubicBezTo>
                  <a:cubicBezTo>
                    <a:pt x="4620" y="8007"/>
                    <a:pt x="3310" y="7555"/>
                    <a:pt x="2263" y="6745"/>
                  </a:cubicBezTo>
                  <a:lnTo>
                    <a:pt x="2263" y="5352"/>
                  </a:lnTo>
                  <a:cubicBezTo>
                    <a:pt x="2263" y="5257"/>
                    <a:pt x="2191" y="5174"/>
                    <a:pt x="2084" y="5174"/>
                  </a:cubicBezTo>
                  <a:cubicBezTo>
                    <a:pt x="1977" y="5174"/>
                    <a:pt x="1906" y="5257"/>
                    <a:pt x="1906" y="5352"/>
                  </a:cubicBezTo>
                  <a:lnTo>
                    <a:pt x="1906" y="6817"/>
                  </a:lnTo>
                  <a:cubicBezTo>
                    <a:pt x="1906" y="6876"/>
                    <a:pt x="1941" y="6924"/>
                    <a:pt x="1965" y="6948"/>
                  </a:cubicBezTo>
                  <a:cubicBezTo>
                    <a:pt x="3084" y="7841"/>
                    <a:pt x="4501" y="8353"/>
                    <a:pt x="5942" y="8353"/>
                  </a:cubicBezTo>
                  <a:cubicBezTo>
                    <a:pt x="6906" y="8353"/>
                    <a:pt x="7859" y="8126"/>
                    <a:pt x="8740" y="7698"/>
                  </a:cubicBezTo>
                  <a:lnTo>
                    <a:pt x="8740" y="8412"/>
                  </a:lnTo>
                  <a:cubicBezTo>
                    <a:pt x="8454" y="8484"/>
                    <a:pt x="8252" y="8746"/>
                    <a:pt x="8252" y="9067"/>
                  </a:cubicBezTo>
                  <a:cubicBezTo>
                    <a:pt x="8252" y="9436"/>
                    <a:pt x="8549" y="9734"/>
                    <a:pt x="8918" y="9734"/>
                  </a:cubicBezTo>
                  <a:cubicBezTo>
                    <a:pt x="9287" y="9734"/>
                    <a:pt x="9585" y="9436"/>
                    <a:pt x="9585" y="9067"/>
                  </a:cubicBezTo>
                  <a:cubicBezTo>
                    <a:pt x="9585" y="8746"/>
                    <a:pt x="9383" y="8496"/>
                    <a:pt x="9097" y="8412"/>
                  </a:cubicBezTo>
                  <a:lnTo>
                    <a:pt x="9097" y="7495"/>
                  </a:lnTo>
                  <a:cubicBezTo>
                    <a:pt x="9383" y="7341"/>
                    <a:pt x="9657" y="7138"/>
                    <a:pt x="9918" y="6936"/>
                  </a:cubicBezTo>
                  <a:cubicBezTo>
                    <a:pt x="9954" y="6900"/>
                    <a:pt x="9978" y="6841"/>
                    <a:pt x="9978" y="6805"/>
                  </a:cubicBezTo>
                  <a:lnTo>
                    <a:pt x="9978" y="4019"/>
                  </a:lnTo>
                  <a:lnTo>
                    <a:pt x="11776" y="3328"/>
                  </a:lnTo>
                  <a:cubicBezTo>
                    <a:pt x="11847" y="3304"/>
                    <a:pt x="11895" y="3245"/>
                    <a:pt x="11895" y="3173"/>
                  </a:cubicBezTo>
                  <a:lnTo>
                    <a:pt x="11895" y="2364"/>
                  </a:lnTo>
                  <a:cubicBezTo>
                    <a:pt x="11943" y="2304"/>
                    <a:pt x="11895" y="2245"/>
                    <a:pt x="11823" y="2221"/>
                  </a:cubicBezTo>
                  <a:lnTo>
                    <a:pt x="8049" y="792"/>
                  </a:lnTo>
                  <a:cubicBezTo>
                    <a:pt x="8030" y="784"/>
                    <a:pt x="8010" y="780"/>
                    <a:pt x="7989" y="780"/>
                  </a:cubicBezTo>
                  <a:cubicBezTo>
                    <a:pt x="7921" y="780"/>
                    <a:pt x="7853" y="823"/>
                    <a:pt x="7835" y="887"/>
                  </a:cubicBezTo>
                  <a:cubicBezTo>
                    <a:pt x="7799" y="983"/>
                    <a:pt x="7847" y="1090"/>
                    <a:pt x="7930" y="1114"/>
                  </a:cubicBezTo>
                  <a:lnTo>
                    <a:pt x="11264" y="2376"/>
                  </a:lnTo>
                  <a:lnTo>
                    <a:pt x="8966" y="3257"/>
                  </a:lnTo>
                  <a:lnTo>
                    <a:pt x="6061" y="1947"/>
                  </a:lnTo>
                  <a:cubicBezTo>
                    <a:pt x="6035" y="1934"/>
                    <a:pt x="6010" y="1928"/>
                    <a:pt x="5985" y="1928"/>
                  </a:cubicBezTo>
                  <a:cubicBezTo>
                    <a:pt x="5918" y="1928"/>
                    <a:pt x="5858" y="1973"/>
                    <a:pt x="5823" y="2042"/>
                  </a:cubicBezTo>
                  <a:cubicBezTo>
                    <a:pt x="5775" y="2126"/>
                    <a:pt x="5823" y="2233"/>
                    <a:pt x="5906" y="2281"/>
                  </a:cubicBezTo>
                  <a:lnTo>
                    <a:pt x="8490" y="3435"/>
                  </a:lnTo>
                  <a:lnTo>
                    <a:pt x="5966" y="4388"/>
                  </a:lnTo>
                  <a:lnTo>
                    <a:pt x="691" y="2376"/>
                  </a:lnTo>
                  <a:lnTo>
                    <a:pt x="5966" y="376"/>
                  </a:lnTo>
                  <a:lnTo>
                    <a:pt x="7263" y="864"/>
                  </a:lnTo>
                  <a:cubicBezTo>
                    <a:pt x="7282" y="868"/>
                    <a:pt x="7301" y="871"/>
                    <a:pt x="7320" y="871"/>
                  </a:cubicBezTo>
                  <a:cubicBezTo>
                    <a:pt x="7394" y="871"/>
                    <a:pt x="7461" y="833"/>
                    <a:pt x="7490" y="757"/>
                  </a:cubicBezTo>
                  <a:cubicBezTo>
                    <a:pt x="7513" y="673"/>
                    <a:pt x="7478" y="566"/>
                    <a:pt x="7382" y="530"/>
                  </a:cubicBezTo>
                  <a:lnTo>
                    <a:pt x="6013" y="18"/>
                  </a:lnTo>
                  <a:cubicBezTo>
                    <a:pt x="5989" y="6"/>
                    <a:pt x="5969" y="0"/>
                    <a:pt x="5949" y="0"/>
                  </a:cubicBezTo>
                  <a:close/>
                </a:path>
              </a:pathLst>
            </a:custGeom>
            <a:solidFill>
              <a:srgbClr val="2302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C161E73C-8A66-9779-F8D5-01BD3C395D48}"/>
              </a:ext>
            </a:extLst>
          </p:cNvPr>
          <p:cNvGrpSpPr/>
          <p:nvPr/>
        </p:nvGrpSpPr>
        <p:grpSpPr>
          <a:xfrm>
            <a:off x="6894833" y="4821123"/>
            <a:ext cx="1153840" cy="1153692"/>
            <a:chOff x="6894833" y="4821123"/>
            <a:chExt cx="1153840" cy="1153692"/>
          </a:xfrm>
        </p:grpSpPr>
        <p:grpSp>
          <p:nvGrpSpPr>
            <p:cNvPr id="61" name="Google Shape;1036;p44">
              <a:extLst>
                <a:ext uri="{FF2B5EF4-FFF2-40B4-BE49-F238E27FC236}">
                  <a16:creationId xmlns:a16="http://schemas.microsoft.com/office/drawing/2014/main" id="{E2A72E99-C5BD-EE1C-500C-41B7D753A352}"/>
                </a:ext>
              </a:extLst>
            </p:cNvPr>
            <p:cNvGrpSpPr/>
            <p:nvPr/>
          </p:nvGrpSpPr>
          <p:grpSpPr>
            <a:xfrm>
              <a:off x="6894833" y="4821123"/>
              <a:ext cx="1153840" cy="1153692"/>
              <a:chOff x="5207884" y="3216832"/>
              <a:chExt cx="1153840" cy="1153692"/>
            </a:xfrm>
          </p:grpSpPr>
          <p:sp>
            <p:nvSpPr>
              <p:cNvPr id="63" name="Google Shape;1037;p44">
                <a:extLst>
                  <a:ext uri="{FF2B5EF4-FFF2-40B4-BE49-F238E27FC236}">
                    <a16:creationId xmlns:a16="http://schemas.microsoft.com/office/drawing/2014/main" id="{6F6EA142-6233-B503-519A-F0589C0981B9}"/>
                  </a:ext>
                </a:extLst>
              </p:cNvPr>
              <p:cNvSpPr/>
              <p:nvPr/>
            </p:nvSpPr>
            <p:spPr>
              <a:xfrm>
                <a:off x="5207884" y="3216832"/>
                <a:ext cx="1153840" cy="1153692"/>
              </a:xfrm>
              <a:custGeom>
                <a:avLst/>
                <a:gdLst/>
                <a:ahLst/>
                <a:cxnLst/>
                <a:rect l="l" t="t" r="r" b="b"/>
                <a:pathLst>
                  <a:path w="77949" h="77939" extrusionOk="0">
                    <a:moveTo>
                      <a:pt x="38942" y="1"/>
                    </a:moveTo>
                    <a:cubicBezTo>
                      <a:pt x="32059" y="1"/>
                      <a:pt x="25303" y="1832"/>
                      <a:pt x="19365" y="5302"/>
                    </a:cubicBezTo>
                    <a:lnTo>
                      <a:pt x="11695" y="3246"/>
                    </a:lnTo>
                    <a:lnTo>
                      <a:pt x="3686" y="1101"/>
                    </a:lnTo>
                    <a:lnTo>
                      <a:pt x="3686" y="1101"/>
                    </a:lnTo>
                    <a:lnTo>
                      <a:pt x="5831" y="9107"/>
                    </a:lnTo>
                    <a:lnTo>
                      <a:pt x="7633" y="15829"/>
                    </a:lnTo>
                    <a:cubicBezTo>
                      <a:pt x="2671" y="22525"/>
                      <a:pt x="0" y="30639"/>
                      <a:pt x="11" y="38970"/>
                    </a:cubicBezTo>
                    <a:cubicBezTo>
                      <a:pt x="11" y="60491"/>
                      <a:pt x="17459" y="77938"/>
                      <a:pt x="38984" y="77938"/>
                    </a:cubicBezTo>
                    <a:cubicBezTo>
                      <a:pt x="60509" y="77938"/>
                      <a:pt x="77949" y="60491"/>
                      <a:pt x="77949" y="38973"/>
                    </a:cubicBezTo>
                    <a:cubicBezTo>
                      <a:pt x="77949" y="17452"/>
                      <a:pt x="60501" y="1"/>
                      <a:pt x="38984" y="1"/>
                    </a:cubicBezTo>
                    <a:cubicBezTo>
                      <a:pt x="38970" y="1"/>
                      <a:pt x="38956" y="1"/>
                      <a:pt x="38942" y="1"/>
                    </a:cubicBezTo>
                    <a:close/>
                  </a:path>
                </a:pathLst>
              </a:custGeom>
              <a:solidFill>
                <a:srgbClr val="C3D0E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1027;p44">
                <a:extLst>
                  <a:ext uri="{FF2B5EF4-FFF2-40B4-BE49-F238E27FC236}">
                    <a16:creationId xmlns:a16="http://schemas.microsoft.com/office/drawing/2014/main" id="{926E880E-5931-40FE-5F88-BFCF5963942F}"/>
                  </a:ext>
                </a:extLst>
              </p:cNvPr>
              <p:cNvSpPr/>
              <p:nvPr/>
            </p:nvSpPr>
            <p:spPr>
              <a:xfrm>
                <a:off x="5385344" y="3394236"/>
                <a:ext cx="798900" cy="798900"/>
              </a:xfrm>
              <a:prstGeom prst="ellipse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73" name="Google Shape;8743;p63">
              <a:extLst>
                <a:ext uri="{FF2B5EF4-FFF2-40B4-BE49-F238E27FC236}">
                  <a16:creationId xmlns:a16="http://schemas.microsoft.com/office/drawing/2014/main" id="{5D08703C-F022-E45D-7E6D-565F00D2AFD2}"/>
                </a:ext>
              </a:extLst>
            </p:cNvPr>
            <p:cNvSpPr/>
            <p:nvPr/>
          </p:nvSpPr>
          <p:spPr>
            <a:xfrm>
              <a:off x="7213357" y="5191693"/>
              <a:ext cx="544004" cy="443385"/>
            </a:xfrm>
            <a:custGeom>
              <a:avLst/>
              <a:gdLst/>
              <a:ahLst/>
              <a:cxnLst/>
              <a:rect l="l" t="t" r="r" b="b"/>
              <a:pathLst>
                <a:path w="11943" h="9734" extrusionOk="0">
                  <a:moveTo>
                    <a:pt x="11585" y="2638"/>
                  </a:moveTo>
                  <a:lnTo>
                    <a:pt x="11585" y="3066"/>
                  </a:lnTo>
                  <a:lnTo>
                    <a:pt x="9121" y="4007"/>
                  </a:lnTo>
                  <a:lnTo>
                    <a:pt x="9121" y="3566"/>
                  </a:lnTo>
                  <a:lnTo>
                    <a:pt x="11585" y="2638"/>
                  </a:lnTo>
                  <a:close/>
                  <a:moveTo>
                    <a:pt x="370" y="2638"/>
                  </a:moveTo>
                  <a:lnTo>
                    <a:pt x="5787" y="4697"/>
                  </a:lnTo>
                  <a:lnTo>
                    <a:pt x="5787" y="5138"/>
                  </a:lnTo>
                  <a:lnTo>
                    <a:pt x="370" y="3066"/>
                  </a:lnTo>
                  <a:lnTo>
                    <a:pt x="370" y="2638"/>
                  </a:lnTo>
                  <a:close/>
                  <a:moveTo>
                    <a:pt x="8764" y="3709"/>
                  </a:moveTo>
                  <a:lnTo>
                    <a:pt x="8764" y="4138"/>
                  </a:lnTo>
                  <a:lnTo>
                    <a:pt x="6144" y="5138"/>
                  </a:lnTo>
                  <a:lnTo>
                    <a:pt x="6144" y="4697"/>
                  </a:lnTo>
                  <a:lnTo>
                    <a:pt x="8764" y="3709"/>
                  </a:lnTo>
                  <a:close/>
                  <a:moveTo>
                    <a:pt x="9657" y="4162"/>
                  </a:moveTo>
                  <a:lnTo>
                    <a:pt x="9657" y="6745"/>
                  </a:lnTo>
                  <a:cubicBezTo>
                    <a:pt x="9478" y="6876"/>
                    <a:pt x="9299" y="6995"/>
                    <a:pt x="9121" y="7114"/>
                  </a:cubicBezTo>
                  <a:lnTo>
                    <a:pt x="9121" y="4376"/>
                  </a:lnTo>
                  <a:lnTo>
                    <a:pt x="9657" y="4162"/>
                  </a:lnTo>
                  <a:close/>
                  <a:moveTo>
                    <a:pt x="8961" y="8757"/>
                  </a:moveTo>
                  <a:cubicBezTo>
                    <a:pt x="9131" y="8757"/>
                    <a:pt x="9264" y="8907"/>
                    <a:pt x="9264" y="9079"/>
                  </a:cubicBezTo>
                  <a:cubicBezTo>
                    <a:pt x="9264" y="9258"/>
                    <a:pt x="9109" y="9389"/>
                    <a:pt x="8942" y="9389"/>
                  </a:cubicBezTo>
                  <a:cubicBezTo>
                    <a:pt x="8764" y="9389"/>
                    <a:pt x="8633" y="9246"/>
                    <a:pt x="8633" y="9079"/>
                  </a:cubicBezTo>
                  <a:cubicBezTo>
                    <a:pt x="8633" y="8900"/>
                    <a:pt x="8787" y="8757"/>
                    <a:pt x="8942" y="8757"/>
                  </a:cubicBezTo>
                  <a:cubicBezTo>
                    <a:pt x="8949" y="8757"/>
                    <a:pt x="8955" y="8757"/>
                    <a:pt x="8961" y="8757"/>
                  </a:cubicBezTo>
                  <a:close/>
                  <a:moveTo>
                    <a:pt x="5949" y="0"/>
                  </a:moveTo>
                  <a:cubicBezTo>
                    <a:pt x="5930" y="0"/>
                    <a:pt x="5912" y="6"/>
                    <a:pt x="5894" y="18"/>
                  </a:cubicBezTo>
                  <a:lnTo>
                    <a:pt x="120" y="2221"/>
                  </a:lnTo>
                  <a:cubicBezTo>
                    <a:pt x="48" y="2245"/>
                    <a:pt x="1" y="2304"/>
                    <a:pt x="1" y="2376"/>
                  </a:cubicBezTo>
                  <a:lnTo>
                    <a:pt x="1" y="3185"/>
                  </a:lnTo>
                  <a:cubicBezTo>
                    <a:pt x="1" y="3257"/>
                    <a:pt x="48" y="3316"/>
                    <a:pt x="120" y="3352"/>
                  </a:cubicBezTo>
                  <a:lnTo>
                    <a:pt x="1917" y="4031"/>
                  </a:lnTo>
                  <a:lnTo>
                    <a:pt x="1917" y="4638"/>
                  </a:lnTo>
                  <a:cubicBezTo>
                    <a:pt x="1917" y="4745"/>
                    <a:pt x="2001" y="4817"/>
                    <a:pt x="2096" y="4817"/>
                  </a:cubicBezTo>
                  <a:cubicBezTo>
                    <a:pt x="2203" y="4817"/>
                    <a:pt x="2275" y="4745"/>
                    <a:pt x="2275" y="4638"/>
                  </a:cubicBezTo>
                  <a:lnTo>
                    <a:pt x="2275" y="4186"/>
                  </a:lnTo>
                  <a:lnTo>
                    <a:pt x="5894" y="5567"/>
                  </a:lnTo>
                  <a:cubicBezTo>
                    <a:pt x="5906" y="5579"/>
                    <a:pt x="5942" y="5579"/>
                    <a:pt x="5954" y="5579"/>
                  </a:cubicBezTo>
                  <a:cubicBezTo>
                    <a:pt x="5966" y="5579"/>
                    <a:pt x="6001" y="5579"/>
                    <a:pt x="6013" y="5567"/>
                  </a:cubicBezTo>
                  <a:lnTo>
                    <a:pt x="8740" y="4519"/>
                  </a:lnTo>
                  <a:lnTo>
                    <a:pt x="8740" y="7317"/>
                  </a:lnTo>
                  <a:cubicBezTo>
                    <a:pt x="7871" y="7769"/>
                    <a:pt x="6918" y="8007"/>
                    <a:pt x="5942" y="8007"/>
                  </a:cubicBezTo>
                  <a:cubicBezTo>
                    <a:pt x="4620" y="8007"/>
                    <a:pt x="3310" y="7555"/>
                    <a:pt x="2263" y="6745"/>
                  </a:cubicBezTo>
                  <a:lnTo>
                    <a:pt x="2263" y="5352"/>
                  </a:lnTo>
                  <a:cubicBezTo>
                    <a:pt x="2263" y="5257"/>
                    <a:pt x="2191" y="5174"/>
                    <a:pt x="2084" y="5174"/>
                  </a:cubicBezTo>
                  <a:cubicBezTo>
                    <a:pt x="1977" y="5174"/>
                    <a:pt x="1906" y="5257"/>
                    <a:pt x="1906" y="5352"/>
                  </a:cubicBezTo>
                  <a:lnTo>
                    <a:pt x="1906" y="6817"/>
                  </a:lnTo>
                  <a:cubicBezTo>
                    <a:pt x="1906" y="6876"/>
                    <a:pt x="1941" y="6924"/>
                    <a:pt x="1965" y="6948"/>
                  </a:cubicBezTo>
                  <a:cubicBezTo>
                    <a:pt x="3084" y="7841"/>
                    <a:pt x="4501" y="8353"/>
                    <a:pt x="5942" y="8353"/>
                  </a:cubicBezTo>
                  <a:cubicBezTo>
                    <a:pt x="6906" y="8353"/>
                    <a:pt x="7859" y="8126"/>
                    <a:pt x="8740" y="7698"/>
                  </a:cubicBezTo>
                  <a:lnTo>
                    <a:pt x="8740" y="8412"/>
                  </a:lnTo>
                  <a:cubicBezTo>
                    <a:pt x="8454" y="8484"/>
                    <a:pt x="8252" y="8746"/>
                    <a:pt x="8252" y="9067"/>
                  </a:cubicBezTo>
                  <a:cubicBezTo>
                    <a:pt x="8252" y="9436"/>
                    <a:pt x="8549" y="9734"/>
                    <a:pt x="8918" y="9734"/>
                  </a:cubicBezTo>
                  <a:cubicBezTo>
                    <a:pt x="9287" y="9734"/>
                    <a:pt x="9585" y="9436"/>
                    <a:pt x="9585" y="9067"/>
                  </a:cubicBezTo>
                  <a:cubicBezTo>
                    <a:pt x="9585" y="8746"/>
                    <a:pt x="9383" y="8496"/>
                    <a:pt x="9097" y="8412"/>
                  </a:cubicBezTo>
                  <a:lnTo>
                    <a:pt x="9097" y="7495"/>
                  </a:lnTo>
                  <a:cubicBezTo>
                    <a:pt x="9383" y="7341"/>
                    <a:pt x="9657" y="7138"/>
                    <a:pt x="9918" y="6936"/>
                  </a:cubicBezTo>
                  <a:cubicBezTo>
                    <a:pt x="9954" y="6900"/>
                    <a:pt x="9978" y="6841"/>
                    <a:pt x="9978" y="6805"/>
                  </a:cubicBezTo>
                  <a:lnTo>
                    <a:pt x="9978" y="4019"/>
                  </a:lnTo>
                  <a:lnTo>
                    <a:pt x="11776" y="3328"/>
                  </a:lnTo>
                  <a:cubicBezTo>
                    <a:pt x="11847" y="3304"/>
                    <a:pt x="11895" y="3245"/>
                    <a:pt x="11895" y="3173"/>
                  </a:cubicBezTo>
                  <a:lnTo>
                    <a:pt x="11895" y="2364"/>
                  </a:lnTo>
                  <a:cubicBezTo>
                    <a:pt x="11943" y="2304"/>
                    <a:pt x="11895" y="2245"/>
                    <a:pt x="11823" y="2221"/>
                  </a:cubicBezTo>
                  <a:lnTo>
                    <a:pt x="8049" y="792"/>
                  </a:lnTo>
                  <a:cubicBezTo>
                    <a:pt x="8030" y="784"/>
                    <a:pt x="8010" y="780"/>
                    <a:pt x="7989" y="780"/>
                  </a:cubicBezTo>
                  <a:cubicBezTo>
                    <a:pt x="7921" y="780"/>
                    <a:pt x="7853" y="823"/>
                    <a:pt x="7835" y="887"/>
                  </a:cubicBezTo>
                  <a:cubicBezTo>
                    <a:pt x="7799" y="983"/>
                    <a:pt x="7847" y="1090"/>
                    <a:pt x="7930" y="1114"/>
                  </a:cubicBezTo>
                  <a:lnTo>
                    <a:pt x="11264" y="2376"/>
                  </a:lnTo>
                  <a:lnTo>
                    <a:pt x="8966" y="3257"/>
                  </a:lnTo>
                  <a:lnTo>
                    <a:pt x="6061" y="1947"/>
                  </a:lnTo>
                  <a:cubicBezTo>
                    <a:pt x="6035" y="1934"/>
                    <a:pt x="6010" y="1928"/>
                    <a:pt x="5985" y="1928"/>
                  </a:cubicBezTo>
                  <a:cubicBezTo>
                    <a:pt x="5918" y="1928"/>
                    <a:pt x="5858" y="1973"/>
                    <a:pt x="5823" y="2042"/>
                  </a:cubicBezTo>
                  <a:cubicBezTo>
                    <a:pt x="5775" y="2126"/>
                    <a:pt x="5823" y="2233"/>
                    <a:pt x="5906" y="2281"/>
                  </a:cubicBezTo>
                  <a:lnTo>
                    <a:pt x="8490" y="3435"/>
                  </a:lnTo>
                  <a:lnTo>
                    <a:pt x="5966" y="4388"/>
                  </a:lnTo>
                  <a:lnTo>
                    <a:pt x="691" y="2376"/>
                  </a:lnTo>
                  <a:lnTo>
                    <a:pt x="5966" y="376"/>
                  </a:lnTo>
                  <a:lnTo>
                    <a:pt x="7263" y="864"/>
                  </a:lnTo>
                  <a:cubicBezTo>
                    <a:pt x="7282" y="868"/>
                    <a:pt x="7301" y="871"/>
                    <a:pt x="7320" y="871"/>
                  </a:cubicBezTo>
                  <a:cubicBezTo>
                    <a:pt x="7394" y="871"/>
                    <a:pt x="7461" y="833"/>
                    <a:pt x="7490" y="757"/>
                  </a:cubicBezTo>
                  <a:cubicBezTo>
                    <a:pt x="7513" y="673"/>
                    <a:pt x="7478" y="566"/>
                    <a:pt x="7382" y="530"/>
                  </a:cubicBezTo>
                  <a:lnTo>
                    <a:pt x="6013" y="18"/>
                  </a:lnTo>
                  <a:cubicBezTo>
                    <a:pt x="5989" y="6"/>
                    <a:pt x="5969" y="0"/>
                    <a:pt x="5949" y="0"/>
                  </a:cubicBezTo>
                  <a:close/>
                </a:path>
              </a:pathLst>
            </a:custGeom>
            <a:solidFill>
              <a:srgbClr val="23022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2332E093-0A0F-EEAC-C660-930D69D70790}"/>
              </a:ext>
            </a:extLst>
          </p:cNvPr>
          <p:cNvSpPr txBox="1"/>
          <p:nvPr/>
        </p:nvSpPr>
        <p:spPr>
          <a:xfrm>
            <a:off x="8115064" y="2938046"/>
            <a:ext cx="891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a-IR" sz="2400" spc="0" baseline="0" dirty="0">
                <a:ln/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دیپلم</a:t>
            </a:r>
            <a:endParaRPr lang="en-US" sz="2400" spc="0" baseline="0" dirty="0">
              <a:ln/>
              <a:solidFill>
                <a:srgbClr val="23022E"/>
              </a:solidFill>
              <a:latin typeface="Shabnam" panose="020B0603030804020204" pitchFamily="34" charset="-78"/>
              <a:cs typeface="Shabnam" panose="020B0603030804020204" pitchFamily="34" charset="-78"/>
              <a:sym typeface="Raleway"/>
              <a:rtl val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3D621059-9D52-3412-C3DA-A03306CBB5B4}"/>
              </a:ext>
            </a:extLst>
          </p:cNvPr>
          <p:cNvSpPr txBox="1"/>
          <p:nvPr/>
        </p:nvSpPr>
        <p:spPr>
          <a:xfrm>
            <a:off x="3262255" y="2988601"/>
            <a:ext cx="12490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a-IR" sz="2400" spc="0" baseline="0" dirty="0">
                <a:ln/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لیسانس</a:t>
            </a:r>
            <a:endParaRPr lang="en-US" sz="2400" spc="0" baseline="0" dirty="0">
              <a:ln/>
              <a:solidFill>
                <a:srgbClr val="23022E"/>
              </a:solidFill>
              <a:latin typeface="Shabnam" panose="020B0603030804020204" pitchFamily="34" charset="-78"/>
              <a:cs typeface="Shabnam" panose="020B0603030804020204" pitchFamily="34" charset="-78"/>
              <a:sym typeface="Raleway"/>
              <a:rtl val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0E28AC5C-AB09-026E-9A2F-E95109D498E1}"/>
              </a:ext>
            </a:extLst>
          </p:cNvPr>
          <p:cNvSpPr txBox="1"/>
          <p:nvPr/>
        </p:nvSpPr>
        <p:spPr>
          <a:xfrm>
            <a:off x="2689983" y="4905212"/>
            <a:ext cx="18213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a-IR" sz="2400" spc="0" baseline="0" dirty="0">
                <a:ln/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فوق لیسانس</a:t>
            </a:r>
            <a:endParaRPr lang="en-US" sz="2400" spc="0" baseline="0" dirty="0">
              <a:ln/>
              <a:solidFill>
                <a:srgbClr val="23022E"/>
              </a:solidFill>
              <a:latin typeface="Shabnam" panose="020B0603030804020204" pitchFamily="34" charset="-78"/>
              <a:cs typeface="Shabnam" panose="020B0603030804020204" pitchFamily="34" charset="-78"/>
              <a:sym typeface="Raleway"/>
              <a:rtl val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B9FA589C-1F07-B4D4-B7FE-44BB000A8379}"/>
              </a:ext>
            </a:extLst>
          </p:cNvPr>
          <p:cNvSpPr txBox="1"/>
          <p:nvPr/>
        </p:nvSpPr>
        <p:spPr>
          <a:xfrm>
            <a:off x="8048653" y="4936304"/>
            <a:ext cx="954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a-IR" sz="2400" spc="0" baseline="0" dirty="0">
                <a:ln/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دکتری</a:t>
            </a:r>
            <a:endParaRPr lang="en-US" sz="2400" spc="0" baseline="0" dirty="0">
              <a:ln/>
              <a:solidFill>
                <a:srgbClr val="23022E"/>
              </a:solidFill>
              <a:latin typeface="Shabnam" panose="020B0603030804020204" pitchFamily="34" charset="-78"/>
              <a:cs typeface="Shabnam" panose="020B0603030804020204" pitchFamily="34" charset="-78"/>
              <a:sym typeface="Raleway"/>
              <a:rtl val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8EEBA69-4DBF-3E38-4ED6-D6986E23EE28}"/>
              </a:ext>
            </a:extLst>
          </p:cNvPr>
          <p:cNvSpPr txBox="1"/>
          <p:nvPr/>
        </p:nvSpPr>
        <p:spPr>
          <a:xfrm>
            <a:off x="1408845" y="3481290"/>
            <a:ext cx="3102470" cy="9002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23022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2AE4FE3-8C1B-8E6A-DBD9-3BB1B624267B}"/>
              </a:ext>
            </a:extLst>
          </p:cNvPr>
          <p:cNvSpPr txBox="1"/>
          <p:nvPr/>
        </p:nvSpPr>
        <p:spPr>
          <a:xfrm>
            <a:off x="1439654" y="5458545"/>
            <a:ext cx="3102470" cy="9002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23022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022EF3A8-2B9C-54FA-E65D-2B917E32CEFF}"/>
              </a:ext>
            </a:extLst>
          </p:cNvPr>
          <p:cNvSpPr txBox="1"/>
          <p:nvPr/>
        </p:nvSpPr>
        <p:spPr>
          <a:xfrm>
            <a:off x="8003655" y="3481290"/>
            <a:ext cx="3102470" cy="9002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23022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6CE2D4D8-7A4E-65C8-F5C2-7D90A6755C03}"/>
              </a:ext>
            </a:extLst>
          </p:cNvPr>
          <p:cNvSpPr txBox="1"/>
          <p:nvPr/>
        </p:nvSpPr>
        <p:spPr>
          <a:xfrm>
            <a:off x="8071099" y="5458545"/>
            <a:ext cx="3102470" cy="9002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dirty="0">
                <a:solidFill>
                  <a:srgbClr val="23022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</a:t>
            </a:r>
            <a:endParaRPr lang="en-US" sz="1400" dirty="0"/>
          </a:p>
        </p:txBody>
      </p:sp>
      <p:grpSp>
        <p:nvGrpSpPr>
          <p:cNvPr id="83" name="Google Shape;8254;p62">
            <a:extLst>
              <a:ext uri="{FF2B5EF4-FFF2-40B4-BE49-F238E27FC236}">
                <a16:creationId xmlns:a16="http://schemas.microsoft.com/office/drawing/2014/main" id="{2D2AFA66-984C-B591-372D-28864F4231EE}"/>
              </a:ext>
            </a:extLst>
          </p:cNvPr>
          <p:cNvGrpSpPr/>
          <p:nvPr/>
        </p:nvGrpSpPr>
        <p:grpSpPr>
          <a:xfrm>
            <a:off x="5827294" y="3785813"/>
            <a:ext cx="872549" cy="1119399"/>
            <a:chOff x="6974158" y="2789537"/>
            <a:chExt cx="255247" cy="327458"/>
          </a:xfrm>
          <a:solidFill>
            <a:srgbClr val="23022E"/>
          </a:solidFill>
        </p:grpSpPr>
        <p:sp>
          <p:nvSpPr>
            <p:cNvPr id="84" name="Google Shape;8255;p62">
              <a:extLst>
                <a:ext uri="{FF2B5EF4-FFF2-40B4-BE49-F238E27FC236}">
                  <a16:creationId xmlns:a16="http://schemas.microsoft.com/office/drawing/2014/main" id="{CA5B2FAF-A6D8-4EF7-AB4E-9A1452A8BF9C}"/>
                </a:ext>
              </a:extLst>
            </p:cNvPr>
            <p:cNvSpPr/>
            <p:nvPr/>
          </p:nvSpPr>
          <p:spPr>
            <a:xfrm>
              <a:off x="7066407" y="2897282"/>
              <a:ext cx="9876" cy="14798"/>
            </a:xfrm>
            <a:custGeom>
              <a:avLst/>
              <a:gdLst/>
              <a:ahLst/>
              <a:cxnLst/>
              <a:rect l="l" t="t" r="r" b="b"/>
              <a:pathLst>
                <a:path w="311" h="466" extrusionOk="0">
                  <a:moveTo>
                    <a:pt x="144" y="1"/>
                  </a:moveTo>
                  <a:cubicBezTo>
                    <a:pt x="60" y="1"/>
                    <a:pt x="1" y="84"/>
                    <a:pt x="1" y="155"/>
                  </a:cubicBezTo>
                  <a:lnTo>
                    <a:pt x="1" y="322"/>
                  </a:lnTo>
                  <a:cubicBezTo>
                    <a:pt x="1" y="405"/>
                    <a:pt x="72" y="465"/>
                    <a:pt x="144" y="465"/>
                  </a:cubicBezTo>
                  <a:cubicBezTo>
                    <a:pt x="227" y="465"/>
                    <a:pt x="299" y="394"/>
                    <a:pt x="299" y="322"/>
                  </a:cubicBezTo>
                  <a:lnTo>
                    <a:pt x="299" y="155"/>
                  </a:lnTo>
                  <a:cubicBezTo>
                    <a:pt x="310" y="60"/>
                    <a:pt x="239" y="1"/>
                    <a:pt x="14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256;p62">
              <a:extLst>
                <a:ext uri="{FF2B5EF4-FFF2-40B4-BE49-F238E27FC236}">
                  <a16:creationId xmlns:a16="http://schemas.microsoft.com/office/drawing/2014/main" id="{A89A943A-B5EF-B864-124F-DD497B843279}"/>
                </a:ext>
              </a:extLst>
            </p:cNvPr>
            <p:cNvSpPr/>
            <p:nvPr/>
          </p:nvSpPr>
          <p:spPr>
            <a:xfrm>
              <a:off x="7127662" y="2897282"/>
              <a:ext cx="9495" cy="14798"/>
            </a:xfrm>
            <a:custGeom>
              <a:avLst/>
              <a:gdLst/>
              <a:ahLst/>
              <a:cxnLst/>
              <a:rect l="l" t="t" r="r" b="b"/>
              <a:pathLst>
                <a:path w="299" h="466" extrusionOk="0">
                  <a:moveTo>
                    <a:pt x="155" y="1"/>
                  </a:moveTo>
                  <a:cubicBezTo>
                    <a:pt x="60" y="1"/>
                    <a:pt x="1" y="84"/>
                    <a:pt x="1" y="155"/>
                  </a:cubicBezTo>
                  <a:lnTo>
                    <a:pt x="1" y="322"/>
                  </a:lnTo>
                  <a:cubicBezTo>
                    <a:pt x="1" y="405"/>
                    <a:pt x="84" y="465"/>
                    <a:pt x="155" y="465"/>
                  </a:cubicBezTo>
                  <a:cubicBezTo>
                    <a:pt x="227" y="465"/>
                    <a:pt x="298" y="394"/>
                    <a:pt x="298" y="322"/>
                  </a:cubicBezTo>
                  <a:lnTo>
                    <a:pt x="298" y="155"/>
                  </a:lnTo>
                  <a:cubicBezTo>
                    <a:pt x="298" y="60"/>
                    <a:pt x="239" y="1"/>
                    <a:pt x="1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257;p62">
              <a:extLst>
                <a:ext uri="{FF2B5EF4-FFF2-40B4-BE49-F238E27FC236}">
                  <a16:creationId xmlns:a16="http://schemas.microsoft.com/office/drawing/2014/main" id="{F020C3B7-0EB0-8E2C-2427-3ABDB259B322}"/>
                </a:ext>
              </a:extLst>
            </p:cNvPr>
            <p:cNvSpPr/>
            <p:nvPr/>
          </p:nvSpPr>
          <p:spPr>
            <a:xfrm>
              <a:off x="7081935" y="2933292"/>
              <a:ext cx="40837" cy="14703"/>
            </a:xfrm>
            <a:custGeom>
              <a:avLst/>
              <a:gdLst/>
              <a:ahLst/>
              <a:cxnLst/>
              <a:rect l="l" t="t" r="r" b="b"/>
              <a:pathLst>
                <a:path w="1286" h="463" extrusionOk="0">
                  <a:moveTo>
                    <a:pt x="162" y="1"/>
                  </a:moveTo>
                  <a:cubicBezTo>
                    <a:pt x="125" y="1"/>
                    <a:pt x="89" y="16"/>
                    <a:pt x="60" y="45"/>
                  </a:cubicBezTo>
                  <a:cubicBezTo>
                    <a:pt x="0" y="105"/>
                    <a:pt x="0" y="200"/>
                    <a:pt x="60" y="260"/>
                  </a:cubicBezTo>
                  <a:cubicBezTo>
                    <a:pt x="191" y="391"/>
                    <a:pt x="417" y="462"/>
                    <a:pt x="655" y="462"/>
                  </a:cubicBezTo>
                  <a:cubicBezTo>
                    <a:pt x="893" y="462"/>
                    <a:pt x="1119" y="391"/>
                    <a:pt x="1250" y="260"/>
                  </a:cubicBezTo>
                  <a:cubicBezTo>
                    <a:pt x="1286" y="200"/>
                    <a:pt x="1286" y="105"/>
                    <a:pt x="1226" y="45"/>
                  </a:cubicBezTo>
                  <a:cubicBezTo>
                    <a:pt x="1197" y="16"/>
                    <a:pt x="1158" y="1"/>
                    <a:pt x="1119" y="1"/>
                  </a:cubicBezTo>
                  <a:cubicBezTo>
                    <a:pt x="1081" y="1"/>
                    <a:pt x="1042" y="16"/>
                    <a:pt x="1012" y="45"/>
                  </a:cubicBezTo>
                  <a:cubicBezTo>
                    <a:pt x="953" y="105"/>
                    <a:pt x="822" y="164"/>
                    <a:pt x="643" y="164"/>
                  </a:cubicBezTo>
                  <a:cubicBezTo>
                    <a:pt x="464" y="164"/>
                    <a:pt x="310" y="105"/>
                    <a:pt x="274" y="45"/>
                  </a:cubicBezTo>
                  <a:cubicBezTo>
                    <a:pt x="238" y="16"/>
                    <a:pt x="199" y="1"/>
                    <a:pt x="1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258;p62">
              <a:extLst>
                <a:ext uri="{FF2B5EF4-FFF2-40B4-BE49-F238E27FC236}">
                  <a16:creationId xmlns:a16="http://schemas.microsoft.com/office/drawing/2014/main" id="{77EE64BE-0E7D-C270-4053-5A05895C669A}"/>
                </a:ext>
              </a:extLst>
            </p:cNvPr>
            <p:cNvSpPr/>
            <p:nvPr/>
          </p:nvSpPr>
          <p:spPr>
            <a:xfrm>
              <a:off x="6974158" y="2789537"/>
              <a:ext cx="255247" cy="327458"/>
            </a:xfrm>
            <a:custGeom>
              <a:avLst/>
              <a:gdLst/>
              <a:ahLst/>
              <a:cxnLst/>
              <a:rect l="l" t="t" r="r" b="b"/>
              <a:pathLst>
                <a:path w="8038" h="10312" extrusionOk="0">
                  <a:moveTo>
                    <a:pt x="6228" y="2167"/>
                  </a:moveTo>
                  <a:lnTo>
                    <a:pt x="6132" y="3239"/>
                  </a:lnTo>
                  <a:lnTo>
                    <a:pt x="6121" y="3239"/>
                  </a:lnTo>
                  <a:cubicBezTo>
                    <a:pt x="6025" y="3239"/>
                    <a:pt x="5942" y="3156"/>
                    <a:pt x="5942" y="3060"/>
                  </a:cubicBezTo>
                  <a:lnTo>
                    <a:pt x="5942" y="2227"/>
                  </a:lnTo>
                  <a:cubicBezTo>
                    <a:pt x="6049" y="2227"/>
                    <a:pt x="6132" y="2191"/>
                    <a:pt x="6228" y="2167"/>
                  </a:cubicBezTo>
                  <a:close/>
                  <a:moveTo>
                    <a:pt x="5787" y="322"/>
                  </a:moveTo>
                  <a:cubicBezTo>
                    <a:pt x="6240" y="322"/>
                    <a:pt x="6609" y="691"/>
                    <a:pt x="6609" y="1131"/>
                  </a:cubicBezTo>
                  <a:cubicBezTo>
                    <a:pt x="6609" y="1584"/>
                    <a:pt x="6240" y="1953"/>
                    <a:pt x="5787" y="1953"/>
                  </a:cubicBezTo>
                  <a:cubicBezTo>
                    <a:pt x="5490" y="1953"/>
                    <a:pt x="5228" y="1786"/>
                    <a:pt x="5073" y="1536"/>
                  </a:cubicBezTo>
                  <a:cubicBezTo>
                    <a:pt x="5048" y="1487"/>
                    <a:pt x="4996" y="1455"/>
                    <a:pt x="4942" y="1455"/>
                  </a:cubicBezTo>
                  <a:cubicBezTo>
                    <a:pt x="4918" y="1455"/>
                    <a:pt x="4893" y="1462"/>
                    <a:pt x="4870" y="1477"/>
                  </a:cubicBezTo>
                  <a:cubicBezTo>
                    <a:pt x="4799" y="1524"/>
                    <a:pt x="4763" y="1608"/>
                    <a:pt x="4811" y="1691"/>
                  </a:cubicBezTo>
                  <a:cubicBezTo>
                    <a:pt x="4823" y="1703"/>
                    <a:pt x="4823" y="1715"/>
                    <a:pt x="4835" y="1727"/>
                  </a:cubicBezTo>
                  <a:cubicBezTo>
                    <a:pt x="4775" y="1763"/>
                    <a:pt x="4716" y="1786"/>
                    <a:pt x="4656" y="1786"/>
                  </a:cubicBezTo>
                  <a:cubicBezTo>
                    <a:pt x="4477" y="1786"/>
                    <a:pt x="4335" y="1643"/>
                    <a:pt x="4335" y="1465"/>
                  </a:cubicBezTo>
                  <a:cubicBezTo>
                    <a:pt x="4335" y="1370"/>
                    <a:pt x="4263" y="1310"/>
                    <a:pt x="4180" y="1310"/>
                  </a:cubicBezTo>
                  <a:cubicBezTo>
                    <a:pt x="4108" y="1310"/>
                    <a:pt x="4037" y="1393"/>
                    <a:pt x="4037" y="1465"/>
                  </a:cubicBezTo>
                  <a:cubicBezTo>
                    <a:pt x="4037" y="1810"/>
                    <a:pt x="4323" y="2108"/>
                    <a:pt x="4680" y="2108"/>
                  </a:cubicBezTo>
                  <a:cubicBezTo>
                    <a:pt x="4811" y="2108"/>
                    <a:pt x="4942" y="2060"/>
                    <a:pt x="5061" y="1965"/>
                  </a:cubicBezTo>
                  <a:cubicBezTo>
                    <a:pt x="5228" y="2120"/>
                    <a:pt x="5442" y="2227"/>
                    <a:pt x="5668" y="2251"/>
                  </a:cubicBezTo>
                  <a:lnTo>
                    <a:pt x="5668" y="3072"/>
                  </a:lnTo>
                  <a:cubicBezTo>
                    <a:pt x="5668" y="3334"/>
                    <a:pt x="5882" y="3548"/>
                    <a:pt x="6144" y="3548"/>
                  </a:cubicBezTo>
                  <a:lnTo>
                    <a:pt x="6382" y="3548"/>
                  </a:lnTo>
                  <a:cubicBezTo>
                    <a:pt x="6454" y="3548"/>
                    <a:pt x="6513" y="3572"/>
                    <a:pt x="6573" y="3632"/>
                  </a:cubicBezTo>
                  <a:cubicBezTo>
                    <a:pt x="6621" y="3691"/>
                    <a:pt x="6656" y="3751"/>
                    <a:pt x="6633" y="3834"/>
                  </a:cubicBezTo>
                  <a:cubicBezTo>
                    <a:pt x="6621" y="3953"/>
                    <a:pt x="6502" y="4049"/>
                    <a:pt x="6371" y="4049"/>
                  </a:cubicBezTo>
                  <a:lnTo>
                    <a:pt x="6299" y="4049"/>
                  </a:lnTo>
                  <a:lnTo>
                    <a:pt x="6299" y="4037"/>
                  </a:lnTo>
                  <a:cubicBezTo>
                    <a:pt x="6299" y="3953"/>
                    <a:pt x="6216" y="3894"/>
                    <a:pt x="6144" y="3894"/>
                  </a:cubicBezTo>
                  <a:cubicBezTo>
                    <a:pt x="6061" y="3894"/>
                    <a:pt x="6001" y="3965"/>
                    <a:pt x="6001" y="4037"/>
                  </a:cubicBezTo>
                  <a:cubicBezTo>
                    <a:pt x="6001" y="5108"/>
                    <a:pt x="5120" y="5977"/>
                    <a:pt x="4049" y="5977"/>
                  </a:cubicBezTo>
                  <a:cubicBezTo>
                    <a:pt x="2953" y="5977"/>
                    <a:pt x="2084" y="5096"/>
                    <a:pt x="2084" y="4025"/>
                  </a:cubicBezTo>
                  <a:cubicBezTo>
                    <a:pt x="2084" y="3929"/>
                    <a:pt x="2013" y="3870"/>
                    <a:pt x="1941" y="3870"/>
                  </a:cubicBezTo>
                  <a:cubicBezTo>
                    <a:pt x="1858" y="3870"/>
                    <a:pt x="1787" y="3953"/>
                    <a:pt x="1787" y="4025"/>
                  </a:cubicBezTo>
                  <a:lnTo>
                    <a:pt x="1787" y="4037"/>
                  </a:lnTo>
                  <a:lnTo>
                    <a:pt x="1703" y="4037"/>
                  </a:lnTo>
                  <a:cubicBezTo>
                    <a:pt x="1620" y="4037"/>
                    <a:pt x="1560" y="4013"/>
                    <a:pt x="1501" y="3953"/>
                  </a:cubicBezTo>
                  <a:cubicBezTo>
                    <a:pt x="1465" y="3894"/>
                    <a:pt x="1429" y="3834"/>
                    <a:pt x="1441" y="3751"/>
                  </a:cubicBezTo>
                  <a:cubicBezTo>
                    <a:pt x="1465" y="3632"/>
                    <a:pt x="1584" y="3537"/>
                    <a:pt x="1715" y="3537"/>
                  </a:cubicBezTo>
                  <a:lnTo>
                    <a:pt x="1941" y="3537"/>
                  </a:lnTo>
                  <a:cubicBezTo>
                    <a:pt x="2203" y="3537"/>
                    <a:pt x="2418" y="3322"/>
                    <a:pt x="2418" y="3060"/>
                  </a:cubicBezTo>
                  <a:lnTo>
                    <a:pt x="2418" y="2358"/>
                  </a:lnTo>
                  <a:cubicBezTo>
                    <a:pt x="2418" y="2084"/>
                    <a:pt x="2632" y="1870"/>
                    <a:pt x="2906" y="1870"/>
                  </a:cubicBezTo>
                  <a:lnTo>
                    <a:pt x="3525" y="1870"/>
                  </a:lnTo>
                  <a:cubicBezTo>
                    <a:pt x="3620" y="1870"/>
                    <a:pt x="3680" y="1786"/>
                    <a:pt x="3680" y="1715"/>
                  </a:cubicBezTo>
                  <a:cubicBezTo>
                    <a:pt x="3680" y="1632"/>
                    <a:pt x="3608" y="1572"/>
                    <a:pt x="3525" y="1572"/>
                  </a:cubicBezTo>
                  <a:lnTo>
                    <a:pt x="2906" y="1572"/>
                  </a:lnTo>
                  <a:cubicBezTo>
                    <a:pt x="2477" y="1572"/>
                    <a:pt x="2120" y="1929"/>
                    <a:pt x="2120" y="2358"/>
                  </a:cubicBezTo>
                  <a:lnTo>
                    <a:pt x="2120" y="3060"/>
                  </a:lnTo>
                  <a:cubicBezTo>
                    <a:pt x="2120" y="3144"/>
                    <a:pt x="2037" y="3239"/>
                    <a:pt x="1941" y="3239"/>
                  </a:cubicBezTo>
                  <a:lnTo>
                    <a:pt x="1906" y="3239"/>
                  </a:lnTo>
                  <a:lnTo>
                    <a:pt x="1739" y="1572"/>
                  </a:lnTo>
                  <a:cubicBezTo>
                    <a:pt x="1715" y="1251"/>
                    <a:pt x="1822" y="929"/>
                    <a:pt x="2025" y="691"/>
                  </a:cubicBezTo>
                  <a:cubicBezTo>
                    <a:pt x="2239" y="453"/>
                    <a:pt x="2549" y="322"/>
                    <a:pt x="2870" y="322"/>
                  </a:cubicBezTo>
                  <a:close/>
                  <a:moveTo>
                    <a:pt x="5013" y="6013"/>
                  </a:moveTo>
                  <a:lnTo>
                    <a:pt x="5013" y="6537"/>
                  </a:lnTo>
                  <a:cubicBezTo>
                    <a:pt x="5013" y="6823"/>
                    <a:pt x="5204" y="7073"/>
                    <a:pt x="5478" y="7144"/>
                  </a:cubicBezTo>
                  <a:lnTo>
                    <a:pt x="5740" y="7227"/>
                  </a:lnTo>
                  <a:cubicBezTo>
                    <a:pt x="5668" y="7478"/>
                    <a:pt x="5537" y="7716"/>
                    <a:pt x="5370" y="7906"/>
                  </a:cubicBezTo>
                  <a:cubicBezTo>
                    <a:pt x="5311" y="7966"/>
                    <a:pt x="5323" y="8073"/>
                    <a:pt x="5382" y="8120"/>
                  </a:cubicBezTo>
                  <a:cubicBezTo>
                    <a:pt x="5418" y="8144"/>
                    <a:pt x="5442" y="8156"/>
                    <a:pt x="5490" y="8156"/>
                  </a:cubicBezTo>
                  <a:cubicBezTo>
                    <a:pt x="5537" y="8156"/>
                    <a:pt x="5585" y="8144"/>
                    <a:pt x="5609" y="8120"/>
                  </a:cubicBezTo>
                  <a:cubicBezTo>
                    <a:pt x="5823" y="7882"/>
                    <a:pt x="5966" y="7608"/>
                    <a:pt x="6061" y="7311"/>
                  </a:cubicBezTo>
                  <a:lnTo>
                    <a:pt x="6382" y="7418"/>
                  </a:lnTo>
                  <a:cubicBezTo>
                    <a:pt x="6204" y="7906"/>
                    <a:pt x="5930" y="8335"/>
                    <a:pt x="5525" y="8668"/>
                  </a:cubicBezTo>
                  <a:cubicBezTo>
                    <a:pt x="5085" y="9013"/>
                    <a:pt x="4573" y="9204"/>
                    <a:pt x="4001" y="9204"/>
                  </a:cubicBezTo>
                  <a:cubicBezTo>
                    <a:pt x="3442" y="9204"/>
                    <a:pt x="2918" y="9025"/>
                    <a:pt x="2489" y="8668"/>
                  </a:cubicBezTo>
                  <a:cubicBezTo>
                    <a:pt x="2096" y="8359"/>
                    <a:pt x="1810" y="7918"/>
                    <a:pt x="1668" y="7442"/>
                  </a:cubicBezTo>
                  <a:lnTo>
                    <a:pt x="2001" y="7347"/>
                  </a:lnTo>
                  <a:cubicBezTo>
                    <a:pt x="2108" y="7739"/>
                    <a:pt x="2358" y="8097"/>
                    <a:pt x="2680" y="8370"/>
                  </a:cubicBezTo>
                  <a:cubicBezTo>
                    <a:pt x="3049" y="8668"/>
                    <a:pt x="3513" y="8847"/>
                    <a:pt x="4001" y="8847"/>
                  </a:cubicBezTo>
                  <a:cubicBezTo>
                    <a:pt x="4382" y="8847"/>
                    <a:pt x="4739" y="8751"/>
                    <a:pt x="5049" y="8561"/>
                  </a:cubicBezTo>
                  <a:cubicBezTo>
                    <a:pt x="5120" y="8513"/>
                    <a:pt x="5132" y="8430"/>
                    <a:pt x="5109" y="8359"/>
                  </a:cubicBezTo>
                  <a:cubicBezTo>
                    <a:pt x="5077" y="8304"/>
                    <a:pt x="5031" y="8280"/>
                    <a:pt x="4979" y="8280"/>
                  </a:cubicBezTo>
                  <a:cubicBezTo>
                    <a:pt x="4952" y="8280"/>
                    <a:pt x="4923" y="8287"/>
                    <a:pt x="4894" y="8299"/>
                  </a:cubicBezTo>
                  <a:cubicBezTo>
                    <a:pt x="4632" y="8442"/>
                    <a:pt x="4311" y="8537"/>
                    <a:pt x="4001" y="8537"/>
                  </a:cubicBezTo>
                  <a:cubicBezTo>
                    <a:pt x="3215" y="8537"/>
                    <a:pt x="2513" y="8001"/>
                    <a:pt x="2299" y="7239"/>
                  </a:cubicBezTo>
                  <a:lnTo>
                    <a:pt x="2596" y="7144"/>
                  </a:lnTo>
                  <a:cubicBezTo>
                    <a:pt x="2858" y="7073"/>
                    <a:pt x="3049" y="6823"/>
                    <a:pt x="3049" y="6537"/>
                  </a:cubicBezTo>
                  <a:lnTo>
                    <a:pt x="3049" y="6013"/>
                  </a:lnTo>
                  <a:cubicBezTo>
                    <a:pt x="3346" y="6168"/>
                    <a:pt x="3680" y="6239"/>
                    <a:pt x="4037" y="6239"/>
                  </a:cubicBezTo>
                  <a:cubicBezTo>
                    <a:pt x="4394" y="6239"/>
                    <a:pt x="4716" y="6168"/>
                    <a:pt x="5013" y="6013"/>
                  </a:cubicBezTo>
                  <a:close/>
                  <a:moveTo>
                    <a:pt x="2870" y="0"/>
                  </a:moveTo>
                  <a:cubicBezTo>
                    <a:pt x="2477" y="0"/>
                    <a:pt x="2084" y="179"/>
                    <a:pt x="1799" y="477"/>
                  </a:cubicBezTo>
                  <a:cubicBezTo>
                    <a:pt x="1537" y="774"/>
                    <a:pt x="1406" y="1179"/>
                    <a:pt x="1429" y="1596"/>
                  </a:cubicBezTo>
                  <a:lnTo>
                    <a:pt x="1596" y="3251"/>
                  </a:lnTo>
                  <a:cubicBezTo>
                    <a:pt x="1358" y="3298"/>
                    <a:pt x="1144" y="3489"/>
                    <a:pt x="1132" y="3739"/>
                  </a:cubicBezTo>
                  <a:cubicBezTo>
                    <a:pt x="1120" y="3894"/>
                    <a:pt x="1168" y="4049"/>
                    <a:pt x="1263" y="4168"/>
                  </a:cubicBezTo>
                  <a:cubicBezTo>
                    <a:pt x="1370" y="4287"/>
                    <a:pt x="1525" y="4346"/>
                    <a:pt x="1680" y="4346"/>
                  </a:cubicBezTo>
                  <a:lnTo>
                    <a:pt x="1799" y="4346"/>
                  </a:lnTo>
                  <a:cubicBezTo>
                    <a:pt x="1894" y="4989"/>
                    <a:pt x="2251" y="5525"/>
                    <a:pt x="2739" y="5882"/>
                  </a:cubicBezTo>
                  <a:lnTo>
                    <a:pt x="2739" y="6585"/>
                  </a:lnTo>
                  <a:cubicBezTo>
                    <a:pt x="2739" y="6727"/>
                    <a:pt x="2632" y="6870"/>
                    <a:pt x="2501" y="6894"/>
                  </a:cubicBezTo>
                  <a:lnTo>
                    <a:pt x="810" y="7406"/>
                  </a:lnTo>
                  <a:cubicBezTo>
                    <a:pt x="322" y="7537"/>
                    <a:pt x="1" y="7978"/>
                    <a:pt x="1" y="8478"/>
                  </a:cubicBezTo>
                  <a:lnTo>
                    <a:pt x="1" y="10168"/>
                  </a:lnTo>
                  <a:cubicBezTo>
                    <a:pt x="1" y="10252"/>
                    <a:pt x="72" y="10311"/>
                    <a:pt x="144" y="10311"/>
                  </a:cubicBezTo>
                  <a:cubicBezTo>
                    <a:pt x="227" y="10311"/>
                    <a:pt x="298" y="10240"/>
                    <a:pt x="298" y="10168"/>
                  </a:cubicBezTo>
                  <a:lnTo>
                    <a:pt x="298" y="8466"/>
                  </a:lnTo>
                  <a:cubicBezTo>
                    <a:pt x="298" y="8109"/>
                    <a:pt x="537" y="7787"/>
                    <a:pt x="882" y="7680"/>
                  </a:cubicBezTo>
                  <a:lnTo>
                    <a:pt x="1370" y="7537"/>
                  </a:lnTo>
                  <a:cubicBezTo>
                    <a:pt x="1513" y="8073"/>
                    <a:pt x="1846" y="8549"/>
                    <a:pt x="2275" y="8906"/>
                  </a:cubicBezTo>
                  <a:cubicBezTo>
                    <a:pt x="2751" y="9287"/>
                    <a:pt x="3358" y="9502"/>
                    <a:pt x="3989" y="9502"/>
                  </a:cubicBezTo>
                  <a:cubicBezTo>
                    <a:pt x="4608" y="9502"/>
                    <a:pt x="5204" y="9287"/>
                    <a:pt x="5704" y="8906"/>
                  </a:cubicBezTo>
                  <a:cubicBezTo>
                    <a:pt x="6144" y="8549"/>
                    <a:pt x="6454" y="8073"/>
                    <a:pt x="6621" y="7537"/>
                  </a:cubicBezTo>
                  <a:lnTo>
                    <a:pt x="7144" y="7680"/>
                  </a:lnTo>
                  <a:cubicBezTo>
                    <a:pt x="7490" y="7787"/>
                    <a:pt x="7728" y="8097"/>
                    <a:pt x="7728" y="8466"/>
                  </a:cubicBezTo>
                  <a:lnTo>
                    <a:pt x="7728" y="10168"/>
                  </a:lnTo>
                  <a:cubicBezTo>
                    <a:pt x="7728" y="10252"/>
                    <a:pt x="7799" y="10311"/>
                    <a:pt x="7871" y="10311"/>
                  </a:cubicBezTo>
                  <a:cubicBezTo>
                    <a:pt x="7966" y="10311"/>
                    <a:pt x="8026" y="10240"/>
                    <a:pt x="8026" y="10168"/>
                  </a:cubicBezTo>
                  <a:lnTo>
                    <a:pt x="8026" y="8466"/>
                  </a:lnTo>
                  <a:cubicBezTo>
                    <a:pt x="8037" y="7966"/>
                    <a:pt x="7716" y="7525"/>
                    <a:pt x="7240" y="7382"/>
                  </a:cubicBezTo>
                  <a:lnTo>
                    <a:pt x="5537" y="6882"/>
                  </a:lnTo>
                  <a:cubicBezTo>
                    <a:pt x="5406" y="6835"/>
                    <a:pt x="5299" y="6704"/>
                    <a:pt x="5299" y="6573"/>
                  </a:cubicBezTo>
                  <a:lnTo>
                    <a:pt x="5299" y="5870"/>
                  </a:lnTo>
                  <a:cubicBezTo>
                    <a:pt x="5811" y="5525"/>
                    <a:pt x="6168" y="4977"/>
                    <a:pt x="6240" y="4334"/>
                  </a:cubicBezTo>
                  <a:lnTo>
                    <a:pt x="6323" y="4334"/>
                  </a:lnTo>
                  <a:cubicBezTo>
                    <a:pt x="6621" y="4334"/>
                    <a:pt x="6871" y="4108"/>
                    <a:pt x="6906" y="3846"/>
                  </a:cubicBezTo>
                  <a:cubicBezTo>
                    <a:pt x="6918" y="3691"/>
                    <a:pt x="6871" y="3525"/>
                    <a:pt x="6775" y="3417"/>
                  </a:cubicBezTo>
                  <a:cubicBezTo>
                    <a:pt x="6680" y="3322"/>
                    <a:pt x="6561" y="3251"/>
                    <a:pt x="6442" y="3239"/>
                  </a:cubicBezTo>
                  <a:lnTo>
                    <a:pt x="6549" y="1941"/>
                  </a:lnTo>
                  <a:cubicBezTo>
                    <a:pt x="6775" y="1727"/>
                    <a:pt x="6906" y="1453"/>
                    <a:pt x="6906" y="1120"/>
                  </a:cubicBezTo>
                  <a:cubicBezTo>
                    <a:pt x="6906" y="512"/>
                    <a:pt x="6394" y="0"/>
                    <a:pt x="57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259;p62">
              <a:extLst>
                <a:ext uri="{FF2B5EF4-FFF2-40B4-BE49-F238E27FC236}">
                  <a16:creationId xmlns:a16="http://schemas.microsoft.com/office/drawing/2014/main" id="{DC2638DB-02A2-DAA1-858A-9005DDA9D5BD}"/>
                </a:ext>
              </a:extLst>
            </p:cNvPr>
            <p:cNvSpPr/>
            <p:nvPr/>
          </p:nvSpPr>
          <p:spPr>
            <a:xfrm>
              <a:off x="7061135" y="2881785"/>
              <a:ext cx="20069" cy="9495"/>
            </a:xfrm>
            <a:custGeom>
              <a:avLst/>
              <a:gdLst/>
              <a:ahLst/>
              <a:cxnLst/>
              <a:rect l="l" t="t" r="r" b="b"/>
              <a:pathLst>
                <a:path w="632" h="299" extrusionOk="0">
                  <a:moveTo>
                    <a:pt x="155" y="1"/>
                  </a:moveTo>
                  <a:cubicBezTo>
                    <a:pt x="60" y="1"/>
                    <a:pt x="0" y="72"/>
                    <a:pt x="0" y="155"/>
                  </a:cubicBezTo>
                  <a:cubicBezTo>
                    <a:pt x="0" y="227"/>
                    <a:pt x="72" y="298"/>
                    <a:pt x="155" y="298"/>
                  </a:cubicBezTo>
                  <a:lnTo>
                    <a:pt x="476" y="298"/>
                  </a:lnTo>
                  <a:cubicBezTo>
                    <a:pt x="560" y="298"/>
                    <a:pt x="631" y="227"/>
                    <a:pt x="631" y="155"/>
                  </a:cubicBezTo>
                  <a:cubicBezTo>
                    <a:pt x="631" y="72"/>
                    <a:pt x="572" y="1"/>
                    <a:pt x="47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260;p62">
              <a:extLst>
                <a:ext uri="{FF2B5EF4-FFF2-40B4-BE49-F238E27FC236}">
                  <a16:creationId xmlns:a16="http://schemas.microsoft.com/office/drawing/2014/main" id="{C14099E8-5CC6-F4FA-8863-E3C6B023975D}"/>
                </a:ext>
              </a:extLst>
            </p:cNvPr>
            <p:cNvSpPr/>
            <p:nvPr/>
          </p:nvSpPr>
          <p:spPr>
            <a:xfrm>
              <a:off x="7122740" y="2881785"/>
              <a:ext cx="19688" cy="9495"/>
            </a:xfrm>
            <a:custGeom>
              <a:avLst/>
              <a:gdLst/>
              <a:ahLst/>
              <a:cxnLst/>
              <a:rect l="l" t="t" r="r" b="b"/>
              <a:pathLst>
                <a:path w="620" h="299" extrusionOk="0">
                  <a:moveTo>
                    <a:pt x="144" y="1"/>
                  </a:moveTo>
                  <a:cubicBezTo>
                    <a:pt x="60" y="1"/>
                    <a:pt x="1" y="72"/>
                    <a:pt x="1" y="155"/>
                  </a:cubicBezTo>
                  <a:cubicBezTo>
                    <a:pt x="1" y="227"/>
                    <a:pt x="72" y="298"/>
                    <a:pt x="144" y="298"/>
                  </a:cubicBezTo>
                  <a:lnTo>
                    <a:pt x="477" y="298"/>
                  </a:lnTo>
                  <a:cubicBezTo>
                    <a:pt x="560" y="298"/>
                    <a:pt x="620" y="227"/>
                    <a:pt x="620" y="155"/>
                  </a:cubicBezTo>
                  <a:cubicBezTo>
                    <a:pt x="620" y="72"/>
                    <a:pt x="560" y="1"/>
                    <a:pt x="4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2656596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5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6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900" decel="100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500"/>
                            </p:stCondLst>
                            <p:childTnLst>
                              <p:par>
                                <p:cTn id="8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900" decel="100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500"/>
                            </p:stCondLst>
                            <p:childTnLst>
                              <p:par>
                                <p:cTn id="8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900" decel="100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900" decel="100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74" grpId="0"/>
      <p:bldP spid="75" grpId="0"/>
      <p:bldP spid="76" grpId="0"/>
      <p:bldP spid="77" grpId="0"/>
      <p:bldP spid="79" grpId="0"/>
      <p:bldP spid="80" grpId="0"/>
      <p:bldP spid="81" grpId="0"/>
      <p:bldP spid="8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FAD5D81D-DAEA-DC56-2E0F-28380DC729D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" b="15"/>
          <a:stretch>
            <a:fillRect/>
          </a:stretch>
        </p:blipFill>
        <p:spPr>
          <a:xfrm>
            <a:off x="8922119" y="1391108"/>
            <a:ext cx="2918552" cy="2899559"/>
          </a:xfr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4C123D37-7A42-6085-9DB4-1F3CEBBD1D54}"/>
              </a:ext>
            </a:extLst>
          </p:cNvPr>
          <p:cNvGrpSpPr/>
          <p:nvPr/>
        </p:nvGrpSpPr>
        <p:grpSpPr>
          <a:xfrm>
            <a:off x="7949381" y="2094212"/>
            <a:ext cx="302184" cy="1392817"/>
            <a:chOff x="3476534" y="1360375"/>
            <a:chExt cx="130149" cy="599879"/>
          </a:xfrm>
          <a:solidFill>
            <a:srgbClr val="009ED8"/>
          </a:solidFill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72A3FEFB-02B6-2554-A370-3029CCE30C17}"/>
                </a:ext>
              </a:extLst>
            </p:cNvPr>
            <p:cNvSpPr/>
            <p:nvPr/>
          </p:nvSpPr>
          <p:spPr>
            <a:xfrm>
              <a:off x="3511168" y="1360375"/>
              <a:ext cx="36546" cy="42428"/>
            </a:xfrm>
            <a:custGeom>
              <a:avLst/>
              <a:gdLst>
                <a:gd name="connsiteX0" fmla="*/ 579 w 36546"/>
                <a:gd name="connsiteY0" fmla="*/ 12635 h 42428"/>
                <a:gd name="connsiteX1" fmla="*/ 17291 w 36546"/>
                <a:gd name="connsiteY1" fmla="*/ 40488 h 42428"/>
                <a:gd name="connsiteX2" fmla="*/ 22861 w 36546"/>
                <a:gd name="connsiteY2" fmla="*/ 41681 h 42428"/>
                <a:gd name="connsiteX3" fmla="*/ 34599 w 36546"/>
                <a:gd name="connsiteY3" fmla="*/ 34718 h 42428"/>
                <a:gd name="connsiteX4" fmla="*/ 35992 w 36546"/>
                <a:gd name="connsiteY4" fmla="*/ 29148 h 42428"/>
                <a:gd name="connsiteX5" fmla="*/ 18882 w 36546"/>
                <a:gd name="connsiteY5" fmla="*/ 1693 h 42428"/>
                <a:gd name="connsiteX6" fmla="*/ 13511 w 36546"/>
                <a:gd name="connsiteY6" fmla="*/ 300 h 42428"/>
                <a:gd name="connsiteX7" fmla="*/ 1972 w 36546"/>
                <a:gd name="connsiteY7" fmla="*/ 7264 h 42428"/>
                <a:gd name="connsiteX8" fmla="*/ 440 w 36546"/>
                <a:gd name="connsiteY8" fmla="*/ 12376 h 42428"/>
                <a:gd name="connsiteX9" fmla="*/ 579 w 36546"/>
                <a:gd name="connsiteY9" fmla="*/ 12635 h 42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546" h="42428">
                  <a:moveTo>
                    <a:pt x="579" y="12635"/>
                  </a:moveTo>
                  <a:lnTo>
                    <a:pt x="17291" y="40488"/>
                  </a:lnTo>
                  <a:cubicBezTo>
                    <a:pt x="18544" y="42278"/>
                    <a:pt x="20971" y="42815"/>
                    <a:pt x="22861" y="41681"/>
                  </a:cubicBezTo>
                  <a:lnTo>
                    <a:pt x="34599" y="34718"/>
                  </a:lnTo>
                  <a:cubicBezTo>
                    <a:pt x="36469" y="33524"/>
                    <a:pt x="37086" y="31077"/>
                    <a:pt x="35992" y="29148"/>
                  </a:cubicBezTo>
                  <a:lnTo>
                    <a:pt x="18882" y="1693"/>
                  </a:lnTo>
                  <a:cubicBezTo>
                    <a:pt x="17708" y="-58"/>
                    <a:pt x="15401" y="-655"/>
                    <a:pt x="13511" y="300"/>
                  </a:cubicBezTo>
                  <a:lnTo>
                    <a:pt x="1972" y="7264"/>
                  </a:lnTo>
                  <a:cubicBezTo>
                    <a:pt x="141" y="8258"/>
                    <a:pt x="-555" y="10546"/>
                    <a:pt x="440" y="12376"/>
                  </a:cubicBezTo>
                  <a:cubicBezTo>
                    <a:pt x="480" y="12476"/>
                    <a:pt x="519" y="12555"/>
                    <a:pt x="579" y="12635"/>
                  </a:cubicBezTo>
                  <a:close/>
                </a:path>
              </a:pathLst>
            </a:custGeom>
            <a:grpFill/>
            <a:ln w="198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5A510A18-86CB-B54E-3EE9-12E43F58D887}"/>
                </a:ext>
              </a:extLst>
            </p:cNvPr>
            <p:cNvSpPr/>
            <p:nvPr/>
          </p:nvSpPr>
          <p:spPr>
            <a:xfrm>
              <a:off x="3560308" y="1445583"/>
              <a:ext cx="36533" cy="42583"/>
            </a:xfrm>
            <a:custGeom>
              <a:avLst/>
              <a:gdLst>
                <a:gd name="connsiteX0" fmla="*/ 579 w 36533"/>
                <a:gd name="connsiteY0" fmla="*/ 12775 h 42583"/>
                <a:gd name="connsiteX1" fmla="*/ 17291 w 36533"/>
                <a:gd name="connsiteY1" fmla="*/ 40429 h 42583"/>
                <a:gd name="connsiteX2" fmla="*/ 22722 w 36533"/>
                <a:gd name="connsiteY2" fmla="*/ 41901 h 42583"/>
                <a:gd name="connsiteX3" fmla="*/ 22861 w 36533"/>
                <a:gd name="connsiteY3" fmla="*/ 41821 h 42583"/>
                <a:gd name="connsiteX4" fmla="*/ 34599 w 36533"/>
                <a:gd name="connsiteY4" fmla="*/ 34659 h 42583"/>
                <a:gd name="connsiteX5" fmla="*/ 35992 w 36533"/>
                <a:gd name="connsiteY5" fmla="*/ 29288 h 42583"/>
                <a:gd name="connsiteX6" fmla="*/ 18882 w 36533"/>
                <a:gd name="connsiteY6" fmla="*/ 1833 h 42583"/>
                <a:gd name="connsiteX7" fmla="*/ 13769 w 36533"/>
                <a:gd name="connsiteY7" fmla="*/ 301 h 42583"/>
                <a:gd name="connsiteX8" fmla="*/ 13511 w 36533"/>
                <a:gd name="connsiteY8" fmla="*/ 440 h 42583"/>
                <a:gd name="connsiteX9" fmla="*/ 1972 w 36533"/>
                <a:gd name="connsiteY9" fmla="*/ 7404 h 42583"/>
                <a:gd name="connsiteX10" fmla="*/ 440 w 36533"/>
                <a:gd name="connsiteY10" fmla="*/ 12517 h 42583"/>
                <a:gd name="connsiteX11" fmla="*/ 579 w 36533"/>
                <a:gd name="connsiteY11" fmla="*/ 12775 h 42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533" h="42583">
                  <a:moveTo>
                    <a:pt x="579" y="12775"/>
                  </a:moveTo>
                  <a:lnTo>
                    <a:pt x="17291" y="40429"/>
                  </a:lnTo>
                  <a:cubicBezTo>
                    <a:pt x="18385" y="42339"/>
                    <a:pt x="20812" y="42995"/>
                    <a:pt x="22722" y="41901"/>
                  </a:cubicBezTo>
                  <a:cubicBezTo>
                    <a:pt x="22762" y="41881"/>
                    <a:pt x="22821" y="41841"/>
                    <a:pt x="22861" y="41821"/>
                  </a:cubicBezTo>
                  <a:lnTo>
                    <a:pt x="34599" y="34659"/>
                  </a:lnTo>
                  <a:cubicBezTo>
                    <a:pt x="36449" y="33545"/>
                    <a:pt x="37066" y="31158"/>
                    <a:pt x="35992" y="29288"/>
                  </a:cubicBezTo>
                  <a:lnTo>
                    <a:pt x="18882" y="1833"/>
                  </a:lnTo>
                  <a:cubicBezTo>
                    <a:pt x="17887" y="3"/>
                    <a:pt x="15600" y="-693"/>
                    <a:pt x="13769" y="301"/>
                  </a:cubicBezTo>
                  <a:cubicBezTo>
                    <a:pt x="13670" y="341"/>
                    <a:pt x="13590" y="381"/>
                    <a:pt x="13511" y="440"/>
                  </a:cubicBezTo>
                  <a:lnTo>
                    <a:pt x="1972" y="7404"/>
                  </a:lnTo>
                  <a:cubicBezTo>
                    <a:pt x="141" y="8398"/>
                    <a:pt x="-555" y="10686"/>
                    <a:pt x="440" y="12517"/>
                  </a:cubicBezTo>
                  <a:cubicBezTo>
                    <a:pt x="480" y="12616"/>
                    <a:pt x="519" y="12696"/>
                    <a:pt x="579" y="12775"/>
                  </a:cubicBezTo>
                  <a:close/>
                </a:path>
              </a:pathLst>
            </a:custGeom>
            <a:grpFill/>
            <a:ln w="198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3B2D94D7-BA12-64ED-CFE6-684A880EEA96}"/>
                </a:ext>
              </a:extLst>
            </p:cNvPr>
            <p:cNvSpPr/>
            <p:nvPr/>
          </p:nvSpPr>
          <p:spPr>
            <a:xfrm>
              <a:off x="3494487" y="1373362"/>
              <a:ext cx="80739" cy="117350"/>
            </a:xfrm>
            <a:custGeom>
              <a:avLst/>
              <a:gdLst>
                <a:gd name="connsiteX0" fmla="*/ 12486 w 80739"/>
                <a:gd name="connsiteY0" fmla="*/ -153 h 117350"/>
                <a:gd name="connsiteX1" fmla="*/ 32381 w 80739"/>
                <a:gd name="connsiteY1" fmla="*/ 31678 h 117350"/>
                <a:gd name="connsiteX2" fmla="*/ 28800 w 80739"/>
                <a:gd name="connsiteY2" fmla="*/ 51573 h 117350"/>
                <a:gd name="connsiteX3" fmla="*/ 62621 w 80739"/>
                <a:gd name="connsiteY3" fmla="*/ 85195 h 117350"/>
                <a:gd name="connsiteX4" fmla="*/ 80725 w 80739"/>
                <a:gd name="connsiteY4" fmla="*/ 115236 h 117350"/>
                <a:gd name="connsiteX5" fmla="*/ 40936 w 80739"/>
                <a:gd name="connsiteY5" fmla="*/ 103896 h 117350"/>
                <a:gd name="connsiteX6" fmla="*/ 1146 w 80739"/>
                <a:gd name="connsiteY6" fmla="*/ 32872 h 117350"/>
                <a:gd name="connsiteX7" fmla="*/ 12486 w 80739"/>
                <a:gd name="connsiteY7" fmla="*/ -153 h 117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739" h="117350">
                  <a:moveTo>
                    <a:pt x="12486" y="-153"/>
                  </a:moveTo>
                  <a:lnTo>
                    <a:pt x="32381" y="31678"/>
                  </a:lnTo>
                  <a:cubicBezTo>
                    <a:pt x="28442" y="37508"/>
                    <a:pt x="27149" y="44730"/>
                    <a:pt x="28800" y="51573"/>
                  </a:cubicBezTo>
                  <a:cubicBezTo>
                    <a:pt x="30690" y="69379"/>
                    <a:pt x="44815" y="83405"/>
                    <a:pt x="62621" y="85195"/>
                  </a:cubicBezTo>
                  <a:lnTo>
                    <a:pt x="80725" y="115236"/>
                  </a:lnTo>
                  <a:cubicBezTo>
                    <a:pt x="66401" y="120150"/>
                    <a:pt x="50525" y="115634"/>
                    <a:pt x="40936" y="103896"/>
                  </a:cubicBezTo>
                  <a:cubicBezTo>
                    <a:pt x="21638" y="84141"/>
                    <a:pt x="7910" y="59651"/>
                    <a:pt x="1146" y="32872"/>
                  </a:cubicBezTo>
                  <a:cubicBezTo>
                    <a:pt x="-2335" y="20577"/>
                    <a:pt x="2181" y="7407"/>
                    <a:pt x="12486" y="-153"/>
                  </a:cubicBezTo>
                  <a:close/>
                </a:path>
              </a:pathLst>
            </a:custGeom>
            <a:grpFill/>
            <a:ln w="198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818A967-D4D6-35CC-9C15-B66A51042C90}"/>
                </a:ext>
              </a:extLst>
            </p:cNvPr>
            <p:cNvSpPr/>
            <p:nvPr/>
          </p:nvSpPr>
          <p:spPr>
            <a:xfrm>
              <a:off x="3476534" y="1593596"/>
              <a:ext cx="130149" cy="125336"/>
            </a:xfrm>
            <a:custGeom>
              <a:avLst/>
              <a:gdLst>
                <a:gd name="connsiteX0" fmla="*/ 67642 w 130149"/>
                <a:gd name="connsiteY0" fmla="*/ -153 h 125336"/>
                <a:gd name="connsiteX1" fmla="*/ 90919 w 130149"/>
                <a:gd name="connsiteY1" fmla="*/ 3429 h 125336"/>
                <a:gd name="connsiteX2" fmla="*/ 110814 w 130149"/>
                <a:gd name="connsiteY2" fmla="*/ 14968 h 125336"/>
                <a:gd name="connsiteX3" fmla="*/ 124740 w 130149"/>
                <a:gd name="connsiteY3" fmla="*/ 34862 h 125336"/>
                <a:gd name="connsiteX4" fmla="*/ 130111 w 130149"/>
                <a:gd name="connsiteY4" fmla="*/ 63113 h 125336"/>
                <a:gd name="connsiteX5" fmla="*/ 130111 w 130149"/>
                <a:gd name="connsiteY5" fmla="*/ 69280 h 125336"/>
                <a:gd name="connsiteX6" fmla="*/ 128918 w 130149"/>
                <a:gd name="connsiteY6" fmla="*/ 77238 h 125336"/>
                <a:gd name="connsiteX7" fmla="*/ 126331 w 130149"/>
                <a:gd name="connsiteY7" fmla="*/ 85991 h 125336"/>
                <a:gd name="connsiteX8" fmla="*/ 121756 w 130149"/>
                <a:gd name="connsiteY8" fmla="*/ 94148 h 125336"/>
                <a:gd name="connsiteX9" fmla="*/ 114196 w 130149"/>
                <a:gd name="connsiteY9" fmla="*/ 99918 h 125336"/>
                <a:gd name="connsiteX10" fmla="*/ 103652 w 130149"/>
                <a:gd name="connsiteY10" fmla="*/ 102106 h 125336"/>
                <a:gd name="connsiteX11" fmla="*/ 95893 w 130149"/>
                <a:gd name="connsiteY11" fmla="*/ 100912 h 125336"/>
                <a:gd name="connsiteX12" fmla="*/ 90720 w 130149"/>
                <a:gd name="connsiteY12" fmla="*/ 97928 h 125336"/>
                <a:gd name="connsiteX13" fmla="*/ 87736 w 130149"/>
                <a:gd name="connsiteY13" fmla="*/ 94148 h 125336"/>
                <a:gd name="connsiteX14" fmla="*/ 86542 w 130149"/>
                <a:gd name="connsiteY14" fmla="*/ 90169 h 125336"/>
                <a:gd name="connsiteX15" fmla="*/ 73611 w 130149"/>
                <a:gd name="connsiteY15" fmla="*/ 97928 h 125336"/>
                <a:gd name="connsiteX16" fmla="*/ 58690 w 130149"/>
                <a:gd name="connsiteY16" fmla="*/ 100514 h 125336"/>
                <a:gd name="connsiteX17" fmla="*/ 38795 w 130149"/>
                <a:gd name="connsiteY17" fmla="*/ 94148 h 125336"/>
                <a:gd name="connsiteX18" fmla="*/ 32230 w 130149"/>
                <a:gd name="connsiteY18" fmla="*/ 76840 h 125336"/>
                <a:gd name="connsiteX19" fmla="*/ 35015 w 130149"/>
                <a:gd name="connsiteY19" fmla="*/ 64903 h 125336"/>
                <a:gd name="connsiteX20" fmla="*/ 41779 w 130149"/>
                <a:gd name="connsiteY20" fmla="*/ 56945 h 125336"/>
                <a:gd name="connsiteX21" fmla="*/ 51726 w 130149"/>
                <a:gd name="connsiteY21" fmla="*/ 52767 h 125336"/>
                <a:gd name="connsiteX22" fmla="*/ 62868 w 130149"/>
                <a:gd name="connsiteY22" fmla="*/ 51375 h 125336"/>
                <a:gd name="connsiteX23" fmla="*/ 73412 w 130149"/>
                <a:gd name="connsiteY23" fmla="*/ 52569 h 125336"/>
                <a:gd name="connsiteX24" fmla="*/ 79778 w 130149"/>
                <a:gd name="connsiteY24" fmla="*/ 54757 h 125336"/>
                <a:gd name="connsiteX25" fmla="*/ 79778 w 130149"/>
                <a:gd name="connsiteY25" fmla="*/ 48589 h 125336"/>
                <a:gd name="connsiteX26" fmla="*/ 76993 w 130149"/>
                <a:gd name="connsiteY26" fmla="*/ 43815 h 125336"/>
                <a:gd name="connsiteX27" fmla="*/ 71621 w 130149"/>
                <a:gd name="connsiteY27" fmla="*/ 40830 h 125336"/>
                <a:gd name="connsiteX28" fmla="*/ 63066 w 130149"/>
                <a:gd name="connsiteY28" fmla="*/ 39637 h 125336"/>
                <a:gd name="connsiteX29" fmla="*/ 50732 w 130149"/>
                <a:gd name="connsiteY29" fmla="*/ 41626 h 125336"/>
                <a:gd name="connsiteX30" fmla="*/ 42177 w 130149"/>
                <a:gd name="connsiteY30" fmla="*/ 46401 h 125336"/>
                <a:gd name="connsiteX31" fmla="*/ 36805 w 130149"/>
                <a:gd name="connsiteY31" fmla="*/ 30485 h 125336"/>
                <a:gd name="connsiteX32" fmla="*/ 50533 w 130149"/>
                <a:gd name="connsiteY32" fmla="*/ 24318 h 125336"/>
                <a:gd name="connsiteX33" fmla="*/ 66250 w 130149"/>
                <a:gd name="connsiteY33" fmla="*/ 22527 h 125336"/>
                <a:gd name="connsiteX34" fmla="*/ 84553 w 130149"/>
                <a:gd name="connsiteY34" fmla="*/ 25909 h 125336"/>
                <a:gd name="connsiteX35" fmla="*/ 94301 w 130149"/>
                <a:gd name="connsiteY35" fmla="*/ 34663 h 125336"/>
                <a:gd name="connsiteX36" fmla="*/ 98081 w 130149"/>
                <a:gd name="connsiteY36" fmla="*/ 46003 h 125336"/>
                <a:gd name="connsiteX37" fmla="*/ 98081 w 130149"/>
                <a:gd name="connsiteY37" fmla="*/ 57542 h 125336"/>
                <a:gd name="connsiteX38" fmla="*/ 98081 w 130149"/>
                <a:gd name="connsiteY38" fmla="*/ 68484 h 125336"/>
                <a:gd name="connsiteX39" fmla="*/ 98081 w 130149"/>
                <a:gd name="connsiteY39" fmla="*/ 75845 h 125336"/>
                <a:gd name="connsiteX40" fmla="*/ 98081 w 130149"/>
                <a:gd name="connsiteY40" fmla="*/ 82411 h 125336"/>
                <a:gd name="connsiteX41" fmla="*/ 100468 w 130149"/>
                <a:gd name="connsiteY41" fmla="*/ 87185 h 125336"/>
                <a:gd name="connsiteX42" fmla="*/ 104845 w 130149"/>
                <a:gd name="connsiteY42" fmla="*/ 88976 h 125336"/>
                <a:gd name="connsiteX43" fmla="*/ 111013 w 130149"/>
                <a:gd name="connsiteY43" fmla="*/ 85793 h 125336"/>
                <a:gd name="connsiteX44" fmla="*/ 114594 w 130149"/>
                <a:gd name="connsiteY44" fmla="*/ 78431 h 125336"/>
                <a:gd name="connsiteX45" fmla="*/ 116185 w 130149"/>
                <a:gd name="connsiteY45" fmla="*/ 69479 h 125336"/>
                <a:gd name="connsiteX46" fmla="*/ 116185 w 130149"/>
                <a:gd name="connsiteY46" fmla="*/ 62516 h 125336"/>
                <a:gd name="connsiteX47" fmla="*/ 112604 w 130149"/>
                <a:gd name="connsiteY47" fmla="*/ 42621 h 125336"/>
                <a:gd name="connsiteX48" fmla="*/ 102259 w 130149"/>
                <a:gd name="connsiteY48" fmla="*/ 26705 h 125336"/>
                <a:gd name="connsiteX49" fmla="*/ 85945 w 130149"/>
                <a:gd name="connsiteY49" fmla="*/ 16161 h 125336"/>
                <a:gd name="connsiteX50" fmla="*/ 42973 w 130149"/>
                <a:gd name="connsiteY50" fmla="*/ 16161 h 125336"/>
                <a:gd name="connsiteX51" fmla="*/ 27057 w 130149"/>
                <a:gd name="connsiteY51" fmla="*/ 26506 h 125336"/>
                <a:gd name="connsiteX52" fmla="*/ 17110 w 130149"/>
                <a:gd name="connsiteY52" fmla="*/ 42422 h 125336"/>
                <a:gd name="connsiteX53" fmla="*/ 13728 w 130149"/>
                <a:gd name="connsiteY53" fmla="*/ 62317 h 125336"/>
                <a:gd name="connsiteX54" fmla="*/ 16911 w 130149"/>
                <a:gd name="connsiteY54" fmla="*/ 82211 h 125336"/>
                <a:gd name="connsiteX55" fmla="*/ 26261 w 130149"/>
                <a:gd name="connsiteY55" fmla="*/ 98326 h 125336"/>
                <a:gd name="connsiteX56" fmla="*/ 41381 w 130149"/>
                <a:gd name="connsiteY56" fmla="*/ 109069 h 125336"/>
                <a:gd name="connsiteX57" fmla="*/ 61276 w 130149"/>
                <a:gd name="connsiteY57" fmla="*/ 113048 h 125336"/>
                <a:gd name="connsiteX58" fmla="*/ 69035 w 130149"/>
                <a:gd name="connsiteY58" fmla="*/ 113048 h 125336"/>
                <a:gd name="connsiteX59" fmla="*/ 75600 w 130149"/>
                <a:gd name="connsiteY59" fmla="*/ 111656 h 125336"/>
                <a:gd name="connsiteX60" fmla="*/ 81370 w 130149"/>
                <a:gd name="connsiteY60" fmla="*/ 109666 h 125336"/>
                <a:gd name="connsiteX61" fmla="*/ 87338 w 130149"/>
                <a:gd name="connsiteY61" fmla="*/ 107279 h 125336"/>
                <a:gd name="connsiteX62" fmla="*/ 90720 w 130149"/>
                <a:gd name="connsiteY62" fmla="*/ 118619 h 125336"/>
                <a:gd name="connsiteX63" fmla="*/ 60878 w 130149"/>
                <a:gd name="connsiteY63" fmla="*/ 125184 h 125336"/>
                <a:gd name="connsiteX64" fmla="*/ 37601 w 130149"/>
                <a:gd name="connsiteY64" fmla="*/ 120807 h 125336"/>
                <a:gd name="connsiteX65" fmla="*/ 17707 w 130149"/>
                <a:gd name="connsiteY65" fmla="*/ 108273 h 125336"/>
                <a:gd name="connsiteX66" fmla="*/ 4775 w 130149"/>
                <a:gd name="connsiteY66" fmla="*/ 88379 h 125336"/>
                <a:gd name="connsiteX67" fmla="*/ 0 w 130149"/>
                <a:gd name="connsiteY67" fmla="*/ 62715 h 125336"/>
                <a:gd name="connsiteX68" fmla="*/ 5372 w 130149"/>
                <a:gd name="connsiteY68" fmla="*/ 36056 h 125336"/>
                <a:gd name="connsiteX69" fmla="*/ 39790 w 130149"/>
                <a:gd name="connsiteY69" fmla="*/ 5219 h 125336"/>
                <a:gd name="connsiteX70" fmla="*/ 67642 w 130149"/>
                <a:gd name="connsiteY70" fmla="*/ -153 h 125336"/>
                <a:gd name="connsiteX71" fmla="*/ 74208 w 130149"/>
                <a:gd name="connsiteY71" fmla="*/ 82609 h 125336"/>
                <a:gd name="connsiteX72" fmla="*/ 78385 w 130149"/>
                <a:gd name="connsiteY72" fmla="*/ 79426 h 125336"/>
                <a:gd name="connsiteX73" fmla="*/ 80574 w 130149"/>
                <a:gd name="connsiteY73" fmla="*/ 74652 h 125336"/>
                <a:gd name="connsiteX74" fmla="*/ 80574 w 130149"/>
                <a:gd name="connsiteY74" fmla="*/ 67887 h 125336"/>
                <a:gd name="connsiteX75" fmla="*/ 73611 w 130149"/>
                <a:gd name="connsiteY75" fmla="*/ 65898 h 125336"/>
                <a:gd name="connsiteX76" fmla="*/ 64260 w 130149"/>
                <a:gd name="connsiteY76" fmla="*/ 65898 h 125336"/>
                <a:gd name="connsiteX77" fmla="*/ 54313 w 130149"/>
                <a:gd name="connsiteY77" fmla="*/ 68683 h 125336"/>
                <a:gd name="connsiteX78" fmla="*/ 51329 w 130149"/>
                <a:gd name="connsiteY78" fmla="*/ 77238 h 125336"/>
                <a:gd name="connsiteX79" fmla="*/ 60878 w 130149"/>
                <a:gd name="connsiteY79" fmla="*/ 86389 h 125336"/>
                <a:gd name="connsiteX80" fmla="*/ 67045 w 130149"/>
                <a:gd name="connsiteY80" fmla="*/ 86389 h 125336"/>
                <a:gd name="connsiteX81" fmla="*/ 73412 w 130149"/>
                <a:gd name="connsiteY81" fmla="*/ 82609 h 125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130149" h="125336">
                  <a:moveTo>
                    <a:pt x="67642" y="-153"/>
                  </a:moveTo>
                  <a:cubicBezTo>
                    <a:pt x="75540" y="-172"/>
                    <a:pt x="83399" y="1041"/>
                    <a:pt x="90919" y="3429"/>
                  </a:cubicBezTo>
                  <a:cubicBezTo>
                    <a:pt x="98240" y="5955"/>
                    <a:pt x="104985" y="9874"/>
                    <a:pt x="110814" y="14968"/>
                  </a:cubicBezTo>
                  <a:cubicBezTo>
                    <a:pt x="116941" y="20418"/>
                    <a:pt x="121716" y="27242"/>
                    <a:pt x="124740" y="34862"/>
                  </a:cubicBezTo>
                  <a:cubicBezTo>
                    <a:pt x="128540" y="43775"/>
                    <a:pt x="130370" y="53424"/>
                    <a:pt x="130111" y="63113"/>
                  </a:cubicBezTo>
                  <a:cubicBezTo>
                    <a:pt x="130111" y="64704"/>
                    <a:pt x="130111" y="66694"/>
                    <a:pt x="130111" y="69280"/>
                  </a:cubicBezTo>
                  <a:cubicBezTo>
                    <a:pt x="129873" y="71946"/>
                    <a:pt x="129475" y="74612"/>
                    <a:pt x="128918" y="77238"/>
                  </a:cubicBezTo>
                  <a:cubicBezTo>
                    <a:pt x="128341" y="80222"/>
                    <a:pt x="127466" y="83166"/>
                    <a:pt x="126331" y="85991"/>
                  </a:cubicBezTo>
                  <a:cubicBezTo>
                    <a:pt x="125277" y="88956"/>
                    <a:pt x="123725" y="91701"/>
                    <a:pt x="121756" y="94148"/>
                  </a:cubicBezTo>
                  <a:cubicBezTo>
                    <a:pt x="119687" y="96595"/>
                    <a:pt x="117100" y="98565"/>
                    <a:pt x="114196" y="99918"/>
                  </a:cubicBezTo>
                  <a:cubicBezTo>
                    <a:pt x="110893" y="101450"/>
                    <a:pt x="107292" y="102206"/>
                    <a:pt x="103652" y="102106"/>
                  </a:cubicBezTo>
                  <a:cubicBezTo>
                    <a:pt x="101006" y="102186"/>
                    <a:pt x="98379" y="101788"/>
                    <a:pt x="95893" y="100912"/>
                  </a:cubicBezTo>
                  <a:cubicBezTo>
                    <a:pt x="93923" y="100415"/>
                    <a:pt x="92133" y="99381"/>
                    <a:pt x="90720" y="97928"/>
                  </a:cubicBezTo>
                  <a:cubicBezTo>
                    <a:pt x="89506" y="96854"/>
                    <a:pt x="88492" y="95581"/>
                    <a:pt x="87736" y="94148"/>
                  </a:cubicBezTo>
                  <a:cubicBezTo>
                    <a:pt x="87219" y="92855"/>
                    <a:pt x="86801" y="91522"/>
                    <a:pt x="86542" y="90169"/>
                  </a:cubicBezTo>
                  <a:cubicBezTo>
                    <a:pt x="82762" y="93551"/>
                    <a:pt x="78385" y="96197"/>
                    <a:pt x="73611" y="97928"/>
                  </a:cubicBezTo>
                  <a:cubicBezTo>
                    <a:pt x="68836" y="99679"/>
                    <a:pt x="63783" y="100554"/>
                    <a:pt x="58690" y="100514"/>
                  </a:cubicBezTo>
                  <a:cubicBezTo>
                    <a:pt x="51468" y="101251"/>
                    <a:pt x="44246" y="98943"/>
                    <a:pt x="38795" y="94148"/>
                  </a:cubicBezTo>
                  <a:cubicBezTo>
                    <a:pt x="34319" y="89513"/>
                    <a:pt x="31951" y="83266"/>
                    <a:pt x="32230" y="76840"/>
                  </a:cubicBezTo>
                  <a:cubicBezTo>
                    <a:pt x="32110" y="72682"/>
                    <a:pt x="33065" y="68584"/>
                    <a:pt x="35015" y="64903"/>
                  </a:cubicBezTo>
                  <a:cubicBezTo>
                    <a:pt x="36527" y="61700"/>
                    <a:pt x="38855" y="58955"/>
                    <a:pt x="41779" y="56945"/>
                  </a:cubicBezTo>
                  <a:cubicBezTo>
                    <a:pt x="44783" y="54916"/>
                    <a:pt x="48165" y="53503"/>
                    <a:pt x="51726" y="52767"/>
                  </a:cubicBezTo>
                  <a:cubicBezTo>
                    <a:pt x="55367" y="51812"/>
                    <a:pt x="59107" y="51335"/>
                    <a:pt x="62868" y="51375"/>
                  </a:cubicBezTo>
                  <a:cubicBezTo>
                    <a:pt x="66429" y="51295"/>
                    <a:pt x="69970" y="51693"/>
                    <a:pt x="73412" y="52569"/>
                  </a:cubicBezTo>
                  <a:cubicBezTo>
                    <a:pt x="75620" y="53046"/>
                    <a:pt x="77749" y="53782"/>
                    <a:pt x="79778" y="54757"/>
                  </a:cubicBezTo>
                  <a:cubicBezTo>
                    <a:pt x="79977" y="52708"/>
                    <a:pt x="79977" y="50639"/>
                    <a:pt x="79778" y="48589"/>
                  </a:cubicBezTo>
                  <a:cubicBezTo>
                    <a:pt x="79161" y="46839"/>
                    <a:pt x="78226" y="45207"/>
                    <a:pt x="76993" y="43815"/>
                  </a:cubicBezTo>
                  <a:cubicBezTo>
                    <a:pt x="75441" y="42442"/>
                    <a:pt x="73611" y="41407"/>
                    <a:pt x="71621" y="40830"/>
                  </a:cubicBezTo>
                  <a:cubicBezTo>
                    <a:pt x="68856" y="39975"/>
                    <a:pt x="65971" y="39577"/>
                    <a:pt x="63066" y="39637"/>
                  </a:cubicBezTo>
                  <a:cubicBezTo>
                    <a:pt x="58869" y="39538"/>
                    <a:pt x="54691" y="40214"/>
                    <a:pt x="50732" y="41626"/>
                  </a:cubicBezTo>
                  <a:cubicBezTo>
                    <a:pt x="47568" y="42601"/>
                    <a:pt x="44664" y="44233"/>
                    <a:pt x="42177" y="46401"/>
                  </a:cubicBezTo>
                  <a:lnTo>
                    <a:pt x="36805" y="30485"/>
                  </a:lnTo>
                  <a:cubicBezTo>
                    <a:pt x="40983" y="27640"/>
                    <a:pt x="45619" y="25552"/>
                    <a:pt x="50533" y="24318"/>
                  </a:cubicBezTo>
                  <a:cubicBezTo>
                    <a:pt x="55686" y="23104"/>
                    <a:pt x="60958" y="22508"/>
                    <a:pt x="66250" y="22527"/>
                  </a:cubicBezTo>
                  <a:cubicBezTo>
                    <a:pt x="72536" y="22149"/>
                    <a:pt x="78823" y="23303"/>
                    <a:pt x="84553" y="25909"/>
                  </a:cubicBezTo>
                  <a:cubicBezTo>
                    <a:pt x="88611" y="27780"/>
                    <a:pt x="91993" y="30843"/>
                    <a:pt x="94301" y="34663"/>
                  </a:cubicBezTo>
                  <a:cubicBezTo>
                    <a:pt x="96470" y="38085"/>
                    <a:pt x="97763" y="41965"/>
                    <a:pt x="98081" y="46003"/>
                  </a:cubicBezTo>
                  <a:cubicBezTo>
                    <a:pt x="98081" y="49982"/>
                    <a:pt x="98081" y="53961"/>
                    <a:pt x="98081" y="57542"/>
                  </a:cubicBezTo>
                  <a:lnTo>
                    <a:pt x="98081" y="68484"/>
                  </a:lnTo>
                  <a:cubicBezTo>
                    <a:pt x="98081" y="70872"/>
                    <a:pt x="98081" y="73458"/>
                    <a:pt x="98081" y="75845"/>
                  </a:cubicBezTo>
                  <a:cubicBezTo>
                    <a:pt x="97763" y="78014"/>
                    <a:pt x="97763" y="80242"/>
                    <a:pt x="98081" y="82411"/>
                  </a:cubicBezTo>
                  <a:cubicBezTo>
                    <a:pt x="98379" y="84201"/>
                    <a:pt x="99215" y="85872"/>
                    <a:pt x="100468" y="87185"/>
                  </a:cubicBezTo>
                  <a:cubicBezTo>
                    <a:pt x="101583" y="88399"/>
                    <a:pt x="103194" y="89055"/>
                    <a:pt x="104845" y="88976"/>
                  </a:cubicBezTo>
                  <a:cubicBezTo>
                    <a:pt x="107332" y="89135"/>
                    <a:pt x="109700" y="87901"/>
                    <a:pt x="111013" y="85793"/>
                  </a:cubicBezTo>
                  <a:cubicBezTo>
                    <a:pt x="112684" y="83604"/>
                    <a:pt x="113897" y="81097"/>
                    <a:pt x="114594" y="78431"/>
                  </a:cubicBezTo>
                  <a:cubicBezTo>
                    <a:pt x="115409" y="75507"/>
                    <a:pt x="115947" y="72503"/>
                    <a:pt x="116185" y="69479"/>
                  </a:cubicBezTo>
                  <a:cubicBezTo>
                    <a:pt x="116185" y="66495"/>
                    <a:pt x="116185" y="64306"/>
                    <a:pt x="116185" y="62516"/>
                  </a:cubicBezTo>
                  <a:cubicBezTo>
                    <a:pt x="116165" y="55732"/>
                    <a:pt x="114952" y="48987"/>
                    <a:pt x="112604" y="42621"/>
                  </a:cubicBezTo>
                  <a:cubicBezTo>
                    <a:pt x="110376" y="36613"/>
                    <a:pt x="106855" y="31181"/>
                    <a:pt x="102259" y="26705"/>
                  </a:cubicBezTo>
                  <a:cubicBezTo>
                    <a:pt x="97643" y="22050"/>
                    <a:pt x="92073" y="18449"/>
                    <a:pt x="85945" y="16161"/>
                  </a:cubicBezTo>
                  <a:cubicBezTo>
                    <a:pt x="72059" y="11108"/>
                    <a:pt x="56859" y="11108"/>
                    <a:pt x="42973" y="16161"/>
                  </a:cubicBezTo>
                  <a:cubicBezTo>
                    <a:pt x="37004" y="18469"/>
                    <a:pt x="31593" y="21990"/>
                    <a:pt x="27057" y="26506"/>
                  </a:cubicBezTo>
                  <a:cubicBezTo>
                    <a:pt x="22700" y="31082"/>
                    <a:pt x="19318" y="36494"/>
                    <a:pt x="17110" y="42422"/>
                  </a:cubicBezTo>
                  <a:cubicBezTo>
                    <a:pt x="14722" y="48788"/>
                    <a:pt x="13588" y="55533"/>
                    <a:pt x="13728" y="62317"/>
                  </a:cubicBezTo>
                  <a:cubicBezTo>
                    <a:pt x="13588" y="69081"/>
                    <a:pt x="14663" y="75825"/>
                    <a:pt x="16911" y="82211"/>
                  </a:cubicBezTo>
                  <a:cubicBezTo>
                    <a:pt x="18900" y="88160"/>
                    <a:pt x="22083" y="93651"/>
                    <a:pt x="26261" y="98326"/>
                  </a:cubicBezTo>
                  <a:cubicBezTo>
                    <a:pt x="30479" y="102942"/>
                    <a:pt x="35632" y="106622"/>
                    <a:pt x="41381" y="109069"/>
                  </a:cubicBezTo>
                  <a:cubicBezTo>
                    <a:pt x="47668" y="111735"/>
                    <a:pt x="54452" y="113088"/>
                    <a:pt x="61276" y="113048"/>
                  </a:cubicBezTo>
                  <a:cubicBezTo>
                    <a:pt x="63862" y="113267"/>
                    <a:pt x="66449" y="113267"/>
                    <a:pt x="69035" y="113048"/>
                  </a:cubicBezTo>
                  <a:lnTo>
                    <a:pt x="75600" y="111656"/>
                  </a:lnTo>
                  <a:lnTo>
                    <a:pt x="81370" y="109666"/>
                  </a:lnTo>
                  <a:lnTo>
                    <a:pt x="87338" y="107279"/>
                  </a:lnTo>
                  <a:lnTo>
                    <a:pt x="90720" y="118619"/>
                  </a:lnTo>
                  <a:cubicBezTo>
                    <a:pt x="81290" y="122737"/>
                    <a:pt x="71164" y="124965"/>
                    <a:pt x="60878" y="125184"/>
                  </a:cubicBezTo>
                  <a:cubicBezTo>
                    <a:pt x="52920" y="125144"/>
                    <a:pt x="45022" y="123672"/>
                    <a:pt x="37601" y="120807"/>
                  </a:cubicBezTo>
                  <a:cubicBezTo>
                    <a:pt x="30180" y="118022"/>
                    <a:pt x="23416" y="113764"/>
                    <a:pt x="17707" y="108273"/>
                  </a:cubicBezTo>
                  <a:cubicBezTo>
                    <a:pt x="12017" y="102643"/>
                    <a:pt x="7600" y="95859"/>
                    <a:pt x="4775" y="88379"/>
                  </a:cubicBezTo>
                  <a:cubicBezTo>
                    <a:pt x="1473" y="80222"/>
                    <a:pt x="-139" y="71508"/>
                    <a:pt x="0" y="62715"/>
                  </a:cubicBezTo>
                  <a:cubicBezTo>
                    <a:pt x="-199" y="53543"/>
                    <a:pt x="1632" y="44431"/>
                    <a:pt x="5372" y="36056"/>
                  </a:cubicBezTo>
                  <a:cubicBezTo>
                    <a:pt x="12096" y="21453"/>
                    <a:pt x="24550" y="10292"/>
                    <a:pt x="39790" y="5219"/>
                  </a:cubicBezTo>
                  <a:cubicBezTo>
                    <a:pt x="48643" y="1678"/>
                    <a:pt x="58093" y="-133"/>
                    <a:pt x="67642" y="-153"/>
                  </a:cubicBezTo>
                  <a:close/>
                  <a:moveTo>
                    <a:pt x="74208" y="82609"/>
                  </a:moveTo>
                  <a:cubicBezTo>
                    <a:pt x="75739" y="81734"/>
                    <a:pt x="77132" y="80660"/>
                    <a:pt x="78385" y="79426"/>
                  </a:cubicBezTo>
                  <a:cubicBezTo>
                    <a:pt x="79818" y="78253"/>
                    <a:pt x="80614" y="76502"/>
                    <a:pt x="80574" y="74652"/>
                  </a:cubicBezTo>
                  <a:lnTo>
                    <a:pt x="80574" y="67887"/>
                  </a:lnTo>
                  <a:lnTo>
                    <a:pt x="73611" y="65898"/>
                  </a:lnTo>
                  <a:cubicBezTo>
                    <a:pt x="70507" y="65599"/>
                    <a:pt x="67364" y="65599"/>
                    <a:pt x="64260" y="65898"/>
                  </a:cubicBezTo>
                  <a:cubicBezTo>
                    <a:pt x="60719" y="65520"/>
                    <a:pt x="57158" y="66514"/>
                    <a:pt x="54313" y="68683"/>
                  </a:cubicBezTo>
                  <a:cubicBezTo>
                    <a:pt x="52144" y="70991"/>
                    <a:pt x="51070" y="74095"/>
                    <a:pt x="51329" y="77238"/>
                  </a:cubicBezTo>
                  <a:cubicBezTo>
                    <a:pt x="51329" y="83405"/>
                    <a:pt x="54512" y="86389"/>
                    <a:pt x="60878" y="86389"/>
                  </a:cubicBezTo>
                  <a:lnTo>
                    <a:pt x="67045" y="86389"/>
                  </a:lnTo>
                  <a:cubicBezTo>
                    <a:pt x="69373" y="85494"/>
                    <a:pt x="71522" y="84221"/>
                    <a:pt x="73412" y="82609"/>
                  </a:cubicBezTo>
                  <a:close/>
                </a:path>
              </a:pathLst>
            </a:custGeom>
            <a:grpFill/>
            <a:ln w="198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7203E3A-62BD-6CBC-AFA4-FBD6BA3D7E4F}"/>
                </a:ext>
              </a:extLst>
            </p:cNvPr>
            <p:cNvSpPr/>
            <p:nvPr/>
          </p:nvSpPr>
          <p:spPr>
            <a:xfrm>
              <a:off x="3496841" y="1809453"/>
              <a:ext cx="102656" cy="150801"/>
            </a:xfrm>
            <a:custGeom>
              <a:avLst/>
              <a:gdLst>
                <a:gd name="connsiteX0" fmla="*/ 51314 w 102656"/>
                <a:gd name="connsiteY0" fmla="*/ -153 h 150801"/>
                <a:gd name="connsiteX1" fmla="*/ -14 w 102656"/>
                <a:gd name="connsiteY1" fmla="*/ 51175 h 150801"/>
                <a:gd name="connsiteX2" fmla="*/ 51314 w 102656"/>
                <a:gd name="connsiteY2" fmla="*/ 150649 h 150801"/>
                <a:gd name="connsiteX3" fmla="*/ 102642 w 102656"/>
                <a:gd name="connsiteY3" fmla="*/ 51175 h 150801"/>
                <a:gd name="connsiteX4" fmla="*/ 51712 w 102656"/>
                <a:gd name="connsiteY4" fmla="*/ -153 h 150801"/>
                <a:gd name="connsiteX5" fmla="*/ 51314 w 102656"/>
                <a:gd name="connsiteY5" fmla="*/ -153 h 150801"/>
                <a:gd name="connsiteX6" fmla="*/ 51314 w 102656"/>
                <a:gd name="connsiteY6" fmla="*/ 78033 h 150801"/>
                <a:gd name="connsiteX7" fmla="*/ 23660 w 102656"/>
                <a:gd name="connsiteY7" fmla="*/ 50380 h 150801"/>
                <a:gd name="connsiteX8" fmla="*/ 51314 w 102656"/>
                <a:gd name="connsiteY8" fmla="*/ 22726 h 150801"/>
                <a:gd name="connsiteX9" fmla="*/ 78967 w 102656"/>
                <a:gd name="connsiteY9" fmla="*/ 50380 h 150801"/>
                <a:gd name="connsiteX10" fmla="*/ 51314 w 102656"/>
                <a:gd name="connsiteY10" fmla="*/ 78033 h 150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2656" h="150801">
                  <a:moveTo>
                    <a:pt x="51314" y="-153"/>
                  </a:moveTo>
                  <a:cubicBezTo>
                    <a:pt x="22964" y="-153"/>
                    <a:pt x="-14" y="22826"/>
                    <a:pt x="-14" y="51175"/>
                  </a:cubicBezTo>
                  <a:cubicBezTo>
                    <a:pt x="-14" y="79426"/>
                    <a:pt x="51314" y="150649"/>
                    <a:pt x="51314" y="150649"/>
                  </a:cubicBezTo>
                  <a:cubicBezTo>
                    <a:pt x="51314" y="150649"/>
                    <a:pt x="102642" y="78431"/>
                    <a:pt x="102642" y="51175"/>
                  </a:cubicBezTo>
                  <a:cubicBezTo>
                    <a:pt x="102762" y="22945"/>
                    <a:pt x="79942" y="-33"/>
                    <a:pt x="51712" y="-153"/>
                  </a:cubicBezTo>
                  <a:cubicBezTo>
                    <a:pt x="51572" y="-153"/>
                    <a:pt x="51453" y="-153"/>
                    <a:pt x="51314" y="-153"/>
                  </a:cubicBezTo>
                  <a:close/>
                  <a:moveTo>
                    <a:pt x="51314" y="78033"/>
                  </a:moveTo>
                  <a:cubicBezTo>
                    <a:pt x="36035" y="78033"/>
                    <a:pt x="23660" y="65659"/>
                    <a:pt x="23660" y="50380"/>
                  </a:cubicBezTo>
                  <a:cubicBezTo>
                    <a:pt x="23660" y="35101"/>
                    <a:pt x="36035" y="22726"/>
                    <a:pt x="51314" y="22726"/>
                  </a:cubicBezTo>
                  <a:cubicBezTo>
                    <a:pt x="66593" y="22726"/>
                    <a:pt x="78967" y="35101"/>
                    <a:pt x="78967" y="50380"/>
                  </a:cubicBezTo>
                  <a:cubicBezTo>
                    <a:pt x="78967" y="65659"/>
                    <a:pt x="66593" y="78033"/>
                    <a:pt x="51314" y="78033"/>
                  </a:cubicBezTo>
                  <a:close/>
                </a:path>
              </a:pathLst>
            </a:custGeom>
            <a:grpFill/>
            <a:ln w="198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87268AE4-1953-9728-CFF5-13397E9D2C91}"/>
              </a:ext>
            </a:extLst>
          </p:cNvPr>
          <p:cNvSpPr txBox="1"/>
          <p:nvPr/>
        </p:nvSpPr>
        <p:spPr>
          <a:xfrm>
            <a:off x="2406073" y="375445"/>
            <a:ext cx="49004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6000" b="1" dirty="0"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اطلاعات تماس</a:t>
            </a:r>
            <a:endParaRPr lang="en-US" sz="6000" b="1" dirty="0">
              <a:solidFill>
                <a:srgbClr val="23022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FEDE1A1-3E0D-1BA9-303A-079F8C0BF077}"/>
              </a:ext>
            </a:extLst>
          </p:cNvPr>
          <p:cNvSpPr txBox="1"/>
          <p:nvPr/>
        </p:nvSpPr>
        <p:spPr>
          <a:xfrm>
            <a:off x="3529905" y="2107384"/>
            <a:ext cx="4210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spc="0" baseline="0" dirty="0">
                <a:ln/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شماره تماس   09919726212   </a:t>
            </a:r>
            <a:endParaRPr lang="en-US" spc="0" baseline="0" dirty="0">
              <a:ln/>
              <a:solidFill>
                <a:srgbClr val="23022E"/>
              </a:solidFill>
              <a:latin typeface="Shabnam" panose="020B0603030804020204" pitchFamily="34" charset="-78"/>
              <a:cs typeface="Shabnam" panose="020B0603030804020204" pitchFamily="34" charset="-78"/>
              <a:sym typeface="Raleway"/>
              <a:rtl val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B7E71F1-E25C-9F56-94AF-EE9E8AD64100}"/>
              </a:ext>
            </a:extLst>
          </p:cNvPr>
          <p:cNvSpPr txBox="1"/>
          <p:nvPr/>
        </p:nvSpPr>
        <p:spPr>
          <a:xfrm>
            <a:off x="3423837" y="2635711"/>
            <a:ext cx="4316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dirty="0">
                <a:ln/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آدرس ایمیل      </a:t>
            </a:r>
            <a:r>
              <a:rPr lang="en-US" dirty="0">
                <a:ln/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  <a:rtl val="0"/>
              </a:rPr>
              <a:t>info@minaro.ir</a:t>
            </a:r>
            <a:r>
              <a:rPr lang="fa-IR" dirty="0">
                <a:ln/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   </a:t>
            </a:r>
            <a:endParaRPr lang="en-US" dirty="0">
              <a:ln/>
              <a:solidFill>
                <a:srgbClr val="23022E"/>
              </a:solidFill>
              <a:latin typeface="Shabnam" panose="020B0603030804020204" pitchFamily="34" charset="-78"/>
              <a:cs typeface="Shabnam" panose="020B0603030804020204" pitchFamily="34" charset="-78"/>
              <a:sym typeface="Raleway"/>
              <a:rtl val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F36EF37-FAAB-E03A-D09A-D8F527202AA9}"/>
              </a:ext>
            </a:extLst>
          </p:cNvPr>
          <p:cNvSpPr txBox="1"/>
          <p:nvPr/>
        </p:nvSpPr>
        <p:spPr>
          <a:xfrm>
            <a:off x="4093187" y="3161093"/>
            <a:ext cx="3646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spc="0" baseline="0" dirty="0">
                <a:ln/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آدرس    یزد – شهرستان یزد</a:t>
            </a:r>
            <a:endParaRPr lang="en-US" spc="0" baseline="0" dirty="0">
              <a:ln/>
              <a:solidFill>
                <a:srgbClr val="23022E"/>
              </a:solidFill>
              <a:latin typeface="Shabnam" panose="020B0603030804020204" pitchFamily="34" charset="-78"/>
              <a:cs typeface="Shabnam" panose="020B0603030804020204" pitchFamily="34" charset="-78"/>
              <a:sym typeface="Raleway"/>
              <a:rtl val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B271FCF-B765-1423-043A-8473C26208DC}"/>
              </a:ext>
            </a:extLst>
          </p:cNvPr>
          <p:cNvSpPr txBox="1"/>
          <p:nvPr/>
        </p:nvSpPr>
        <p:spPr>
          <a:xfrm>
            <a:off x="577500" y="4485668"/>
            <a:ext cx="7719937" cy="19236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solidFill>
                  <a:srgbClr val="23022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rgbClr val="23022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solidFill>
                  <a:srgbClr val="23022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rgbClr val="23022E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3A3BEDB-6AB0-8404-8909-8DE13EC957F2}"/>
              </a:ext>
            </a:extLst>
          </p:cNvPr>
          <p:cNvSpPr txBox="1"/>
          <p:nvPr/>
        </p:nvSpPr>
        <p:spPr>
          <a:xfrm>
            <a:off x="4856310" y="3925359"/>
            <a:ext cx="36469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3200" b="1" dirty="0">
                <a:solidFill>
                  <a:srgbClr val="FF00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توضیحات تکیمیلی</a:t>
            </a:r>
            <a:endParaRPr lang="en-US" sz="3200" b="1" dirty="0">
              <a:solidFill>
                <a:srgbClr val="FF00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26289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75B271F6-096E-D2B6-9256-E50F212E838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" b="46"/>
          <a:stretch>
            <a:fillRect/>
          </a:stretch>
        </p:blipFill>
        <p:spPr>
          <a:xfrm flipH="1">
            <a:off x="2850212" y="1883592"/>
            <a:ext cx="3111061" cy="3090815"/>
          </a:xfrm>
        </p:spPr>
      </p:pic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5610621E-1BDE-1333-9B65-B33DA52ACBA2}"/>
              </a:ext>
            </a:extLst>
          </p:cNvPr>
          <p:cNvSpPr/>
          <p:nvPr/>
        </p:nvSpPr>
        <p:spPr>
          <a:xfrm>
            <a:off x="6096001" y="366358"/>
            <a:ext cx="4900474" cy="470516"/>
          </a:xfrm>
          <a:prstGeom prst="roundRect">
            <a:avLst>
              <a:gd name="adj" fmla="val 50000"/>
            </a:avLst>
          </a:prstGeom>
          <a:solidFill>
            <a:srgbClr val="C3D0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5062AB8-1DAF-1C60-74BD-903444380FCE}"/>
              </a:ext>
            </a:extLst>
          </p:cNvPr>
          <p:cNvSpPr txBox="1"/>
          <p:nvPr/>
        </p:nvSpPr>
        <p:spPr>
          <a:xfrm>
            <a:off x="6096000" y="0"/>
            <a:ext cx="49004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6000" b="1" dirty="0"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توانایی ها</a:t>
            </a:r>
            <a:endParaRPr lang="en-US" sz="6000" b="1" dirty="0">
              <a:solidFill>
                <a:srgbClr val="23022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288B499B-16B6-801B-0EFE-BC0C842AA60D}"/>
              </a:ext>
            </a:extLst>
          </p:cNvPr>
          <p:cNvGrpSpPr/>
          <p:nvPr/>
        </p:nvGrpSpPr>
        <p:grpSpPr>
          <a:xfrm>
            <a:off x="7541893" y="3835726"/>
            <a:ext cx="3295264" cy="494761"/>
            <a:chOff x="7541893" y="3835726"/>
            <a:chExt cx="3295264" cy="494761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D76288DB-2419-1C2F-7035-65B848BC4301}"/>
                </a:ext>
              </a:extLst>
            </p:cNvPr>
            <p:cNvGrpSpPr/>
            <p:nvPr/>
          </p:nvGrpSpPr>
          <p:grpSpPr>
            <a:xfrm>
              <a:off x="8156452" y="4039690"/>
              <a:ext cx="789931" cy="86833"/>
              <a:chOff x="10084870" y="2111607"/>
              <a:chExt cx="789931" cy="86833"/>
            </a:xfrm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79082838-DF96-49AD-776C-CE42E755AA18}"/>
                  </a:ext>
                </a:extLst>
              </p:cNvPr>
              <p:cNvSpPr/>
              <p:nvPr/>
            </p:nvSpPr>
            <p:spPr>
              <a:xfrm rot="10800000">
                <a:off x="10084870" y="2111607"/>
                <a:ext cx="789931" cy="86833"/>
              </a:xfrm>
              <a:custGeom>
                <a:avLst/>
                <a:gdLst>
                  <a:gd name="connsiteX0" fmla="*/ -14 w 503136"/>
                  <a:gd name="connsiteY0" fmla="*/ -153 h 55307"/>
                  <a:gd name="connsiteX1" fmla="*/ 503122 w 503136"/>
                  <a:gd name="connsiteY1" fmla="*/ -153 h 55307"/>
                  <a:gd name="connsiteX2" fmla="*/ 503122 w 503136"/>
                  <a:gd name="connsiteY2" fmla="*/ 55154 h 55307"/>
                  <a:gd name="connsiteX3" fmla="*/ -14 w 503136"/>
                  <a:gd name="connsiteY3" fmla="*/ 55154 h 55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3136" h="55307">
                    <a:moveTo>
                      <a:pt x="-14" y="-153"/>
                    </a:moveTo>
                    <a:lnTo>
                      <a:pt x="503122" y="-153"/>
                    </a:lnTo>
                    <a:lnTo>
                      <a:pt x="503122" y="55154"/>
                    </a:lnTo>
                    <a:lnTo>
                      <a:pt x="-14" y="55154"/>
                    </a:lnTo>
                    <a:close/>
                  </a:path>
                </a:pathLst>
              </a:custGeom>
              <a:solidFill>
                <a:srgbClr val="C3D0E2"/>
              </a:solidFill>
              <a:ln w="1986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F0334634-8401-66AD-D42D-F7D09E975B02}"/>
                  </a:ext>
                </a:extLst>
              </p:cNvPr>
              <p:cNvSpPr/>
              <p:nvPr/>
            </p:nvSpPr>
            <p:spPr>
              <a:xfrm rot="10800000">
                <a:off x="10192006" y="2111607"/>
                <a:ext cx="682795" cy="86833"/>
              </a:xfrm>
              <a:custGeom>
                <a:avLst/>
                <a:gdLst>
                  <a:gd name="connsiteX0" fmla="*/ -14 w 434897"/>
                  <a:gd name="connsiteY0" fmla="*/ -153 h 55307"/>
                  <a:gd name="connsiteX1" fmla="*/ 434883 w 434897"/>
                  <a:gd name="connsiteY1" fmla="*/ -153 h 55307"/>
                  <a:gd name="connsiteX2" fmla="*/ 434883 w 434897"/>
                  <a:gd name="connsiteY2" fmla="*/ 55154 h 55307"/>
                  <a:gd name="connsiteX3" fmla="*/ -14 w 434897"/>
                  <a:gd name="connsiteY3" fmla="*/ 55154 h 55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4897" h="55307">
                    <a:moveTo>
                      <a:pt x="-14" y="-153"/>
                    </a:moveTo>
                    <a:lnTo>
                      <a:pt x="434883" y="-153"/>
                    </a:lnTo>
                    <a:lnTo>
                      <a:pt x="434883" y="55154"/>
                    </a:lnTo>
                    <a:lnTo>
                      <a:pt x="-14" y="55154"/>
                    </a:lnTo>
                    <a:close/>
                  </a:path>
                </a:pathLst>
              </a:custGeom>
              <a:solidFill>
                <a:srgbClr val="FF0054"/>
              </a:solidFill>
              <a:ln w="1986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A7B4B45-B258-B4EF-A2EE-992573286DEB}"/>
                </a:ext>
              </a:extLst>
            </p:cNvPr>
            <p:cNvSpPr/>
            <p:nvPr/>
          </p:nvSpPr>
          <p:spPr>
            <a:xfrm>
              <a:off x="9045085" y="3835726"/>
              <a:ext cx="494761" cy="494761"/>
            </a:xfrm>
            <a:custGeom>
              <a:avLst/>
              <a:gdLst>
                <a:gd name="connsiteX0" fmla="*/ 315132 w 315131"/>
                <a:gd name="connsiteY0" fmla="*/ 157566 h 315131"/>
                <a:gd name="connsiteX1" fmla="*/ 157566 w 315131"/>
                <a:gd name="connsiteY1" fmla="*/ 315132 h 315131"/>
                <a:gd name="connsiteX2" fmla="*/ 0 w 315131"/>
                <a:gd name="connsiteY2" fmla="*/ 157566 h 315131"/>
                <a:gd name="connsiteX3" fmla="*/ 157566 w 315131"/>
                <a:gd name="connsiteY3" fmla="*/ 0 h 315131"/>
                <a:gd name="connsiteX4" fmla="*/ 315132 w 315131"/>
                <a:gd name="connsiteY4" fmla="*/ 157566 h 315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5131" h="315131">
                  <a:moveTo>
                    <a:pt x="315132" y="157566"/>
                  </a:moveTo>
                  <a:cubicBezTo>
                    <a:pt x="315132" y="244587"/>
                    <a:pt x="244587" y="315132"/>
                    <a:pt x="157566" y="315132"/>
                  </a:cubicBezTo>
                  <a:cubicBezTo>
                    <a:pt x="70545" y="315132"/>
                    <a:pt x="0" y="244587"/>
                    <a:pt x="0" y="157566"/>
                  </a:cubicBezTo>
                  <a:cubicBezTo>
                    <a:pt x="0" y="70545"/>
                    <a:pt x="70545" y="0"/>
                    <a:pt x="157566" y="0"/>
                  </a:cubicBezTo>
                  <a:cubicBezTo>
                    <a:pt x="244587" y="0"/>
                    <a:pt x="315132" y="70545"/>
                    <a:pt x="315132" y="157566"/>
                  </a:cubicBezTo>
                  <a:close/>
                </a:path>
              </a:pathLst>
            </a:custGeom>
            <a:solidFill>
              <a:srgbClr val="009ED8"/>
            </a:solidFill>
            <a:ln w="198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FE054F7-B708-7EAD-789C-A2B17465784F}"/>
                </a:ext>
              </a:extLst>
            </p:cNvPr>
            <p:cNvSpPr txBox="1"/>
            <p:nvPr/>
          </p:nvSpPr>
          <p:spPr>
            <a:xfrm>
              <a:off x="9809312" y="3883051"/>
              <a:ext cx="102784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fa-IR" sz="2000" spc="0" baseline="0" dirty="0">
                  <a:ln/>
                  <a:solidFill>
                    <a:srgbClr val="23022E"/>
                  </a:solidFill>
                  <a:latin typeface="Shabnam" panose="020B0603030804020204" pitchFamily="34" charset="-78"/>
                  <a:cs typeface="Shabnam" panose="020B0603030804020204" pitchFamily="34" charset="-78"/>
                  <a:sym typeface="Raleway"/>
                  <a:rtl val="0"/>
                </a:rPr>
                <a:t>فتوشاپ</a:t>
              </a:r>
              <a:endParaRPr lang="en-US" sz="2000" spc="0" baseline="0" dirty="0">
                <a:ln/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8CC4C5EF-99A9-3C34-4D1A-910542F78008}"/>
                </a:ext>
              </a:extLst>
            </p:cNvPr>
            <p:cNvSpPr txBox="1"/>
            <p:nvPr/>
          </p:nvSpPr>
          <p:spPr>
            <a:xfrm>
              <a:off x="9040991" y="3911777"/>
              <a:ext cx="4988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2000" dirty="0">
                  <a:ln/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  <a:sym typeface="Raleway"/>
                  <a:rtl val="0"/>
                </a:rPr>
                <a:t>PS</a:t>
              </a:r>
              <a:endParaRPr lang="en-US" sz="2000" spc="0" baseline="0" dirty="0">
                <a:ln/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71160FE0-8068-8C07-ED67-67BA9EDA3C86}"/>
                </a:ext>
              </a:extLst>
            </p:cNvPr>
            <p:cNvSpPr txBox="1"/>
            <p:nvPr/>
          </p:nvSpPr>
          <p:spPr>
            <a:xfrm>
              <a:off x="7541893" y="3931627"/>
              <a:ext cx="522900" cy="3099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414" spc="0" baseline="0" dirty="0">
                  <a:ln/>
                  <a:solidFill>
                    <a:srgbClr val="23022E"/>
                  </a:solidFill>
                  <a:latin typeface="Shabnam" panose="020B0603030804020204" pitchFamily="34" charset="-78"/>
                  <a:cs typeface="Shabnam" panose="020B0603030804020204" pitchFamily="34" charset="-78"/>
                  <a:sym typeface="Raleway"/>
                  <a:rtl val="0"/>
                </a:rPr>
                <a:t>93%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F18CC01-9859-3B13-64EC-ED8493949902}"/>
              </a:ext>
            </a:extLst>
          </p:cNvPr>
          <p:cNvGrpSpPr/>
          <p:nvPr/>
        </p:nvGrpSpPr>
        <p:grpSpPr>
          <a:xfrm>
            <a:off x="7541893" y="4513513"/>
            <a:ext cx="3295264" cy="496828"/>
            <a:chOff x="7541893" y="4513513"/>
            <a:chExt cx="3295264" cy="496828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661C07F0-6598-42FD-414E-BB4CFE9B176C}"/>
                </a:ext>
              </a:extLst>
            </p:cNvPr>
            <p:cNvGrpSpPr/>
            <p:nvPr/>
          </p:nvGrpSpPr>
          <p:grpSpPr>
            <a:xfrm>
              <a:off x="8156451" y="4717477"/>
              <a:ext cx="789932" cy="86833"/>
              <a:chOff x="10084870" y="2795652"/>
              <a:chExt cx="789932" cy="86833"/>
            </a:xfrm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60542A1C-5B64-04D0-3932-893C4E227437}"/>
                  </a:ext>
                </a:extLst>
              </p:cNvPr>
              <p:cNvSpPr/>
              <p:nvPr/>
            </p:nvSpPr>
            <p:spPr>
              <a:xfrm rot="10800000">
                <a:off x="10084870" y="2795652"/>
                <a:ext cx="789931" cy="86833"/>
              </a:xfrm>
              <a:custGeom>
                <a:avLst/>
                <a:gdLst>
                  <a:gd name="connsiteX0" fmla="*/ -14 w 503136"/>
                  <a:gd name="connsiteY0" fmla="*/ -153 h 55307"/>
                  <a:gd name="connsiteX1" fmla="*/ 503122 w 503136"/>
                  <a:gd name="connsiteY1" fmla="*/ -153 h 55307"/>
                  <a:gd name="connsiteX2" fmla="*/ 503122 w 503136"/>
                  <a:gd name="connsiteY2" fmla="*/ 55154 h 55307"/>
                  <a:gd name="connsiteX3" fmla="*/ -14 w 503136"/>
                  <a:gd name="connsiteY3" fmla="*/ 55154 h 55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3136" h="55307">
                    <a:moveTo>
                      <a:pt x="-14" y="-153"/>
                    </a:moveTo>
                    <a:lnTo>
                      <a:pt x="503122" y="-153"/>
                    </a:lnTo>
                    <a:lnTo>
                      <a:pt x="503122" y="55154"/>
                    </a:lnTo>
                    <a:lnTo>
                      <a:pt x="-14" y="55154"/>
                    </a:lnTo>
                    <a:close/>
                  </a:path>
                </a:pathLst>
              </a:custGeom>
              <a:solidFill>
                <a:srgbClr val="C3D0E2"/>
              </a:solidFill>
              <a:ln w="1986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F86D9BE7-69B5-C99F-9400-5292F81CBA06}"/>
                  </a:ext>
                </a:extLst>
              </p:cNvPr>
              <p:cNvSpPr/>
              <p:nvPr/>
            </p:nvSpPr>
            <p:spPr>
              <a:xfrm rot="10800000">
                <a:off x="10134847" y="2795652"/>
                <a:ext cx="739955" cy="86833"/>
              </a:xfrm>
              <a:custGeom>
                <a:avLst/>
                <a:gdLst>
                  <a:gd name="connsiteX0" fmla="*/ -14 w 471304"/>
                  <a:gd name="connsiteY0" fmla="*/ -153 h 55307"/>
                  <a:gd name="connsiteX1" fmla="*/ 471290 w 471304"/>
                  <a:gd name="connsiteY1" fmla="*/ -153 h 55307"/>
                  <a:gd name="connsiteX2" fmla="*/ 471290 w 471304"/>
                  <a:gd name="connsiteY2" fmla="*/ 55154 h 55307"/>
                  <a:gd name="connsiteX3" fmla="*/ -14 w 471304"/>
                  <a:gd name="connsiteY3" fmla="*/ 55154 h 55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1304" h="55307">
                    <a:moveTo>
                      <a:pt x="-14" y="-153"/>
                    </a:moveTo>
                    <a:lnTo>
                      <a:pt x="471290" y="-153"/>
                    </a:lnTo>
                    <a:lnTo>
                      <a:pt x="471290" y="55154"/>
                    </a:lnTo>
                    <a:lnTo>
                      <a:pt x="-14" y="55154"/>
                    </a:lnTo>
                    <a:close/>
                  </a:path>
                </a:pathLst>
              </a:custGeom>
              <a:solidFill>
                <a:srgbClr val="FF0054"/>
              </a:solidFill>
              <a:ln w="1986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60C109E-AB50-3407-2E4D-50AB526AA412}"/>
                </a:ext>
              </a:extLst>
            </p:cNvPr>
            <p:cNvSpPr/>
            <p:nvPr/>
          </p:nvSpPr>
          <p:spPr>
            <a:xfrm>
              <a:off x="9045085" y="4513513"/>
              <a:ext cx="494761" cy="494761"/>
            </a:xfrm>
            <a:custGeom>
              <a:avLst/>
              <a:gdLst>
                <a:gd name="connsiteX0" fmla="*/ 315132 w 315131"/>
                <a:gd name="connsiteY0" fmla="*/ 157566 h 315131"/>
                <a:gd name="connsiteX1" fmla="*/ 157566 w 315131"/>
                <a:gd name="connsiteY1" fmla="*/ 315132 h 315131"/>
                <a:gd name="connsiteX2" fmla="*/ 0 w 315131"/>
                <a:gd name="connsiteY2" fmla="*/ 157566 h 315131"/>
                <a:gd name="connsiteX3" fmla="*/ 157566 w 315131"/>
                <a:gd name="connsiteY3" fmla="*/ 0 h 315131"/>
                <a:gd name="connsiteX4" fmla="*/ 315132 w 315131"/>
                <a:gd name="connsiteY4" fmla="*/ 157566 h 315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5131" h="315131">
                  <a:moveTo>
                    <a:pt x="315132" y="157566"/>
                  </a:moveTo>
                  <a:cubicBezTo>
                    <a:pt x="315132" y="244587"/>
                    <a:pt x="244587" y="315132"/>
                    <a:pt x="157566" y="315132"/>
                  </a:cubicBezTo>
                  <a:cubicBezTo>
                    <a:pt x="70545" y="315132"/>
                    <a:pt x="0" y="244587"/>
                    <a:pt x="0" y="157566"/>
                  </a:cubicBezTo>
                  <a:cubicBezTo>
                    <a:pt x="0" y="70545"/>
                    <a:pt x="70545" y="0"/>
                    <a:pt x="157566" y="0"/>
                  </a:cubicBezTo>
                  <a:cubicBezTo>
                    <a:pt x="244587" y="0"/>
                    <a:pt x="315132" y="70545"/>
                    <a:pt x="315132" y="157566"/>
                  </a:cubicBezTo>
                  <a:close/>
                </a:path>
              </a:pathLst>
            </a:custGeom>
            <a:solidFill>
              <a:srgbClr val="009ED8"/>
            </a:solidFill>
            <a:ln w="198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0DEF96E-3C90-0938-D7F4-497796470464}"/>
                </a:ext>
              </a:extLst>
            </p:cNvPr>
            <p:cNvSpPr txBox="1"/>
            <p:nvPr/>
          </p:nvSpPr>
          <p:spPr>
            <a:xfrm>
              <a:off x="9998466" y="4560838"/>
              <a:ext cx="83869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fa-IR" sz="2000" spc="0" baseline="0" dirty="0">
                  <a:ln/>
                  <a:solidFill>
                    <a:srgbClr val="23022E"/>
                  </a:solidFill>
                  <a:latin typeface="Shabnam" panose="020B0603030804020204" pitchFamily="34" charset="-78"/>
                  <a:cs typeface="Shabnam" panose="020B0603030804020204" pitchFamily="34" charset="-78"/>
                  <a:sym typeface="Raleway"/>
                  <a:rtl val="0"/>
                </a:rPr>
                <a:t>پریمیر</a:t>
              </a:r>
              <a:endParaRPr lang="en-US" sz="2000" spc="0" baseline="0" dirty="0">
                <a:ln/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6A3FFD70-66A7-08C7-9D31-1CC40BD04993}"/>
                </a:ext>
              </a:extLst>
            </p:cNvPr>
            <p:cNvSpPr txBox="1"/>
            <p:nvPr/>
          </p:nvSpPr>
          <p:spPr>
            <a:xfrm>
              <a:off x="9037784" y="4610231"/>
              <a:ext cx="50526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2000" dirty="0">
                  <a:ln/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  <a:sym typeface="Raleway"/>
                  <a:rtl val="0"/>
                </a:rPr>
                <a:t>PR</a:t>
              </a:r>
              <a:endParaRPr lang="en-US" sz="2000" spc="0" baseline="0" dirty="0">
                <a:ln/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CA7F3560-4BE9-36D8-6CD6-C61DCFE5F9E8}"/>
                </a:ext>
              </a:extLst>
            </p:cNvPr>
            <p:cNvSpPr txBox="1"/>
            <p:nvPr/>
          </p:nvSpPr>
          <p:spPr>
            <a:xfrm>
              <a:off x="7541893" y="4615210"/>
              <a:ext cx="522900" cy="3099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414" spc="0" baseline="0" dirty="0">
                  <a:ln/>
                  <a:solidFill>
                    <a:srgbClr val="23022E"/>
                  </a:solidFill>
                  <a:latin typeface="Shabnam" panose="020B0603030804020204" pitchFamily="34" charset="-78"/>
                  <a:cs typeface="Shabnam" panose="020B0603030804020204" pitchFamily="34" charset="-78"/>
                  <a:sym typeface="Raleway"/>
                  <a:rtl val="0"/>
                </a:rPr>
                <a:t>98%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49A6049E-F9AC-9C94-E1E5-6C687D809CAC}"/>
              </a:ext>
            </a:extLst>
          </p:cNvPr>
          <p:cNvGrpSpPr/>
          <p:nvPr/>
        </p:nvGrpSpPr>
        <p:grpSpPr>
          <a:xfrm>
            <a:off x="7541893" y="5242759"/>
            <a:ext cx="3295264" cy="494761"/>
            <a:chOff x="7541893" y="5242759"/>
            <a:chExt cx="3295264" cy="494761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9BFDE2B1-158E-0FA3-144D-19BD4FB5C8EA}"/>
                </a:ext>
              </a:extLst>
            </p:cNvPr>
            <p:cNvSpPr/>
            <p:nvPr/>
          </p:nvSpPr>
          <p:spPr>
            <a:xfrm>
              <a:off x="9045085" y="5242759"/>
              <a:ext cx="494761" cy="494761"/>
            </a:xfrm>
            <a:custGeom>
              <a:avLst/>
              <a:gdLst>
                <a:gd name="connsiteX0" fmla="*/ 315132 w 315131"/>
                <a:gd name="connsiteY0" fmla="*/ 157566 h 315131"/>
                <a:gd name="connsiteX1" fmla="*/ 157566 w 315131"/>
                <a:gd name="connsiteY1" fmla="*/ 315132 h 315131"/>
                <a:gd name="connsiteX2" fmla="*/ 0 w 315131"/>
                <a:gd name="connsiteY2" fmla="*/ 157566 h 315131"/>
                <a:gd name="connsiteX3" fmla="*/ 157566 w 315131"/>
                <a:gd name="connsiteY3" fmla="*/ 0 h 315131"/>
                <a:gd name="connsiteX4" fmla="*/ 315132 w 315131"/>
                <a:gd name="connsiteY4" fmla="*/ 157566 h 315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5131" h="315131">
                  <a:moveTo>
                    <a:pt x="315132" y="157566"/>
                  </a:moveTo>
                  <a:cubicBezTo>
                    <a:pt x="315132" y="244587"/>
                    <a:pt x="244587" y="315132"/>
                    <a:pt x="157566" y="315132"/>
                  </a:cubicBezTo>
                  <a:cubicBezTo>
                    <a:pt x="70545" y="315132"/>
                    <a:pt x="0" y="244587"/>
                    <a:pt x="0" y="157566"/>
                  </a:cubicBezTo>
                  <a:cubicBezTo>
                    <a:pt x="0" y="70545"/>
                    <a:pt x="70545" y="0"/>
                    <a:pt x="157566" y="0"/>
                  </a:cubicBezTo>
                  <a:cubicBezTo>
                    <a:pt x="244587" y="0"/>
                    <a:pt x="315132" y="70545"/>
                    <a:pt x="315132" y="157566"/>
                  </a:cubicBezTo>
                  <a:close/>
                </a:path>
              </a:pathLst>
            </a:custGeom>
            <a:solidFill>
              <a:srgbClr val="009ED8"/>
            </a:solidFill>
            <a:ln w="198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804048C1-8D64-5587-667B-E49D2588F8FA}"/>
                </a:ext>
              </a:extLst>
            </p:cNvPr>
            <p:cNvGrpSpPr/>
            <p:nvPr/>
          </p:nvGrpSpPr>
          <p:grpSpPr>
            <a:xfrm>
              <a:off x="8156451" y="5446723"/>
              <a:ext cx="789932" cy="86833"/>
              <a:chOff x="10056446" y="3489914"/>
              <a:chExt cx="789932" cy="86833"/>
            </a:xfrm>
          </p:grpSpPr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D381CD9A-5FA2-3079-EC18-FB517D55BEBC}"/>
                  </a:ext>
                </a:extLst>
              </p:cNvPr>
              <p:cNvSpPr/>
              <p:nvPr/>
            </p:nvSpPr>
            <p:spPr>
              <a:xfrm rot="10800000">
                <a:off x="10056446" y="3489914"/>
                <a:ext cx="789931" cy="86833"/>
              </a:xfrm>
              <a:custGeom>
                <a:avLst/>
                <a:gdLst>
                  <a:gd name="connsiteX0" fmla="*/ -14 w 503136"/>
                  <a:gd name="connsiteY0" fmla="*/ -153 h 55307"/>
                  <a:gd name="connsiteX1" fmla="*/ 503122 w 503136"/>
                  <a:gd name="connsiteY1" fmla="*/ -153 h 55307"/>
                  <a:gd name="connsiteX2" fmla="*/ 503122 w 503136"/>
                  <a:gd name="connsiteY2" fmla="*/ 55154 h 55307"/>
                  <a:gd name="connsiteX3" fmla="*/ -14 w 503136"/>
                  <a:gd name="connsiteY3" fmla="*/ 55154 h 55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3136" h="55307">
                    <a:moveTo>
                      <a:pt x="-14" y="-153"/>
                    </a:moveTo>
                    <a:lnTo>
                      <a:pt x="503122" y="-153"/>
                    </a:lnTo>
                    <a:lnTo>
                      <a:pt x="503122" y="55154"/>
                    </a:lnTo>
                    <a:lnTo>
                      <a:pt x="-14" y="55154"/>
                    </a:lnTo>
                    <a:close/>
                  </a:path>
                </a:pathLst>
              </a:custGeom>
              <a:solidFill>
                <a:srgbClr val="C3D0E2"/>
              </a:solidFill>
              <a:ln w="1986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D73EDD60-368D-8BCE-A386-E536FA349266}"/>
                  </a:ext>
                </a:extLst>
              </p:cNvPr>
              <p:cNvSpPr/>
              <p:nvPr/>
            </p:nvSpPr>
            <p:spPr>
              <a:xfrm rot="10800000">
                <a:off x="10106423" y="3489914"/>
                <a:ext cx="739955" cy="86833"/>
              </a:xfrm>
              <a:custGeom>
                <a:avLst/>
                <a:gdLst>
                  <a:gd name="connsiteX0" fmla="*/ -14 w 471304"/>
                  <a:gd name="connsiteY0" fmla="*/ -153 h 55307"/>
                  <a:gd name="connsiteX1" fmla="*/ 471290 w 471304"/>
                  <a:gd name="connsiteY1" fmla="*/ -153 h 55307"/>
                  <a:gd name="connsiteX2" fmla="*/ 471290 w 471304"/>
                  <a:gd name="connsiteY2" fmla="*/ 55154 h 55307"/>
                  <a:gd name="connsiteX3" fmla="*/ -14 w 471304"/>
                  <a:gd name="connsiteY3" fmla="*/ 55154 h 55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1304" h="55307">
                    <a:moveTo>
                      <a:pt x="-14" y="-153"/>
                    </a:moveTo>
                    <a:lnTo>
                      <a:pt x="471290" y="-153"/>
                    </a:lnTo>
                    <a:lnTo>
                      <a:pt x="471290" y="55154"/>
                    </a:lnTo>
                    <a:lnTo>
                      <a:pt x="-14" y="55154"/>
                    </a:lnTo>
                    <a:close/>
                  </a:path>
                </a:pathLst>
              </a:custGeom>
              <a:solidFill>
                <a:srgbClr val="FF0054"/>
              </a:solidFill>
              <a:ln w="1986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EF0F79A1-18F8-BAB6-4FDF-C6EBE8457308}"/>
                </a:ext>
              </a:extLst>
            </p:cNvPr>
            <p:cNvSpPr txBox="1"/>
            <p:nvPr/>
          </p:nvSpPr>
          <p:spPr>
            <a:xfrm>
              <a:off x="9507947" y="5290084"/>
              <a:ext cx="13292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fa-IR" sz="2000" spc="0" baseline="0" dirty="0">
                  <a:ln/>
                  <a:solidFill>
                    <a:srgbClr val="23022E"/>
                  </a:solidFill>
                  <a:latin typeface="Shabnam" panose="020B0603030804020204" pitchFamily="34" charset="-78"/>
                  <a:cs typeface="Shabnam" panose="020B0603030804020204" pitchFamily="34" charset="-78"/>
                  <a:sym typeface="Raleway"/>
                  <a:rtl val="0"/>
                </a:rPr>
                <a:t>ایلاستریتور</a:t>
              </a:r>
              <a:endParaRPr lang="en-US" sz="2000" spc="0" baseline="0" dirty="0">
                <a:ln/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3CEAA8A-18CA-A2DA-0DA8-1E87CAE30884}"/>
                </a:ext>
              </a:extLst>
            </p:cNvPr>
            <p:cNvSpPr txBox="1"/>
            <p:nvPr/>
          </p:nvSpPr>
          <p:spPr>
            <a:xfrm>
              <a:off x="9078893" y="5295161"/>
              <a:ext cx="4219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2000" dirty="0">
                  <a:ln/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  <a:sym typeface="Raleway"/>
                  <a:rtl val="0"/>
                </a:rPr>
                <a:t>AI</a:t>
              </a:r>
              <a:endParaRPr lang="en-US" sz="2000" spc="0" baseline="0" dirty="0">
                <a:ln/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3D71DCE2-1DF0-6E92-A033-FC65EE17D6D6}"/>
                </a:ext>
              </a:extLst>
            </p:cNvPr>
            <p:cNvSpPr txBox="1"/>
            <p:nvPr/>
          </p:nvSpPr>
          <p:spPr>
            <a:xfrm>
              <a:off x="7541893" y="5361142"/>
              <a:ext cx="522900" cy="3099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414" spc="0" baseline="0" dirty="0">
                  <a:ln/>
                  <a:solidFill>
                    <a:srgbClr val="23022E"/>
                  </a:solidFill>
                  <a:latin typeface="Shabnam" panose="020B0603030804020204" pitchFamily="34" charset="-78"/>
                  <a:cs typeface="Shabnam" panose="020B0603030804020204" pitchFamily="34" charset="-78"/>
                  <a:sym typeface="Raleway"/>
                  <a:rtl val="0"/>
                </a:rPr>
                <a:t>98%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81591A79-7263-6D2E-66FE-4EF32E810FC3}"/>
              </a:ext>
            </a:extLst>
          </p:cNvPr>
          <p:cNvGrpSpPr/>
          <p:nvPr/>
        </p:nvGrpSpPr>
        <p:grpSpPr>
          <a:xfrm>
            <a:off x="7541893" y="5891820"/>
            <a:ext cx="3295264" cy="494761"/>
            <a:chOff x="7541893" y="5891820"/>
            <a:chExt cx="3295264" cy="494761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BA2C6D7-C56D-E023-3505-BEBAB3A60DC2}"/>
                </a:ext>
              </a:extLst>
            </p:cNvPr>
            <p:cNvSpPr/>
            <p:nvPr/>
          </p:nvSpPr>
          <p:spPr>
            <a:xfrm>
              <a:off x="9045085" y="5891820"/>
              <a:ext cx="494761" cy="494761"/>
            </a:xfrm>
            <a:custGeom>
              <a:avLst/>
              <a:gdLst>
                <a:gd name="connsiteX0" fmla="*/ 315132 w 315131"/>
                <a:gd name="connsiteY0" fmla="*/ 157566 h 315131"/>
                <a:gd name="connsiteX1" fmla="*/ 157566 w 315131"/>
                <a:gd name="connsiteY1" fmla="*/ 315132 h 315131"/>
                <a:gd name="connsiteX2" fmla="*/ 0 w 315131"/>
                <a:gd name="connsiteY2" fmla="*/ 157566 h 315131"/>
                <a:gd name="connsiteX3" fmla="*/ 157566 w 315131"/>
                <a:gd name="connsiteY3" fmla="*/ 0 h 315131"/>
                <a:gd name="connsiteX4" fmla="*/ 315132 w 315131"/>
                <a:gd name="connsiteY4" fmla="*/ 157566 h 315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5131" h="315131">
                  <a:moveTo>
                    <a:pt x="315132" y="157566"/>
                  </a:moveTo>
                  <a:cubicBezTo>
                    <a:pt x="315132" y="244587"/>
                    <a:pt x="244587" y="315132"/>
                    <a:pt x="157566" y="315132"/>
                  </a:cubicBezTo>
                  <a:cubicBezTo>
                    <a:pt x="70545" y="315132"/>
                    <a:pt x="0" y="244587"/>
                    <a:pt x="0" y="157566"/>
                  </a:cubicBezTo>
                  <a:cubicBezTo>
                    <a:pt x="0" y="70545"/>
                    <a:pt x="70545" y="0"/>
                    <a:pt x="157566" y="0"/>
                  </a:cubicBezTo>
                  <a:cubicBezTo>
                    <a:pt x="244587" y="0"/>
                    <a:pt x="315132" y="70545"/>
                    <a:pt x="315132" y="157566"/>
                  </a:cubicBezTo>
                  <a:close/>
                </a:path>
              </a:pathLst>
            </a:custGeom>
            <a:solidFill>
              <a:srgbClr val="009ED8"/>
            </a:solidFill>
            <a:ln w="198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E7201E4E-94E4-67CD-C0A2-9BA1AF3D9802}"/>
                </a:ext>
              </a:extLst>
            </p:cNvPr>
            <p:cNvGrpSpPr/>
            <p:nvPr/>
          </p:nvGrpSpPr>
          <p:grpSpPr>
            <a:xfrm>
              <a:off x="8156452" y="6095784"/>
              <a:ext cx="789931" cy="86833"/>
              <a:chOff x="10056446" y="4173959"/>
              <a:chExt cx="789931" cy="86833"/>
            </a:xfrm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C517AD38-43C9-15DA-7C29-976C8698774E}"/>
                  </a:ext>
                </a:extLst>
              </p:cNvPr>
              <p:cNvSpPr/>
              <p:nvPr/>
            </p:nvSpPr>
            <p:spPr>
              <a:xfrm rot="10800000">
                <a:off x="10056446" y="4173959"/>
                <a:ext cx="789931" cy="86833"/>
              </a:xfrm>
              <a:custGeom>
                <a:avLst/>
                <a:gdLst>
                  <a:gd name="connsiteX0" fmla="*/ -14 w 503136"/>
                  <a:gd name="connsiteY0" fmla="*/ -153 h 55307"/>
                  <a:gd name="connsiteX1" fmla="*/ 503122 w 503136"/>
                  <a:gd name="connsiteY1" fmla="*/ -153 h 55307"/>
                  <a:gd name="connsiteX2" fmla="*/ 503122 w 503136"/>
                  <a:gd name="connsiteY2" fmla="*/ 55154 h 55307"/>
                  <a:gd name="connsiteX3" fmla="*/ -14 w 503136"/>
                  <a:gd name="connsiteY3" fmla="*/ 55154 h 55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3136" h="55307">
                    <a:moveTo>
                      <a:pt x="-14" y="-153"/>
                    </a:moveTo>
                    <a:lnTo>
                      <a:pt x="503122" y="-153"/>
                    </a:lnTo>
                    <a:lnTo>
                      <a:pt x="503122" y="55154"/>
                    </a:lnTo>
                    <a:lnTo>
                      <a:pt x="-14" y="55154"/>
                    </a:lnTo>
                    <a:close/>
                  </a:path>
                </a:pathLst>
              </a:custGeom>
              <a:solidFill>
                <a:srgbClr val="C3D0E2"/>
              </a:solidFill>
              <a:ln w="1986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AAA4C962-F025-25EC-1E08-CF3DA8C8772A}"/>
                  </a:ext>
                </a:extLst>
              </p:cNvPr>
              <p:cNvSpPr/>
              <p:nvPr/>
            </p:nvSpPr>
            <p:spPr>
              <a:xfrm rot="10800000">
                <a:off x="10197315" y="4173959"/>
                <a:ext cx="649061" cy="86833"/>
              </a:xfrm>
              <a:custGeom>
                <a:avLst/>
                <a:gdLst>
                  <a:gd name="connsiteX0" fmla="*/ -14 w 413411"/>
                  <a:gd name="connsiteY0" fmla="*/ -153 h 55307"/>
                  <a:gd name="connsiteX1" fmla="*/ 413397 w 413411"/>
                  <a:gd name="connsiteY1" fmla="*/ -153 h 55307"/>
                  <a:gd name="connsiteX2" fmla="*/ 413397 w 413411"/>
                  <a:gd name="connsiteY2" fmla="*/ 55154 h 55307"/>
                  <a:gd name="connsiteX3" fmla="*/ -14 w 413411"/>
                  <a:gd name="connsiteY3" fmla="*/ 55154 h 55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3411" h="55307">
                    <a:moveTo>
                      <a:pt x="-14" y="-153"/>
                    </a:moveTo>
                    <a:lnTo>
                      <a:pt x="413397" y="-153"/>
                    </a:lnTo>
                    <a:lnTo>
                      <a:pt x="413397" y="55154"/>
                    </a:lnTo>
                    <a:lnTo>
                      <a:pt x="-14" y="55154"/>
                    </a:lnTo>
                    <a:close/>
                  </a:path>
                </a:pathLst>
              </a:custGeom>
              <a:solidFill>
                <a:srgbClr val="FF0054"/>
              </a:solidFill>
              <a:ln w="1986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7F0CF107-1D0D-6D22-6E0E-83A446BE7206}"/>
                </a:ext>
              </a:extLst>
            </p:cNvPr>
            <p:cNvSpPr txBox="1"/>
            <p:nvPr/>
          </p:nvSpPr>
          <p:spPr>
            <a:xfrm>
              <a:off x="9780457" y="5939145"/>
              <a:ext cx="10567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fa-IR" sz="2000" spc="0" baseline="0" dirty="0">
                  <a:ln/>
                  <a:solidFill>
                    <a:srgbClr val="23022E"/>
                  </a:solidFill>
                  <a:latin typeface="Shabnam" panose="020B0603030804020204" pitchFamily="34" charset="-78"/>
                  <a:cs typeface="Shabnam" panose="020B0603030804020204" pitchFamily="34" charset="-78"/>
                  <a:sym typeface="Raleway"/>
                  <a:rtl val="0"/>
                </a:rPr>
                <a:t>ورد پرس</a:t>
              </a:r>
              <a:endParaRPr lang="en-US" sz="2000" spc="0" baseline="0" dirty="0">
                <a:ln/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0369F57E-F781-E9FD-ABDC-2F18237D6A8B}"/>
                </a:ext>
              </a:extLst>
            </p:cNvPr>
            <p:cNvSpPr txBox="1"/>
            <p:nvPr/>
          </p:nvSpPr>
          <p:spPr>
            <a:xfrm>
              <a:off x="9086037" y="5982563"/>
              <a:ext cx="4219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2000" dirty="0">
                  <a:ln/>
                  <a:solidFill>
                    <a:schemeClr val="bg1"/>
                  </a:solidFill>
                  <a:latin typeface="Shabnam" panose="020B0603030804020204" pitchFamily="34" charset="-78"/>
                  <a:cs typeface="Shabnam" panose="020B0603030804020204" pitchFamily="34" charset="-78"/>
                  <a:sym typeface="Raleway"/>
                  <a:rtl val="0"/>
                </a:rPr>
                <a:t>W</a:t>
              </a:r>
              <a:endParaRPr lang="en-US" sz="2000" spc="0" baseline="0" dirty="0">
                <a:ln/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59218E32-95C2-24E5-9AB8-ADB8048C3ADD}"/>
                </a:ext>
              </a:extLst>
            </p:cNvPr>
            <p:cNvSpPr txBox="1"/>
            <p:nvPr/>
          </p:nvSpPr>
          <p:spPr>
            <a:xfrm>
              <a:off x="7541893" y="6009700"/>
              <a:ext cx="522900" cy="3099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414" spc="0" baseline="0" dirty="0">
                  <a:ln/>
                  <a:solidFill>
                    <a:srgbClr val="23022E"/>
                  </a:solidFill>
                  <a:latin typeface="Shabnam" panose="020B0603030804020204" pitchFamily="34" charset="-78"/>
                  <a:cs typeface="Shabnam" panose="020B0603030804020204" pitchFamily="34" charset="-78"/>
                  <a:sym typeface="Raleway"/>
                  <a:rtl val="0"/>
                </a:rPr>
                <a:t>73%</a:t>
              </a:r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E00F2EC6-F032-C716-2874-2224248790EA}"/>
              </a:ext>
            </a:extLst>
          </p:cNvPr>
          <p:cNvSpPr txBox="1"/>
          <p:nvPr/>
        </p:nvSpPr>
        <p:spPr>
          <a:xfrm>
            <a:off x="6906620" y="1170218"/>
            <a:ext cx="49004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2000" b="1" dirty="0">
                <a:solidFill>
                  <a:srgbClr val="FF00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و نام خانوادگی</a:t>
            </a:r>
            <a:endParaRPr lang="en-US" sz="2000" b="1" dirty="0">
              <a:solidFill>
                <a:srgbClr val="FF00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D5D9FE7-4791-B0D4-75E2-3E31C38E4401}"/>
              </a:ext>
            </a:extLst>
          </p:cNvPr>
          <p:cNvSpPr txBox="1"/>
          <p:nvPr/>
        </p:nvSpPr>
        <p:spPr>
          <a:xfrm>
            <a:off x="6906620" y="1724491"/>
            <a:ext cx="49004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2000" b="1" dirty="0"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شغلی</a:t>
            </a:r>
            <a:endParaRPr lang="en-US" sz="2000" b="1" dirty="0">
              <a:solidFill>
                <a:srgbClr val="23022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69FACEB-8E57-8B80-E302-B5B9A35C190E}"/>
              </a:ext>
            </a:extLst>
          </p:cNvPr>
          <p:cNvSpPr txBox="1"/>
          <p:nvPr/>
        </p:nvSpPr>
        <p:spPr>
          <a:xfrm>
            <a:off x="6310489" y="2250128"/>
            <a:ext cx="5496605" cy="10887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400" dirty="0">
                <a:solidFill>
                  <a:srgbClr val="23022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solidFill>
                <a:srgbClr val="2302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0736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9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49" grpId="0"/>
      <p:bldP spid="50" grpId="0"/>
      <p:bldP spid="5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0D061E53-A017-1C5D-F564-165AB65FC3C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" r="19"/>
          <a:stretch>
            <a:fillRect/>
          </a:stretch>
        </p:blipFill>
        <p:spPr/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8B20F3B-DBCC-E0CE-ED5B-CDF0BDD7BDBE}"/>
              </a:ext>
            </a:extLst>
          </p:cNvPr>
          <p:cNvSpPr txBox="1"/>
          <p:nvPr/>
        </p:nvSpPr>
        <p:spPr>
          <a:xfrm>
            <a:off x="4336473" y="769381"/>
            <a:ext cx="49004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6000" b="1" dirty="0"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سوابق شغلی</a:t>
            </a:r>
            <a:endParaRPr lang="en-US" sz="6000" b="1" dirty="0">
              <a:solidFill>
                <a:srgbClr val="23022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EF1201A-0D13-B057-9B97-0284CE981ED7}"/>
              </a:ext>
            </a:extLst>
          </p:cNvPr>
          <p:cNvGrpSpPr/>
          <p:nvPr/>
        </p:nvGrpSpPr>
        <p:grpSpPr>
          <a:xfrm>
            <a:off x="1661857" y="2851005"/>
            <a:ext cx="8868285" cy="3237614"/>
            <a:chOff x="1186011" y="2605647"/>
            <a:chExt cx="8868285" cy="3237614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BC0307DA-8787-500E-CBF0-7CB4533C266F}"/>
                </a:ext>
              </a:extLst>
            </p:cNvPr>
            <p:cNvSpPr/>
            <p:nvPr/>
          </p:nvSpPr>
          <p:spPr>
            <a:xfrm>
              <a:off x="1186011" y="2899034"/>
              <a:ext cx="2328499" cy="2650841"/>
            </a:xfrm>
            <a:prstGeom prst="roundRect">
              <a:avLst>
                <a:gd name="adj" fmla="val 424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3D18E8FE-916D-3F56-ABC0-173874A4955D}"/>
                </a:ext>
              </a:extLst>
            </p:cNvPr>
            <p:cNvSpPr/>
            <p:nvPr/>
          </p:nvSpPr>
          <p:spPr>
            <a:xfrm>
              <a:off x="4198193" y="2899034"/>
              <a:ext cx="2328499" cy="2650841"/>
            </a:xfrm>
            <a:prstGeom prst="roundRect">
              <a:avLst>
                <a:gd name="adj" fmla="val 424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9231EE99-B8D7-CE00-7292-04CD33C9F092}"/>
                </a:ext>
              </a:extLst>
            </p:cNvPr>
            <p:cNvSpPr/>
            <p:nvPr/>
          </p:nvSpPr>
          <p:spPr>
            <a:xfrm>
              <a:off x="7210375" y="2605647"/>
              <a:ext cx="2843921" cy="3237614"/>
            </a:xfrm>
            <a:prstGeom prst="roundRect">
              <a:avLst>
                <a:gd name="adj" fmla="val 4240"/>
              </a:avLst>
            </a:prstGeom>
            <a:solidFill>
              <a:srgbClr val="009ED8"/>
            </a:solidFill>
            <a:ln>
              <a:noFill/>
            </a:ln>
            <a:effectLst>
              <a:outerShdw blurRad="635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86EDFECB-76F1-6927-42C2-64ED683EA516}"/>
              </a:ext>
            </a:extLst>
          </p:cNvPr>
          <p:cNvSpPr txBox="1"/>
          <p:nvPr/>
        </p:nvSpPr>
        <p:spPr>
          <a:xfrm>
            <a:off x="7582210" y="3144392"/>
            <a:ext cx="2843920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000" spc="0" baseline="0" dirty="0">
                <a:ln/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عنوان شغل: ...........</a:t>
            </a:r>
          </a:p>
          <a:p>
            <a:pPr algn="justLow" rtl="1">
              <a:lnSpc>
                <a:spcPct val="200000"/>
              </a:lnSpc>
            </a:pPr>
            <a:r>
              <a:rPr lang="fa-IR" sz="2000" dirty="0">
                <a:ln/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سمت: ...............</a:t>
            </a:r>
          </a:p>
          <a:p>
            <a:pPr algn="justLow" rtl="1">
              <a:lnSpc>
                <a:spcPct val="200000"/>
              </a:lnSpc>
            </a:pPr>
            <a:r>
              <a:rPr lang="fa-IR" sz="2000" spc="0" baseline="0" dirty="0">
                <a:ln/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تاریخ استخدام:.......</a:t>
            </a:r>
          </a:p>
          <a:p>
            <a:pPr algn="justLow" rtl="1">
              <a:lnSpc>
                <a:spcPct val="200000"/>
              </a:lnSpc>
            </a:pPr>
            <a:r>
              <a:rPr lang="fa-IR" sz="2000" dirty="0">
                <a:ln/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تاریخ پایان فعالیت:......</a:t>
            </a:r>
            <a:endParaRPr lang="en-US" sz="2000" spc="0" baseline="0" dirty="0">
              <a:ln/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  <a:sym typeface="Raleway"/>
              <a:rtl val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6D7781-B90C-A3D4-AE8F-E9ADACAB2A4B}"/>
              </a:ext>
            </a:extLst>
          </p:cNvPr>
          <p:cNvSpPr txBox="1"/>
          <p:nvPr/>
        </p:nvSpPr>
        <p:spPr>
          <a:xfrm>
            <a:off x="4674039" y="3545491"/>
            <a:ext cx="2112671" cy="1762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spc="0" baseline="0" dirty="0">
                <a:ln/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عنوان شغل: ...........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n/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سمت: ...............</a:t>
            </a:r>
          </a:p>
          <a:p>
            <a:pPr algn="justLow" rtl="1">
              <a:lnSpc>
                <a:spcPct val="200000"/>
              </a:lnSpc>
            </a:pPr>
            <a:r>
              <a:rPr lang="fa-IR" sz="1400" spc="0" baseline="0" dirty="0">
                <a:ln/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تاریخ استخدام:.......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n/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تاریخ پایان فعالیت:......</a:t>
            </a:r>
            <a:endParaRPr lang="en-US" sz="1400" spc="0" baseline="0" dirty="0">
              <a:ln/>
              <a:solidFill>
                <a:srgbClr val="23022E"/>
              </a:solidFill>
              <a:latin typeface="Shabnam" panose="020B0603030804020204" pitchFamily="34" charset="-78"/>
              <a:cs typeface="Shabnam" panose="020B0603030804020204" pitchFamily="34" charset="-78"/>
              <a:sym typeface="Raleway"/>
              <a:rtl val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0CE21E3-61F4-25B7-B48F-EF98122E0686}"/>
              </a:ext>
            </a:extLst>
          </p:cNvPr>
          <p:cNvSpPr txBox="1"/>
          <p:nvPr/>
        </p:nvSpPr>
        <p:spPr>
          <a:xfrm>
            <a:off x="1661857" y="3545491"/>
            <a:ext cx="2112671" cy="1762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spc="0" baseline="0" dirty="0">
                <a:ln/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عنوان شغل: ...........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n/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سمت: ...............</a:t>
            </a:r>
          </a:p>
          <a:p>
            <a:pPr algn="justLow" rtl="1">
              <a:lnSpc>
                <a:spcPct val="200000"/>
              </a:lnSpc>
            </a:pPr>
            <a:r>
              <a:rPr lang="fa-IR" sz="1400" spc="0" baseline="0" dirty="0">
                <a:ln/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تاریخ استخدام:.......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n/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تاریخ پایان فعالیت:......</a:t>
            </a:r>
            <a:endParaRPr lang="en-US" sz="1400" spc="0" baseline="0" dirty="0">
              <a:ln/>
              <a:solidFill>
                <a:srgbClr val="23022E"/>
              </a:solidFill>
              <a:latin typeface="Shabnam" panose="020B0603030804020204" pitchFamily="34" charset="-78"/>
              <a:cs typeface="Shabnam" panose="020B0603030804020204" pitchFamily="34" charset="-78"/>
              <a:sym typeface="Raleway"/>
              <a:rtl val="0"/>
            </a:endParaRPr>
          </a:p>
        </p:txBody>
      </p:sp>
    </p:spTree>
    <p:extLst>
      <p:ext uri="{BB962C8B-B14F-4D97-AF65-F5344CB8AC3E}">
        <p14:creationId xmlns:p14="http://schemas.microsoft.com/office/powerpoint/2010/main" val="33458035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231EE99-B8D7-CE00-7292-04CD33C9F092}"/>
              </a:ext>
            </a:extLst>
          </p:cNvPr>
          <p:cNvSpPr/>
          <p:nvPr/>
        </p:nvSpPr>
        <p:spPr>
          <a:xfrm>
            <a:off x="4662749" y="2851005"/>
            <a:ext cx="2843921" cy="3237614"/>
          </a:xfrm>
          <a:prstGeom prst="roundRect">
            <a:avLst>
              <a:gd name="adj" fmla="val 4240"/>
            </a:avLst>
          </a:prstGeom>
          <a:solidFill>
            <a:srgbClr val="009ED8"/>
          </a:solidFill>
          <a:ln>
            <a:noFill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0D061E53-A017-1C5D-F564-165AB65FC3C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" r="19"/>
          <a:stretch>
            <a:fillRect/>
          </a:stretch>
        </p:blipFill>
        <p:spPr/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8B20F3B-DBCC-E0CE-ED5B-CDF0BDD7BDBE}"/>
              </a:ext>
            </a:extLst>
          </p:cNvPr>
          <p:cNvSpPr txBox="1"/>
          <p:nvPr/>
        </p:nvSpPr>
        <p:spPr>
          <a:xfrm>
            <a:off x="4336473" y="769381"/>
            <a:ext cx="49004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6000" b="1" dirty="0"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سوابق شغلی</a:t>
            </a:r>
            <a:endParaRPr lang="en-US" sz="6000" b="1" dirty="0">
              <a:solidFill>
                <a:srgbClr val="23022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BC0307DA-8787-500E-CBF0-7CB4533C266F}"/>
              </a:ext>
            </a:extLst>
          </p:cNvPr>
          <p:cNvSpPr/>
          <p:nvPr/>
        </p:nvSpPr>
        <p:spPr>
          <a:xfrm>
            <a:off x="1661857" y="3144392"/>
            <a:ext cx="2328499" cy="2650841"/>
          </a:xfrm>
          <a:prstGeom prst="roundRect">
            <a:avLst>
              <a:gd name="adj" fmla="val 4240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3D18E8FE-916D-3F56-ABC0-173874A4955D}"/>
              </a:ext>
            </a:extLst>
          </p:cNvPr>
          <p:cNvSpPr/>
          <p:nvPr/>
        </p:nvSpPr>
        <p:spPr>
          <a:xfrm>
            <a:off x="8179064" y="3144391"/>
            <a:ext cx="2328499" cy="2650841"/>
          </a:xfrm>
          <a:prstGeom prst="roundRect">
            <a:avLst>
              <a:gd name="adj" fmla="val 4240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EF6B23-D027-9D4B-D464-9879A430EA98}"/>
              </a:ext>
            </a:extLst>
          </p:cNvPr>
          <p:cNvSpPr txBox="1"/>
          <p:nvPr/>
        </p:nvSpPr>
        <p:spPr>
          <a:xfrm>
            <a:off x="4491460" y="3144392"/>
            <a:ext cx="2843920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000" spc="0" baseline="0" dirty="0">
                <a:ln/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عنوان شغل: ...........</a:t>
            </a:r>
          </a:p>
          <a:p>
            <a:pPr algn="justLow" rtl="1">
              <a:lnSpc>
                <a:spcPct val="200000"/>
              </a:lnSpc>
            </a:pPr>
            <a:r>
              <a:rPr lang="fa-IR" sz="2000" dirty="0">
                <a:ln/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سمت: ...............</a:t>
            </a:r>
          </a:p>
          <a:p>
            <a:pPr algn="justLow" rtl="1">
              <a:lnSpc>
                <a:spcPct val="200000"/>
              </a:lnSpc>
            </a:pPr>
            <a:r>
              <a:rPr lang="fa-IR" sz="2000" spc="0" baseline="0" dirty="0">
                <a:ln/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تاریخ استخدام:.......</a:t>
            </a:r>
          </a:p>
          <a:p>
            <a:pPr algn="justLow" rtl="1">
              <a:lnSpc>
                <a:spcPct val="200000"/>
              </a:lnSpc>
            </a:pPr>
            <a:r>
              <a:rPr lang="fa-IR" sz="2000" dirty="0">
                <a:ln/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تاریخ پایان فعالیت:......</a:t>
            </a:r>
            <a:endParaRPr lang="en-US" sz="2000" spc="0" baseline="0" dirty="0">
              <a:ln/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  <a:sym typeface="Raleway"/>
              <a:rtl val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C00493-341D-100F-A00E-748ABB8E2815}"/>
              </a:ext>
            </a:extLst>
          </p:cNvPr>
          <p:cNvSpPr txBox="1"/>
          <p:nvPr/>
        </p:nvSpPr>
        <p:spPr>
          <a:xfrm>
            <a:off x="8179063" y="3545491"/>
            <a:ext cx="2112671" cy="1762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spc="0" baseline="0" dirty="0">
                <a:ln/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عنوان شغل: ...........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n/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سمت: ...............</a:t>
            </a:r>
          </a:p>
          <a:p>
            <a:pPr algn="justLow" rtl="1">
              <a:lnSpc>
                <a:spcPct val="200000"/>
              </a:lnSpc>
            </a:pPr>
            <a:r>
              <a:rPr lang="fa-IR" sz="1400" spc="0" baseline="0" dirty="0">
                <a:ln/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تاریخ استخدام:.......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n/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تاریخ پایان فعالیت:......</a:t>
            </a:r>
            <a:endParaRPr lang="en-US" sz="1400" spc="0" baseline="0" dirty="0">
              <a:ln/>
              <a:solidFill>
                <a:srgbClr val="23022E"/>
              </a:solidFill>
              <a:latin typeface="Shabnam" panose="020B0603030804020204" pitchFamily="34" charset="-78"/>
              <a:cs typeface="Shabnam" panose="020B0603030804020204" pitchFamily="34" charset="-78"/>
              <a:sym typeface="Raleway"/>
              <a:rtl val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C81355A-A692-6DE5-5869-D9578CF88CA4}"/>
              </a:ext>
            </a:extLst>
          </p:cNvPr>
          <p:cNvSpPr txBox="1"/>
          <p:nvPr/>
        </p:nvSpPr>
        <p:spPr>
          <a:xfrm>
            <a:off x="1655791" y="3545491"/>
            <a:ext cx="2112671" cy="1762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spc="0" baseline="0" dirty="0">
                <a:ln/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عنوان شغل: ...........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n/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سمت: ...............</a:t>
            </a:r>
          </a:p>
          <a:p>
            <a:pPr algn="justLow" rtl="1">
              <a:lnSpc>
                <a:spcPct val="200000"/>
              </a:lnSpc>
            </a:pPr>
            <a:r>
              <a:rPr lang="fa-IR" sz="1400" spc="0" baseline="0" dirty="0">
                <a:ln/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تاریخ استخدام:.......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n/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تاریخ پایان فعالیت:......</a:t>
            </a:r>
            <a:endParaRPr lang="en-US" sz="1400" spc="0" baseline="0" dirty="0">
              <a:ln/>
              <a:solidFill>
                <a:srgbClr val="23022E"/>
              </a:solidFill>
              <a:latin typeface="Shabnam" panose="020B0603030804020204" pitchFamily="34" charset="-78"/>
              <a:cs typeface="Shabnam" panose="020B0603030804020204" pitchFamily="34" charset="-78"/>
              <a:sym typeface="Raleway"/>
              <a:rtl val="0"/>
            </a:endParaRPr>
          </a:p>
        </p:txBody>
      </p:sp>
    </p:spTree>
    <p:extLst>
      <p:ext uri="{BB962C8B-B14F-4D97-AF65-F5344CB8AC3E}">
        <p14:creationId xmlns:p14="http://schemas.microsoft.com/office/powerpoint/2010/main" val="41781915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0D061E53-A017-1C5D-F564-165AB65FC3C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" r="19"/>
          <a:stretch>
            <a:fillRect/>
          </a:stretch>
        </p:blipFill>
        <p:spPr/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8B20F3B-DBCC-E0CE-ED5B-CDF0BDD7BDBE}"/>
              </a:ext>
            </a:extLst>
          </p:cNvPr>
          <p:cNvSpPr txBox="1"/>
          <p:nvPr/>
        </p:nvSpPr>
        <p:spPr>
          <a:xfrm>
            <a:off x="4336473" y="769381"/>
            <a:ext cx="49004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6000" b="1" dirty="0"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سوابق شغلی</a:t>
            </a:r>
            <a:endParaRPr lang="en-US" sz="6000" b="1" dirty="0">
              <a:solidFill>
                <a:srgbClr val="23022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75CEB50-AA6C-7E9A-8DC9-F9289AA6B12D}"/>
              </a:ext>
            </a:extLst>
          </p:cNvPr>
          <p:cNvSpPr/>
          <p:nvPr/>
        </p:nvSpPr>
        <p:spPr>
          <a:xfrm>
            <a:off x="8179064" y="3144391"/>
            <a:ext cx="2328499" cy="2650841"/>
          </a:xfrm>
          <a:prstGeom prst="roundRect">
            <a:avLst>
              <a:gd name="adj" fmla="val 4240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FFFD4B5-38EE-A424-4191-511BFD1ADA41}"/>
              </a:ext>
            </a:extLst>
          </p:cNvPr>
          <p:cNvSpPr/>
          <p:nvPr/>
        </p:nvSpPr>
        <p:spPr>
          <a:xfrm>
            <a:off x="5093519" y="3144390"/>
            <a:ext cx="2328499" cy="2650841"/>
          </a:xfrm>
          <a:prstGeom prst="roundRect">
            <a:avLst>
              <a:gd name="adj" fmla="val 4240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12FC1F59-707A-3395-C485-077BE6838059}"/>
              </a:ext>
            </a:extLst>
          </p:cNvPr>
          <p:cNvSpPr/>
          <p:nvPr/>
        </p:nvSpPr>
        <p:spPr>
          <a:xfrm>
            <a:off x="1492552" y="2851005"/>
            <a:ext cx="2843921" cy="3237614"/>
          </a:xfrm>
          <a:prstGeom prst="roundRect">
            <a:avLst>
              <a:gd name="adj" fmla="val 4240"/>
            </a:avLst>
          </a:prstGeom>
          <a:solidFill>
            <a:srgbClr val="009ED8"/>
          </a:solidFill>
          <a:ln>
            <a:noFill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D03C4EC-5B9F-97FE-4819-80C406C43487}"/>
              </a:ext>
            </a:extLst>
          </p:cNvPr>
          <p:cNvSpPr txBox="1"/>
          <p:nvPr/>
        </p:nvSpPr>
        <p:spPr>
          <a:xfrm>
            <a:off x="1341857" y="3144392"/>
            <a:ext cx="2843920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2000" spc="0" baseline="0" dirty="0">
                <a:ln/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عنوان شغل: ...........</a:t>
            </a:r>
          </a:p>
          <a:p>
            <a:pPr algn="justLow" rtl="1">
              <a:lnSpc>
                <a:spcPct val="200000"/>
              </a:lnSpc>
            </a:pPr>
            <a:r>
              <a:rPr lang="fa-IR" sz="2000" dirty="0">
                <a:ln/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سمت: ...............</a:t>
            </a:r>
          </a:p>
          <a:p>
            <a:pPr algn="justLow" rtl="1">
              <a:lnSpc>
                <a:spcPct val="200000"/>
              </a:lnSpc>
            </a:pPr>
            <a:r>
              <a:rPr lang="fa-IR" sz="2000" spc="0" baseline="0" dirty="0">
                <a:ln/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تاریخ استخدام:.......</a:t>
            </a:r>
          </a:p>
          <a:p>
            <a:pPr algn="justLow" rtl="1">
              <a:lnSpc>
                <a:spcPct val="200000"/>
              </a:lnSpc>
            </a:pPr>
            <a:r>
              <a:rPr lang="fa-IR" sz="2000" dirty="0">
                <a:ln/>
                <a:solidFill>
                  <a:schemeClr val="bg1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تاریخ پایان فعالیت:......</a:t>
            </a:r>
            <a:endParaRPr lang="en-US" sz="2000" spc="0" baseline="0" dirty="0">
              <a:ln/>
              <a:solidFill>
                <a:schemeClr val="bg1"/>
              </a:solidFill>
              <a:latin typeface="Shabnam" panose="020B0603030804020204" pitchFamily="34" charset="-78"/>
              <a:cs typeface="Shabnam" panose="020B0603030804020204" pitchFamily="34" charset="-78"/>
              <a:sym typeface="Raleway"/>
              <a:rtl val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9D9F7BB-0F55-2330-D37D-9A3B7EA63BE3}"/>
              </a:ext>
            </a:extLst>
          </p:cNvPr>
          <p:cNvSpPr txBox="1"/>
          <p:nvPr/>
        </p:nvSpPr>
        <p:spPr>
          <a:xfrm>
            <a:off x="8160332" y="3534202"/>
            <a:ext cx="2112671" cy="1762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spc="0" baseline="0" dirty="0">
                <a:ln/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عنوان شغل: ...........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n/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سمت: ...............</a:t>
            </a:r>
          </a:p>
          <a:p>
            <a:pPr algn="justLow" rtl="1">
              <a:lnSpc>
                <a:spcPct val="200000"/>
              </a:lnSpc>
            </a:pPr>
            <a:r>
              <a:rPr lang="fa-IR" sz="1400" spc="0" baseline="0" dirty="0">
                <a:ln/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تاریخ استخدام:.......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n/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تاریخ پایان فعالیت:......</a:t>
            </a:r>
            <a:endParaRPr lang="en-US" sz="1400" spc="0" baseline="0" dirty="0">
              <a:ln/>
              <a:solidFill>
                <a:srgbClr val="23022E"/>
              </a:solidFill>
              <a:latin typeface="Shabnam" panose="020B0603030804020204" pitchFamily="34" charset="-78"/>
              <a:cs typeface="Shabnam" panose="020B0603030804020204" pitchFamily="34" charset="-78"/>
              <a:sym typeface="Raleway"/>
              <a:rtl val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3B03203-4A15-2138-E6D8-4949D4E81842}"/>
              </a:ext>
            </a:extLst>
          </p:cNvPr>
          <p:cNvSpPr txBox="1"/>
          <p:nvPr/>
        </p:nvSpPr>
        <p:spPr>
          <a:xfrm>
            <a:off x="5080416" y="3534202"/>
            <a:ext cx="2112671" cy="1762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spc="0" baseline="0" dirty="0">
                <a:ln/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عنوان شغل: ...........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n/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سمت: ...............</a:t>
            </a:r>
          </a:p>
          <a:p>
            <a:pPr algn="justLow" rtl="1">
              <a:lnSpc>
                <a:spcPct val="200000"/>
              </a:lnSpc>
            </a:pPr>
            <a:r>
              <a:rPr lang="fa-IR" sz="1400" spc="0" baseline="0" dirty="0">
                <a:ln/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تاریخ استخدام:.......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n/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تاریخ پایان فعالیت:......</a:t>
            </a:r>
            <a:endParaRPr lang="en-US" sz="1400" spc="0" baseline="0" dirty="0">
              <a:ln/>
              <a:solidFill>
                <a:srgbClr val="23022E"/>
              </a:solidFill>
              <a:latin typeface="Shabnam" panose="020B0603030804020204" pitchFamily="34" charset="-78"/>
              <a:cs typeface="Shabnam" panose="020B0603030804020204" pitchFamily="34" charset="-78"/>
              <a:sym typeface="Raleway"/>
              <a:rtl val="0"/>
            </a:endParaRPr>
          </a:p>
        </p:txBody>
      </p:sp>
    </p:spTree>
    <p:extLst>
      <p:ext uri="{BB962C8B-B14F-4D97-AF65-F5344CB8AC3E}">
        <p14:creationId xmlns:p14="http://schemas.microsoft.com/office/powerpoint/2010/main" val="1415425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62D86B3C-7148-92B1-67B9-3869682E2B0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" b="15"/>
          <a:stretch>
            <a:fillRect/>
          </a:stretch>
        </p:blipFill>
        <p:spPr>
          <a:xfrm flipH="1">
            <a:off x="1376009" y="383749"/>
            <a:ext cx="2918552" cy="2899559"/>
          </a:xfr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AF1E9C8-85BB-328E-DC9C-3156F6E01116}"/>
              </a:ext>
            </a:extLst>
          </p:cNvPr>
          <p:cNvSpPr/>
          <p:nvPr/>
        </p:nvSpPr>
        <p:spPr>
          <a:xfrm>
            <a:off x="5673818" y="338323"/>
            <a:ext cx="4900474" cy="470516"/>
          </a:xfrm>
          <a:prstGeom prst="roundRect">
            <a:avLst>
              <a:gd name="adj" fmla="val 50000"/>
            </a:avLst>
          </a:prstGeom>
          <a:solidFill>
            <a:srgbClr val="C3D0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1815725-FBA2-6965-A740-CAC5179DEF93}"/>
              </a:ext>
            </a:extLst>
          </p:cNvPr>
          <p:cNvSpPr txBox="1"/>
          <p:nvPr/>
        </p:nvSpPr>
        <p:spPr>
          <a:xfrm>
            <a:off x="5673817" y="-28035"/>
            <a:ext cx="49004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6000" b="1" dirty="0"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تحقیقات علمی</a:t>
            </a:r>
            <a:endParaRPr lang="en-US" sz="6000" b="1" dirty="0">
              <a:solidFill>
                <a:srgbClr val="23022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398FCB-EF23-BA0B-ADC1-FD6EE88063F6}"/>
              </a:ext>
            </a:extLst>
          </p:cNvPr>
          <p:cNvSpPr txBox="1"/>
          <p:nvPr/>
        </p:nvSpPr>
        <p:spPr>
          <a:xfrm>
            <a:off x="6783001" y="1175197"/>
            <a:ext cx="49004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2000" b="1" dirty="0">
                <a:solidFill>
                  <a:srgbClr val="FF0054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نام و نام خانوادگی</a:t>
            </a:r>
            <a:endParaRPr lang="en-US" sz="2000" b="1" dirty="0">
              <a:solidFill>
                <a:srgbClr val="FF0054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4A14BBF-74B9-EEFF-8B6B-EFDC30AA7F63}"/>
              </a:ext>
            </a:extLst>
          </p:cNvPr>
          <p:cNvSpPr txBox="1"/>
          <p:nvPr/>
        </p:nvSpPr>
        <p:spPr>
          <a:xfrm>
            <a:off x="6783001" y="1729470"/>
            <a:ext cx="49004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 rtl="1"/>
            <a:r>
              <a:rPr lang="fa-IR" sz="2000" b="1" dirty="0"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</a:rPr>
              <a:t>عنوان شغلی</a:t>
            </a:r>
            <a:endParaRPr lang="en-US" sz="2000" b="1" dirty="0">
              <a:solidFill>
                <a:srgbClr val="23022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C91BF8-73E1-3989-F001-1EFEEB6800D1}"/>
              </a:ext>
            </a:extLst>
          </p:cNvPr>
          <p:cNvSpPr txBox="1"/>
          <p:nvPr/>
        </p:nvSpPr>
        <p:spPr>
          <a:xfrm>
            <a:off x="4756096" y="2368584"/>
            <a:ext cx="6927379" cy="1627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400" dirty="0">
                <a:solidFill>
                  <a:srgbClr val="23022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solidFill>
                  <a:srgbClr val="23022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</a:t>
            </a:r>
            <a:r>
              <a:rPr lang="fa-IR" sz="1400" dirty="0">
                <a:solidFill>
                  <a:srgbClr val="23022E"/>
                </a:solidFill>
                <a:latin typeface="Vazir" panose="020B0603030804020204" pitchFamily="34" charset="-78"/>
                <a:cs typeface="Vazir" panose="020B0603030804020204" pitchFamily="34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solidFill>
                <a:srgbClr val="23022E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E96123C-0F84-33FB-D15A-938B841A1CF1}"/>
              </a:ext>
            </a:extLst>
          </p:cNvPr>
          <p:cNvSpPr txBox="1"/>
          <p:nvPr/>
        </p:nvSpPr>
        <p:spPr>
          <a:xfrm>
            <a:off x="10476935" y="4870651"/>
            <a:ext cx="1337226" cy="3099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a-IR" sz="1414" spc="0" baseline="0" dirty="0">
                <a:ln/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تحقیقات فارسی</a:t>
            </a:r>
            <a:endParaRPr lang="en-US" sz="1414" spc="0" baseline="0" dirty="0">
              <a:ln/>
              <a:solidFill>
                <a:srgbClr val="23022E"/>
              </a:solidFill>
              <a:latin typeface="Shabnam" panose="020B0603030804020204" pitchFamily="34" charset="-78"/>
              <a:cs typeface="Shabnam" panose="020B0603030804020204" pitchFamily="34" charset="-78"/>
              <a:sym typeface="Raleway"/>
              <a:rtl val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57C34B-5E25-E384-1E43-60EA0A0BCE7B}"/>
              </a:ext>
            </a:extLst>
          </p:cNvPr>
          <p:cNvSpPr txBox="1"/>
          <p:nvPr/>
        </p:nvSpPr>
        <p:spPr>
          <a:xfrm>
            <a:off x="10340681" y="5440633"/>
            <a:ext cx="1473480" cy="3099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14" spc="0" baseline="0" dirty="0">
                <a:ln/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English</a:t>
            </a:r>
            <a:r>
              <a:rPr lang="fa-IR" sz="1414" spc="0" baseline="0" dirty="0">
                <a:ln/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تحقیقات </a:t>
            </a:r>
            <a:endParaRPr lang="en-US" sz="1414" spc="0" baseline="0" dirty="0">
              <a:ln/>
              <a:solidFill>
                <a:srgbClr val="23022E"/>
              </a:solidFill>
              <a:latin typeface="Shabnam" panose="020B0603030804020204" pitchFamily="34" charset="-78"/>
              <a:cs typeface="Shabnam" panose="020B0603030804020204" pitchFamily="34" charset="-78"/>
              <a:sym typeface="Raleway"/>
              <a:rtl val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A5338F-3E28-CB43-5D0B-F7CA86AADE60}"/>
              </a:ext>
            </a:extLst>
          </p:cNvPr>
          <p:cNvSpPr txBox="1"/>
          <p:nvPr/>
        </p:nvSpPr>
        <p:spPr>
          <a:xfrm>
            <a:off x="10279767" y="6010615"/>
            <a:ext cx="1534394" cy="3099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14" spc="0" baseline="0" dirty="0">
                <a:ln/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Spanish</a:t>
            </a:r>
            <a:r>
              <a:rPr lang="fa-IR" sz="1414" spc="0" baseline="0" dirty="0">
                <a:ln/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تحقیقات </a:t>
            </a:r>
            <a:endParaRPr lang="en-US" sz="1414" spc="0" baseline="0" dirty="0">
              <a:ln/>
              <a:solidFill>
                <a:srgbClr val="23022E"/>
              </a:solidFill>
              <a:latin typeface="Shabnam" panose="020B0603030804020204" pitchFamily="34" charset="-78"/>
              <a:cs typeface="Shabnam" panose="020B0603030804020204" pitchFamily="34" charset="-78"/>
              <a:sym typeface="Raleway"/>
              <a:rtl val="0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73CC71F-B951-D1C7-8C06-242526BDC534}"/>
              </a:ext>
            </a:extLst>
          </p:cNvPr>
          <p:cNvSpPr/>
          <p:nvPr/>
        </p:nvSpPr>
        <p:spPr>
          <a:xfrm rot="10800000">
            <a:off x="6481442" y="4924604"/>
            <a:ext cx="3693508" cy="236494"/>
          </a:xfrm>
          <a:custGeom>
            <a:avLst/>
            <a:gdLst>
              <a:gd name="connsiteX0" fmla="*/ -15 w 3693508"/>
              <a:gd name="connsiteY0" fmla="*/ -380 h 236494"/>
              <a:gd name="connsiteX1" fmla="*/ 3693494 w 3693508"/>
              <a:gd name="connsiteY1" fmla="*/ -380 h 236494"/>
              <a:gd name="connsiteX2" fmla="*/ 3693494 w 3693508"/>
              <a:gd name="connsiteY2" fmla="*/ 236116 h 236494"/>
              <a:gd name="connsiteX3" fmla="*/ -15 w 3693508"/>
              <a:gd name="connsiteY3" fmla="*/ 236116 h 236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93508" h="236494">
                <a:moveTo>
                  <a:pt x="-15" y="-380"/>
                </a:moveTo>
                <a:lnTo>
                  <a:pt x="3693494" y="-380"/>
                </a:lnTo>
                <a:lnTo>
                  <a:pt x="3693494" y="236116"/>
                </a:lnTo>
                <a:lnTo>
                  <a:pt x="-15" y="236116"/>
                </a:lnTo>
                <a:close/>
              </a:path>
            </a:pathLst>
          </a:custGeom>
          <a:solidFill>
            <a:srgbClr val="E8E3E6"/>
          </a:solidFill>
          <a:ln w="5978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55FB2EDE-5E44-406E-0381-3D4740D9CF35}"/>
              </a:ext>
            </a:extLst>
          </p:cNvPr>
          <p:cNvSpPr/>
          <p:nvPr/>
        </p:nvSpPr>
        <p:spPr>
          <a:xfrm rot="10800000">
            <a:off x="6481441" y="4924603"/>
            <a:ext cx="3693510" cy="236495"/>
          </a:xfrm>
          <a:custGeom>
            <a:avLst/>
            <a:gdLst>
              <a:gd name="connsiteX0" fmla="*/ -15 w 3465396"/>
              <a:gd name="connsiteY0" fmla="*/ -380 h 236494"/>
              <a:gd name="connsiteX1" fmla="*/ 3465382 w 3465396"/>
              <a:gd name="connsiteY1" fmla="*/ -380 h 236494"/>
              <a:gd name="connsiteX2" fmla="*/ 3465382 w 3465396"/>
              <a:gd name="connsiteY2" fmla="*/ 236116 h 236494"/>
              <a:gd name="connsiteX3" fmla="*/ -15 w 3465396"/>
              <a:gd name="connsiteY3" fmla="*/ 236116 h 236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5396" h="236494">
                <a:moveTo>
                  <a:pt x="-15" y="-380"/>
                </a:moveTo>
                <a:lnTo>
                  <a:pt x="3465382" y="-380"/>
                </a:lnTo>
                <a:lnTo>
                  <a:pt x="3465382" y="236116"/>
                </a:lnTo>
                <a:lnTo>
                  <a:pt x="-15" y="236116"/>
                </a:lnTo>
                <a:close/>
              </a:path>
            </a:pathLst>
          </a:custGeom>
          <a:solidFill>
            <a:srgbClr val="009ED8"/>
          </a:solidFill>
          <a:ln w="5978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B0C2E829-873C-5EF7-657F-DBBBF5CE9F3C}"/>
              </a:ext>
            </a:extLst>
          </p:cNvPr>
          <p:cNvSpPr/>
          <p:nvPr/>
        </p:nvSpPr>
        <p:spPr>
          <a:xfrm rot="10800000">
            <a:off x="6481442" y="5494587"/>
            <a:ext cx="3693508" cy="236494"/>
          </a:xfrm>
          <a:custGeom>
            <a:avLst/>
            <a:gdLst>
              <a:gd name="connsiteX0" fmla="*/ -15 w 3693508"/>
              <a:gd name="connsiteY0" fmla="*/ -379 h 236494"/>
              <a:gd name="connsiteX1" fmla="*/ 3693494 w 3693508"/>
              <a:gd name="connsiteY1" fmla="*/ -379 h 236494"/>
              <a:gd name="connsiteX2" fmla="*/ 3693494 w 3693508"/>
              <a:gd name="connsiteY2" fmla="*/ 236117 h 236494"/>
              <a:gd name="connsiteX3" fmla="*/ -15 w 3693508"/>
              <a:gd name="connsiteY3" fmla="*/ 236117 h 236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93508" h="236494">
                <a:moveTo>
                  <a:pt x="-15" y="-379"/>
                </a:moveTo>
                <a:lnTo>
                  <a:pt x="3693494" y="-379"/>
                </a:lnTo>
                <a:lnTo>
                  <a:pt x="3693494" y="236117"/>
                </a:lnTo>
                <a:lnTo>
                  <a:pt x="-15" y="236117"/>
                </a:lnTo>
                <a:close/>
              </a:path>
            </a:pathLst>
          </a:custGeom>
          <a:solidFill>
            <a:srgbClr val="C3D0E2"/>
          </a:solidFill>
          <a:ln w="5978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F6B0FE9-B21A-7635-3D38-D3317C46C0AC}"/>
              </a:ext>
            </a:extLst>
          </p:cNvPr>
          <p:cNvSpPr/>
          <p:nvPr/>
        </p:nvSpPr>
        <p:spPr>
          <a:xfrm rot="10800000">
            <a:off x="6953833" y="5494587"/>
            <a:ext cx="3221118" cy="236494"/>
          </a:xfrm>
          <a:custGeom>
            <a:avLst/>
            <a:gdLst>
              <a:gd name="connsiteX0" fmla="*/ -15 w 3221118"/>
              <a:gd name="connsiteY0" fmla="*/ -379 h 236494"/>
              <a:gd name="connsiteX1" fmla="*/ 3221103 w 3221118"/>
              <a:gd name="connsiteY1" fmla="*/ -379 h 236494"/>
              <a:gd name="connsiteX2" fmla="*/ 3221103 w 3221118"/>
              <a:gd name="connsiteY2" fmla="*/ 236117 h 236494"/>
              <a:gd name="connsiteX3" fmla="*/ -15 w 3221118"/>
              <a:gd name="connsiteY3" fmla="*/ 236117 h 236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1118" h="236494">
                <a:moveTo>
                  <a:pt x="-15" y="-379"/>
                </a:moveTo>
                <a:lnTo>
                  <a:pt x="3221103" y="-379"/>
                </a:lnTo>
                <a:lnTo>
                  <a:pt x="3221103" y="236117"/>
                </a:lnTo>
                <a:lnTo>
                  <a:pt x="-15" y="236117"/>
                </a:lnTo>
                <a:close/>
              </a:path>
            </a:pathLst>
          </a:custGeom>
          <a:solidFill>
            <a:srgbClr val="009ED8"/>
          </a:solidFill>
          <a:ln w="5978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EC6D18E-BC52-C53B-64F8-E71BCE818E38}"/>
              </a:ext>
            </a:extLst>
          </p:cNvPr>
          <p:cNvSpPr/>
          <p:nvPr/>
        </p:nvSpPr>
        <p:spPr>
          <a:xfrm rot="10800000">
            <a:off x="6481442" y="6064569"/>
            <a:ext cx="3693508" cy="236494"/>
          </a:xfrm>
          <a:custGeom>
            <a:avLst/>
            <a:gdLst>
              <a:gd name="connsiteX0" fmla="*/ -15 w 3693508"/>
              <a:gd name="connsiteY0" fmla="*/ -379 h 236494"/>
              <a:gd name="connsiteX1" fmla="*/ 3693494 w 3693508"/>
              <a:gd name="connsiteY1" fmla="*/ -379 h 236494"/>
              <a:gd name="connsiteX2" fmla="*/ 3693494 w 3693508"/>
              <a:gd name="connsiteY2" fmla="*/ 236116 h 236494"/>
              <a:gd name="connsiteX3" fmla="*/ -15 w 3693508"/>
              <a:gd name="connsiteY3" fmla="*/ 236116 h 236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93508" h="236494">
                <a:moveTo>
                  <a:pt x="-15" y="-379"/>
                </a:moveTo>
                <a:lnTo>
                  <a:pt x="3693494" y="-379"/>
                </a:lnTo>
                <a:lnTo>
                  <a:pt x="3693494" y="236116"/>
                </a:lnTo>
                <a:lnTo>
                  <a:pt x="-15" y="236116"/>
                </a:lnTo>
                <a:close/>
              </a:path>
            </a:pathLst>
          </a:custGeom>
          <a:solidFill>
            <a:srgbClr val="C3D0E2"/>
          </a:solidFill>
          <a:ln w="5978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1AAD0F3C-7565-A854-6187-DFFD1359A788}"/>
              </a:ext>
            </a:extLst>
          </p:cNvPr>
          <p:cNvSpPr/>
          <p:nvPr/>
        </p:nvSpPr>
        <p:spPr>
          <a:xfrm rot="10800000">
            <a:off x="7327435" y="6064569"/>
            <a:ext cx="2847516" cy="236494"/>
          </a:xfrm>
          <a:custGeom>
            <a:avLst/>
            <a:gdLst>
              <a:gd name="connsiteX0" fmla="*/ -15 w 2847516"/>
              <a:gd name="connsiteY0" fmla="*/ -379 h 236494"/>
              <a:gd name="connsiteX1" fmla="*/ 2847502 w 2847516"/>
              <a:gd name="connsiteY1" fmla="*/ -379 h 236494"/>
              <a:gd name="connsiteX2" fmla="*/ 2847502 w 2847516"/>
              <a:gd name="connsiteY2" fmla="*/ 236116 h 236494"/>
              <a:gd name="connsiteX3" fmla="*/ -15 w 2847516"/>
              <a:gd name="connsiteY3" fmla="*/ 236116 h 236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7516" h="236494">
                <a:moveTo>
                  <a:pt x="-15" y="-379"/>
                </a:moveTo>
                <a:lnTo>
                  <a:pt x="2847502" y="-379"/>
                </a:lnTo>
                <a:lnTo>
                  <a:pt x="2847502" y="236116"/>
                </a:lnTo>
                <a:lnTo>
                  <a:pt x="-15" y="236116"/>
                </a:lnTo>
                <a:close/>
              </a:path>
            </a:pathLst>
          </a:custGeom>
          <a:solidFill>
            <a:srgbClr val="009ED8"/>
          </a:solidFill>
          <a:ln w="5978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rgbClr val="23022E"/>
              </a:solidFill>
              <a:latin typeface="Shabnam" panose="020B0603030804020204" pitchFamily="34" charset="-78"/>
              <a:cs typeface="Shabnam" panose="020B0603030804020204" pitchFamily="34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002F86E-C032-9A8E-D2FC-33756B47869B}"/>
              </a:ext>
            </a:extLst>
          </p:cNvPr>
          <p:cNvSpPr txBox="1"/>
          <p:nvPr/>
        </p:nvSpPr>
        <p:spPr>
          <a:xfrm>
            <a:off x="5574545" y="4818414"/>
            <a:ext cx="625492" cy="3099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a-IR" sz="1414" spc="0" baseline="0" dirty="0">
                <a:ln/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100</a:t>
            </a:r>
            <a:r>
              <a:rPr lang="en-US" sz="1414" spc="0" baseline="0" dirty="0">
                <a:ln/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%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0B22477-489E-4506-62AC-15DFBB8E8E49}"/>
              </a:ext>
            </a:extLst>
          </p:cNvPr>
          <p:cNvSpPr txBox="1"/>
          <p:nvPr/>
        </p:nvSpPr>
        <p:spPr>
          <a:xfrm>
            <a:off x="5677137" y="5386001"/>
            <a:ext cx="522900" cy="3099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14" spc="0" baseline="0">
                <a:ln/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80%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1754E90-215F-2844-616F-87CBA874948E}"/>
              </a:ext>
            </a:extLst>
          </p:cNvPr>
          <p:cNvSpPr txBox="1"/>
          <p:nvPr/>
        </p:nvSpPr>
        <p:spPr>
          <a:xfrm>
            <a:off x="5677137" y="5969155"/>
            <a:ext cx="522900" cy="3099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14" spc="0" baseline="0">
                <a:ln/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70%</a:t>
            </a:r>
          </a:p>
        </p:txBody>
      </p: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B78AE300-E259-0A65-1D51-CD3B4A2F6292}"/>
              </a:ext>
            </a:extLst>
          </p:cNvPr>
          <p:cNvGrpSpPr/>
          <p:nvPr/>
        </p:nvGrpSpPr>
        <p:grpSpPr>
          <a:xfrm>
            <a:off x="3596993" y="4915694"/>
            <a:ext cx="861240" cy="861241"/>
            <a:chOff x="3455543" y="4550226"/>
            <a:chExt cx="861240" cy="861241"/>
          </a:xfrm>
        </p:grpSpPr>
        <p:grpSp>
          <p:nvGrpSpPr>
            <p:cNvPr id="173" name="Group 172">
              <a:extLst>
                <a:ext uri="{FF2B5EF4-FFF2-40B4-BE49-F238E27FC236}">
                  <a16:creationId xmlns:a16="http://schemas.microsoft.com/office/drawing/2014/main" id="{A2B38EF9-99B2-40E8-1578-B991A4FA0088}"/>
                </a:ext>
              </a:extLst>
            </p:cNvPr>
            <p:cNvGrpSpPr/>
            <p:nvPr/>
          </p:nvGrpSpPr>
          <p:grpSpPr>
            <a:xfrm>
              <a:off x="3886280" y="4550226"/>
              <a:ext cx="415906" cy="348018"/>
              <a:chOff x="3886280" y="4550226"/>
              <a:chExt cx="415906" cy="348018"/>
            </a:xfrm>
          </p:grpSpPr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359A98C0-7DBC-F333-4F69-974AC6CBE54C}"/>
                  </a:ext>
                </a:extLst>
              </p:cNvPr>
              <p:cNvSpPr/>
              <p:nvPr/>
            </p:nvSpPr>
            <p:spPr>
              <a:xfrm>
                <a:off x="3886280" y="4550226"/>
                <a:ext cx="111449" cy="122339"/>
              </a:xfrm>
              <a:custGeom>
                <a:avLst/>
                <a:gdLst>
                  <a:gd name="connsiteX0" fmla="*/ 82439 w 111449"/>
                  <a:gd name="connsiteY0" fmla="*/ 121983 h 122339"/>
                  <a:gd name="connsiteX1" fmla="*/ 111402 w 111449"/>
                  <a:gd name="connsiteY1" fmla="*/ 14241 h 122339"/>
                  <a:gd name="connsiteX2" fmla="*/ -47 w 111449"/>
                  <a:gd name="connsiteY2" fmla="*/ -356 h 122339"/>
                  <a:gd name="connsiteX3" fmla="*/ -47 w 111449"/>
                  <a:gd name="connsiteY3" fmla="*/ 111325 h 122339"/>
                  <a:gd name="connsiteX4" fmla="*/ 82439 w 111449"/>
                  <a:gd name="connsiteY4" fmla="*/ 121983 h 122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1449" h="122339">
                    <a:moveTo>
                      <a:pt x="82439" y="121983"/>
                    </a:moveTo>
                    <a:lnTo>
                      <a:pt x="111402" y="14241"/>
                    </a:lnTo>
                    <a:cubicBezTo>
                      <a:pt x="75048" y="4556"/>
                      <a:pt x="37581" y="-356"/>
                      <a:pt x="-47" y="-356"/>
                    </a:cubicBezTo>
                    <a:lnTo>
                      <a:pt x="-47" y="111325"/>
                    </a:lnTo>
                    <a:cubicBezTo>
                      <a:pt x="27780" y="111325"/>
                      <a:pt x="55515" y="114916"/>
                      <a:pt x="82439" y="121983"/>
                    </a:cubicBezTo>
                    <a:close/>
                  </a:path>
                </a:pathLst>
              </a:custGeom>
              <a:solidFill>
                <a:srgbClr val="E5E1E1">
                  <a:alpha val="49000"/>
                </a:srgbClr>
              </a:solidFill>
              <a:ln w="2312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5" name="Freeform: Shape 124">
                <a:extLst>
                  <a:ext uri="{FF2B5EF4-FFF2-40B4-BE49-F238E27FC236}">
                    <a16:creationId xmlns:a16="http://schemas.microsoft.com/office/drawing/2014/main" id="{5D9188F5-5BF3-C9F2-EFA0-F31D2351F563}"/>
                  </a:ext>
                </a:extLst>
              </p:cNvPr>
              <p:cNvSpPr/>
              <p:nvPr/>
            </p:nvSpPr>
            <p:spPr>
              <a:xfrm>
                <a:off x="3969924" y="4564824"/>
                <a:ext cx="132766" cy="139716"/>
              </a:xfrm>
              <a:custGeom>
                <a:avLst/>
                <a:gdLst>
                  <a:gd name="connsiteX0" fmla="*/ 76878 w 132766"/>
                  <a:gd name="connsiteY0" fmla="*/ 139361 h 139716"/>
                  <a:gd name="connsiteX1" fmla="*/ 132719 w 132766"/>
                  <a:gd name="connsiteY1" fmla="*/ 42740 h 139716"/>
                  <a:gd name="connsiteX2" fmla="*/ 28916 w 132766"/>
                  <a:gd name="connsiteY2" fmla="*/ -356 h 139716"/>
                  <a:gd name="connsiteX3" fmla="*/ -47 w 132766"/>
                  <a:gd name="connsiteY3" fmla="*/ 107386 h 139716"/>
                  <a:gd name="connsiteX4" fmla="*/ 76878 w 132766"/>
                  <a:gd name="connsiteY4" fmla="*/ 139361 h 139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766" h="139716">
                    <a:moveTo>
                      <a:pt x="76878" y="139361"/>
                    </a:moveTo>
                    <a:lnTo>
                      <a:pt x="132719" y="42740"/>
                    </a:lnTo>
                    <a:cubicBezTo>
                      <a:pt x="100118" y="23950"/>
                      <a:pt x="65224" y="9468"/>
                      <a:pt x="28916" y="-356"/>
                    </a:cubicBezTo>
                    <a:lnTo>
                      <a:pt x="-47" y="107386"/>
                    </a:lnTo>
                    <a:cubicBezTo>
                      <a:pt x="26854" y="114708"/>
                      <a:pt x="52712" y="125459"/>
                      <a:pt x="76878" y="139361"/>
                    </a:cubicBezTo>
                    <a:close/>
                  </a:path>
                </a:pathLst>
              </a:custGeom>
              <a:solidFill>
                <a:srgbClr val="E5E1E1">
                  <a:alpha val="49000"/>
                </a:srgbClr>
              </a:solidFill>
              <a:ln w="2312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7" name="Freeform: Shape 126">
                <a:extLst>
                  <a:ext uri="{FF2B5EF4-FFF2-40B4-BE49-F238E27FC236}">
                    <a16:creationId xmlns:a16="http://schemas.microsoft.com/office/drawing/2014/main" id="{375A5E81-065C-7DAC-2A56-C77691F7C320}"/>
                  </a:ext>
                </a:extLst>
              </p:cNvPr>
              <p:cNvSpPr/>
              <p:nvPr/>
            </p:nvSpPr>
            <p:spPr>
              <a:xfrm>
                <a:off x="4162701" y="4765479"/>
                <a:ext cx="139485" cy="132765"/>
              </a:xfrm>
              <a:custGeom>
                <a:avLst/>
                <a:gdLst>
                  <a:gd name="connsiteX0" fmla="*/ 31696 w 139485"/>
                  <a:gd name="connsiteY0" fmla="*/ 132409 h 132765"/>
                  <a:gd name="connsiteX1" fmla="*/ 139438 w 139485"/>
                  <a:gd name="connsiteY1" fmla="*/ 103446 h 132765"/>
                  <a:gd name="connsiteX2" fmla="*/ 96341 w 139485"/>
                  <a:gd name="connsiteY2" fmla="*/ -356 h 132765"/>
                  <a:gd name="connsiteX3" fmla="*/ -47 w 139485"/>
                  <a:gd name="connsiteY3" fmla="*/ 55484 h 132765"/>
                  <a:gd name="connsiteX4" fmla="*/ 31696 w 139485"/>
                  <a:gd name="connsiteY4" fmla="*/ 132409 h 132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485" h="132765">
                    <a:moveTo>
                      <a:pt x="31696" y="132409"/>
                    </a:moveTo>
                    <a:lnTo>
                      <a:pt x="139438" y="103446"/>
                    </a:lnTo>
                    <a:cubicBezTo>
                      <a:pt x="129776" y="67070"/>
                      <a:pt x="115272" y="32175"/>
                      <a:pt x="96341" y="-356"/>
                    </a:cubicBezTo>
                    <a:lnTo>
                      <a:pt x="-47" y="55484"/>
                    </a:lnTo>
                    <a:cubicBezTo>
                      <a:pt x="13855" y="79628"/>
                      <a:pt x="24537" y="105486"/>
                      <a:pt x="31696" y="132409"/>
                    </a:cubicBezTo>
                    <a:close/>
                  </a:path>
                </a:pathLst>
              </a:custGeom>
              <a:solidFill>
                <a:srgbClr val="E5E1E1">
                  <a:alpha val="49000"/>
                </a:srgbClr>
              </a:solidFill>
              <a:ln w="2312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8" name="Freeform: Shape 127">
                <a:extLst>
                  <a:ext uri="{FF2B5EF4-FFF2-40B4-BE49-F238E27FC236}">
                    <a16:creationId xmlns:a16="http://schemas.microsoft.com/office/drawing/2014/main" id="{C2701716-67F6-50FB-1C0E-7C5B03747F75}"/>
                  </a:ext>
                </a:extLst>
              </p:cNvPr>
              <p:cNvSpPr/>
              <p:nvPr/>
            </p:nvSpPr>
            <p:spPr>
              <a:xfrm>
                <a:off x="4111958" y="4676273"/>
                <a:ext cx="147363" cy="145046"/>
              </a:xfrm>
              <a:custGeom>
                <a:avLst/>
                <a:gdLst>
                  <a:gd name="connsiteX0" fmla="*/ 50696 w 147363"/>
                  <a:gd name="connsiteY0" fmla="*/ 144690 h 145046"/>
                  <a:gd name="connsiteX1" fmla="*/ 147316 w 147363"/>
                  <a:gd name="connsiteY1" fmla="*/ 88850 h 145046"/>
                  <a:gd name="connsiteX2" fmla="*/ 78964 w 147363"/>
                  <a:gd name="connsiteY2" fmla="*/ -356 h 145046"/>
                  <a:gd name="connsiteX3" fmla="*/ -47 w 147363"/>
                  <a:gd name="connsiteY3" fmla="*/ 78655 h 145046"/>
                  <a:gd name="connsiteX4" fmla="*/ 50696 w 147363"/>
                  <a:gd name="connsiteY4" fmla="*/ 144690 h 145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7363" h="145046">
                    <a:moveTo>
                      <a:pt x="50696" y="144690"/>
                    </a:moveTo>
                    <a:lnTo>
                      <a:pt x="147316" y="88850"/>
                    </a:lnTo>
                    <a:cubicBezTo>
                      <a:pt x="128409" y="56341"/>
                      <a:pt x="105447" y="26360"/>
                      <a:pt x="78964" y="-356"/>
                    </a:cubicBezTo>
                    <a:lnTo>
                      <a:pt x="-47" y="78655"/>
                    </a:lnTo>
                    <a:cubicBezTo>
                      <a:pt x="19671" y="98350"/>
                      <a:pt x="36747" y="120546"/>
                      <a:pt x="50696" y="144690"/>
                    </a:cubicBezTo>
                    <a:close/>
                  </a:path>
                </a:pathLst>
              </a:custGeom>
              <a:solidFill>
                <a:srgbClr val="E5E1E1">
                  <a:alpha val="49000"/>
                </a:srgbClr>
              </a:solidFill>
              <a:ln w="2312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73DDCA0D-3DDE-2AD8-1E5D-DD02AE2C143C}"/>
                  </a:ext>
                </a:extLst>
              </p:cNvPr>
              <p:cNvSpPr/>
              <p:nvPr/>
            </p:nvSpPr>
            <p:spPr>
              <a:xfrm>
                <a:off x="4046850" y="4607920"/>
                <a:ext cx="143887" cy="147363"/>
              </a:xfrm>
              <a:custGeom>
                <a:avLst/>
                <a:gdLst>
                  <a:gd name="connsiteX0" fmla="*/ 64830 w 143887"/>
                  <a:gd name="connsiteY0" fmla="*/ 147008 h 147363"/>
                  <a:gd name="connsiteX1" fmla="*/ 143841 w 143887"/>
                  <a:gd name="connsiteY1" fmla="*/ 67997 h 147363"/>
                  <a:gd name="connsiteX2" fmla="*/ 54635 w 143887"/>
                  <a:gd name="connsiteY2" fmla="*/ -356 h 147363"/>
                  <a:gd name="connsiteX3" fmla="*/ -47 w 143887"/>
                  <a:gd name="connsiteY3" fmla="*/ 96264 h 147363"/>
                  <a:gd name="connsiteX4" fmla="*/ 64830 w 143887"/>
                  <a:gd name="connsiteY4" fmla="*/ 147008 h 147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3887" h="147363">
                    <a:moveTo>
                      <a:pt x="64830" y="147008"/>
                    </a:moveTo>
                    <a:lnTo>
                      <a:pt x="143841" y="67997"/>
                    </a:lnTo>
                    <a:cubicBezTo>
                      <a:pt x="117125" y="41513"/>
                      <a:pt x="87143" y="18551"/>
                      <a:pt x="54635" y="-356"/>
                    </a:cubicBezTo>
                    <a:lnTo>
                      <a:pt x="-47" y="96264"/>
                    </a:lnTo>
                    <a:cubicBezTo>
                      <a:pt x="23702" y="110259"/>
                      <a:pt x="45529" y="127336"/>
                      <a:pt x="64830" y="147008"/>
                    </a:cubicBezTo>
                    <a:close/>
                  </a:path>
                </a:pathLst>
              </a:custGeom>
              <a:solidFill>
                <a:srgbClr val="E5E1E1">
                  <a:alpha val="49000"/>
                </a:srgbClr>
              </a:solidFill>
              <a:ln w="2312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066C7983-F79B-162B-96C1-541ABDA7CAB2}"/>
                </a:ext>
              </a:extLst>
            </p:cNvPr>
            <p:cNvGrpSpPr/>
            <p:nvPr/>
          </p:nvGrpSpPr>
          <p:grpSpPr>
            <a:xfrm>
              <a:off x="3455543" y="4550226"/>
              <a:ext cx="861240" cy="861241"/>
              <a:chOff x="3455543" y="4550226"/>
              <a:chExt cx="861240" cy="861241"/>
            </a:xfrm>
          </p:grpSpPr>
          <p:sp>
            <p:nvSpPr>
              <p:cNvPr id="126" name="Freeform: Shape 125">
                <a:extLst>
                  <a:ext uri="{FF2B5EF4-FFF2-40B4-BE49-F238E27FC236}">
                    <a16:creationId xmlns:a16="http://schemas.microsoft.com/office/drawing/2014/main" id="{E3AE85D2-44F6-C6ED-DD1D-D4277369A436}"/>
                  </a:ext>
                </a:extLst>
              </p:cNvPr>
              <p:cNvSpPr/>
              <p:nvPr/>
            </p:nvSpPr>
            <p:spPr>
              <a:xfrm>
                <a:off x="4194444" y="4869281"/>
                <a:ext cx="122339" cy="111449"/>
              </a:xfrm>
              <a:custGeom>
                <a:avLst/>
                <a:gdLst>
                  <a:gd name="connsiteX0" fmla="*/ 10843 w 122339"/>
                  <a:gd name="connsiteY0" fmla="*/ 111094 h 111449"/>
                  <a:gd name="connsiteX1" fmla="*/ 122292 w 122339"/>
                  <a:gd name="connsiteY1" fmla="*/ 111094 h 111449"/>
                  <a:gd name="connsiteX2" fmla="*/ 107695 w 122339"/>
                  <a:gd name="connsiteY2" fmla="*/ -356 h 111449"/>
                  <a:gd name="connsiteX3" fmla="*/ -47 w 122339"/>
                  <a:gd name="connsiteY3" fmla="*/ 28607 h 111449"/>
                  <a:gd name="connsiteX4" fmla="*/ 10843 w 122339"/>
                  <a:gd name="connsiteY4" fmla="*/ 111094 h 1114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2339" h="111449">
                    <a:moveTo>
                      <a:pt x="10843" y="111094"/>
                    </a:moveTo>
                    <a:lnTo>
                      <a:pt x="122292" y="111094"/>
                    </a:lnTo>
                    <a:cubicBezTo>
                      <a:pt x="122292" y="73465"/>
                      <a:pt x="117380" y="35998"/>
                      <a:pt x="107695" y="-356"/>
                    </a:cubicBezTo>
                    <a:lnTo>
                      <a:pt x="-47" y="28607"/>
                    </a:lnTo>
                    <a:cubicBezTo>
                      <a:pt x="7113" y="55531"/>
                      <a:pt x="10774" y="83242"/>
                      <a:pt x="10843" y="111094"/>
                    </a:cubicBezTo>
                    <a:close/>
                  </a:path>
                </a:pathLst>
              </a:custGeom>
              <a:solidFill>
                <a:srgbClr val="108CE0"/>
              </a:solidFill>
              <a:ln w="2312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2967BBF7-1F3B-EB9A-3D02-EF93FBD13F85}"/>
                  </a:ext>
                </a:extLst>
              </p:cNvPr>
              <p:cNvSpPr/>
              <p:nvPr/>
            </p:nvSpPr>
            <p:spPr>
              <a:xfrm>
                <a:off x="3455543" y="4980731"/>
                <a:ext cx="122571" cy="111449"/>
              </a:xfrm>
              <a:custGeom>
                <a:avLst/>
                <a:gdLst>
                  <a:gd name="connsiteX0" fmla="*/ 111635 w 122571"/>
                  <a:gd name="connsiteY0" fmla="*/ -356 h 111449"/>
                  <a:gd name="connsiteX1" fmla="*/ -46 w 122571"/>
                  <a:gd name="connsiteY1" fmla="*/ -356 h 111449"/>
                  <a:gd name="connsiteX2" fmla="*/ 14783 w 122571"/>
                  <a:gd name="connsiteY2" fmla="*/ 111093 h 111449"/>
                  <a:gd name="connsiteX3" fmla="*/ 122525 w 122571"/>
                  <a:gd name="connsiteY3" fmla="*/ 82361 h 111449"/>
                  <a:gd name="connsiteX4" fmla="*/ 111635 w 122571"/>
                  <a:gd name="connsiteY4" fmla="*/ -356 h 1114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2571" h="111449">
                    <a:moveTo>
                      <a:pt x="111635" y="-356"/>
                    </a:moveTo>
                    <a:lnTo>
                      <a:pt x="-46" y="-356"/>
                    </a:lnTo>
                    <a:cubicBezTo>
                      <a:pt x="-116" y="37296"/>
                      <a:pt x="4866" y="74785"/>
                      <a:pt x="14783" y="111093"/>
                    </a:cubicBezTo>
                    <a:lnTo>
                      <a:pt x="122525" y="82361"/>
                    </a:lnTo>
                    <a:cubicBezTo>
                      <a:pt x="115226" y="55391"/>
                      <a:pt x="111565" y="27587"/>
                      <a:pt x="111635" y="-356"/>
                    </a:cubicBezTo>
                    <a:close/>
                  </a:path>
                </a:pathLst>
              </a:custGeom>
              <a:solidFill>
                <a:srgbClr val="108CE0"/>
              </a:solidFill>
              <a:ln w="2312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74" name="Group 173">
                <a:extLst>
                  <a:ext uri="{FF2B5EF4-FFF2-40B4-BE49-F238E27FC236}">
                    <a16:creationId xmlns:a16="http://schemas.microsoft.com/office/drawing/2014/main" id="{17A1AFF3-A5A5-CF41-F1C0-023C0A9D8F01}"/>
                  </a:ext>
                </a:extLst>
              </p:cNvPr>
              <p:cNvGrpSpPr/>
              <p:nvPr/>
            </p:nvGrpSpPr>
            <p:grpSpPr>
              <a:xfrm>
                <a:off x="3455543" y="4550226"/>
                <a:ext cx="861240" cy="861241"/>
                <a:chOff x="3455543" y="4550226"/>
                <a:chExt cx="861240" cy="861241"/>
              </a:xfrm>
            </p:grpSpPr>
            <p:sp>
              <p:nvSpPr>
                <p:cNvPr id="119" name="Freeform: Shape 118">
                  <a:extLst>
                    <a:ext uri="{FF2B5EF4-FFF2-40B4-BE49-F238E27FC236}">
                      <a16:creationId xmlns:a16="http://schemas.microsoft.com/office/drawing/2014/main" id="{8F13C248-8E80-D2F5-9728-B20E95817779}"/>
                    </a:ext>
                  </a:extLst>
                </p:cNvPr>
                <p:cNvSpPr/>
                <p:nvPr/>
              </p:nvSpPr>
              <p:spPr>
                <a:xfrm>
                  <a:off x="3774830" y="4550226"/>
                  <a:ext cx="111449" cy="122339"/>
                </a:xfrm>
                <a:custGeom>
                  <a:avLst/>
                  <a:gdLst>
                    <a:gd name="connsiteX0" fmla="*/ 111402 w 111449"/>
                    <a:gd name="connsiteY0" fmla="*/ 111325 h 122339"/>
                    <a:gd name="connsiteX1" fmla="*/ 111402 w 111449"/>
                    <a:gd name="connsiteY1" fmla="*/ -356 h 122339"/>
                    <a:gd name="connsiteX2" fmla="*/ -47 w 111449"/>
                    <a:gd name="connsiteY2" fmla="*/ 14241 h 122339"/>
                    <a:gd name="connsiteX3" fmla="*/ 28684 w 111449"/>
                    <a:gd name="connsiteY3" fmla="*/ 121983 h 122339"/>
                    <a:gd name="connsiteX4" fmla="*/ 111402 w 111449"/>
                    <a:gd name="connsiteY4" fmla="*/ 111325 h 122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1449" h="122339">
                      <a:moveTo>
                        <a:pt x="111402" y="111325"/>
                      </a:moveTo>
                      <a:lnTo>
                        <a:pt x="111402" y="-356"/>
                      </a:lnTo>
                      <a:cubicBezTo>
                        <a:pt x="73774" y="-379"/>
                        <a:pt x="36307" y="4510"/>
                        <a:pt x="-47" y="14241"/>
                      </a:cubicBezTo>
                      <a:lnTo>
                        <a:pt x="28684" y="121983"/>
                      </a:lnTo>
                      <a:cubicBezTo>
                        <a:pt x="55677" y="114893"/>
                        <a:pt x="83482" y="111302"/>
                        <a:pt x="111402" y="111325"/>
                      </a:cubicBezTo>
                      <a:close/>
                    </a:path>
                  </a:pathLst>
                </a:custGeom>
                <a:solidFill>
                  <a:srgbClr val="108CE0"/>
                </a:solidFill>
                <a:ln w="23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0" name="Freeform: Shape 119">
                  <a:extLst>
                    <a:ext uri="{FF2B5EF4-FFF2-40B4-BE49-F238E27FC236}">
                      <a16:creationId xmlns:a16="http://schemas.microsoft.com/office/drawing/2014/main" id="{9E287547-34BE-F1EC-F8FD-785BD7BD0F64}"/>
                    </a:ext>
                  </a:extLst>
                </p:cNvPr>
                <p:cNvSpPr/>
                <p:nvPr/>
              </p:nvSpPr>
              <p:spPr>
                <a:xfrm>
                  <a:off x="3671027" y="4564824"/>
                  <a:ext cx="132534" cy="139716"/>
                </a:xfrm>
                <a:custGeom>
                  <a:avLst/>
                  <a:gdLst>
                    <a:gd name="connsiteX0" fmla="*/ 132487 w 132534"/>
                    <a:gd name="connsiteY0" fmla="*/ 107386 h 139716"/>
                    <a:gd name="connsiteX1" fmla="*/ 103756 w 132534"/>
                    <a:gd name="connsiteY1" fmla="*/ -356 h 139716"/>
                    <a:gd name="connsiteX2" fmla="*/ -47 w 132534"/>
                    <a:gd name="connsiteY2" fmla="*/ 42740 h 139716"/>
                    <a:gd name="connsiteX3" fmla="*/ 55561 w 132534"/>
                    <a:gd name="connsiteY3" fmla="*/ 139361 h 139716"/>
                    <a:gd name="connsiteX4" fmla="*/ 132487 w 132534"/>
                    <a:gd name="connsiteY4" fmla="*/ 107386 h 139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534" h="139716">
                      <a:moveTo>
                        <a:pt x="132487" y="107386"/>
                      </a:moveTo>
                      <a:lnTo>
                        <a:pt x="103756" y="-356"/>
                      </a:lnTo>
                      <a:cubicBezTo>
                        <a:pt x="67448" y="9468"/>
                        <a:pt x="32553" y="23950"/>
                        <a:pt x="-47" y="42740"/>
                      </a:cubicBezTo>
                      <a:lnTo>
                        <a:pt x="55561" y="139361"/>
                      </a:lnTo>
                      <a:cubicBezTo>
                        <a:pt x="79751" y="125505"/>
                        <a:pt x="105609" y="114754"/>
                        <a:pt x="132487" y="107386"/>
                      </a:cubicBezTo>
                      <a:close/>
                    </a:path>
                  </a:pathLst>
                </a:custGeom>
                <a:solidFill>
                  <a:srgbClr val="108CE0"/>
                </a:solidFill>
                <a:ln w="23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1" name="Freeform: Shape 120">
                  <a:extLst>
                    <a:ext uri="{FF2B5EF4-FFF2-40B4-BE49-F238E27FC236}">
                      <a16:creationId xmlns:a16="http://schemas.microsoft.com/office/drawing/2014/main" id="{026E5C05-A427-60CA-5616-E1B11D3B18C6}"/>
                    </a:ext>
                  </a:extLst>
                </p:cNvPr>
                <p:cNvSpPr/>
                <p:nvPr/>
              </p:nvSpPr>
              <p:spPr>
                <a:xfrm>
                  <a:off x="3471068" y="4765479"/>
                  <a:ext cx="139021" cy="132765"/>
                </a:xfrm>
                <a:custGeom>
                  <a:avLst/>
                  <a:gdLst>
                    <a:gd name="connsiteX0" fmla="*/ 138975 w 139021"/>
                    <a:gd name="connsiteY0" fmla="*/ 55484 h 132765"/>
                    <a:gd name="connsiteX1" fmla="*/ 42818 w 139021"/>
                    <a:gd name="connsiteY1" fmla="*/ -356 h 132765"/>
                    <a:gd name="connsiteX2" fmla="*/ -47 w 139021"/>
                    <a:gd name="connsiteY2" fmla="*/ 103446 h 132765"/>
                    <a:gd name="connsiteX3" fmla="*/ 107695 w 139021"/>
                    <a:gd name="connsiteY3" fmla="*/ 132409 h 132765"/>
                    <a:gd name="connsiteX4" fmla="*/ 138975 w 139021"/>
                    <a:gd name="connsiteY4" fmla="*/ 55484 h 1327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021" h="132765">
                      <a:moveTo>
                        <a:pt x="138975" y="55484"/>
                      </a:moveTo>
                      <a:lnTo>
                        <a:pt x="42818" y="-356"/>
                      </a:lnTo>
                      <a:cubicBezTo>
                        <a:pt x="24050" y="32222"/>
                        <a:pt x="9638" y="67116"/>
                        <a:pt x="-47" y="103446"/>
                      </a:cubicBezTo>
                      <a:lnTo>
                        <a:pt x="107695" y="132409"/>
                      </a:lnTo>
                      <a:cubicBezTo>
                        <a:pt x="114600" y="105462"/>
                        <a:pt x="125119" y="79604"/>
                        <a:pt x="138975" y="55484"/>
                      </a:cubicBezTo>
                      <a:close/>
                    </a:path>
                  </a:pathLst>
                </a:custGeom>
                <a:solidFill>
                  <a:srgbClr val="108CE0"/>
                </a:solidFill>
                <a:ln w="23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2" name="Freeform: Shape 121">
                  <a:extLst>
                    <a:ext uri="{FF2B5EF4-FFF2-40B4-BE49-F238E27FC236}">
                      <a16:creationId xmlns:a16="http://schemas.microsoft.com/office/drawing/2014/main" id="{F38F8554-2EC6-973F-1556-EA25EB64D35C}"/>
                    </a:ext>
                  </a:extLst>
                </p:cNvPr>
                <p:cNvSpPr/>
                <p:nvPr/>
              </p:nvSpPr>
              <p:spPr>
                <a:xfrm>
                  <a:off x="3581822" y="4607920"/>
                  <a:ext cx="144814" cy="147363"/>
                </a:xfrm>
                <a:custGeom>
                  <a:avLst/>
                  <a:gdLst>
                    <a:gd name="connsiteX0" fmla="*/ 144767 w 144814"/>
                    <a:gd name="connsiteY0" fmla="*/ 96264 h 147363"/>
                    <a:gd name="connsiteX1" fmla="*/ 89159 w 144814"/>
                    <a:gd name="connsiteY1" fmla="*/ -356 h 147363"/>
                    <a:gd name="connsiteX2" fmla="*/ -47 w 144814"/>
                    <a:gd name="connsiteY2" fmla="*/ 67997 h 147363"/>
                    <a:gd name="connsiteX3" fmla="*/ 78732 w 144814"/>
                    <a:gd name="connsiteY3" fmla="*/ 147008 h 147363"/>
                    <a:gd name="connsiteX4" fmla="*/ 144767 w 144814"/>
                    <a:gd name="connsiteY4" fmla="*/ 96264 h 1473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4814" h="147363">
                      <a:moveTo>
                        <a:pt x="144767" y="96264"/>
                      </a:moveTo>
                      <a:lnTo>
                        <a:pt x="89159" y="-356"/>
                      </a:lnTo>
                      <a:cubicBezTo>
                        <a:pt x="56604" y="18482"/>
                        <a:pt x="26622" y="41467"/>
                        <a:pt x="-47" y="67997"/>
                      </a:cubicBezTo>
                      <a:lnTo>
                        <a:pt x="78732" y="147008"/>
                      </a:lnTo>
                      <a:cubicBezTo>
                        <a:pt x="98496" y="127359"/>
                        <a:pt x="120694" y="110305"/>
                        <a:pt x="144767" y="96264"/>
                      </a:cubicBezTo>
                      <a:close/>
                    </a:path>
                  </a:pathLst>
                </a:custGeom>
                <a:solidFill>
                  <a:srgbClr val="108CE0"/>
                </a:solidFill>
                <a:ln w="23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4" name="Freeform: Shape 123">
                  <a:extLst>
                    <a:ext uri="{FF2B5EF4-FFF2-40B4-BE49-F238E27FC236}">
                      <a16:creationId xmlns:a16="http://schemas.microsoft.com/office/drawing/2014/main" id="{93AEE3E4-48B1-D059-729C-3EE372C7672B}"/>
                    </a:ext>
                  </a:extLst>
                </p:cNvPr>
                <p:cNvSpPr/>
                <p:nvPr/>
              </p:nvSpPr>
              <p:spPr>
                <a:xfrm>
                  <a:off x="3512311" y="4676273"/>
                  <a:ext cx="148290" cy="145046"/>
                </a:xfrm>
                <a:custGeom>
                  <a:avLst/>
                  <a:gdLst>
                    <a:gd name="connsiteX0" fmla="*/ 148243 w 148290"/>
                    <a:gd name="connsiteY0" fmla="*/ 78655 h 145046"/>
                    <a:gd name="connsiteX1" fmla="*/ 69464 w 148290"/>
                    <a:gd name="connsiteY1" fmla="*/ -356 h 145046"/>
                    <a:gd name="connsiteX2" fmla="*/ -47 w 148290"/>
                    <a:gd name="connsiteY2" fmla="*/ 88850 h 145046"/>
                    <a:gd name="connsiteX3" fmla="*/ 96805 w 148290"/>
                    <a:gd name="connsiteY3" fmla="*/ 144690 h 145046"/>
                    <a:gd name="connsiteX4" fmla="*/ 148243 w 148290"/>
                    <a:gd name="connsiteY4" fmla="*/ 78655 h 145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8290" h="145046">
                      <a:moveTo>
                        <a:pt x="148243" y="78655"/>
                      </a:moveTo>
                      <a:lnTo>
                        <a:pt x="69464" y="-356"/>
                      </a:lnTo>
                      <a:cubicBezTo>
                        <a:pt x="42517" y="26220"/>
                        <a:pt x="19138" y="56226"/>
                        <a:pt x="-47" y="88850"/>
                      </a:cubicBezTo>
                      <a:lnTo>
                        <a:pt x="96805" y="144690"/>
                      </a:lnTo>
                      <a:cubicBezTo>
                        <a:pt x="110962" y="120500"/>
                        <a:pt x="128270" y="98303"/>
                        <a:pt x="148243" y="78655"/>
                      </a:cubicBezTo>
                      <a:close/>
                    </a:path>
                  </a:pathLst>
                </a:custGeom>
                <a:solidFill>
                  <a:srgbClr val="108CE0"/>
                </a:solidFill>
                <a:ln w="23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0" name="Freeform: Shape 129">
                  <a:extLst>
                    <a:ext uri="{FF2B5EF4-FFF2-40B4-BE49-F238E27FC236}">
                      <a16:creationId xmlns:a16="http://schemas.microsoft.com/office/drawing/2014/main" id="{92360DAB-83C2-D1E8-A0A7-7818562C050B}"/>
                    </a:ext>
                  </a:extLst>
                </p:cNvPr>
                <p:cNvSpPr/>
                <p:nvPr/>
              </p:nvSpPr>
              <p:spPr>
                <a:xfrm>
                  <a:off x="4194444" y="4980731"/>
                  <a:ext cx="122339" cy="111449"/>
                </a:xfrm>
                <a:custGeom>
                  <a:avLst/>
                  <a:gdLst>
                    <a:gd name="connsiteX0" fmla="*/ -47 w 122339"/>
                    <a:gd name="connsiteY0" fmla="*/ 82361 h 111449"/>
                    <a:gd name="connsiteX1" fmla="*/ 107695 w 122339"/>
                    <a:gd name="connsiteY1" fmla="*/ 111093 h 111449"/>
                    <a:gd name="connsiteX2" fmla="*/ 122292 w 122339"/>
                    <a:gd name="connsiteY2" fmla="*/ -356 h 111449"/>
                    <a:gd name="connsiteX3" fmla="*/ 10843 w 122339"/>
                    <a:gd name="connsiteY3" fmla="*/ -356 h 111449"/>
                    <a:gd name="connsiteX4" fmla="*/ -47 w 122339"/>
                    <a:gd name="connsiteY4" fmla="*/ 82361 h 1114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2339" h="111449">
                      <a:moveTo>
                        <a:pt x="-47" y="82361"/>
                      </a:moveTo>
                      <a:lnTo>
                        <a:pt x="107695" y="111093"/>
                      </a:lnTo>
                      <a:cubicBezTo>
                        <a:pt x="117426" y="74739"/>
                        <a:pt x="122315" y="37272"/>
                        <a:pt x="122292" y="-356"/>
                      </a:cubicBezTo>
                      <a:lnTo>
                        <a:pt x="10843" y="-356"/>
                      </a:lnTo>
                      <a:cubicBezTo>
                        <a:pt x="10797" y="27564"/>
                        <a:pt x="7136" y="55369"/>
                        <a:pt x="-47" y="82361"/>
                      </a:cubicBezTo>
                      <a:close/>
                    </a:path>
                  </a:pathLst>
                </a:custGeom>
                <a:solidFill>
                  <a:srgbClr val="108CE0"/>
                </a:solidFill>
                <a:ln w="23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1" name="Freeform: Shape 130">
                  <a:extLst>
                    <a:ext uri="{FF2B5EF4-FFF2-40B4-BE49-F238E27FC236}">
                      <a16:creationId xmlns:a16="http://schemas.microsoft.com/office/drawing/2014/main" id="{ABE6E526-32E2-7C00-EEB2-D35D5F06B0B5}"/>
                    </a:ext>
                  </a:extLst>
                </p:cNvPr>
                <p:cNvSpPr/>
                <p:nvPr/>
              </p:nvSpPr>
              <p:spPr>
                <a:xfrm>
                  <a:off x="3968766" y="5257153"/>
                  <a:ext cx="132765" cy="139716"/>
                </a:xfrm>
                <a:custGeom>
                  <a:avLst/>
                  <a:gdLst>
                    <a:gd name="connsiteX0" fmla="*/ -47 w 132765"/>
                    <a:gd name="connsiteY0" fmla="*/ 31387 h 139716"/>
                    <a:gd name="connsiteX1" fmla="*/ 28916 w 132765"/>
                    <a:gd name="connsiteY1" fmla="*/ 139361 h 139716"/>
                    <a:gd name="connsiteX2" fmla="*/ 132719 w 132765"/>
                    <a:gd name="connsiteY2" fmla="*/ 96264 h 139716"/>
                    <a:gd name="connsiteX3" fmla="*/ 78037 w 132765"/>
                    <a:gd name="connsiteY3" fmla="*/ -356 h 139716"/>
                    <a:gd name="connsiteX4" fmla="*/ -47 w 132765"/>
                    <a:gd name="connsiteY4" fmla="*/ 31387 h 139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765" h="139716">
                      <a:moveTo>
                        <a:pt x="-47" y="31387"/>
                      </a:moveTo>
                      <a:lnTo>
                        <a:pt x="28916" y="139361"/>
                      </a:lnTo>
                      <a:cubicBezTo>
                        <a:pt x="65224" y="129536"/>
                        <a:pt x="100118" y="115055"/>
                        <a:pt x="132719" y="96264"/>
                      </a:cubicBezTo>
                      <a:lnTo>
                        <a:pt x="78037" y="-356"/>
                      </a:lnTo>
                      <a:cubicBezTo>
                        <a:pt x="53546" y="13662"/>
                        <a:pt x="27271" y="24343"/>
                        <a:pt x="-47" y="31387"/>
                      </a:cubicBezTo>
                      <a:close/>
                    </a:path>
                  </a:pathLst>
                </a:custGeom>
                <a:solidFill>
                  <a:srgbClr val="108CE0"/>
                </a:solidFill>
                <a:ln w="23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2" name="Freeform: Shape 131">
                  <a:extLst>
                    <a:ext uri="{FF2B5EF4-FFF2-40B4-BE49-F238E27FC236}">
                      <a16:creationId xmlns:a16="http://schemas.microsoft.com/office/drawing/2014/main" id="{DBD95999-7E83-666A-F809-4C08545E8F67}"/>
                    </a:ext>
                  </a:extLst>
                </p:cNvPr>
                <p:cNvSpPr/>
                <p:nvPr/>
              </p:nvSpPr>
              <p:spPr>
                <a:xfrm>
                  <a:off x="4046850" y="5205483"/>
                  <a:ext cx="145045" cy="148289"/>
                </a:xfrm>
                <a:custGeom>
                  <a:avLst/>
                  <a:gdLst>
                    <a:gd name="connsiteX0" fmla="*/ -47 w 145045"/>
                    <a:gd name="connsiteY0" fmla="*/ 51314 h 148289"/>
                    <a:gd name="connsiteX1" fmla="*/ 55793 w 145045"/>
                    <a:gd name="connsiteY1" fmla="*/ 147934 h 148289"/>
                    <a:gd name="connsiteX2" fmla="*/ 144999 w 145045"/>
                    <a:gd name="connsiteY2" fmla="*/ 78423 h 148289"/>
                    <a:gd name="connsiteX3" fmla="*/ 65988 w 145045"/>
                    <a:gd name="connsiteY3" fmla="*/ -356 h 148289"/>
                    <a:gd name="connsiteX4" fmla="*/ -47 w 145045"/>
                    <a:gd name="connsiteY4" fmla="*/ 51314 h 14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045" h="148289">
                      <a:moveTo>
                        <a:pt x="-47" y="51314"/>
                      </a:moveTo>
                      <a:lnTo>
                        <a:pt x="55793" y="147934"/>
                      </a:lnTo>
                      <a:cubicBezTo>
                        <a:pt x="88417" y="128749"/>
                        <a:pt x="118423" y="105371"/>
                        <a:pt x="144999" y="78423"/>
                      </a:cubicBezTo>
                      <a:lnTo>
                        <a:pt x="65988" y="-356"/>
                      </a:lnTo>
                      <a:cubicBezTo>
                        <a:pt x="46386" y="19733"/>
                        <a:pt x="24166" y="37110"/>
                        <a:pt x="-47" y="51314"/>
                      </a:cubicBezTo>
                      <a:close/>
                    </a:path>
                  </a:pathLst>
                </a:custGeom>
                <a:solidFill>
                  <a:srgbClr val="108CE0"/>
                </a:solidFill>
                <a:ln w="23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3" name="Freeform: Shape 132">
                  <a:extLst>
                    <a:ext uri="{FF2B5EF4-FFF2-40B4-BE49-F238E27FC236}">
                      <a16:creationId xmlns:a16="http://schemas.microsoft.com/office/drawing/2014/main" id="{DC87EA27-9154-F175-15DA-079FAB046F52}"/>
                    </a:ext>
                  </a:extLst>
                </p:cNvPr>
                <p:cNvSpPr/>
                <p:nvPr/>
              </p:nvSpPr>
              <p:spPr>
                <a:xfrm>
                  <a:off x="3774830" y="5288896"/>
                  <a:ext cx="111449" cy="122571"/>
                </a:xfrm>
                <a:custGeom>
                  <a:avLst/>
                  <a:gdLst>
                    <a:gd name="connsiteX0" fmla="*/ 28684 w 111449"/>
                    <a:gd name="connsiteY0" fmla="*/ -356 h 122571"/>
                    <a:gd name="connsiteX1" fmla="*/ -47 w 111449"/>
                    <a:gd name="connsiteY1" fmla="*/ 107618 h 122571"/>
                    <a:gd name="connsiteX2" fmla="*/ 111402 w 111449"/>
                    <a:gd name="connsiteY2" fmla="*/ 122215 h 122571"/>
                    <a:gd name="connsiteX3" fmla="*/ 111402 w 111449"/>
                    <a:gd name="connsiteY3" fmla="*/ 10534 h 122571"/>
                    <a:gd name="connsiteX4" fmla="*/ 28684 w 111449"/>
                    <a:gd name="connsiteY4" fmla="*/ -356 h 122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1449" h="122571">
                      <a:moveTo>
                        <a:pt x="28684" y="-356"/>
                      </a:moveTo>
                      <a:lnTo>
                        <a:pt x="-47" y="107618"/>
                      </a:lnTo>
                      <a:cubicBezTo>
                        <a:pt x="36307" y="117349"/>
                        <a:pt x="73774" y="122238"/>
                        <a:pt x="111402" y="122215"/>
                      </a:cubicBezTo>
                      <a:lnTo>
                        <a:pt x="111402" y="10534"/>
                      </a:lnTo>
                      <a:cubicBezTo>
                        <a:pt x="83459" y="10580"/>
                        <a:pt x="55654" y="6919"/>
                        <a:pt x="28684" y="-356"/>
                      </a:cubicBezTo>
                      <a:close/>
                    </a:path>
                  </a:pathLst>
                </a:custGeom>
                <a:solidFill>
                  <a:srgbClr val="108CE0"/>
                </a:solidFill>
                <a:ln w="23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4" name="Freeform: Shape 133">
                  <a:extLst>
                    <a:ext uri="{FF2B5EF4-FFF2-40B4-BE49-F238E27FC236}">
                      <a16:creationId xmlns:a16="http://schemas.microsoft.com/office/drawing/2014/main" id="{87344D80-87EC-4950-ADC4-938DB50227A2}"/>
                    </a:ext>
                  </a:extLst>
                </p:cNvPr>
                <p:cNvSpPr/>
                <p:nvPr/>
              </p:nvSpPr>
              <p:spPr>
                <a:xfrm>
                  <a:off x="3886280" y="5288896"/>
                  <a:ext cx="111449" cy="122571"/>
                </a:xfrm>
                <a:custGeom>
                  <a:avLst/>
                  <a:gdLst>
                    <a:gd name="connsiteX0" fmla="*/ -47 w 111449"/>
                    <a:gd name="connsiteY0" fmla="*/ 10534 h 122571"/>
                    <a:gd name="connsiteX1" fmla="*/ -47 w 111449"/>
                    <a:gd name="connsiteY1" fmla="*/ 122215 h 122571"/>
                    <a:gd name="connsiteX2" fmla="*/ 111402 w 111449"/>
                    <a:gd name="connsiteY2" fmla="*/ 107618 h 122571"/>
                    <a:gd name="connsiteX3" fmla="*/ 82439 w 111449"/>
                    <a:gd name="connsiteY3" fmla="*/ -356 h 122571"/>
                    <a:gd name="connsiteX4" fmla="*/ -47 w 111449"/>
                    <a:gd name="connsiteY4" fmla="*/ 10534 h 122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1449" h="122571">
                      <a:moveTo>
                        <a:pt x="-47" y="10534"/>
                      </a:moveTo>
                      <a:lnTo>
                        <a:pt x="-47" y="122215"/>
                      </a:lnTo>
                      <a:cubicBezTo>
                        <a:pt x="37581" y="122215"/>
                        <a:pt x="75048" y="117303"/>
                        <a:pt x="111402" y="107618"/>
                      </a:cubicBezTo>
                      <a:lnTo>
                        <a:pt x="82439" y="-356"/>
                      </a:lnTo>
                      <a:cubicBezTo>
                        <a:pt x="55538" y="6919"/>
                        <a:pt x="27804" y="10580"/>
                        <a:pt x="-47" y="10534"/>
                      </a:cubicBezTo>
                      <a:close/>
                    </a:path>
                  </a:pathLst>
                </a:custGeom>
                <a:solidFill>
                  <a:srgbClr val="108CE0"/>
                </a:solidFill>
                <a:ln w="23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5" name="Freeform: Shape 134">
                  <a:extLst>
                    <a:ext uri="{FF2B5EF4-FFF2-40B4-BE49-F238E27FC236}">
                      <a16:creationId xmlns:a16="http://schemas.microsoft.com/office/drawing/2014/main" id="{76A84F64-903D-658E-3DD1-1112710F01AF}"/>
                    </a:ext>
                  </a:extLst>
                </p:cNvPr>
                <p:cNvSpPr/>
                <p:nvPr/>
              </p:nvSpPr>
              <p:spPr>
                <a:xfrm>
                  <a:off x="3455543" y="4869281"/>
                  <a:ext cx="122571" cy="111449"/>
                </a:xfrm>
                <a:custGeom>
                  <a:avLst/>
                  <a:gdLst>
                    <a:gd name="connsiteX0" fmla="*/ 122524 w 122571"/>
                    <a:gd name="connsiteY0" fmla="*/ 28607 h 111449"/>
                    <a:gd name="connsiteX1" fmla="*/ 14782 w 122571"/>
                    <a:gd name="connsiteY1" fmla="*/ -356 h 111449"/>
                    <a:gd name="connsiteX2" fmla="*/ -47 w 122571"/>
                    <a:gd name="connsiteY2" fmla="*/ 111094 h 111449"/>
                    <a:gd name="connsiteX3" fmla="*/ 111634 w 122571"/>
                    <a:gd name="connsiteY3" fmla="*/ 111094 h 111449"/>
                    <a:gd name="connsiteX4" fmla="*/ 122524 w 122571"/>
                    <a:gd name="connsiteY4" fmla="*/ 28607 h 1114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2571" h="111449">
                      <a:moveTo>
                        <a:pt x="122524" y="28607"/>
                      </a:moveTo>
                      <a:lnTo>
                        <a:pt x="14782" y="-356"/>
                      </a:lnTo>
                      <a:cubicBezTo>
                        <a:pt x="4888" y="35976"/>
                        <a:pt x="-93" y="73442"/>
                        <a:pt x="-47" y="111094"/>
                      </a:cubicBezTo>
                      <a:lnTo>
                        <a:pt x="111634" y="111094"/>
                      </a:lnTo>
                      <a:cubicBezTo>
                        <a:pt x="111588" y="83242"/>
                        <a:pt x="115249" y="55508"/>
                        <a:pt x="122524" y="28607"/>
                      </a:cubicBezTo>
                      <a:close/>
                    </a:path>
                  </a:pathLst>
                </a:custGeom>
                <a:solidFill>
                  <a:srgbClr val="108CE0"/>
                </a:solidFill>
                <a:ln w="23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6" name="Freeform: Shape 135">
                  <a:extLst>
                    <a:ext uri="{FF2B5EF4-FFF2-40B4-BE49-F238E27FC236}">
                      <a16:creationId xmlns:a16="http://schemas.microsoft.com/office/drawing/2014/main" id="{B8ED02BA-2578-C340-48B8-44C423FC9C15}"/>
                    </a:ext>
                  </a:extLst>
                </p:cNvPr>
                <p:cNvSpPr/>
                <p:nvPr/>
              </p:nvSpPr>
              <p:spPr>
                <a:xfrm>
                  <a:off x="4162470" y="5063449"/>
                  <a:ext cx="139716" cy="132534"/>
                </a:xfrm>
                <a:custGeom>
                  <a:avLst/>
                  <a:gdLst>
                    <a:gd name="connsiteX0" fmla="*/ 31928 w 139716"/>
                    <a:gd name="connsiteY0" fmla="*/ -356 h 132534"/>
                    <a:gd name="connsiteX1" fmla="*/ -47 w 139716"/>
                    <a:gd name="connsiteY1" fmla="*/ 76570 h 132534"/>
                    <a:gd name="connsiteX2" fmla="*/ 96573 w 139716"/>
                    <a:gd name="connsiteY2" fmla="*/ 132178 h 132534"/>
                    <a:gd name="connsiteX3" fmla="*/ 139670 w 139716"/>
                    <a:gd name="connsiteY3" fmla="*/ 28376 h 132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9716" h="132534">
                      <a:moveTo>
                        <a:pt x="31928" y="-356"/>
                      </a:moveTo>
                      <a:cubicBezTo>
                        <a:pt x="24652" y="26568"/>
                        <a:pt x="13901" y="52426"/>
                        <a:pt x="-47" y="76570"/>
                      </a:cubicBezTo>
                      <a:lnTo>
                        <a:pt x="96573" y="132178"/>
                      </a:lnTo>
                      <a:cubicBezTo>
                        <a:pt x="115549" y="99671"/>
                        <a:pt x="130054" y="64752"/>
                        <a:pt x="139670" y="28376"/>
                      </a:cubicBezTo>
                      <a:close/>
                    </a:path>
                  </a:pathLst>
                </a:custGeom>
                <a:solidFill>
                  <a:srgbClr val="108CE0"/>
                </a:solidFill>
                <a:ln w="23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7" name="Freeform: Shape 136">
                  <a:extLst>
                    <a:ext uri="{FF2B5EF4-FFF2-40B4-BE49-F238E27FC236}">
                      <a16:creationId xmlns:a16="http://schemas.microsoft.com/office/drawing/2014/main" id="{81A2DB51-D7A8-BDA7-EE41-2EAFA647B7EA}"/>
                    </a:ext>
                  </a:extLst>
                </p:cNvPr>
                <p:cNvSpPr/>
                <p:nvPr/>
              </p:nvSpPr>
              <p:spPr>
                <a:xfrm>
                  <a:off x="4111726" y="5140374"/>
                  <a:ext cx="147363" cy="144814"/>
                </a:xfrm>
                <a:custGeom>
                  <a:avLst/>
                  <a:gdLst>
                    <a:gd name="connsiteX0" fmla="*/ -47 w 147363"/>
                    <a:gd name="connsiteY0" fmla="*/ 65679 h 144814"/>
                    <a:gd name="connsiteX1" fmla="*/ 78964 w 147363"/>
                    <a:gd name="connsiteY1" fmla="*/ 144458 h 144814"/>
                    <a:gd name="connsiteX2" fmla="*/ 147316 w 147363"/>
                    <a:gd name="connsiteY2" fmla="*/ 55253 h 144814"/>
                    <a:gd name="connsiteX3" fmla="*/ 50696 w 147363"/>
                    <a:gd name="connsiteY3" fmla="*/ -356 h 144814"/>
                    <a:gd name="connsiteX4" fmla="*/ -47 w 147363"/>
                    <a:gd name="connsiteY4" fmla="*/ 65679 h 1448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63" h="144814">
                      <a:moveTo>
                        <a:pt x="-47" y="65679"/>
                      </a:moveTo>
                      <a:lnTo>
                        <a:pt x="78964" y="144458"/>
                      </a:lnTo>
                      <a:cubicBezTo>
                        <a:pt x="105493" y="117789"/>
                        <a:pt x="128478" y="87807"/>
                        <a:pt x="147316" y="55253"/>
                      </a:cubicBezTo>
                      <a:lnTo>
                        <a:pt x="50696" y="-356"/>
                      </a:lnTo>
                      <a:cubicBezTo>
                        <a:pt x="36747" y="23787"/>
                        <a:pt x="19671" y="45985"/>
                        <a:pt x="-47" y="65679"/>
                      </a:cubicBezTo>
                      <a:close/>
                    </a:path>
                  </a:pathLst>
                </a:custGeom>
                <a:solidFill>
                  <a:srgbClr val="108CE0"/>
                </a:solidFill>
                <a:ln w="23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8" name="Freeform: Shape 137">
                  <a:extLst>
                    <a:ext uri="{FF2B5EF4-FFF2-40B4-BE49-F238E27FC236}">
                      <a16:creationId xmlns:a16="http://schemas.microsoft.com/office/drawing/2014/main" id="{CB3E0B4A-27EF-9C27-4879-7F2231AA4D09}"/>
                    </a:ext>
                  </a:extLst>
                </p:cNvPr>
                <p:cNvSpPr/>
                <p:nvPr/>
              </p:nvSpPr>
              <p:spPr>
                <a:xfrm>
                  <a:off x="3470372" y="5063449"/>
                  <a:ext cx="139716" cy="132534"/>
                </a:xfrm>
                <a:custGeom>
                  <a:avLst/>
                  <a:gdLst>
                    <a:gd name="connsiteX0" fmla="*/ 107695 w 139716"/>
                    <a:gd name="connsiteY0" fmla="*/ -356 h 132534"/>
                    <a:gd name="connsiteX1" fmla="*/ -47 w 139716"/>
                    <a:gd name="connsiteY1" fmla="*/ 28376 h 132534"/>
                    <a:gd name="connsiteX2" fmla="*/ 42818 w 139716"/>
                    <a:gd name="connsiteY2" fmla="*/ 132178 h 132534"/>
                    <a:gd name="connsiteX3" fmla="*/ 139670 w 139716"/>
                    <a:gd name="connsiteY3" fmla="*/ 76570 h 132534"/>
                    <a:gd name="connsiteX4" fmla="*/ 107695 w 139716"/>
                    <a:gd name="connsiteY4" fmla="*/ -356 h 132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716" h="132534">
                      <a:moveTo>
                        <a:pt x="107695" y="-356"/>
                      </a:moveTo>
                      <a:lnTo>
                        <a:pt x="-47" y="28376"/>
                      </a:lnTo>
                      <a:cubicBezTo>
                        <a:pt x="9592" y="64707"/>
                        <a:pt x="24004" y="99624"/>
                        <a:pt x="42818" y="132178"/>
                      </a:cubicBezTo>
                      <a:lnTo>
                        <a:pt x="139670" y="76570"/>
                      </a:lnTo>
                      <a:cubicBezTo>
                        <a:pt x="125629" y="52472"/>
                        <a:pt x="114854" y="26591"/>
                        <a:pt x="107695" y="-356"/>
                      </a:cubicBezTo>
                      <a:close/>
                    </a:path>
                  </a:pathLst>
                </a:custGeom>
                <a:solidFill>
                  <a:srgbClr val="108CE0"/>
                </a:solidFill>
                <a:ln w="23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9" name="Freeform: Shape 138">
                  <a:extLst>
                    <a:ext uri="{FF2B5EF4-FFF2-40B4-BE49-F238E27FC236}">
                      <a16:creationId xmlns:a16="http://schemas.microsoft.com/office/drawing/2014/main" id="{98EDBEAD-8BB6-9DF0-64FE-48D4B617B630}"/>
                    </a:ext>
                  </a:extLst>
                </p:cNvPr>
                <p:cNvSpPr/>
                <p:nvPr/>
              </p:nvSpPr>
              <p:spPr>
                <a:xfrm>
                  <a:off x="3671027" y="5257153"/>
                  <a:ext cx="132534" cy="139716"/>
                </a:xfrm>
                <a:custGeom>
                  <a:avLst/>
                  <a:gdLst>
                    <a:gd name="connsiteX0" fmla="*/ 55561 w 132534"/>
                    <a:gd name="connsiteY0" fmla="*/ -356 h 139716"/>
                    <a:gd name="connsiteX1" fmla="*/ -47 w 132534"/>
                    <a:gd name="connsiteY1" fmla="*/ 96264 h 139716"/>
                    <a:gd name="connsiteX2" fmla="*/ 103756 w 132534"/>
                    <a:gd name="connsiteY2" fmla="*/ 139361 h 139716"/>
                    <a:gd name="connsiteX3" fmla="*/ 132487 w 132534"/>
                    <a:gd name="connsiteY3" fmla="*/ 31387 h 139716"/>
                    <a:gd name="connsiteX4" fmla="*/ 55561 w 132534"/>
                    <a:gd name="connsiteY4" fmla="*/ -356 h 139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534" h="139716">
                      <a:moveTo>
                        <a:pt x="55561" y="-356"/>
                      </a:moveTo>
                      <a:lnTo>
                        <a:pt x="-47" y="96264"/>
                      </a:lnTo>
                      <a:cubicBezTo>
                        <a:pt x="32553" y="115055"/>
                        <a:pt x="67448" y="129536"/>
                        <a:pt x="103756" y="139361"/>
                      </a:cubicBezTo>
                      <a:lnTo>
                        <a:pt x="132487" y="31387"/>
                      </a:lnTo>
                      <a:cubicBezTo>
                        <a:pt x="105563" y="24204"/>
                        <a:pt x="79705" y="13523"/>
                        <a:pt x="55561" y="-356"/>
                      </a:cubicBezTo>
                      <a:close/>
                    </a:path>
                  </a:pathLst>
                </a:custGeom>
                <a:solidFill>
                  <a:srgbClr val="108CE0"/>
                </a:solidFill>
                <a:ln w="23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1" name="Freeform: Shape 140">
                  <a:extLst>
                    <a:ext uri="{FF2B5EF4-FFF2-40B4-BE49-F238E27FC236}">
                      <a16:creationId xmlns:a16="http://schemas.microsoft.com/office/drawing/2014/main" id="{05176B55-268B-D8FB-9CB0-93648CCEF033}"/>
                    </a:ext>
                  </a:extLst>
                </p:cNvPr>
                <p:cNvSpPr/>
                <p:nvPr/>
              </p:nvSpPr>
              <p:spPr>
                <a:xfrm>
                  <a:off x="3513238" y="5140374"/>
                  <a:ext cx="148289" cy="144814"/>
                </a:xfrm>
                <a:custGeom>
                  <a:avLst/>
                  <a:gdLst>
                    <a:gd name="connsiteX0" fmla="*/ 96805 w 148289"/>
                    <a:gd name="connsiteY0" fmla="*/ -356 h 144814"/>
                    <a:gd name="connsiteX1" fmla="*/ -47 w 148289"/>
                    <a:gd name="connsiteY1" fmla="*/ 55253 h 144814"/>
                    <a:gd name="connsiteX2" fmla="*/ 69464 w 148289"/>
                    <a:gd name="connsiteY2" fmla="*/ 144458 h 144814"/>
                    <a:gd name="connsiteX3" fmla="*/ 148243 w 148289"/>
                    <a:gd name="connsiteY3" fmla="*/ 65679 h 144814"/>
                    <a:gd name="connsiteX4" fmla="*/ 96805 w 148289"/>
                    <a:gd name="connsiteY4" fmla="*/ -356 h 1448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8289" h="144814">
                      <a:moveTo>
                        <a:pt x="96805" y="-356"/>
                      </a:moveTo>
                      <a:lnTo>
                        <a:pt x="-47" y="55253"/>
                      </a:lnTo>
                      <a:cubicBezTo>
                        <a:pt x="19092" y="87923"/>
                        <a:pt x="42470" y="117929"/>
                        <a:pt x="69464" y="144458"/>
                      </a:cubicBezTo>
                      <a:lnTo>
                        <a:pt x="148243" y="65679"/>
                      </a:lnTo>
                      <a:cubicBezTo>
                        <a:pt x="128270" y="46031"/>
                        <a:pt x="110962" y="23834"/>
                        <a:pt x="96805" y="-356"/>
                      </a:cubicBezTo>
                      <a:close/>
                    </a:path>
                  </a:pathLst>
                </a:custGeom>
                <a:solidFill>
                  <a:srgbClr val="108CE0"/>
                </a:solidFill>
                <a:ln w="23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2" name="Freeform: Shape 141">
                  <a:extLst>
                    <a:ext uri="{FF2B5EF4-FFF2-40B4-BE49-F238E27FC236}">
                      <a16:creationId xmlns:a16="http://schemas.microsoft.com/office/drawing/2014/main" id="{2AF27752-4411-EF07-BB63-6390404EBFC2}"/>
                    </a:ext>
                  </a:extLst>
                </p:cNvPr>
                <p:cNvSpPr/>
                <p:nvPr/>
              </p:nvSpPr>
              <p:spPr>
                <a:xfrm>
                  <a:off x="3581822" y="5206410"/>
                  <a:ext cx="144814" cy="148289"/>
                </a:xfrm>
                <a:custGeom>
                  <a:avLst/>
                  <a:gdLst>
                    <a:gd name="connsiteX0" fmla="*/ 78732 w 144814"/>
                    <a:gd name="connsiteY0" fmla="*/ -356 h 148289"/>
                    <a:gd name="connsiteX1" fmla="*/ -47 w 144814"/>
                    <a:gd name="connsiteY1" fmla="*/ 78423 h 148289"/>
                    <a:gd name="connsiteX2" fmla="*/ 89159 w 144814"/>
                    <a:gd name="connsiteY2" fmla="*/ 147934 h 148289"/>
                    <a:gd name="connsiteX3" fmla="*/ 144767 w 144814"/>
                    <a:gd name="connsiteY3" fmla="*/ 51313 h 148289"/>
                    <a:gd name="connsiteX4" fmla="*/ 78732 w 144814"/>
                    <a:gd name="connsiteY4" fmla="*/ -356 h 14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4814" h="148289">
                      <a:moveTo>
                        <a:pt x="78732" y="-356"/>
                      </a:moveTo>
                      <a:lnTo>
                        <a:pt x="-47" y="78423"/>
                      </a:lnTo>
                      <a:cubicBezTo>
                        <a:pt x="26483" y="105416"/>
                        <a:pt x="56488" y="128795"/>
                        <a:pt x="89159" y="147934"/>
                      </a:cubicBezTo>
                      <a:lnTo>
                        <a:pt x="144767" y="51313"/>
                      </a:lnTo>
                      <a:cubicBezTo>
                        <a:pt x="120624" y="36994"/>
                        <a:pt x="98427" y="19617"/>
                        <a:pt x="78732" y="-356"/>
                      </a:cubicBezTo>
                      <a:close/>
                    </a:path>
                  </a:pathLst>
                </a:custGeom>
                <a:solidFill>
                  <a:srgbClr val="108CE0"/>
                </a:solidFill>
                <a:ln w="23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98" name="Group 197">
            <a:extLst>
              <a:ext uri="{FF2B5EF4-FFF2-40B4-BE49-F238E27FC236}">
                <a16:creationId xmlns:a16="http://schemas.microsoft.com/office/drawing/2014/main" id="{4673A563-FE3F-2FA5-09A2-6C2E355C3D7C}"/>
              </a:ext>
            </a:extLst>
          </p:cNvPr>
          <p:cNvGrpSpPr/>
          <p:nvPr/>
        </p:nvGrpSpPr>
        <p:grpSpPr>
          <a:xfrm>
            <a:off x="2286256" y="4915694"/>
            <a:ext cx="861240" cy="861241"/>
            <a:chOff x="3455543" y="4550226"/>
            <a:chExt cx="861240" cy="861241"/>
          </a:xfrm>
        </p:grpSpPr>
        <p:grpSp>
          <p:nvGrpSpPr>
            <p:cNvPr id="199" name="Group 198">
              <a:extLst>
                <a:ext uri="{FF2B5EF4-FFF2-40B4-BE49-F238E27FC236}">
                  <a16:creationId xmlns:a16="http://schemas.microsoft.com/office/drawing/2014/main" id="{05C80369-82AB-6725-21D2-76EE4A8CC2E5}"/>
                </a:ext>
              </a:extLst>
            </p:cNvPr>
            <p:cNvGrpSpPr/>
            <p:nvPr/>
          </p:nvGrpSpPr>
          <p:grpSpPr>
            <a:xfrm>
              <a:off x="3886280" y="4550226"/>
              <a:ext cx="415906" cy="348018"/>
              <a:chOff x="3886280" y="4550226"/>
              <a:chExt cx="415906" cy="348018"/>
            </a:xfrm>
          </p:grpSpPr>
          <p:sp>
            <p:nvSpPr>
              <p:cNvPr id="221" name="Freeform: Shape 220">
                <a:extLst>
                  <a:ext uri="{FF2B5EF4-FFF2-40B4-BE49-F238E27FC236}">
                    <a16:creationId xmlns:a16="http://schemas.microsoft.com/office/drawing/2014/main" id="{AB10A030-F66A-3EEF-BE8B-337204008155}"/>
                  </a:ext>
                </a:extLst>
              </p:cNvPr>
              <p:cNvSpPr/>
              <p:nvPr/>
            </p:nvSpPr>
            <p:spPr>
              <a:xfrm>
                <a:off x="3886280" y="4550226"/>
                <a:ext cx="111449" cy="122339"/>
              </a:xfrm>
              <a:custGeom>
                <a:avLst/>
                <a:gdLst>
                  <a:gd name="connsiteX0" fmla="*/ 82439 w 111449"/>
                  <a:gd name="connsiteY0" fmla="*/ 121983 h 122339"/>
                  <a:gd name="connsiteX1" fmla="*/ 111402 w 111449"/>
                  <a:gd name="connsiteY1" fmla="*/ 14241 h 122339"/>
                  <a:gd name="connsiteX2" fmla="*/ -47 w 111449"/>
                  <a:gd name="connsiteY2" fmla="*/ -356 h 122339"/>
                  <a:gd name="connsiteX3" fmla="*/ -47 w 111449"/>
                  <a:gd name="connsiteY3" fmla="*/ 111325 h 122339"/>
                  <a:gd name="connsiteX4" fmla="*/ 82439 w 111449"/>
                  <a:gd name="connsiteY4" fmla="*/ 121983 h 122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1449" h="122339">
                    <a:moveTo>
                      <a:pt x="82439" y="121983"/>
                    </a:moveTo>
                    <a:lnTo>
                      <a:pt x="111402" y="14241"/>
                    </a:lnTo>
                    <a:cubicBezTo>
                      <a:pt x="75048" y="4556"/>
                      <a:pt x="37581" y="-356"/>
                      <a:pt x="-47" y="-356"/>
                    </a:cubicBezTo>
                    <a:lnTo>
                      <a:pt x="-47" y="111325"/>
                    </a:lnTo>
                    <a:cubicBezTo>
                      <a:pt x="27780" y="111325"/>
                      <a:pt x="55515" y="114916"/>
                      <a:pt x="82439" y="121983"/>
                    </a:cubicBezTo>
                    <a:close/>
                  </a:path>
                </a:pathLst>
              </a:custGeom>
              <a:solidFill>
                <a:srgbClr val="E5E1E1">
                  <a:alpha val="49000"/>
                </a:srgbClr>
              </a:solidFill>
              <a:ln w="2312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2" name="Freeform: Shape 221">
                <a:extLst>
                  <a:ext uri="{FF2B5EF4-FFF2-40B4-BE49-F238E27FC236}">
                    <a16:creationId xmlns:a16="http://schemas.microsoft.com/office/drawing/2014/main" id="{0D8C4281-C8BE-4547-BD9F-485D88243C17}"/>
                  </a:ext>
                </a:extLst>
              </p:cNvPr>
              <p:cNvSpPr/>
              <p:nvPr/>
            </p:nvSpPr>
            <p:spPr>
              <a:xfrm>
                <a:off x="3969924" y="4564824"/>
                <a:ext cx="132766" cy="139716"/>
              </a:xfrm>
              <a:custGeom>
                <a:avLst/>
                <a:gdLst>
                  <a:gd name="connsiteX0" fmla="*/ 76878 w 132766"/>
                  <a:gd name="connsiteY0" fmla="*/ 139361 h 139716"/>
                  <a:gd name="connsiteX1" fmla="*/ 132719 w 132766"/>
                  <a:gd name="connsiteY1" fmla="*/ 42740 h 139716"/>
                  <a:gd name="connsiteX2" fmla="*/ 28916 w 132766"/>
                  <a:gd name="connsiteY2" fmla="*/ -356 h 139716"/>
                  <a:gd name="connsiteX3" fmla="*/ -47 w 132766"/>
                  <a:gd name="connsiteY3" fmla="*/ 107386 h 139716"/>
                  <a:gd name="connsiteX4" fmla="*/ 76878 w 132766"/>
                  <a:gd name="connsiteY4" fmla="*/ 139361 h 139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766" h="139716">
                    <a:moveTo>
                      <a:pt x="76878" y="139361"/>
                    </a:moveTo>
                    <a:lnTo>
                      <a:pt x="132719" y="42740"/>
                    </a:lnTo>
                    <a:cubicBezTo>
                      <a:pt x="100118" y="23950"/>
                      <a:pt x="65224" y="9468"/>
                      <a:pt x="28916" y="-356"/>
                    </a:cubicBezTo>
                    <a:lnTo>
                      <a:pt x="-47" y="107386"/>
                    </a:lnTo>
                    <a:cubicBezTo>
                      <a:pt x="26854" y="114708"/>
                      <a:pt x="52712" y="125459"/>
                      <a:pt x="76878" y="139361"/>
                    </a:cubicBezTo>
                    <a:close/>
                  </a:path>
                </a:pathLst>
              </a:custGeom>
              <a:solidFill>
                <a:srgbClr val="E5E1E1">
                  <a:alpha val="49000"/>
                </a:srgbClr>
              </a:solidFill>
              <a:ln w="2312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3" name="Freeform: Shape 222">
                <a:extLst>
                  <a:ext uri="{FF2B5EF4-FFF2-40B4-BE49-F238E27FC236}">
                    <a16:creationId xmlns:a16="http://schemas.microsoft.com/office/drawing/2014/main" id="{CED942C8-F20F-3711-4756-07BAF55ED352}"/>
                  </a:ext>
                </a:extLst>
              </p:cNvPr>
              <p:cNvSpPr/>
              <p:nvPr/>
            </p:nvSpPr>
            <p:spPr>
              <a:xfrm>
                <a:off x="4162701" y="4765479"/>
                <a:ext cx="139485" cy="132765"/>
              </a:xfrm>
              <a:custGeom>
                <a:avLst/>
                <a:gdLst>
                  <a:gd name="connsiteX0" fmla="*/ 31696 w 139485"/>
                  <a:gd name="connsiteY0" fmla="*/ 132409 h 132765"/>
                  <a:gd name="connsiteX1" fmla="*/ 139438 w 139485"/>
                  <a:gd name="connsiteY1" fmla="*/ 103446 h 132765"/>
                  <a:gd name="connsiteX2" fmla="*/ 96341 w 139485"/>
                  <a:gd name="connsiteY2" fmla="*/ -356 h 132765"/>
                  <a:gd name="connsiteX3" fmla="*/ -47 w 139485"/>
                  <a:gd name="connsiteY3" fmla="*/ 55484 h 132765"/>
                  <a:gd name="connsiteX4" fmla="*/ 31696 w 139485"/>
                  <a:gd name="connsiteY4" fmla="*/ 132409 h 132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485" h="132765">
                    <a:moveTo>
                      <a:pt x="31696" y="132409"/>
                    </a:moveTo>
                    <a:lnTo>
                      <a:pt x="139438" y="103446"/>
                    </a:lnTo>
                    <a:cubicBezTo>
                      <a:pt x="129776" y="67070"/>
                      <a:pt x="115272" y="32175"/>
                      <a:pt x="96341" y="-356"/>
                    </a:cubicBezTo>
                    <a:lnTo>
                      <a:pt x="-47" y="55484"/>
                    </a:lnTo>
                    <a:cubicBezTo>
                      <a:pt x="13855" y="79628"/>
                      <a:pt x="24537" y="105486"/>
                      <a:pt x="31696" y="132409"/>
                    </a:cubicBezTo>
                    <a:close/>
                  </a:path>
                </a:pathLst>
              </a:custGeom>
              <a:solidFill>
                <a:srgbClr val="E5E1E1">
                  <a:alpha val="49000"/>
                </a:srgbClr>
              </a:solidFill>
              <a:ln w="2312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4" name="Freeform: Shape 223">
                <a:extLst>
                  <a:ext uri="{FF2B5EF4-FFF2-40B4-BE49-F238E27FC236}">
                    <a16:creationId xmlns:a16="http://schemas.microsoft.com/office/drawing/2014/main" id="{FF4B11C6-067A-7E6A-A48D-67DE6F377CD3}"/>
                  </a:ext>
                </a:extLst>
              </p:cNvPr>
              <p:cNvSpPr/>
              <p:nvPr/>
            </p:nvSpPr>
            <p:spPr>
              <a:xfrm>
                <a:off x="4111958" y="4676273"/>
                <a:ext cx="147363" cy="145046"/>
              </a:xfrm>
              <a:custGeom>
                <a:avLst/>
                <a:gdLst>
                  <a:gd name="connsiteX0" fmla="*/ 50696 w 147363"/>
                  <a:gd name="connsiteY0" fmla="*/ 144690 h 145046"/>
                  <a:gd name="connsiteX1" fmla="*/ 147316 w 147363"/>
                  <a:gd name="connsiteY1" fmla="*/ 88850 h 145046"/>
                  <a:gd name="connsiteX2" fmla="*/ 78964 w 147363"/>
                  <a:gd name="connsiteY2" fmla="*/ -356 h 145046"/>
                  <a:gd name="connsiteX3" fmla="*/ -47 w 147363"/>
                  <a:gd name="connsiteY3" fmla="*/ 78655 h 145046"/>
                  <a:gd name="connsiteX4" fmla="*/ 50696 w 147363"/>
                  <a:gd name="connsiteY4" fmla="*/ 144690 h 145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7363" h="145046">
                    <a:moveTo>
                      <a:pt x="50696" y="144690"/>
                    </a:moveTo>
                    <a:lnTo>
                      <a:pt x="147316" y="88850"/>
                    </a:lnTo>
                    <a:cubicBezTo>
                      <a:pt x="128409" y="56341"/>
                      <a:pt x="105447" y="26360"/>
                      <a:pt x="78964" y="-356"/>
                    </a:cubicBezTo>
                    <a:lnTo>
                      <a:pt x="-47" y="78655"/>
                    </a:lnTo>
                    <a:cubicBezTo>
                      <a:pt x="19671" y="98350"/>
                      <a:pt x="36747" y="120546"/>
                      <a:pt x="50696" y="144690"/>
                    </a:cubicBezTo>
                    <a:close/>
                  </a:path>
                </a:pathLst>
              </a:custGeom>
              <a:solidFill>
                <a:srgbClr val="E5E1E1">
                  <a:alpha val="49000"/>
                </a:srgbClr>
              </a:solidFill>
              <a:ln w="2312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5" name="Freeform: Shape 224">
                <a:extLst>
                  <a:ext uri="{FF2B5EF4-FFF2-40B4-BE49-F238E27FC236}">
                    <a16:creationId xmlns:a16="http://schemas.microsoft.com/office/drawing/2014/main" id="{88FF69A8-7643-7080-75EB-CB91080F9044}"/>
                  </a:ext>
                </a:extLst>
              </p:cNvPr>
              <p:cNvSpPr/>
              <p:nvPr/>
            </p:nvSpPr>
            <p:spPr>
              <a:xfrm>
                <a:off x="4046850" y="4607920"/>
                <a:ext cx="143887" cy="147363"/>
              </a:xfrm>
              <a:custGeom>
                <a:avLst/>
                <a:gdLst>
                  <a:gd name="connsiteX0" fmla="*/ 64830 w 143887"/>
                  <a:gd name="connsiteY0" fmla="*/ 147008 h 147363"/>
                  <a:gd name="connsiteX1" fmla="*/ 143841 w 143887"/>
                  <a:gd name="connsiteY1" fmla="*/ 67997 h 147363"/>
                  <a:gd name="connsiteX2" fmla="*/ 54635 w 143887"/>
                  <a:gd name="connsiteY2" fmla="*/ -356 h 147363"/>
                  <a:gd name="connsiteX3" fmla="*/ -47 w 143887"/>
                  <a:gd name="connsiteY3" fmla="*/ 96264 h 147363"/>
                  <a:gd name="connsiteX4" fmla="*/ 64830 w 143887"/>
                  <a:gd name="connsiteY4" fmla="*/ 147008 h 147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3887" h="147363">
                    <a:moveTo>
                      <a:pt x="64830" y="147008"/>
                    </a:moveTo>
                    <a:lnTo>
                      <a:pt x="143841" y="67997"/>
                    </a:lnTo>
                    <a:cubicBezTo>
                      <a:pt x="117125" y="41513"/>
                      <a:pt x="87143" y="18551"/>
                      <a:pt x="54635" y="-356"/>
                    </a:cubicBezTo>
                    <a:lnTo>
                      <a:pt x="-47" y="96264"/>
                    </a:lnTo>
                    <a:cubicBezTo>
                      <a:pt x="23702" y="110259"/>
                      <a:pt x="45529" y="127336"/>
                      <a:pt x="64830" y="147008"/>
                    </a:cubicBezTo>
                    <a:close/>
                  </a:path>
                </a:pathLst>
              </a:custGeom>
              <a:solidFill>
                <a:srgbClr val="E5E1E1">
                  <a:alpha val="49000"/>
                </a:srgbClr>
              </a:solidFill>
              <a:ln w="2312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00" name="Group 199">
              <a:extLst>
                <a:ext uri="{FF2B5EF4-FFF2-40B4-BE49-F238E27FC236}">
                  <a16:creationId xmlns:a16="http://schemas.microsoft.com/office/drawing/2014/main" id="{09D77209-2B4A-FC51-FC25-CC7D953A865B}"/>
                </a:ext>
              </a:extLst>
            </p:cNvPr>
            <p:cNvGrpSpPr/>
            <p:nvPr/>
          </p:nvGrpSpPr>
          <p:grpSpPr>
            <a:xfrm>
              <a:off x="3455543" y="4550226"/>
              <a:ext cx="861240" cy="861241"/>
              <a:chOff x="3455543" y="4550226"/>
              <a:chExt cx="861240" cy="861241"/>
            </a:xfrm>
          </p:grpSpPr>
          <p:sp>
            <p:nvSpPr>
              <p:cNvPr id="201" name="Freeform: Shape 200">
                <a:extLst>
                  <a:ext uri="{FF2B5EF4-FFF2-40B4-BE49-F238E27FC236}">
                    <a16:creationId xmlns:a16="http://schemas.microsoft.com/office/drawing/2014/main" id="{FFCD148B-930E-E6C6-8699-1887E7D16DE7}"/>
                  </a:ext>
                </a:extLst>
              </p:cNvPr>
              <p:cNvSpPr/>
              <p:nvPr/>
            </p:nvSpPr>
            <p:spPr>
              <a:xfrm>
                <a:off x="4194444" y="4869281"/>
                <a:ext cx="122339" cy="111449"/>
              </a:xfrm>
              <a:custGeom>
                <a:avLst/>
                <a:gdLst>
                  <a:gd name="connsiteX0" fmla="*/ 10843 w 122339"/>
                  <a:gd name="connsiteY0" fmla="*/ 111094 h 111449"/>
                  <a:gd name="connsiteX1" fmla="*/ 122292 w 122339"/>
                  <a:gd name="connsiteY1" fmla="*/ 111094 h 111449"/>
                  <a:gd name="connsiteX2" fmla="*/ 107695 w 122339"/>
                  <a:gd name="connsiteY2" fmla="*/ -356 h 111449"/>
                  <a:gd name="connsiteX3" fmla="*/ -47 w 122339"/>
                  <a:gd name="connsiteY3" fmla="*/ 28607 h 111449"/>
                  <a:gd name="connsiteX4" fmla="*/ 10843 w 122339"/>
                  <a:gd name="connsiteY4" fmla="*/ 111094 h 1114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2339" h="111449">
                    <a:moveTo>
                      <a:pt x="10843" y="111094"/>
                    </a:moveTo>
                    <a:lnTo>
                      <a:pt x="122292" y="111094"/>
                    </a:lnTo>
                    <a:cubicBezTo>
                      <a:pt x="122292" y="73465"/>
                      <a:pt x="117380" y="35998"/>
                      <a:pt x="107695" y="-356"/>
                    </a:cubicBezTo>
                    <a:lnTo>
                      <a:pt x="-47" y="28607"/>
                    </a:lnTo>
                    <a:cubicBezTo>
                      <a:pt x="7113" y="55531"/>
                      <a:pt x="10774" y="83242"/>
                      <a:pt x="10843" y="111094"/>
                    </a:cubicBezTo>
                    <a:close/>
                  </a:path>
                </a:pathLst>
              </a:custGeom>
              <a:solidFill>
                <a:srgbClr val="108CE0"/>
              </a:solidFill>
              <a:ln w="2312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2" name="Freeform: Shape 201">
                <a:extLst>
                  <a:ext uri="{FF2B5EF4-FFF2-40B4-BE49-F238E27FC236}">
                    <a16:creationId xmlns:a16="http://schemas.microsoft.com/office/drawing/2014/main" id="{0F35C997-53BC-A8E9-2CB6-3D8B2753FEB8}"/>
                  </a:ext>
                </a:extLst>
              </p:cNvPr>
              <p:cNvSpPr/>
              <p:nvPr/>
            </p:nvSpPr>
            <p:spPr>
              <a:xfrm>
                <a:off x="3455543" y="4980731"/>
                <a:ext cx="122571" cy="111449"/>
              </a:xfrm>
              <a:custGeom>
                <a:avLst/>
                <a:gdLst>
                  <a:gd name="connsiteX0" fmla="*/ 111635 w 122571"/>
                  <a:gd name="connsiteY0" fmla="*/ -356 h 111449"/>
                  <a:gd name="connsiteX1" fmla="*/ -46 w 122571"/>
                  <a:gd name="connsiteY1" fmla="*/ -356 h 111449"/>
                  <a:gd name="connsiteX2" fmla="*/ 14783 w 122571"/>
                  <a:gd name="connsiteY2" fmla="*/ 111093 h 111449"/>
                  <a:gd name="connsiteX3" fmla="*/ 122525 w 122571"/>
                  <a:gd name="connsiteY3" fmla="*/ 82361 h 111449"/>
                  <a:gd name="connsiteX4" fmla="*/ 111635 w 122571"/>
                  <a:gd name="connsiteY4" fmla="*/ -356 h 1114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2571" h="111449">
                    <a:moveTo>
                      <a:pt x="111635" y="-356"/>
                    </a:moveTo>
                    <a:lnTo>
                      <a:pt x="-46" y="-356"/>
                    </a:lnTo>
                    <a:cubicBezTo>
                      <a:pt x="-116" y="37296"/>
                      <a:pt x="4866" y="74785"/>
                      <a:pt x="14783" y="111093"/>
                    </a:cubicBezTo>
                    <a:lnTo>
                      <a:pt x="122525" y="82361"/>
                    </a:lnTo>
                    <a:cubicBezTo>
                      <a:pt x="115226" y="55391"/>
                      <a:pt x="111565" y="27587"/>
                      <a:pt x="111635" y="-356"/>
                    </a:cubicBezTo>
                    <a:close/>
                  </a:path>
                </a:pathLst>
              </a:custGeom>
              <a:solidFill>
                <a:srgbClr val="108CE0"/>
              </a:solidFill>
              <a:ln w="2312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203" name="Group 202">
                <a:extLst>
                  <a:ext uri="{FF2B5EF4-FFF2-40B4-BE49-F238E27FC236}">
                    <a16:creationId xmlns:a16="http://schemas.microsoft.com/office/drawing/2014/main" id="{DC2EE2D9-83DE-2FB0-3E6D-1597D8CE7FA4}"/>
                  </a:ext>
                </a:extLst>
              </p:cNvPr>
              <p:cNvGrpSpPr/>
              <p:nvPr/>
            </p:nvGrpSpPr>
            <p:grpSpPr>
              <a:xfrm>
                <a:off x="3455543" y="4550226"/>
                <a:ext cx="861240" cy="861241"/>
                <a:chOff x="3455543" y="4550226"/>
                <a:chExt cx="861240" cy="861241"/>
              </a:xfrm>
            </p:grpSpPr>
            <p:sp>
              <p:nvSpPr>
                <p:cNvPr id="204" name="Freeform: Shape 203">
                  <a:extLst>
                    <a:ext uri="{FF2B5EF4-FFF2-40B4-BE49-F238E27FC236}">
                      <a16:creationId xmlns:a16="http://schemas.microsoft.com/office/drawing/2014/main" id="{638CC408-1427-576A-5212-F3FE600C3AD8}"/>
                    </a:ext>
                  </a:extLst>
                </p:cNvPr>
                <p:cNvSpPr/>
                <p:nvPr/>
              </p:nvSpPr>
              <p:spPr>
                <a:xfrm>
                  <a:off x="3774830" y="4550226"/>
                  <a:ext cx="111449" cy="122339"/>
                </a:xfrm>
                <a:custGeom>
                  <a:avLst/>
                  <a:gdLst>
                    <a:gd name="connsiteX0" fmla="*/ 111402 w 111449"/>
                    <a:gd name="connsiteY0" fmla="*/ 111325 h 122339"/>
                    <a:gd name="connsiteX1" fmla="*/ 111402 w 111449"/>
                    <a:gd name="connsiteY1" fmla="*/ -356 h 122339"/>
                    <a:gd name="connsiteX2" fmla="*/ -47 w 111449"/>
                    <a:gd name="connsiteY2" fmla="*/ 14241 h 122339"/>
                    <a:gd name="connsiteX3" fmla="*/ 28684 w 111449"/>
                    <a:gd name="connsiteY3" fmla="*/ 121983 h 122339"/>
                    <a:gd name="connsiteX4" fmla="*/ 111402 w 111449"/>
                    <a:gd name="connsiteY4" fmla="*/ 111325 h 122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1449" h="122339">
                      <a:moveTo>
                        <a:pt x="111402" y="111325"/>
                      </a:moveTo>
                      <a:lnTo>
                        <a:pt x="111402" y="-356"/>
                      </a:lnTo>
                      <a:cubicBezTo>
                        <a:pt x="73774" y="-379"/>
                        <a:pt x="36307" y="4510"/>
                        <a:pt x="-47" y="14241"/>
                      </a:cubicBezTo>
                      <a:lnTo>
                        <a:pt x="28684" y="121983"/>
                      </a:lnTo>
                      <a:cubicBezTo>
                        <a:pt x="55677" y="114893"/>
                        <a:pt x="83482" y="111302"/>
                        <a:pt x="111402" y="111325"/>
                      </a:cubicBezTo>
                      <a:close/>
                    </a:path>
                  </a:pathLst>
                </a:custGeom>
                <a:solidFill>
                  <a:srgbClr val="108CE0"/>
                </a:solidFill>
                <a:ln w="23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5" name="Freeform: Shape 204">
                  <a:extLst>
                    <a:ext uri="{FF2B5EF4-FFF2-40B4-BE49-F238E27FC236}">
                      <a16:creationId xmlns:a16="http://schemas.microsoft.com/office/drawing/2014/main" id="{F7EBADDF-6046-628B-1289-40A9228FC6B9}"/>
                    </a:ext>
                  </a:extLst>
                </p:cNvPr>
                <p:cNvSpPr/>
                <p:nvPr/>
              </p:nvSpPr>
              <p:spPr>
                <a:xfrm>
                  <a:off x="3671027" y="4564824"/>
                  <a:ext cx="132534" cy="139716"/>
                </a:xfrm>
                <a:custGeom>
                  <a:avLst/>
                  <a:gdLst>
                    <a:gd name="connsiteX0" fmla="*/ 132487 w 132534"/>
                    <a:gd name="connsiteY0" fmla="*/ 107386 h 139716"/>
                    <a:gd name="connsiteX1" fmla="*/ 103756 w 132534"/>
                    <a:gd name="connsiteY1" fmla="*/ -356 h 139716"/>
                    <a:gd name="connsiteX2" fmla="*/ -47 w 132534"/>
                    <a:gd name="connsiteY2" fmla="*/ 42740 h 139716"/>
                    <a:gd name="connsiteX3" fmla="*/ 55561 w 132534"/>
                    <a:gd name="connsiteY3" fmla="*/ 139361 h 139716"/>
                    <a:gd name="connsiteX4" fmla="*/ 132487 w 132534"/>
                    <a:gd name="connsiteY4" fmla="*/ 107386 h 139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534" h="139716">
                      <a:moveTo>
                        <a:pt x="132487" y="107386"/>
                      </a:moveTo>
                      <a:lnTo>
                        <a:pt x="103756" y="-356"/>
                      </a:lnTo>
                      <a:cubicBezTo>
                        <a:pt x="67448" y="9468"/>
                        <a:pt x="32553" y="23950"/>
                        <a:pt x="-47" y="42740"/>
                      </a:cubicBezTo>
                      <a:lnTo>
                        <a:pt x="55561" y="139361"/>
                      </a:lnTo>
                      <a:cubicBezTo>
                        <a:pt x="79751" y="125505"/>
                        <a:pt x="105609" y="114754"/>
                        <a:pt x="132487" y="107386"/>
                      </a:cubicBezTo>
                      <a:close/>
                    </a:path>
                  </a:pathLst>
                </a:custGeom>
                <a:solidFill>
                  <a:srgbClr val="108CE0"/>
                </a:solidFill>
                <a:ln w="23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6" name="Freeform: Shape 205">
                  <a:extLst>
                    <a:ext uri="{FF2B5EF4-FFF2-40B4-BE49-F238E27FC236}">
                      <a16:creationId xmlns:a16="http://schemas.microsoft.com/office/drawing/2014/main" id="{C8D0127D-7A81-CA12-E42D-CE4CA8123ED3}"/>
                    </a:ext>
                  </a:extLst>
                </p:cNvPr>
                <p:cNvSpPr/>
                <p:nvPr/>
              </p:nvSpPr>
              <p:spPr>
                <a:xfrm>
                  <a:off x="3471068" y="4765479"/>
                  <a:ext cx="139021" cy="132765"/>
                </a:xfrm>
                <a:custGeom>
                  <a:avLst/>
                  <a:gdLst>
                    <a:gd name="connsiteX0" fmla="*/ 138975 w 139021"/>
                    <a:gd name="connsiteY0" fmla="*/ 55484 h 132765"/>
                    <a:gd name="connsiteX1" fmla="*/ 42818 w 139021"/>
                    <a:gd name="connsiteY1" fmla="*/ -356 h 132765"/>
                    <a:gd name="connsiteX2" fmla="*/ -47 w 139021"/>
                    <a:gd name="connsiteY2" fmla="*/ 103446 h 132765"/>
                    <a:gd name="connsiteX3" fmla="*/ 107695 w 139021"/>
                    <a:gd name="connsiteY3" fmla="*/ 132409 h 132765"/>
                    <a:gd name="connsiteX4" fmla="*/ 138975 w 139021"/>
                    <a:gd name="connsiteY4" fmla="*/ 55484 h 1327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021" h="132765">
                      <a:moveTo>
                        <a:pt x="138975" y="55484"/>
                      </a:moveTo>
                      <a:lnTo>
                        <a:pt x="42818" y="-356"/>
                      </a:lnTo>
                      <a:cubicBezTo>
                        <a:pt x="24050" y="32222"/>
                        <a:pt x="9638" y="67116"/>
                        <a:pt x="-47" y="103446"/>
                      </a:cubicBezTo>
                      <a:lnTo>
                        <a:pt x="107695" y="132409"/>
                      </a:lnTo>
                      <a:cubicBezTo>
                        <a:pt x="114600" y="105462"/>
                        <a:pt x="125119" y="79604"/>
                        <a:pt x="138975" y="55484"/>
                      </a:cubicBezTo>
                      <a:close/>
                    </a:path>
                  </a:pathLst>
                </a:custGeom>
                <a:solidFill>
                  <a:srgbClr val="108CE0"/>
                </a:solidFill>
                <a:ln w="23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7" name="Freeform: Shape 206">
                  <a:extLst>
                    <a:ext uri="{FF2B5EF4-FFF2-40B4-BE49-F238E27FC236}">
                      <a16:creationId xmlns:a16="http://schemas.microsoft.com/office/drawing/2014/main" id="{14E8DE32-0742-2288-BC92-9E029A5F8E84}"/>
                    </a:ext>
                  </a:extLst>
                </p:cNvPr>
                <p:cNvSpPr/>
                <p:nvPr/>
              </p:nvSpPr>
              <p:spPr>
                <a:xfrm>
                  <a:off x="3581822" y="4607920"/>
                  <a:ext cx="144814" cy="147363"/>
                </a:xfrm>
                <a:custGeom>
                  <a:avLst/>
                  <a:gdLst>
                    <a:gd name="connsiteX0" fmla="*/ 144767 w 144814"/>
                    <a:gd name="connsiteY0" fmla="*/ 96264 h 147363"/>
                    <a:gd name="connsiteX1" fmla="*/ 89159 w 144814"/>
                    <a:gd name="connsiteY1" fmla="*/ -356 h 147363"/>
                    <a:gd name="connsiteX2" fmla="*/ -47 w 144814"/>
                    <a:gd name="connsiteY2" fmla="*/ 67997 h 147363"/>
                    <a:gd name="connsiteX3" fmla="*/ 78732 w 144814"/>
                    <a:gd name="connsiteY3" fmla="*/ 147008 h 147363"/>
                    <a:gd name="connsiteX4" fmla="*/ 144767 w 144814"/>
                    <a:gd name="connsiteY4" fmla="*/ 96264 h 1473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4814" h="147363">
                      <a:moveTo>
                        <a:pt x="144767" y="96264"/>
                      </a:moveTo>
                      <a:lnTo>
                        <a:pt x="89159" y="-356"/>
                      </a:lnTo>
                      <a:cubicBezTo>
                        <a:pt x="56604" y="18482"/>
                        <a:pt x="26622" y="41467"/>
                        <a:pt x="-47" y="67997"/>
                      </a:cubicBezTo>
                      <a:lnTo>
                        <a:pt x="78732" y="147008"/>
                      </a:lnTo>
                      <a:cubicBezTo>
                        <a:pt x="98496" y="127359"/>
                        <a:pt x="120694" y="110305"/>
                        <a:pt x="144767" y="96264"/>
                      </a:cubicBezTo>
                      <a:close/>
                    </a:path>
                  </a:pathLst>
                </a:custGeom>
                <a:solidFill>
                  <a:srgbClr val="108CE0"/>
                </a:solidFill>
                <a:ln w="23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8" name="Freeform: Shape 207">
                  <a:extLst>
                    <a:ext uri="{FF2B5EF4-FFF2-40B4-BE49-F238E27FC236}">
                      <a16:creationId xmlns:a16="http://schemas.microsoft.com/office/drawing/2014/main" id="{EE088EBF-3C69-624A-913E-D68901834479}"/>
                    </a:ext>
                  </a:extLst>
                </p:cNvPr>
                <p:cNvSpPr/>
                <p:nvPr/>
              </p:nvSpPr>
              <p:spPr>
                <a:xfrm>
                  <a:off x="3512311" y="4676273"/>
                  <a:ext cx="148290" cy="145046"/>
                </a:xfrm>
                <a:custGeom>
                  <a:avLst/>
                  <a:gdLst>
                    <a:gd name="connsiteX0" fmla="*/ 148243 w 148290"/>
                    <a:gd name="connsiteY0" fmla="*/ 78655 h 145046"/>
                    <a:gd name="connsiteX1" fmla="*/ 69464 w 148290"/>
                    <a:gd name="connsiteY1" fmla="*/ -356 h 145046"/>
                    <a:gd name="connsiteX2" fmla="*/ -47 w 148290"/>
                    <a:gd name="connsiteY2" fmla="*/ 88850 h 145046"/>
                    <a:gd name="connsiteX3" fmla="*/ 96805 w 148290"/>
                    <a:gd name="connsiteY3" fmla="*/ 144690 h 145046"/>
                    <a:gd name="connsiteX4" fmla="*/ 148243 w 148290"/>
                    <a:gd name="connsiteY4" fmla="*/ 78655 h 145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8290" h="145046">
                      <a:moveTo>
                        <a:pt x="148243" y="78655"/>
                      </a:moveTo>
                      <a:lnTo>
                        <a:pt x="69464" y="-356"/>
                      </a:lnTo>
                      <a:cubicBezTo>
                        <a:pt x="42517" y="26220"/>
                        <a:pt x="19138" y="56226"/>
                        <a:pt x="-47" y="88850"/>
                      </a:cubicBezTo>
                      <a:lnTo>
                        <a:pt x="96805" y="144690"/>
                      </a:lnTo>
                      <a:cubicBezTo>
                        <a:pt x="110962" y="120500"/>
                        <a:pt x="128270" y="98303"/>
                        <a:pt x="148243" y="78655"/>
                      </a:cubicBezTo>
                      <a:close/>
                    </a:path>
                  </a:pathLst>
                </a:custGeom>
                <a:solidFill>
                  <a:srgbClr val="108CE0"/>
                </a:solidFill>
                <a:ln w="23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9" name="Freeform: Shape 208">
                  <a:extLst>
                    <a:ext uri="{FF2B5EF4-FFF2-40B4-BE49-F238E27FC236}">
                      <a16:creationId xmlns:a16="http://schemas.microsoft.com/office/drawing/2014/main" id="{0E2D1D85-F0F6-87DD-8AC5-5740EE4FD691}"/>
                    </a:ext>
                  </a:extLst>
                </p:cNvPr>
                <p:cNvSpPr/>
                <p:nvPr/>
              </p:nvSpPr>
              <p:spPr>
                <a:xfrm>
                  <a:off x="4194444" y="4980731"/>
                  <a:ext cx="122339" cy="111449"/>
                </a:xfrm>
                <a:custGeom>
                  <a:avLst/>
                  <a:gdLst>
                    <a:gd name="connsiteX0" fmla="*/ -47 w 122339"/>
                    <a:gd name="connsiteY0" fmla="*/ 82361 h 111449"/>
                    <a:gd name="connsiteX1" fmla="*/ 107695 w 122339"/>
                    <a:gd name="connsiteY1" fmla="*/ 111093 h 111449"/>
                    <a:gd name="connsiteX2" fmla="*/ 122292 w 122339"/>
                    <a:gd name="connsiteY2" fmla="*/ -356 h 111449"/>
                    <a:gd name="connsiteX3" fmla="*/ 10843 w 122339"/>
                    <a:gd name="connsiteY3" fmla="*/ -356 h 111449"/>
                    <a:gd name="connsiteX4" fmla="*/ -47 w 122339"/>
                    <a:gd name="connsiteY4" fmla="*/ 82361 h 1114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2339" h="111449">
                      <a:moveTo>
                        <a:pt x="-47" y="82361"/>
                      </a:moveTo>
                      <a:lnTo>
                        <a:pt x="107695" y="111093"/>
                      </a:lnTo>
                      <a:cubicBezTo>
                        <a:pt x="117426" y="74739"/>
                        <a:pt x="122315" y="37272"/>
                        <a:pt x="122292" y="-356"/>
                      </a:cubicBezTo>
                      <a:lnTo>
                        <a:pt x="10843" y="-356"/>
                      </a:lnTo>
                      <a:cubicBezTo>
                        <a:pt x="10797" y="27564"/>
                        <a:pt x="7136" y="55369"/>
                        <a:pt x="-47" y="82361"/>
                      </a:cubicBezTo>
                      <a:close/>
                    </a:path>
                  </a:pathLst>
                </a:custGeom>
                <a:solidFill>
                  <a:srgbClr val="108CE0"/>
                </a:solidFill>
                <a:ln w="23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0" name="Freeform: Shape 209">
                  <a:extLst>
                    <a:ext uri="{FF2B5EF4-FFF2-40B4-BE49-F238E27FC236}">
                      <a16:creationId xmlns:a16="http://schemas.microsoft.com/office/drawing/2014/main" id="{2734DAFF-7BA7-6248-28F3-E1E5A6A17E6A}"/>
                    </a:ext>
                  </a:extLst>
                </p:cNvPr>
                <p:cNvSpPr/>
                <p:nvPr/>
              </p:nvSpPr>
              <p:spPr>
                <a:xfrm>
                  <a:off x="3968766" y="5257153"/>
                  <a:ext cx="132765" cy="139716"/>
                </a:xfrm>
                <a:custGeom>
                  <a:avLst/>
                  <a:gdLst>
                    <a:gd name="connsiteX0" fmla="*/ -47 w 132765"/>
                    <a:gd name="connsiteY0" fmla="*/ 31387 h 139716"/>
                    <a:gd name="connsiteX1" fmla="*/ 28916 w 132765"/>
                    <a:gd name="connsiteY1" fmla="*/ 139361 h 139716"/>
                    <a:gd name="connsiteX2" fmla="*/ 132719 w 132765"/>
                    <a:gd name="connsiteY2" fmla="*/ 96264 h 139716"/>
                    <a:gd name="connsiteX3" fmla="*/ 78037 w 132765"/>
                    <a:gd name="connsiteY3" fmla="*/ -356 h 139716"/>
                    <a:gd name="connsiteX4" fmla="*/ -47 w 132765"/>
                    <a:gd name="connsiteY4" fmla="*/ 31387 h 139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765" h="139716">
                      <a:moveTo>
                        <a:pt x="-47" y="31387"/>
                      </a:moveTo>
                      <a:lnTo>
                        <a:pt x="28916" y="139361"/>
                      </a:lnTo>
                      <a:cubicBezTo>
                        <a:pt x="65224" y="129536"/>
                        <a:pt x="100118" y="115055"/>
                        <a:pt x="132719" y="96264"/>
                      </a:cubicBezTo>
                      <a:lnTo>
                        <a:pt x="78037" y="-356"/>
                      </a:lnTo>
                      <a:cubicBezTo>
                        <a:pt x="53546" y="13662"/>
                        <a:pt x="27271" y="24343"/>
                        <a:pt x="-47" y="31387"/>
                      </a:cubicBezTo>
                      <a:close/>
                    </a:path>
                  </a:pathLst>
                </a:custGeom>
                <a:solidFill>
                  <a:srgbClr val="108CE0"/>
                </a:solidFill>
                <a:ln w="23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1" name="Freeform: Shape 210">
                  <a:extLst>
                    <a:ext uri="{FF2B5EF4-FFF2-40B4-BE49-F238E27FC236}">
                      <a16:creationId xmlns:a16="http://schemas.microsoft.com/office/drawing/2014/main" id="{F8AB8310-2B2A-A86B-B827-99E5B86A55AF}"/>
                    </a:ext>
                  </a:extLst>
                </p:cNvPr>
                <p:cNvSpPr/>
                <p:nvPr/>
              </p:nvSpPr>
              <p:spPr>
                <a:xfrm>
                  <a:off x="4046850" y="5205483"/>
                  <a:ext cx="145045" cy="148289"/>
                </a:xfrm>
                <a:custGeom>
                  <a:avLst/>
                  <a:gdLst>
                    <a:gd name="connsiteX0" fmla="*/ -47 w 145045"/>
                    <a:gd name="connsiteY0" fmla="*/ 51314 h 148289"/>
                    <a:gd name="connsiteX1" fmla="*/ 55793 w 145045"/>
                    <a:gd name="connsiteY1" fmla="*/ 147934 h 148289"/>
                    <a:gd name="connsiteX2" fmla="*/ 144999 w 145045"/>
                    <a:gd name="connsiteY2" fmla="*/ 78423 h 148289"/>
                    <a:gd name="connsiteX3" fmla="*/ 65988 w 145045"/>
                    <a:gd name="connsiteY3" fmla="*/ -356 h 148289"/>
                    <a:gd name="connsiteX4" fmla="*/ -47 w 145045"/>
                    <a:gd name="connsiteY4" fmla="*/ 51314 h 14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045" h="148289">
                      <a:moveTo>
                        <a:pt x="-47" y="51314"/>
                      </a:moveTo>
                      <a:lnTo>
                        <a:pt x="55793" y="147934"/>
                      </a:lnTo>
                      <a:cubicBezTo>
                        <a:pt x="88417" y="128749"/>
                        <a:pt x="118423" y="105371"/>
                        <a:pt x="144999" y="78423"/>
                      </a:cubicBezTo>
                      <a:lnTo>
                        <a:pt x="65988" y="-356"/>
                      </a:lnTo>
                      <a:cubicBezTo>
                        <a:pt x="46386" y="19733"/>
                        <a:pt x="24166" y="37110"/>
                        <a:pt x="-47" y="51314"/>
                      </a:cubicBezTo>
                      <a:close/>
                    </a:path>
                  </a:pathLst>
                </a:custGeom>
                <a:solidFill>
                  <a:srgbClr val="108CE0"/>
                </a:solidFill>
                <a:ln w="23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2" name="Freeform: Shape 211">
                  <a:extLst>
                    <a:ext uri="{FF2B5EF4-FFF2-40B4-BE49-F238E27FC236}">
                      <a16:creationId xmlns:a16="http://schemas.microsoft.com/office/drawing/2014/main" id="{22943B3E-8320-4E4A-D421-994D9D065F7C}"/>
                    </a:ext>
                  </a:extLst>
                </p:cNvPr>
                <p:cNvSpPr/>
                <p:nvPr/>
              </p:nvSpPr>
              <p:spPr>
                <a:xfrm>
                  <a:off x="3774830" y="5288896"/>
                  <a:ext cx="111449" cy="122571"/>
                </a:xfrm>
                <a:custGeom>
                  <a:avLst/>
                  <a:gdLst>
                    <a:gd name="connsiteX0" fmla="*/ 28684 w 111449"/>
                    <a:gd name="connsiteY0" fmla="*/ -356 h 122571"/>
                    <a:gd name="connsiteX1" fmla="*/ -47 w 111449"/>
                    <a:gd name="connsiteY1" fmla="*/ 107618 h 122571"/>
                    <a:gd name="connsiteX2" fmla="*/ 111402 w 111449"/>
                    <a:gd name="connsiteY2" fmla="*/ 122215 h 122571"/>
                    <a:gd name="connsiteX3" fmla="*/ 111402 w 111449"/>
                    <a:gd name="connsiteY3" fmla="*/ 10534 h 122571"/>
                    <a:gd name="connsiteX4" fmla="*/ 28684 w 111449"/>
                    <a:gd name="connsiteY4" fmla="*/ -356 h 122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1449" h="122571">
                      <a:moveTo>
                        <a:pt x="28684" y="-356"/>
                      </a:moveTo>
                      <a:lnTo>
                        <a:pt x="-47" y="107618"/>
                      </a:lnTo>
                      <a:cubicBezTo>
                        <a:pt x="36307" y="117349"/>
                        <a:pt x="73774" y="122238"/>
                        <a:pt x="111402" y="122215"/>
                      </a:cubicBezTo>
                      <a:lnTo>
                        <a:pt x="111402" y="10534"/>
                      </a:lnTo>
                      <a:cubicBezTo>
                        <a:pt x="83459" y="10580"/>
                        <a:pt x="55654" y="6919"/>
                        <a:pt x="28684" y="-356"/>
                      </a:cubicBezTo>
                      <a:close/>
                    </a:path>
                  </a:pathLst>
                </a:custGeom>
                <a:solidFill>
                  <a:srgbClr val="108CE0"/>
                </a:solidFill>
                <a:ln w="23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3" name="Freeform: Shape 212">
                  <a:extLst>
                    <a:ext uri="{FF2B5EF4-FFF2-40B4-BE49-F238E27FC236}">
                      <a16:creationId xmlns:a16="http://schemas.microsoft.com/office/drawing/2014/main" id="{33237B49-7CA3-ACEB-25CF-1F5EA7D0E291}"/>
                    </a:ext>
                  </a:extLst>
                </p:cNvPr>
                <p:cNvSpPr/>
                <p:nvPr/>
              </p:nvSpPr>
              <p:spPr>
                <a:xfrm>
                  <a:off x="3886280" y="5288896"/>
                  <a:ext cx="111449" cy="122571"/>
                </a:xfrm>
                <a:custGeom>
                  <a:avLst/>
                  <a:gdLst>
                    <a:gd name="connsiteX0" fmla="*/ -47 w 111449"/>
                    <a:gd name="connsiteY0" fmla="*/ 10534 h 122571"/>
                    <a:gd name="connsiteX1" fmla="*/ -47 w 111449"/>
                    <a:gd name="connsiteY1" fmla="*/ 122215 h 122571"/>
                    <a:gd name="connsiteX2" fmla="*/ 111402 w 111449"/>
                    <a:gd name="connsiteY2" fmla="*/ 107618 h 122571"/>
                    <a:gd name="connsiteX3" fmla="*/ 82439 w 111449"/>
                    <a:gd name="connsiteY3" fmla="*/ -356 h 122571"/>
                    <a:gd name="connsiteX4" fmla="*/ -47 w 111449"/>
                    <a:gd name="connsiteY4" fmla="*/ 10534 h 122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1449" h="122571">
                      <a:moveTo>
                        <a:pt x="-47" y="10534"/>
                      </a:moveTo>
                      <a:lnTo>
                        <a:pt x="-47" y="122215"/>
                      </a:lnTo>
                      <a:cubicBezTo>
                        <a:pt x="37581" y="122215"/>
                        <a:pt x="75048" y="117303"/>
                        <a:pt x="111402" y="107618"/>
                      </a:cubicBezTo>
                      <a:lnTo>
                        <a:pt x="82439" y="-356"/>
                      </a:lnTo>
                      <a:cubicBezTo>
                        <a:pt x="55538" y="6919"/>
                        <a:pt x="27804" y="10580"/>
                        <a:pt x="-47" y="10534"/>
                      </a:cubicBezTo>
                      <a:close/>
                    </a:path>
                  </a:pathLst>
                </a:custGeom>
                <a:solidFill>
                  <a:srgbClr val="108CE0"/>
                </a:solidFill>
                <a:ln w="23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4" name="Freeform: Shape 213">
                  <a:extLst>
                    <a:ext uri="{FF2B5EF4-FFF2-40B4-BE49-F238E27FC236}">
                      <a16:creationId xmlns:a16="http://schemas.microsoft.com/office/drawing/2014/main" id="{DDE1D90C-0FD3-5682-4C3C-F72079422E97}"/>
                    </a:ext>
                  </a:extLst>
                </p:cNvPr>
                <p:cNvSpPr/>
                <p:nvPr/>
              </p:nvSpPr>
              <p:spPr>
                <a:xfrm>
                  <a:off x="3455543" y="4869281"/>
                  <a:ext cx="122571" cy="111449"/>
                </a:xfrm>
                <a:custGeom>
                  <a:avLst/>
                  <a:gdLst>
                    <a:gd name="connsiteX0" fmla="*/ 122524 w 122571"/>
                    <a:gd name="connsiteY0" fmla="*/ 28607 h 111449"/>
                    <a:gd name="connsiteX1" fmla="*/ 14782 w 122571"/>
                    <a:gd name="connsiteY1" fmla="*/ -356 h 111449"/>
                    <a:gd name="connsiteX2" fmla="*/ -47 w 122571"/>
                    <a:gd name="connsiteY2" fmla="*/ 111094 h 111449"/>
                    <a:gd name="connsiteX3" fmla="*/ 111634 w 122571"/>
                    <a:gd name="connsiteY3" fmla="*/ 111094 h 111449"/>
                    <a:gd name="connsiteX4" fmla="*/ 122524 w 122571"/>
                    <a:gd name="connsiteY4" fmla="*/ 28607 h 1114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2571" h="111449">
                      <a:moveTo>
                        <a:pt x="122524" y="28607"/>
                      </a:moveTo>
                      <a:lnTo>
                        <a:pt x="14782" y="-356"/>
                      </a:lnTo>
                      <a:cubicBezTo>
                        <a:pt x="4888" y="35976"/>
                        <a:pt x="-93" y="73442"/>
                        <a:pt x="-47" y="111094"/>
                      </a:cubicBezTo>
                      <a:lnTo>
                        <a:pt x="111634" y="111094"/>
                      </a:lnTo>
                      <a:cubicBezTo>
                        <a:pt x="111588" y="83242"/>
                        <a:pt x="115249" y="55508"/>
                        <a:pt x="122524" y="28607"/>
                      </a:cubicBezTo>
                      <a:close/>
                    </a:path>
                  </a:pathLst>
                </a:custGeom>
                <a:solidFill>
                  <a:srgbClr val="108CE0"/>
                </a:solidFill>
                <a:ln w="23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5" name="Freeform: Shape 214">
                  <a:extLst>
                    <a:ext uri="{FF2B5EF4-FFF2-40B4-BE49-F238E27FC236}">
                      <a16:creationId xmlns:a16="http://schemas.microsoft.com/office/drawing/2014/main" id="{0D354018-1536-E8F9-38A7-E4BB6BEB6F58}"/>
                    </a:ext>
                  </a:extLst>
                </p:cNvPr>
                <p:cNvSpPr/>
                <p:nvPr/>
              </p:nvSpPr>
              <p:spPr>
                <a:xfrm>
                  <a:off x="4162470" y="5063449"/>
                  <a:ext cx="139716" cy="132534"/>
                </a:xfrm>
                <a:custGeom>
                  <a:avLst/>
                  <a:gdLst>
                    <a:gd name="connsiteX0" fmla="*/ 31928 w 139716"/>
                    <a:gd name="connsiteY0" fmla="*/ -356 h 132534"/>
                    <a:gd name="connsiteX1" fmla="*/ -47 w 139716"/>
                    <a:gd name="connsiteY1" fmla="*/ 76570 h 132534"/>
                    <a:gd name="connsiteX2" fmla="*/ 96573 w 139716"/>
                    <a:gd name="connsiteY2" fmla="*/ 132178 h 132534"/>
                    <a:gd name="connsiteX3" fmla="*/ 139670 w 139716"/>
                    <a:gd name="connsiteY3" fmla="*/ 28376 h 132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9716" h="132534">
                      <a:moveTo>
                        <a:pt x="31928" y="-356"/>
                      </a:moveTo>
                      <a:cubicBezTo>
                        <a:pt x="24652" y="26568"/>
                        <a:pt x="13901" y="52426"/>
                        <a:pt x="-47" y="76570"/>
                      </a:cubicBezTo>
                      <a:lnTo>
                        <a:pt x="96573" y="132178"/>
                      </a:lnTo>
                      <a:cubicBezTo>
                        <a:pt x="115549" y="99671"/>
                        <a:pt x="130054" y="64752"/>
                        <a:pt x="139670" y="28376"/>
                      </a:cubicBezTo>
                      <a:close/>
                    </a:path>
                  </a:pathLst>
                </a:custGeom>
                <a:solidFill>
                  <a:srgbClr val="108CE0"/>
                </a:solidFill>
                <a:ln w="23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6" name="Freeform: Shape 215">
                  <a:extLst>
                    <a:ext uri="{FF2B5EF4-FFF2-40B4-BE49-F238E27FC236}">
                      <a16:creationId xmlns:a16="http://schemas.microsoft.com/office/drawing/2014/main" id="{EA1B9FA8-AE65-80E3-AD6D-F81E84AB22F6}"/>
                    </a:ext>
                  </a:extLst>
                </p:cNvPr>
                <p:cNvSpPr/>
                <p:nvPr/>
              </p:nvSpPr>
              <p:spPr>
                <a:xfrm>
                  <a:off x="4111726" y="5140374"/>
                  <a:ext cx="147363" cy="144814"/>
                </a:xfrm>
                <a:custGeom>
                  <a:avLst/>
                  <a:gdLst>
                    <a:gd name="connsiteX0" fmla="*/ -47 w 147363"/>
                    <a:gd name="connsiteY0" fmla="*/ 65679 h 144814"/>
                    <a:gd name="connsiteX1" fmla="*/ 78964 w 147363"/>
                    <a:gd name="connsiteY1" fmla="*/ 144458 h 144814"/>
                    <a:gd name="connsiteX2" fmla="*/ 147316 w 147363"/>
                    <a:gd name="connsiteY2" fmla="*/ 55253 h 144814"/>
                    <a:gd name="connsiteX3" fmla="*/ 50696 w 147363"/>
                    <a:gd name="connsiteY3" fmla="*/ -356 h 144814"/>
                    <a:gd name="connsiteX4" fmla="*/ -47 w 147363"/>
                    <a:gd name="connsiteY4" fmla="*/ 65679 h 1448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63" h="144814">
                      <a:moveTo>
                        <a:pt x="-47" y="65679"/>
                      </a:moveTo>
                      <a:lnTo>
                        <a:pt x="78964" y="144458"/>
                      </a:lnTo>
                      <a:cubicBezTo>
                        <a:pt x="105493" y="117789"/>
                        <a:pt x="128478" y="87807"/>
                        <a:pt x="147316" y="55253"/>
                      </a:cubicBezTo>
                      <a:lnTo>
                        <a:pt x="50696" y="-356"/>
                      </a:lnTo>
                      <a:cubicBezTo>
                        <a:pt x="36747" y="23787"/>
                        <a:pt x="19671" y="45985"/>
                        <a:pt x="-47" y="65679"/>
                      </a:cubicBezTo>
                      <a:close/>
                    </a:path>
                  </a:pathLst>
                </a:custGeom>
                <a:solidFill>
                  <a:srgbClr val="108CE0"/>
                </a:solidFill>
                <a:ln w="23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7" name="Freeform: Shape 216">
                  <a:extLst>
                    <a:ext uri="{FF2B5EF4-FFF2-40B4-BE49-F238E27FC236}">
                      <a16:creationId xmlns:a16="http://schemas.microsoft.com/office/drawing/2014/main" id="{4D20815C-D66A-E5CE-1BA5-25EFAB6979B5}"/>
                    </a:ext>
                  </a:extLst>
                </p:cNvPr>
                <p:cNvSpPr/>
                <p:nvPr/>
              </p:nvSpPr>
              <p:spPr>
                <a:xfrm>
                  <a:off x="3470372" y="5063449"/>
                  <a:ext cx="139716" cy="132534"/>
                </a:xfrm>
                <a:custGeom>
                  <a:avLst/>
                  <a:gdLst>
                    <a:gd name="connsiteX0" fmla="*/ 107695 w 139716"/>
                    <a:gd name="connsiteY0" fmla="*/ -356 h 132534"/>
                    <a:gd name="connsiteX1" fmla="*/ -47 w 139716"/>
                    <a:gd name="connsiteY1" fmla="*/ 28376 h 132534"/>
                    <a:gd name="connsiteX2" fmla="*/ 42818 w 139716"/>
                    <a:gd name="connsiteY2" fmla="*/ 132178 h 132534"/>
                    <a:gd name="connsiteX3" fmla="*/ 139670 w 139716"/>
                    <a:gd name="connsiteY3" fmla="*/ 76570 h 132534"/>
                    <a:gd name="connsiteX4" fmla="*/ 107695 w 139716"/>
                    <a:gd name="connsiteY4" fmla="*/ -356 h 132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716" h="132534">
                      <a:moveTo>
                        <a:pt x="107695" y="-356"/>
                      </a:moveTo>
                      <a:lnTo>
                        <a:pt x="-47" y="28376"/>
                      </a:lnTo>
                      <a:cubicBezTo>
                        <a:pt x="9592" y="64707"/>
                        <a:pt x="24004" y="99624"/>
                        <a:pt x="42818" y="132178"/>
                      </a:cubicBezTo>
                      <a:lnTo>
                        <a:pt x="139670" y="76570"/>
                      </a:lnTo>
                      <a:cubicBezTo>
                        <a:pt x="125629" y="52472"/>
                        <a:pt x="114854" y="26591"/>
                        <a:pt x="107695" y="-356"/>
                      </a:cubicBezTo>
                      <a:close/>
                    </a:path>
                  </a:pathLst>
                </a:custGeom>
                <a:solidFill>
                  <a:srgbClr val="108CE0"/>
                </a:solidFill>
                <a:ln w="23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8" name="Freeform: Shape 217">
                  <a:extLst>
                    <a:ext uri="{FF2B5EF4-FFF2-40B4-BE49-F238E27FC236}">
                      <a16:creationId xmlns:a16="http://schemas.microsoft.com/office/drawing/2014/main" id="{A3753DEE-A654-E848-2282-060340D1AD90}"/>
                    </a:ext>
                  </a:extLst>
                </p:cNvPr>
                <p:cNvSpPr/>
                <p:nvPr/>
              </p:nvSpPr>
              <p:spPr>
                <a:xfrm>
                  <a:off x="3671027" y="5257153"/>
                  <a:ext cx="132534" cy="139716"/>
                </a:xfrm>
                <a:custGeom>
                  <a:avLst/>
                  <a:gdLst>
                    <a:gd name="connsiteX0" fmla="*/ 55561 w 132534"/>
                    <a:gd name="connsiteY0" fmla="*/ -356 h 139716"/>
                    <a:gd name="connsiteX1" fmla="*/ -47 w 132534"/>
                    <a:gd name="connsiteY1" fmla="*/ 96264 h 139716"/>
                    <a:gd name="connsiteX2" fmla="*/ 103756 w 132534"/>
                    <a:gd name="connsiteY2" fmla="*/ 139361 h 139716"/>
                    <a:gd name="connsiteX3" fmla="*/ 132487 w 132534"/>
                    <a:gd name="connsiteY3" fmla="*/ 31387 h 139716"/>
                    <a:gd name="connsiteX4" fmla="*/ 55561 w 132534"/>
                    <a:gd name="connsiteY4" fmla="*/ -356 h 139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534" h="139716">
                      <a:moveTo>
                        <a:pt x="55561" y="-356"/>
                      </a:moveTo>
                      <a:lnTo>
                        <a:pt x="-47" y="96264"/>
                      </a:lnTo>
                      <a:cubicBezTo>
                        <a:pt x="32553" y="115055"/>
                        <a:pt x="67448" y="129536"/>
                        <a:pt x="103756" y="139361"/>
                      </a:cubicBezTo>
                      <a:lnTo>
                        <a:pt x="132487" y="31387"/>
                      </a:lnTo>
                      <a:cubicBezTo>
                        <a:pt x="105563" y="24204"/>
                        <a:pt x="79705" y="13523"/>
                        <a:pt x="55561" y="-356"/>
                      </a:cubicBezTo>
                      <a:close/>
                    </a:path>
                  </a:pathLst>
                </a:custGeom>
                <a:solidFill>
                  <a:srgbClr val="108CE0"/>
                </a:solidFill>
                <a:ln w="23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9" name="Freeform: Shape 218">
                  <a:extLst>
                    <a:ext uri="{FF2B5EF4-FFF2-40B4-BE49-F238E27FC236}">
                      <a16:creationId xmlns:a16="http://schemas.microsoft.com/office/drawing/2014/main" id="{5D6E5ABF-13B1-471C-F689-64C116AE0B84}"/>
                    </a:ext>
                  </a:extLst>
                </p:cNvPr>
                <p:cNvSpPr/>
                <p:nvPr/>
              </p:nvSpPr>
              <p:spPr>
                <a:xfrm>
                  <a:off x="3513238" y="5140374"/>
                  <a:ext cx="148289" cy="144814"/>
                </a:xfrm>
                <a:custGeom>
                  <a:avLst/>
                  <a:gdLst>
                    <a:gd name="connsiteX0" fmla="*/ 96805 w 148289"/>
                    <a:gd name="connsiteY0" fmla="*/ -356 h 144814"/>
                    <a:gd name="connsiteX1" fmla="*/ -47 w 148289"/>
                    <a:gd name="connsiteY1" fmla="*/ 55253 h 144814"/>
                    <a:gd name="connsiteX2" fmla="*/ 69464 w 148289"/>
                    <a:gd name="connsiteY2" fmla="*/ 144458 h 144814"/>
                    <a:gd name="connsiteX3" fmla="*/ 148243 w 148289"/>
                    <a:gd name="connsiteY3" fmla="*/ 65679 h 144814"/>
                    <a:gd name="connsiteX4" fmla="*/ 96805 w 148289"/>
                    <a:gd name="connsiteY4" fmla="*/ -356 h 1448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8289" h="144814">
                      <a:moveTo>
                        <a:pt x="96805" y="-356"/>
                      </a:moveTo>
                      <a:lnTo>
                        <a:pt x="-47" y="55253"/>
                      </a:lnTo>
                      <a:cubicBezTo>
                        <a:pt x="19092" y="87923"/>
                        <a:pt x="42470" y="117929"/>
                        <a:pt x="69464" y="144458"/>
                      </a:cubicBezTo>
                      <a:lnTo>
                        <a:pt x="148243" y="65679"/>
                      </a:lnTo>
                      <a:cubicBezTo>
                        <a:pt x="128270" y="46031"/>
                        <a:pt x="110962" y="23834"/>
                        <a:pt x="96805" y="-356"/>
                      </a:cubicBezTo>
                      <a:close/>
                    </a:path>
                  </a:pathLst>
                </a:custGeom>
                <a:solidFill>
                  <a:srgbClr val="108CE0"/>
                </a:solidFill>
                <a:ln w="23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0" name="Freeform: Shape 219">
                  <a:extLst>
                    <a:ext uri="{FF2B5EF4-FFF2-40B4-BE49-F238E27FC236}">
                      <a16:creationId xmlns:a16="http://schemas.microsoft.com/office/drawing/2014/main" id="{7153FBB1-A50D-A7CC-0FA6-9DD43F9F933A}"/>
                    </a:ext>
                  </a:extLst>
                </p:cNvPr>
                <p:cNvSpPr/>
                <p:nvPr/>
              </p:nvSpPr>
              <p:spPr>
                <a:xfrm>
                  <a:off x="3581822" y="5206410"/>
                  <a:ext cx="144814" cy="148289"/>
                </a:xfrm>
                <a:custGeom>
                  <a:avLst/>
                  <a:gdLst>
                    <a:gd name="connsiteX0" fmla="*/ 78732 w 144814"/>
                    <a:gd name="connsiteY0" fmla="*/ -356 h 148289"/>
                    <a:gd name="connsiteX1" fmla="*/ -47 w 144814"/>
                    <a:gd name="connsiteY1" fmla="*/ 78423 h 148289"/>
                    <a:gd name="connsiteX2" fmla="*/ 89159 w 144814"/>
                    <a:gd name="connsiteY2" fmla="*/ 147934 h 148289"/>
                    <a:gd name="connsiteX3" fmla="*/ 144767 w 144814"/>
                    <a:gd name="connsiteY3" fmla="*/ 51313 h 148289"/>
                    <a:gd name="connsiteX4" fmla="*/ 78732 w 144814"/>
                    <a:gd name="connsiteY4" fmla="*/ -356 h 14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4814" h="148289">
                      <a:moveTo>
                        <a:pt x="78732" y="-356"/>
                      </a:moveTo>
                      <a:lnTo>
                        <a:pt x="-47" y="78423"/>
                      </a:lnTo>
                      <a:cubicBezTo>
                        <a:pt x="26483" y="105416"/>
                        <a:pt x="56488" y="128795"/>
                        <a:pt x="89159" y="147934"/>
                      </a:cubicBezTo>
                      <a:lnTo>
                        <a:pt x="144767" y="51313"/>
                      </a:lnTo>
                      <a:cubicBezTo>
                        <a:pt x="120624" y="36994"/>
                        <a:pt x="98427" y="19617"/>
                        <a:pt x="78732" y="-356"/>
                      </a:cubicBezTo>
                      <a:close/>
                    </a:path>
                  </a:pathLst>
                </a:custGeom>
                <a:solidFill>
                  <a:srgbClr val="108CE0"/>
                </a:solidFill>
                <a:ln w="23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226" name="Group 225">
            <a:extLst>
              <a:ext uri="{FF2B5EF4-FFF2-40B4-BE49-F238E27FC236}">
                <a16:creationId xmlns:a16="http://schemas.microsoft.com/office/drawing/2014/main" id="{22E2C968-B35E-7842-D90B-8060A0D50893}"/>
              </a:ext>
            </a:extLst>
          </p:cNvPr>
          <p:cNvGrpSpPr/>
          <p:nvPr/>
        </p:nvGrpSpPr>
        <p:grpSpPr>
          <a:xfrm>
            <a:off x="975519" y="4915694"/>
            <a:ext cx="861240" cy="861241"/>
            <a:chOff x="3455543" y="4550226"/>
            <a:chExt cx="861240" cy="861241"/>
          </a:xfrm>
        </p:grpSpPr>
        <p:grpSp>
          <p:nvGrpSpPr>
            <p:cNvPr id="227" name="Group 226">
              <a:extLst>
                <a:ext uri="{FF2B5EF4-FFF2-40B4-BE49-F238E27FC236}">
                  <a16:creationId xmlns:a16="http://schemas.microsoft.com/office/drawing/2014/main" id="{6E502C4F-EABE-648B-C909-6E9C544EBF66}"/>
                </a:ext>
              </a:extLst>
            </p:cNvPr>
            <p:cNvGrpSpPr/>
            <p:nvPr/>
          </p:nvGrpSpPr>
          <p:grpSpPr>
            <a:xfrm>
              <a:off x="3886280" y="4550226"/>
              <a:ext cx="415906" cy="348018"/>
              <a:chOff x="3886280" y="4550226"/>
              <a:chExt cx="415906" cy="348018"/>
            </a:xfrm>
          </p:grpSpPr>
          <p:sp>
            <p:nvSpPr>
              <p:cNvPr id="249" name="Freeform: Shape 248">
                <a:extLst>
                  <a:ext uri="{FF2B5EF4-FFF2-40B4-BE49-F238E27FC236}">
                    <a16:creationId xmlns:a16="http://schemas.microsoft.com/office/drawing/2014/main" id="{A714957C-A17C-6360-11B5-734EEAACF933}"/>
                  </a:ext>
                </a:extLst>
              </p:cNvPr>
              <p:cNvSpPr/>
              <p:nvPr/>
            </p:nvSpPr>
            <p:spPr>
              <a:xfrm>
                <a:off x="3886280" y="4550226"/>
                <a:ext cx="111449" cy="122339"/>
              </a:xfrm>
              <a:custGeom>
                <a:avLst/>
                <a:gdLst>
                  <a:gd name="connsiteX0" fmla="*/ 82439 w 111449"/>
                  <a:gd name="connsiteY0" fmla="*/ 121983 h 122339"/>
                  <a:gd name="connsiteX1" fmla="*/ 111402 w 111449"/>
                  <a:gd name="connsiteY1" fmla="*/ 14241 h 122339"/>
                  <a:gd name="connsiteX2" fmla="*/ -47 w 111449"/>
                  <a:gd name="connsiteY2" fmla="*/ -356 h 122339"/>
                  <a:gd name="connsiteX3" fmla="*/ -47 w 111449"/>
                  <a:gd name="connsiteY3" fmla="*/ 111325 h 122339"/>
                  <a:gd name="connsiteX4" fmla="*/ 82439 w 111449"/>
                  <a:gd name="connsiteY4" fmla="*/ 121983 h 122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1449" h="122339">
                    <a:moveTo>
                      <a:pt x="82439" y="121983"/>
                    </a:moveTo>
                    <a:lnTo>
                      <a:pt x="111402" y="14241"/>
                    </a:lnTo>
                    <a:cubicBezTo>
                      <a:pt x="75048" y="4556"/>
                      <a:pt x="37581" y="-356"/>
                      <a:pt x="-47" y="-356"/>
                    </a:cubicBezTo>
                    <a:lnTo>
                      <a:pt x="-47" y="111325"/>
                    </a:lnTo>
                    <a:cubicBezTo>
                      <a:pt x="27780" y="111325"/>
                      <a:pt x="55515" y="114916"/>
                      <a:pt x="82439" y="121983"/>
                    </a:cubicBezTo>
                    <a:close/>
                  </a:path>
                </a:pathLst>
              </a:custGeom>
              <a:solidFill>
                <a:srgbClr val="E5E1E1">
                  <a:alpha val="49000"/>
                </a:srgbClr>
              </a:solidFill>
              <a:ln w="2312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0" name="Freeform: Shape 249">
                <a:extLst>
                  <a:ext uri="{FF2B5EF4-FFF2-40B4-BE49-F238E27FC236}">
                    <a16:creationId xmlns:a16="http://schemas.microsoft.com/office/drawing/2014/main" id="{A0DCD76A-D3ED-9B62-521B-C2CA299B9E30}"/>
                  </a:ext>
                </a:extLst>
              </p:cNvPr>
              <p:cNvSpPr/>
              <p:nvPr/>
            </p:nvSpPr>
            <p:spPr>
              <a:xfrm>
                <a:off x="3969924" y="4564824"/>
                <a:ext cx="132766" cy="139716"/>
              </a:xfrm>
              <a:custGeom>
                <a:avLst/>
                <a:gdLst>
                  <a:gd name="connsiteX0" fmla="*/ 76878 w 132766"/>
                  <a:gd name="connsiteY0" fmla="*/ 139361 h 139716"/>
                  <a:gd name="connsiteX1" fmla="*/ 132719 w 132766"/>
                  <a:gd name="connsiteY1" fmla="*/ 42740 h 139716"/>
                  <a:gd name="connsiteX2" fmla="*/ 28916 w 132766"/>
                  <a:gd name="connsiteY2" fmla="*/ -356 h 139716"/>
                  <a:gd name="connsiteX3" fmla="*/ -47 w 132766"/>
                  <a:gd name="connsiteY3" fmla="*/ 107386 h 139716"/>
                  <a:gd name="connsiteX4" fmla="*/ 76878 w 132766"/>
                  <a:gd name="connsiteY4" fmla="*/ 139361 h 139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766" h="139716">
                    <a:moveTo>
                      <a:pt x="76878" y="139361"/>
                    </a:moveTo>
                    <a:lnTo>
                      <a:pt x="132719" y="42740"/>
                    </a:lnTo>
                    <a:cubicBezTo>
                      <a:pt x="100118" y="23950"/>
                      <a:pt x="65224" y="9468"/>
                      <a:pt x="28916" y="-356"/>
                    </a:cubicBezTo>
                    <a:lnTo>
                      <a:pt x="-47" y="107386"/>
                    </a:lnTo>
                    <a:cubicBezTo>
                      <a:pt x="26854" y="114708"/>
                      <a:pt x="52712" y="125459"/>
                      <a:pt x="76878" y="139361"/>
                    </a:cubicBezTo>
                    <a:close/>
                  </a:path>
                </a:pathLst>
              </a:custGeom>
              <a:solidFill>
                <a:srgbClr val="E5E1E1">
                  <a:alpha val="49000"/>
                </a:srgbClr>
              </a:solidFill>
              <a:ln w="2312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1" name="Freeform: Shape 250">
                <a:extLst>
                  <a:ext uri="{FF2B5EF4-FFF2-40B4-BE49-F238E27FC236}">
                    <a16:creationId xmlns:a16="http://schemas.microsoft.com/office/drawing/2014/main" id="{B6165099-94FC-6800-8FF1-CACEECF1B674}"/>
                  </a:ext>
                </a:extLst>
              </p:cNvPr>
              <p:cNvSpPr/>
              <p:nvPr/>
            </p:nvSpPr>
            <p:spPr>
              <a:xfrm>
                <a:off x="4162701" y="4765479"/>
                <a:ext cx="139485" cy="132765"/>
              </a:xfrm>
              <a:custGeom>
                <a:avLst/>
                <a:gdLst>
                  <a:gd name="connsiteX0" fmla="*/ 31696 w 139485"/>
                  <a:gd name="connsiteY0" fmla="*/ 132409 h 132765"/>
                  <a:gd name="connsiteX1" fmla="*/ 139438 w 139485"/>
                  <a:gd name="connsiteY1" fmla="*/ 103446 h 132765"/>
                  <a:gd name="connsiteX2" fmla="*/ 96341 w 139485"/>
                  <a:gd name="connsiteY2" fmla="*/ -356 h 132765"/>
                  <a:gd name="connsiteX3" fmla="*/ -47 w 139485"/>
                  <a:gd name="connsiteY3" fmla="*/ 55484 h 132765"/>
                  <a:gd name="connsiteX4" fmla="*/ 31696 w 139485"/>
                  <a:gd name="connsiteY4" fmla="*/ 132409 h 132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485" h="132765">
                    <a:moveTo>
                      <a:pt x="31696" y="132409"/>
                    </a:moveTo>
                    <a:lnTo>
                      <a:pt x="139438" y="103446"/>
                    </a:lnTo>
                    <a:cubicBezTo>
                      <a:pt x="129776" y="67070"/>
                      <a:pt x="115272" y="32175"/>
                      <a:pt x="96341" y="-356"/>
                    </a:cubicBezTo>
                    <a:lnTo>
                      <a:pt x="-47" y="55484"/>
                    </a:lnTo>
                    <a:cubicBezTo>
                      <a:pt x="13855" y="79628"/>
                      <a:pt x="24537" y="105486"/>
                      <a:pt x="31696" y="132409"/>
                    </a:cubicBezTo>
                    <a:close/>
                  </a:path>
                </a:pathLst>
              </a:custGeom>
              <a:solidFill>
                <a:srgbClr val="E5E1E1">
                  <a:alpha val="49000"/>
                </a:srgbClr>
              </a:solidFill>
              <a:ln w="2312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2" name="Freeform: Shape 251">
                <a:extLst>
                  <a:ext uri="{FF2B5EF4-FFF2-40B4-BE49-F238E27FC236}">
                    <a16:creationId xmlns:a16="http://schemas.microsoft.com/office/drawing/2014/main" id="{62248D1F-382E-631B-CEC5-D7AA749B6EEA}"/>
                  </a:ext>
                </a:extLst>
              </p:cNvPr>
              <p:cNvSpPr/>
              <p:nvPr/>
            </p:nvSpPr>
            <p:spPr>
              <a:xfrm>
                <a:off x="4111958" y="4676273"/>
                <a:ext cx="147363" cy="145046"/>
              </a:xfrm>
              <a:custGeom>
                <a:avLst/>
                <a:gdLst>
                  <a:gd name="connsiteX0" fmla="*/ 50696 w 147363"/>
                  <a:gd name="connsiteY0" fmla="*/ 144690 h 145046"/>
                  <a:gd name="connsiteX1" fmla="*/ 147316 w 147363"/>
                  <a:gd name="connsiteY1" fmla="*/ 88850 h 145046"/>
                  <a:gd name="connsiteX2" fmla="*/ 78964 w 147363"/>
                  <a:gd name="connsiteY2" fmla="*/ -356 h 145046"/>
                  <a:gd name="connsiteX3" fmla="*/ -47 w 147363"/>
                  <a:gd name="connsiteY3" fmla="*/ 78655 h 145046"/>
                  <a:gd name="connsiteX4" fmla="*/ 50696 w 147363"/>
                  <a:gd name="connsiteY4" fmla="*/ 144690 h 145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7363" h="145046">
                    <a:moveTo>
                      <a:pt x="50696" y="144690"/>
                    </a:moveTo>
                    <a:lnTo>
                      <a:pt x="147316" y="88850"/>
                    </a:lnTo>
                    <a:cubicBezTo>
                      <a:pt x="128409" y="56341"/>
                      <a:pt x="105447" y="26360"/>
                      <a:pt x="78964" y="-356"/>
                    </a:cubicBezTo>
                    <a:lnTo>
                      <a:pt x="-47" y="78655"/>
                    </a:lnTo>
                    <a:cubicBezTo>
                      <a:pt x="19671" y="98350"/>
                      <a:pt x="36747" y="120546"/>
                      <a:pt x="50696" y="144690"/>
                    </a:cubicBezTo>
                    <a:close/>
                  </a:path>
                </a:pathLst>
              </a:custGeom>
              <a:solidFill>
                <a:srgbClr val="E5E1E1">
                  <a:alpha val="49000"/>
                </a:srgbClr>
              </a:solidFill>
              <a:ln w="2312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3" name="Freeform: Shape 252">
                <a:extLst>
                  <a:ext uri="{FF2B5EF4-FFF2-40B4-BE49-F238E27FC236}">
                    <a16:creationId xmlns:a16="http://schemas.microsoft.com/office/drawing/2014/main" id="{1D084AD8-1B99-5E20-3D41-BF1F30A29AE7}"/>
                  </a:ext>
                </a:extLst>
              </p:cNvPr>
              <p:cNvSpPr/>
              <p:nvPr/>
            </p:nvSpPr>
            <p:spPr>
              <a:xfrm>
                <a:off x="4046850" y="4607920"/>
                <a:ext cx="143887" cy="147363"/>
              </a:xfrm>
              <a:custGeom>
                <a:avLst/>
                <a:gdLst>
                  <a:gd name="connsiteX0" fmla="*/ 64830 w 143887"/>
                  <a:gd name="connsiteY0" fmla="*/ 147008 h 147363"/>
                  <a:gd name="connsiteX1" fmla="*/ 143841 w 143887"/>
                  <a:gd name="connsiteY1" fmla="*/ 67997 h 147363"/>
                  <a:gd name="connsiteX2" fmla="*/ 54635 w 143887"/>
                  <a:gd name="connsiteY2" fmla="*/ -356 h 147363"/>
                  <a:gd name="connsiteX3" fmla="*/ -47 w 143887"/>
                  <a:gd name="connsiteY3" fmla="*/ 96264 h 147363"/>
                  <a:gd name="connsiteX4" fmla="*/ 64830 w 143887"/>
                  <a:gd name="connsiteY4" fmla="*/ 147008 h 147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3887" h="147363">
                    <a:moveTo>
                      <a:pt x="64830" y="147008"/>
                    </a:moveTo>
                    <a:lnTo>
                      <a:pt x="143841" y="67997"/>
                    </a:lnTo>
                    <a:cubicBezTo>
                      <a:pt x="117125" y="41513"/>
                      <a:pt x="87143" y="18551"/>
                      <a:pt x="54635" y="-356"/>
                    </a:cubicBezTo>
                    <a:lnTo>
                      <a:pt x="-47" y="96264"/>
                    </a:lnTo>
                    <a:cubicBezTo>
                      <a:pt x="23702" y="110259"/>
                      <a:pt x="45529" y="127336"/>
                      <a:pt x="64830" y="147008"/>
                    </a:cubicBezTo>
                    <a:close/>
                  </a:path>
                </a:pathLst>
              </a:custGeom>
              <a:solidFill>
                <a:srgbClr val="E5E1E1">
                  <a:alpha val="49000"/>
                </a:srgbClr>
              </a:solidFill>
              <a:ln w="2312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28" name="Group 227">
              <a:extLst>
                <a:ext uri="{FF2B5EF4-FFF2-40B4-BE49-F238E27FC236}">
                  <a16:creationId xmlns:a16="http://schemas.microsoft.com/office/drawing/2014/main" id="{F6722AEB-D495-4441-5AAC-4B15B95ABF22}"/>
                </a:ext>
              </a:extLst>
            </p:cNvPr>
            <p:cNvGrpSpPr/>
            <p:nvPr/>
          </p:nvGrpSpPr>
          <p:grpSpPr>
            <a:xfrm>
              <a:off x="3455543" y="4550226"/>
              <a:ext cx="861240" cy="861241"/>
              <a:chOff x="3455543" y="4550226"/>
              <a:chExt cx="861240" cy="861241"/>
            </a:xfrm>
          </p:grpSpPr>
          <p:sp>
            <p:nvSpPr>
              <p:cNvPr id="229" name="Freeform: Shape 228">
                <a:extLst>
                  <a:ext uri="{FF2B5EF4-FFF2-40B4-BE49-F238E27FC236}">
                    <a16:creationId xmlns:a16="http://schemas.microsoft.com/office/drawing/2014/main" id="{77A75554-5224-0C63-9DB1-A197EC178F70}"/>
                  </a:ext>
                </a:extLst>
              </p:cNvPr>
              <p:cNvSpPr/>
              <p:nvPr/>
            </p:nvSpPr>
            <p:spPr>
              <a:xfrm>
                <a:off x="4194444" y="4869281"/>
                <a:ext cx="122339" cy="111449"/>
              </a:xfrm>
              <a:custGeom>
                <a:avLst/>
                <a:gdLst>
                  <a:gd name="connsiteX0" fmla="*/ 10843 w 122339"/>
                  <a:gd name="connsiteY0" fmla="*/ 111094 h 111449"/>
                  <a:gd name="connsiteX1" fmla="*/ 122292 w 122339"/>
                  <a:gd name="connsiteY1" fmla="*/ 111094 h 111449"/>
                  <a:gd name="connsiteX2" fmla="*/ 107695 w 122339"/>
                  <a:gd name="connsiteY2" fmla="*/ -356 h 111449"/>
                  <a:gd name="connsiteX3" fmla="*/ -47 w 122339"/>
                  <a:gd name="connsiteY3" fmla="*/ 28607 h 111449"/>
                  <a:gd name="connsiteX4" fmla="*/ 10843 w 122339"/>
                  <a:gd name="connsiteY4" fmla="*/ 111094 h 1114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2339" h="111449">
                    <a:moveTo>
                      <a:pt x="10843" y="111094"/>
                    </a:moveTo>
                    <a:lnTo>
                      <a:pt x="122292" y="111094"/>
                    </a:lnTo>
                    <a:cubicBezTo>
                      <a:pt x="122292" y="73465"/>
                      <a:pt x="117380" y="35998"/>
                      <a:pt x="107695" y="-356"/>
                    </a:cubicBezTo>
                    <a:lnTo>
                      <a:pt x="-47" y="28607"/>
                    </a:lnTo>
                    <a:cubicBezTo>
                      <a:pt x="7113" y="55531"/>
                      <a:pt x="10774" y="83242"/>
                      <a:pt x="10843" y="111094"/>
                    </a:cubicBezTo>
                    <a:close/>
                  </a:path>
                </a:pathLst>
              </a:custGeom>
              <a:solidFill>
                <a:srgbClr val="108CE0"/>
              </a:solidFill>
              <a:ln w="2312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0" name="Freeform: Shape 229">
                <a:extLst>
                  <a:ext uri="{FF2B5EF4-FFF2-40B4-BE49-F238E27FC236}">
                    <a16:creationId xmlns:a16="http://schemas.microsoft.com/office/drawing/2014/main" id="{61C1958D-07B9-E540-4873-487ECB4495D5}"/>
                  </a:ext>
                </a:extLst>
              </p:cNvPr>
              <p:cNvSpPr/>
              <p:nvPr/>
            </p:nvSpPr>
            <p:spPr>
              <a:xfrm>
                <a:off x="3455543" y="4980731"/>
                <a:ext cx="122571" cy="111449"/>
              </a:xfrm>
              <a:custGeom>
                <a:avLst/>
                <a:gdLst>
                  <a:gd name="connsiteX0" fmla="*/ 111635 w 122571"/>
                  <a:gd name="connsiteY0" fmla="*/ -356 h 111449"/>
                  <a:gd name="connsiteX1" fmla="*/ -46 w 122571"/>
                  <a:gd name="connsiteY1" fmla="*/ -356 h 111449"/>
                  <a:gd name="connsiteX2" fmla="*/ 14783 w 122571"/>
                  <a:gd name="connsiteY2" fmla="*/ 111093 h 111449"/>
                  <a:gd name="connsiteX3" fmla="*/ 122525 w 122571"/>
                  <a:gd name="connsiteY3" fmla="*/ 82361 h 111449"/>
                  <a:gd name="connsiteX4" fmla="*/ 111635 w 122571"/>
                  <a:gd name="connsiteY4" fmla="*/ -356 h 1114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2571" h="111449">
                    <a:moveTo>
                      <a:pt x="111635" y="-356"/>
                    </a:moveTo>
                    <a:lnTo>
                      <a:pt x="-46" y="-356"/>
                    </a:lnTo>
                    <a:cubicBezTo>
                      <a:pt x="-116" y="37296"/>
                      <a:pt x="4866" y="74785"/>
                      <a:pt x="14783" y="111093"/>
                    </a:cubicBezTo>
                    <a:lnTo>
                      <a:pt x="122525" y="82361"/>
                    </a:lnTo>
                    <a:cubicBezTo>
                      <a:pt x="115226" y="55391"/>
                      <a:pt x="111565" y="27587"/>
                      <a:pt x="111635" y="-356"/>
                    </a:cubicBezTo>
                    <a:close/>
                  </a:path>
                </a:pathLst>
              </a:custGeom>
              <a:solidFill>
                <a:srgbClr val="108CE0"/>
              </a:solidFill>
              <a:ln w="2312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231" name="Group 230">
                <a:extLst>
                  <a:ext uri="{FF2B5EF4-FFF2-40B4-BE49-F238E27FC236}">
                    <a16:creationId xmlns:a16="http://schemas.microsoft.com/office/drawing/2014/main" id="{B67FE4B5-B9E3-7F27-9F92-25945036995D}"/>
                  </a:ext>
                </a:extLst>
              </p:cNvPr>
              <p:cNvGrpSpPr/>
              <p:nvPr/>
            </p:nvGrpSpPr>
            <p:grpSpPr>
              <a:xfrm>
                <a:off x="3455543" y="4550226"/>
                <a:ext cx="861240" cy="861241"/>
                <a:chOff x="3455543" y="4550226"/>
                <a:chExt cx="861240" cy="861241"/>
              </a:xfrm>
            </p:grpSpPr>
            <p:sp>
              <p:nvSpPr>
                <p:cNvPr id="232" name="Freeform: Shape 231">
                  <a:extLst>
                    <a:ext uri="{FF2B5EF4-FFF2-40B4-BE49-F238E27FC236}">
                      <a16:creationId xmlns:a16="http://schemas.microsoft.com/office/drawing/2014/main" id="{114B0121-22C6-136C-7CBD-16EA5752B6A9}"/>
                    </a:ext>
                  </a:extLst>
                </p:cNvPr>
                <p:cNvSpPr/>
                <p:nvPr/>
              </p:nvSpPr>
              <p:spPr>
                <a:xfrm>
                  <a:off x="3774830" y="4550226"/>
                  <a:ext cx="111449" cy="122339"/>
                </a:xfrm>
                <a:custGeom>
                  <a:avLst/>
                  <a:gdLst>
                    <a:gd name="connsiteX0" fmla="*/ 111402 w 111449"/>
                    <a:gd name="connsiteY0" fmla="*/ 111325 h 122339"/>
                    <a:gd name="connsiteX1" fmla="*/ 111402 w 111449"/>
                    <a:gd name="connsiteY1" fmla="*/ -356 h 122339"/>
                    <a:gd name="connsiteX2" fmla="*/ -47 w 111449"/>
                    <a:gd name="connsiteY2" fmla="*/ 14241 h 122339"/>
                    <a:gd name="connsiteX3" fmla="*/ 28684 w 111449"/>
                    <a:gd name="connsiteY3" fmla="*/ 121983 h 122339"/>
                    <a:gd name="connsiteX4" fmla="*/ 111402 w 111449"/>
                    <a:gd name="connsiteY4" fmla="*/ 111325 h 122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1449" h="122339">
                      <a:moveTo>
                        <a:pt x="111402" y="111325"/>
                      </a:moveTo>
                      <a:lnTo>
                        <a:pt x="111402" y="-356"/>
                      </a:lnTo>
                      <a:cubicBezTo>
                        <a:pt x="73774" y="-379"/>
                        <a:pt x="36307" y="4510"/>
                        <a:pt x="-47" y="14241"/>
                      </a:cubicBezTo>
                      <a:lnTo>
                        <a:pt x="28684" y="121983"/>
                      </a:lnTo>
                      <a:cubicBezTo>
                        <a:pt x="55677" y="114893"/>
                        <a:pt x="83482" y="111302"/>
                        <a:pt x="111402" y="111325"/>
                      </a:cubicBezTo>
                      <a:close/>
                    </a:path>
                  </a:pathLst>
                </a:custGeom>
                <a:solidFill>
                  <a:srgbClr val="108CE0"/>
                </a:solidFill>
                <a:ln w="23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33" name="Freeform: Shape 232">
                  <a:extLst>
                    <a:ext uri="{FF2B5EF4-FFF2-40B4-BE49-F238E27FC236}">
                      <a16:creationId xmlns:a16="http://schemas.microsoft.com/office/drawing/2014/main" id="{F37937A7-166F-1546-B7AC-D14A0E7E3FE0}"/>
                    </a:ext>
                  </a:extLst>
                </p:cNvPr>
                <p:cNvSpPr/>
                <p:nvPr/>
              </p:nvSpPr>
              <p:spPr>
                <a:xfrm>
                  <a:off x="3671027" y="4564824"/>
                  <a:ext cx="132534" cy="139716"/>
                </a:xfrm>
                <a:custGeom>
                  <a:avLst/>
                  <a:gdLst>
                    <a:gd name="connsiteX0" fmla="*/ 132487 w 132534"/>
                    <a:gd name="connsiteY0" fmla="*/ 107386 h 139716"/>
                    <a:gd name="connsiteX1" fmla="*/ 103756 w 132534"/>
                    <a:gd name="connsiteY1" fmla="*/ -356 h 139716"/>
                    <a:gd name="connsiteX2" fmla="*/ -47 w 132534"/>
                    <a:gd name="connsiteY2" fmla="*/ 42740 h 139716"/>
                    <a:gd name="connsiteX3" fmla="*/ 55561 w 132534"/>
                    <a:gd name="connsiteY3" fmla="*/ 139361 h 139716"/>
                    <a:gd name="connsiteX4" fmla="*/ 132487 w 132534"/>
                    <a:gd name="connsiteY4" fmla="*/ 107386 h 139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534" h="139716">
                      <a:moveTo>
                        <a:pt x="132487" y="107386"/>
                      </a:moveTo>
                      <a:lnTo>
                        <a:pt x="103756" y="-356"/>
                      </a:lnTo>
                      <a:cubicBezTo>
                        <a:pt x="67448" y="9468"/>
                        <a:pt x="32553" y="23950"/>
                        <a:pt x="-47" y="42740"/>
                      </a:cubicBezTo>
                      <a:lnTo>
                        <a:pt x="55561" y="139361"/>
                      </a:lnTo>
                      <a:cubicBezTo>
                        <a:pt x="79751" y="125505"/>
                        <a:pt x="105609" y="114754"/>
                        <a:pt x="132487" y="107386"/>
                      </a:cubicBezTo>
                      <a:close/>
                    </a:path>
                  </a:pathLst>
                </a:custGeom>
                <a:solidFill>
                  <a:srgbClr val="108CE0"/>
                </a:solidFill>
                <a:ln w="23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34" name="Freeform: Shape 233">
                  <a:extLst>
                    <a:ext uri="{FF2B5EF4-FFF2-40B4-BE49-F238E27FC236}">
                      <a16:creationId xmlns:a16="http://schemas.microsoft.com/office/drawing/2014/main" id="{2F0C7A93-C5C3-CF0E-6ED6-06D1EB74A7A5}"/>
                    </a:ext>
                  </a:extLst>
                </p:cNvPr>
                <p:cNvSpPr/>
                <p:nvPr/>
              </p:nvSpPr>
              <p:spPr>
                <a:xfrm>
                  <a:off x="3471068" y="4765479"/>
                  <a:ext cx="139021" cy="132765"/>
                </a:xfrm>
                <a:custGeom>
                  <a:avLst/>
                  <a:gdLst>
                    <a:gd name="connsiteX0" fmla="*/ 138975 w 139021"/>
                    <a:gd name="connsiteY0" fmla="*/ 55484 h 132765"/>
                    <a:gd name="connsiteX1" fmla="*/ 42818 w 139021"/>
                    <a:gd name="connsiteY1" fmla="*/ -356 h 132765"/>
                    <a:gd name="connsiteX2" fmla="*/ -47 w 139021"/>
                    <a:gd name="connsiteY2" fmla="*/ 103446 h 132765"/>
                    <a:gd name="connsiteX3" fmla="*/ 107695 w 139021"/>
                    <a:gd name="connsiteY3" fmla="*/ 132409 h 132765"/>
                    <a:gd name="connsiteX4" fmla="*/ 138975 w 139021"/>
                    <a:gd name="connsiteY4" fmla="*/ 55484 h 1327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021" h="132765">
                      <a:moveTo>
                        <a:pt x="138975" y="55484"/>
                      </a:moveTo>
                      <a:lnTo>
                        <a:pt x="42818" y="-356"/>
                      </a:lnTo>
                      <a:cubicBezTo>
                        <a:pt x="24050" y="32222"/>
                        <a:pt x="9638" y="67116"/>
                        <a:pt x="-47" y="103446"/>
                      </a:cubicBezTo>
                      <a:lnTo>
                        <a:pt x="107695" y="132409"/>
                      </a:lnTo>
                      <a:cubicBezTo>
                        <a:pt x="114600" y="105462"/>
                        <a:pt x="125119" y="79604"/>
                        <a:pt x="138975" y="55484"/>
                      </a:cubicBezTo>
                      <a:close/>
                    </a:path>
                  </a:pathLst>
                </a:custGeom>
                <a:solidFill>
                  <a:srgbClr val="108CE0"/>
                </a:solidFill>
                <a:ln w="23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35" name="Freeform: Shape 234">
                  <a:extLst>
                    <a:ext uri="{FF2B5EF4-FFF2-40B4-BE49-F238E27FC236}">
                      <a16:creationId xmlns:a16="http://schemas.microsoft.com/office/drawing/2014/main" id="{E0B08FAB-5354-89DC-6613-03A699123600}"/>
                    </a:ext>
                  </a:extLst>
                </p:cNvPr>
                <p:cNvSpPr/>
                <p:nvPr/>
              </p:nvSpPr>
              <p:spPr>
                <a:xfrm>
                  <a:off x="3581822" y="4607920"/>
                  <a:ext cx="144814" cy="147363"/>
                </a:xfrm>
                <a:custGeom>
                  <a:avLst/>
                  <a:gdLst>
                    <a:gd name="connsiteX0" fmla="*/ 144767 w 144814"/>
                    <a:gd name="connsiteY0" fmla="*/ 96264 h 147363"/>
                    <a:gd name="connsiteX1" fmla="*/ 89159 w 144814"/>
                    <a:gd name="connsiteY1" fmla="*/ -356 h 147363"/>
                    <a:gd name="connsiteX2" fmla="*/ -47 w 144814"/>
                    <a:gd name="connsiteY2" fmla="*/ 67997 h 147363"/>
                    <a:gd name="connsiteX3" fmla="*/ 78732 w 144814"/>
                    <a:gd name="connsiteY3" fmla="*/ 147008 h 147363"/>
                    <a:gd name="connsiteX4" fmla="*/ 144767 w 144814"/>
                    <a:gd name="connsiteY4" fmla="*/ 96264 h 1473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4814" h="147363">
                      <a:moveTo>
                        <a:pt x="144767" y="96264"/>
                      </a:moveTo>
                      <a:lnTo>
                        <a:pt x="89159" y="-356"/>
                      </a:lnTo>
                      <a:cubicBezTo>
                        <a:pt x="56604" y="18482"/>
                        <a:pt x="26622" y="41467"/>
                        <a:pt x="-47" y="67997"/>
                      </a:cubicBezTo>
                      <a:lnTo>
                        <a:pt x="78732" y="147008"/>
                      </a:lnTo>
                      <a:cubicBezTo>
                        <a:pt x="98496" y="127359"/>
                        <a:pt x="120694" y="110305"/>
                        <a:pt x="144767" y="96264"/>
                      </a:cubicBezTo>
                      <a:close/>
                    </a:path>
                  </a:pathLst>
                </a:custGeom>
                <a:solidFill>
                  <a:srgbClr val="108CE0"/>
                </a:solidFill>
                <a:ln w="23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36" name="Freeform: Shape 235">
                  <a:extLst>
                    <a:ext uri="{FF2B5EF4-FFF2-40B4-BE49-F238E27FC236}">
                      <a16:creationId xmlns:a16="http://schemas.microsoft.com/office/drawing/2014/main" id="{D8FCB188-C6D7-F5E7-473F-C40AA2D311F7}"/>
                    </a:ext>
                  </a:extLst>
                </p:cNvPr>
                <p:cNvSpPr/>
                <p:nvPr/>
              </p:nvSpPr>
              <p:spPr>
                <a:xfrm>
                  <a:off x="3512311" y="4676273"/>
                  <a:ext cx="148290" cy="145046"/>
                </a:xfrm>
                <a:custGeom>
                  <a:avLst/>
                  <a:gdLst>
                    <a:gd name="connsiteX0" fmla="*/ 148243 w 148290"/>
                    <a:gd name="connsiteY0" fmla="*/ 78655 h 145046"/>
                    <a:gd name="connsiteX1" fmla="*/ 69464 w 148290"/>
                    <a:gd name="connsiteY1" fmla="*/ -356 h 145046"/>
                    <a:gd name="connsiteX2" fmla="*/ -47 w 148290"/>
                    <a:gd name="connsiteY2" fmla="*/ 88850 h 145046"/>
                    <a:gd name="connsiteX3" fmla="*/ 96805 w 148290"/>
                    <a:gd name="connsiteY3" fmla="*/ 144690 h 145046"/>
                    <a:gd name="connsiteX4" fmla="*/ 148243 w 148290"/>
                    <a:gd name="connsiteY4" fmla="*/ 78655 h 145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8290" h="145046">
                      <a:moveTo>
                        <a:pt x="148243" y="78655"/>
                      </a:moveTo>
                      <a:lnTo>
                        <a:pt x="69464" y="-356"/>
                      </a:lnTo>
                      <a:cubicBezTo>
                        <a:pt x="42517" y="26220"/>
                        <a:pt x="19138" y="56226"/>
                        <a:pt x="-47" y="88850"/>
                      </a:cubicBezTo>
                      <a:lnTo>
                        <a:pt x="96805" y="144690"/>
                      </a:lnTo>
                      <a:cubicBezTo>
                        <a:pt x="110962" y="120500"/>
                        <a:pt x="128270" y="98303"/>
                        <a:pt x="148243" y="78655"/>
                      </a:cubicBezTo>
                      <a:close/>
                    </a:path>
                  </a:pathLst>
                </a:custGeom>
                <a:solidFill>
                  <a:srgbClr val="108CE0"/>
                </a:solidFill>
                <a:ln w="23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37" name="Freeform: Shape 236">
                  <a:extLst>
                    <a:ext uri="{FF2B5EF4-FFF2-40B4-BE49-F238E27FC236}">
                      <a16:creationId xmlns:a16="http://schemas.microsoft.com/office/drawing/2014/main" id="{076ED655-7432-024D-3207-53A2AFFF7619}"/>
                    </a:ext>
                  </a:extLst>
                </p:cNvPr>
                <p:cNvSpPr/>
                <p:nvPr/>
              </p:nvSpPr>
              <p:spPr>
                <a:xfrm>
                  <a:off x="4194444" y="4980731"/>
                  <a:ext cx="122339" cy="111449"/>
                </a:xfrm>
                <a:custGeom>
                  <a:avLst/>
                  <a:gdLst>
                    <a:gd name="connsiteX0" fmla="*/ -47 w 122339"/>
                    <a:gd name="connsiteY0" fmla="*/ 82361 h 111449"/>
                    <a:gd name="connsiteX1" fmla="*/ 107695 w 122339"/>
                    <a:gd name="connsiteY1" fmla="*/ 111093 h 111449"/>
                    <a:gd name="connsiteX2" fmla="*/ 122292 w 122339"/>
                    <a:gd name="connsiteY2" fmla="*/ -356 h 111449"/>
                    <a:gd name="connsiteX3" fmla="*/ 10843 w 122339"/>
                    <a:gd name="connsiteY3" fmla="*/ -356 h 111449"/>
                    <a:gd name="connsiteX4" fmla="*/ -47 w 122339"/>
                    <a:gd name="connsiteY4" fmla="*/ 82361 h 1114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2339" h="111449">
                      <a:moveTo>
                        <a:pt x="-47" y="82361"/>
                      </a:moveTo>
                      <a:lnTo>
                        <a:pt x="107695" y="111093"/>
                      </a:lnTo>
                      <a:cubicBezTo>
                        <a:pt x="117426" y="74739"/>
                        <a:pt x="122315" y="37272"/>
                        <a:pt x="122292" y="-356"/>
                      </a:cubicBezTo>
                      <a:lnTo>
                        <a:pt x="10843" y="-356"/>
                      </a:lnTo>
                      <a:cubicBezTo>
                        <a:pt x="10797" y="27564"/>
                        <a:pt x="7136" y="55369"/>
                        <a:pt x="-47" y="82361"/>
                      </a:cubicBezTo>
                      <a:close/>
                    </a:path>
                  </a:pathLst>
                </a:custGeom>
                <a:solidFill>
                  <a:srgbClr val="108CE0"/>
                </a:solidFill>
                <a:ln w="23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38" name="Freeform: Shape 237">
                  <a:extLst>
                    <a:ext uri="{FF2B5EF4-FFF2-40B4-BE49-F238E27FC236}">
                      <a16:creationId xmlns:a16="http://schemas.microsoft.com/office/drawing/2014/main" id="{BB2D4BCB-04E4-C5E0-5F04-F4547FA095DD}"/>
                    </a:ext>
                  </a:extLst>
                </p:cNvPr>
                <p:cNvSpPr/>
                <p:nvPr/>
              </p:nvSpPr>
              <p:spPr>
                <a:xfrm>
                  <a:off x="3968766" y="5257153"/>
                  <a:ext cx="132765" cy="139716"/>
                </a:xfrm>
                <a:custGeom>
                  <a:avLst/>
                  <a:gdLst>
                    <a:gd name="connsiteX0" fmla="*/ -47 w 132765"/>
                    <a:gd name="connsiteY0" fmla="*/ 31387 h 139716"/>
                    <a:gd name="connsiteX1" fmla="*/ 28916 w 132765"/>
                    <a:gd name="connsiteY1" fmla="*/ 139361 h 139716"/>
                    <a:gd name="connsiteX2" fmla="*/ 132719 w 132765"/>
                    <a:gd name="connsiteY2" fmla="*/ 96264 h 139716"/>
                    <a:gd name="connsiteX3" fmla="*/ 78037 w 132765"/>
                    <a:gd name="connsiteY3" fmla="*/ -356 h 139716"/>
                    <a:gd name="connsiteX4" fmla="*/ -47 w 132765"/>
                    <a:gd name="connsiteY4" fmla="*/ 31387 h 139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765" h="139716">
                      <a:moveTo>
                        <a:pt x="-47" y="31387"/>
                      </a:moveTo>
                      <a:lnTo>
                        <a:pt x="28916" y="139361"/>
                      </a:lnTo>
                      <a:cubicBezTo>
                        <a:pt x="65224" y="129536"/>
                        <a:pt x="100118" y="115055"/>
                        <a:pt x="132719" y="96264"/>
                      </a:cubicBezTo>
                      <a:lnTo>
                        <a:pt x="78037" y="-356"/>
                      </a:lnTo>
                      <a:cubicBezTo>
                        <a:pt x="53546" y="13662"/>
                        <a:pt x="27271" y="24343"/>
                        <a:pt x="-47" y="31387"/>
                      </a:cubicBezTo>
                      <a:close/>
                    </a:path>
                  </a:pathLst>
                </a:custGeom>
                <a:solidFill>
                  <a:srgbClr val="108CE0"/>
                </a:solidFill>
                <a:ln w="23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39" name="Freeform: Shape 238">
                  <a:extLst>
                    <a:ext uri="{FF2B5EF4-FFF2-40B4-BE49-F238E27FC236}">
                      <a16:creationId xmlns:a16="http://schemas.microsoft.com/office/drawing/2014/main" id="{A0FE8CD4-3F09-1099-1F86-CFC1225DE2A9}"/>
                    </a:ext>
                  </a:extLst>
                </p:cNvPr>
                <p:cNvSpPr/>
                <p:nvPr/>
              </p:nvSpPr>
              <p:spPr>
                <a:xfrm>
                  <a:off x="4046850" y="5205483"/>
                  <a:ext cx="145045" cy="148289"/>
                </a:xfrm>
                <a:custGeom>
                  <a:avLst/>
                  <a:gdLst>
                    <a:gd name="connsiteX0" fmla="*/ -47 w 145045"/>
                    <a:gd name="connsiteY0" fmla="*/ 51314 h 148289"/>
                    <a:gd name="connsiteX1" fmla="*/ 55793 w 145045"/>
                    <a:gd name="connsiteY1" fmla="*/ 147934 h 148289"/>
                    <a:gd name="connsiteX2" fmla="*/ 144999 w 145045"/>
                    <a:gd name="connsiteY2" fmla="*/ 78423 h 148289"/>
                    <a:gd name="connsiteX3" fmla="*/ 65988 w 145045"/>
                    <a:gd name="connsiteY3" fmla="*/ -356 h 148289"/>
                    <a:gd name="connsiteX4" fmla="*/ -47 w 145045"/>
                    <a:gd name="connsiteY4" fmla="*/ 51314 h 14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045" h="148289">
                      <a:moveTo>
                        <a:pt x="-47" y="51314"/>
                      </a:moveTo>
                      <a:lnTo>
                        <a:pt x="55793" y="147934"/>
                      </a:lnTo>
                      <a:cubicBezTo>
                        <a:pt x="88417" y="128749"/>
                        <a:pt x="118423" y="105371"/>
                        <a:pt x="144999" y="78423"/>
                      </a:cubicBezTo>
                      <a:lnTo>
                        <a:pt x="65988" y="-356"/>
                      </a:lnTo>
                      <a:cubicBezTo>
                        <a:pt x="46386" y="19733"/>
                        <a:pt x="24166" y="37110"/>
                        <a:pt x="-47" y="51314"/>
                      </a:cubicBezTo>
                      <a:close/>
                    </a:path>
                  </a:pathLst>
                </a:custGeom>
                <a:solidFill>
                  <a:srgbClr val="108CE0"/>
                </a:solidFill>
                <a:ln w="23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40" name="Freeform: Shape 239">
                  <a:extLst>
                    <a:ext uri="{FF2B5EF4-FFF2-40B4-BE49-F238E27FC236}">
                      <a16:creationId xmlns:a16="http://schemas.microsoft.com/office/drawing/2014/main" id="{A5031118-166B-7D68-8A95-8BF626A713FF}"/>
                    </a:ext>
                  </a:extLst>
                </p:cNvPr>
                <p:cNvSpPr/>
                <p:nvPr/>
              </p:nvSpPr>
              <p:spPr>
                <a:xfrm>
                  <a:off x="3774830" y="5288896"/>
                  <a:ext cx="111449" cy="122571"/>
                </a:xfrm>
                <a:custGeom>
                  <a:avLst/>
                  <a:gdLst>
                    <a:gd name="connsiteX0" fmla="*/ 28684 w 111449"/>
                    <a:gd name="connsiteY0" fmla="*/ -356 h 122571"/>
                    <a:gd name="connsiteX1" fmla="*/ -47 w 111449"/>
                    <a:gd name="connsiteY1" fmla="*/ 107618 h 122571"/>
                    <a:gd name="connsiteX2" fmla="*/ 111402 w 111449"/>
                    <a:gd name="connsiteY2" fmla="*/ 122215 h 122571"/>
                    <a:gd name="connsiteX3" fmla="*/ 111402 w 111449"/>
                    <a:gd name="connsiteY3" fmla="*/ 10534 h 122571"/>
                    <a:gd name="connsiteX4" fmla="*/ 28684 w 111449"/>
                    <a:gd name="connsiteY4" fmla="*/ -356 h 122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1449" h="122571">
                      <a:moveTo>
                        <a:pt x="28684" y="-356"/>
                      </a:moveTo>
                      <a:lnTo>
                        <a:pt x="-47" y="107618"/>
                      </a:lnTo>
                      <a:cubicBezTo>
                        <a:pt x="36307" y="117349"/>
                        <a:pt x="73774" y="122238"/>
                        <a:pt x="111402" y="122215"/>
                      </a:cubicBezTo>
                      <a:lnTo>
                        <a:pt x="111402" y="10534"/>
                      </a:lnTo>
                      <a:cubicBezTo>
                        <a:pt x="83459" y="10580"/>
                        <a:pt x="55654" y="6919"/>
                        <a:pt x="28684" y="-356"/>
                      </a:cubicBezTo>
                      <a:close/>
                    </a:path>
                  </a:pathLst>
                </a:custGeom>
                <a:solidFill>
                  <a:srgbClr val="108CE0"/>
                </a:solidFill>
                <a:ln w="23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41" name="Freeform: Shape 240">
                  <a:extLst>
                    <a:ext uri="{FF2B5EF4-FFF2-40B4-BE49-F238E27FC236}">
                      <a16:creationId xmlns:a16="http://schemas.microsoft.com/office/drawing/2014/main" id="{9D45E7F0-9F7B-7EE9-7FB3-47AF8786ADB6}"/>
                    </a:ext>
                  </a:extLst>
                </p:cNvPr>
                <p:cNvSpPr/>
                <p:nvPr/>
              </p:nvSpPr>
              <p:spPr>
                <a:xfrm>
                  <a:off x="3886280" y="5288896"/>
                  <a:ext cx="111449" cy="122571"/>
                </a:xfrm>
                <a:custGeom>
                  <a:avLst/>
                  <a:gdLst>
                    <a:gd name="connsiteX0" fmla="*/ -47 w 111449"/>
                    <a:gd name="connsiteY0" fmla="*/ 10534 h 122571"/>
                    <a:gd name="connsiteX1" fmla="*/ -47 w 111449"/>
                    <a:gd name="connsiteY1" fmla="*/ 122215 h 122571"/>
                    <a:gd name="connsiteX2" fmla="*/ 111402 w 111449"/>
                    <a:gd name="connsiteY2" fmla="*/ 107618 h 122571"/>
                    <a:gd name="connsiteX3" fmla="*/ 82439 w 111449"/>
                    <a:gd name="connsiteY3" fmla="*/ -356 h 122571"/>
                    <a:gd name="connsiteX4" fmla="*/ -47 w 111449"/>
                    <a:gd name="connsiteY4" fmla="*/ 10534 h 122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1449" h="122571">
                      <a:moveTo>
                        <a:pt x="-47" y="10534"/>
                      </a:moveTo>
                      <a:lnTo>
                        <a:pt x="-47" y="122215"/>
                      </a:lnTo>
                      <a:cubicBezTo>
                        <a:pt x="37581" y="122215"/>
                        <a:pt x="75048" y="117303"/>
                        <a:pt x="111402" y="107618"/>
                      </a:cubicBezTo>
                      <a:lnTo>
                        <a:pt x="82439" y="-356"/>
                      </a:lnTo>
                      <a:cubicBezTo>
                        <a:pt x="55538" y="6919"/>
                        <a:pt x="27804" y="10580"/>
                        <a:pt x="-47" y="10534"/>
                      </a:cubicBezTo>
                      <a:close/>
                    </a:path>
                  </a:pathLst>
                </a:custGeom>
                <a:solidFill>
                  <a:srgbClr val="108CE0"/>
                </a:solidFill>
                <a:ln w="23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42" name="Freeform: Shape 241">
                  <a:extLst>
                    <a:ext uri="{FF2B5EF4-FFF2-40B4-BE49-F238E27FC236}">
                      <a16:creationId xmlns:a16="http://schemas.microsoft.com/office/drawing/2014/main" id="{019D94B0-52B4-C782-0F5E-196669AC31DC}"/>
                    </a:ext>
                  </a:extLst>
                </p:cNvPr>
                <p:cNvSpPr/>
                <p:nvPr/>
              </p:nvSpPr>
              <p:spPr>
                <a:xfrm>
                  <a:off x="3455543" y="4869281"/>
                  <a:ext cx="122571" cy="111449"/>
                </a:xfrm>
                <a:custGeom>
                  <a:avLst/>
                  <a:gdLst>
                    <a:gd name="connsiteX0" fmla="*/ 122524 w 122571"/>
                    <a:gd name="connsiteY0" fmla="*/ 28607 h 111449"/>
                    <a:gd name="connsiteX1" fmla="*/ 14782 w 122571"/>
                    <a:gd name="connsiteY1" fmla="*/ -356 h 111449"/>
                    <a:gd name="connsiteX2" fmla="*/ -47 w 122571"/>
                    <a:gd name="connsiteY2" fmla="*/ 111094 h 111449"/>
                    <a:gd name="connsiteX3" fmla="*/ 111634 w 122571"/>
                    <a:gd name="connsiteY3" fmla="*/ 111094 h 111449"/>
                    <a:gd name="connsiteX4" fmla="*/ 122524 w 122571"/>
                    <a:gd name="connsiteY4" fmla="*/ 28607 h 1114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2571" h="111449">
                      <a:moveTo>
                        <a:pt x="122524" y="28607"/>
                      </a:moveTo>
                      <a:lnTo>
                        <a:pt x="14782" y="-356"/>
                      </a:lnTo>
                      <a:cubicBezTo>
                        <a:pt x="4888" y="35976"/>
                        <a:pt x="-93" y="73442"/>
                        <a:pt x="-47" y="111094"/>
                      </a:cubicBezTo>
                      <a:lnTo>
                        <a:pt x="111634" y="111094"/>
                      </a:lnTo>
                      <a:cubicBezTo>
                        <a:pt x="111588" y="83242"/>
                        <a:pt x="115249" y="55508"/>
                        <a:pt x="122524" y="28607"/>
                      </a:cubicBezTo>
                      <a:close/>
                    </a:path>
                  </a:pathLst>
                </a:custGeom>
                <a:solidFill>
                  <a:srgbClr val="108CE0"/>
                </a:solidFill>
                <a:ln w="23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43" name="Freeform: Shape 242">
                  <a:extLst>
                    <a:ext uri="{FF2B5EF4-FFF2-40B4-BE49-F238E27FC236}">
                      <a16:creationId xmlns:a16="http://schemas.microsoft.com/office/drawing/2014/main" id="{A7B6E843-B51D-AC01-AC94-A7971B6A87EA}"/>
                    </a:ext>
                  </a:extLst>
                </p:cNvPr>
                <p:cNvSpPr/>
                <p:nvPr/>
              </p:nvSpPr>
              <p:spPr>
                <a:xfrm>
                  <a:off x="4162470" y="5063449"/>
                  <a:ext cx="139716" cy="132534"/>
                </a:xfrm>
                <a:custGeom>
                  <a:avLst/>
                  <a:gdLst>
                    <a:gd name="connsiteX0" fmla="*/ 31928 w 139716"/>
                    <a:gd name="connsiteY0" fmla="*/ -356 h 132534"/>
                    <a:gd name="connsiteX1" fmla="*/ -47 w 139716"/>
                    <a:gd name="connsiteY1" fmla="*/ 76570 h 132534"/>
                    <a:gd name="connsiteX2" fmla="*/ 96573 w 139716"/>
                    <a:gd name="connsiteY2" fmla="*/ 132178 h 132534"/>
                    <a:gd name="connsiteX3" fmla="*/ 139670 w 139716"/>
                    <a:gd name="connsiteY3" fmla="*/ 28376 h 132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9716" h="132534">
                      <a:moveTo>
                        <a:pt x="31928" y="-356"/>
                      </a:moveTo>
                      <a:cubicBezTo>
                        <a:pt x="24652" y="26568"/>
                        <a:pt x="13901" y="52426"/>
                        <a:pt x="-47" y="76570"/>
                      </a:cubicBezTo>
                      <a:lnTo>
                        <a:pt x="96573" y="132178"/>
                      </a:lnTo>
                      <a:cubicBezTo>
                        <a:pt x="115549" y="99671"/>
                        <a:pt x="130054" y="64752"/>
                        <a:pt x="139670" y="28376"/>
                      </a:cubicBezTo>
                      <a:close/>
                    </a:path>
                  </a:pathLst>
                </a:custGeom>
                <a:solidFill>
                  <a:srgbClr val="108CE0"/>
                </a:solidFill>
                <a:ln w="23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44" name="Freeform: Shape 243">
                  <a:extLst>
                    <a:ext uri="{FF2B5EF4-FFF2-40B4-BE49-F238E27FC236}">
                      <a16:creationId xmlns:a16="http://schemas.microsoft.com/office/drawing/2014/main" id="{4C1BD7D7-3E71-A40F-F38B-BA9CC1687899}"/>
                    </a:ext>
                  </a:extLst>
                </p:cNvPr>
                <p:cNvSpPr/>
                <p:nvPr/>
              </p:nvSpPr>
              <p:spPr>
                <a:xfrm>
                  <a:off x="4111726" y="5140374"/>
                  <a:ext cx="147363" cy="144814"/>
                </a:xfrm>
                <a:custGeom>
                  <a:avLst/>
                  <a:gdLst>
                    <a:gd name="connsiteX0" fmla="*/ -47 w 147363"/>
                    <a:gd name="connsiteY0" fmla="*/ 65679 h 144814"/>
                    <a:gd name="connsiteX1" fmla="*/ 78964 w 147363"/>
                    <a:gd name="connsiteY1" fmla="*/ 144458 h 144814"/>
                    <a:gd name="connsiteX2" fmla="*/ 147316 w 147363"/>
                    <a:gd name="connsiteY2" fmla="*/ 55253 h 144814"/>
                    <a:gd name="connsiteX3" fmla="*/ 50696 w 147363"/>
                    <a:gd name="connsiteY3" fmla="*/ -356 h 144814"/>
                    <a:gd name="connsiteX4" fmla="*/ -47 w 147363"/>
                    <a:gd name="connsiteY4" fmla="*/ 65679 h 1448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363" h="144814">
                      <a:moveTo>
                        <a:pt x="-47" y="65679"/>
                      </a:moveTo>
                      <a:lnTo>
                        <a:pt x="78964" y="144458"/>
                      </a:lnTo>
                      <a:cubicBezTo>
                        <a:pt x="105493" y="117789"/>
                        <a:pt x="128478" y="87807"/>
                        <a:pt x="147316" y="55253"/>
                      </a:cubicBezTo>
                      <a:lnTo>
                        <a:pt x="50696" y="-356"/>
                      </a:lnTo>
                      <a:cubicBezTo>
                        <a:pt x="36747" y="23787"/>
                        <a:pt x="19671" y="45985"/>
                        <a:pt x="-47" y="65679"/>
                      </a:cubicBezTo>
                      <a:close/>
                    </a:path>
                  </a:pathLst>
                </a:custGeom>
                <a:solidFill>
                  <a:srgbClr val="108CE0"/>
                </a:solidFill>
                <a:ln w="23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45" name="Freeform: Shape 244">
                  <a:extLst>
                    <a:ext uri="{FF2B5EF4-FFF2-40B4-BE49-F238E27FC236}">
                      <a16:creationId xmlns:a16="http://schemas.microsoft.com/office/drawing/2014/main" id="{376585E2-171C-D4C9-A95D-528DCC0F2089}"/>
                    </a:ext>
                  </a:extLst>
                </p:cNvPr>
                <p:cNvSpPr/>
                <p:nvPr/>
              </p:nvSpPr>
              <p:spPr>
                <a:xfrm>
                  <a:off x="3470372" y="5063449"/>
                  <a:ext cx="139716" cy="132534"/>
                </a:xfrm>
                <a:custGeom>
                  <a:avLst/>
                  <a:gdLst>
                    <a:gd name="connsiteX0" fmla="*/ 107695 w 139716"/>
                    <a:gd name="connsiteY0" fmla="*/ -356 h 132534"/>
                    <a:gd name="connsiteX1" fmla="*/ -47 w 139716"/>
                    <a:gd name="connsiteY1" fmla="*/ 28376 h 132534"/>
                    <a:gd name="connsiteX2" fmla="*/ 42818 w 139716"/>
                    <a:gd name="connsiteY2" fmla="*/ 132178 h 132534"/>
                    <a:gd name="connsiteX3" fmla="*/ 139670 w 139716"/>
                    <a:gd name="connsiteY3" fmla="*/ 76570 h 132534"/>
                    <a:gd name="connsiteX4" fmla="*/ 107695 w 139716"/>
                    <a:gd name="connsiteY4" fmla="*/ -356 h 1325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716" h="132534">
                      <a:moveTo>
                        <a:pt x="107695" y="-356"/>
                      </a:moveTo>
                      <a:lnTo>
                        <a:pt x="-47" y="28376"/>
                      </a:lnTo>
                      <a:cubicBezTo>
                        <a:pt x="9592" y="64707"/>
                        <a:pt x="24004" y="99624"/>
                        <a:pt x="42818" y="132178"/>
                      </a:cubicBezTo>
                      <a:lnTo>
                        <a:pt x="139670" y="76570"/>
                      </a:lnTo>
                      <a:cubicBezTo>
                        <a:pt x="125629" y="52472"/>
                        <a:pt x="114854" y="26591"/>
                        <a:pt x="107695" y="-356"/>
                      </a:cubicBezTo>
                      <a:close/>
                    </a:path>
                  </a:pathLst>
                </a:custGeom>
                <a:solidFill>
                  <a:srgbClr val="108CE0"/>
                </a:solidFill>
                <a:ln w="23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46" name="Freeform: Shape 245">
                  <a:extLst>
                    <a:ext uri="{FF2B5EF4-FFF2-40B4-BE49-F238E27FC236}">
                      <a16:creationId xmlns:a16="http://schemas.microsoft.com/office/drawing/2014/main" id="{BDE4EAD7-ABE6-EBD7-5778-E20AFFE0B57C}"/>
                    </a:ext>
                  </a:extLst>
                </p:cNvPr>
                <p:cNvSpPr/>
                <p:nvPr/>
              </p:nvSpPr>
              <p:spPr>
                <a:xfrm>
                  <a:off x="3671027" y="5257153"/>
                  <a:ext cx="132534" cy="139716"/>
                </a:xfrm>
                <a:custGeom>
                  <a:avLst/>
                  <a:gdLst>
                    <a:gd name="connsiteX0" fmla="*/ 55561 w 132534"/>
                    <a:gd name="connsiteY0" fmla="*/ -356 h 139716"/>
                    <a:gd name="connsiteX1" fmla="*/ -47 w 132534"/>
                    <a:gd name="connsiteY1" fmla="*/ 96264 h 139716"/>
                    <a:gd name="connsiteX2" fmla="*/ 103756 w 132534"/>
                    <a:gd name="connsiteY2" fmla="*/ 139361 h 139716"/>
                    <a:gd name="connsiteX3" fmla="*/ 132487 w 132534"/>
                    <a:gd name="connsiteY3" fmla="*/ 31387 h 139716"/>
                    <a:gd name="connsiteX4" fmla="*/ 55561 w 132534"/>
                    <a:gd name="connsiteY4" fmla="*/ -356 h 139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2534" h="139716">
                      <a:moveTo>
                        <a:pt x="55561" y="-356"/>
                      </a:moveTo>
                      <a:lnTo>
                        <a:pt x="-47" y="96264"/>
                      </a:lnTo>
                      <a:cubicBezTo>
                        <a:pt x="32553" y="115055"/>
                        <a:pt x="67448" y="129536"/>
                        <a:pt x="103756" y="139361"/>
                      </a:cubicBezTo>
                      <a:lnTo>
                        <a:pt x="132487" y="31387"/>
                      </a:lnTo>
                      <a:cubicBezTo>
                        <a:pt x="105563" y="24204"/>
                        <a:pt x="79705" y="13523"/>
                        <a:pt x="55561" y="-356"/>
                      </a:cubicBezTo>
                      <a:close/>
                    </a:path>
                  </a:pathLst>
                </a:custGeom>
                <a:solidFill>
                  <a:srgbClr val="108CE0"/>
                </a:solidFill>
                <a:ln w="23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47" name="Freeform: Shape 246">
                  <a:extLst>
                    <a:ext uri="{FF2B5EF4-FFF2-40B4-BE49-F238E27FC236}">
                      <a16:creationId xmlns:a16="http://schemas.microsoft.com/office/drawing/2014/main" id="{29A871F5-6865-13CF-F6A9-EFB185C463C7}"/>
                    </a:ext>
                  </a:extLst>
                </p:cNvPr>
                <p:cNvSpPr/>
                <p:nvPr/>
              </p:nvSpPr>
              <p:spPr>
                <a:xfrm>
                  <a:off x="3513238" y="5140374"/>
                  <a:ext cx="148289" cy="144814"/>
                </a:xfrm>
                <a:custGeom>
                  <a:avLst/>
                  <a:gdLst>
                    <a:gd name="connsiteX0" fmla="*/ 96805 w 148289"/>
                    <a:gd name="connsiteY0" fmla="*/ -356 h 144814"/>
                    <a:gd name="connsiteX1" fmla="*/ -47 w 148289"/>
                    <a:gd name="connsiteY1" fmla="*/ 55253 h 144814"/>
                    <a:gd name="connsiteX2" fmla="*/ 69464 w 148289"/>
                    <a:gd name="connsiteY2" fmla="*/ 144458 h 144814"/>
                    <a:gd name="connsiteX3" fmla="*/ 148243 w 148289"/>
                    <a:gd name="connsiteY3" fmla="*/ 65679 h 144814"/>
                    <a:gd name="connsiteX4" fmla="*/ 96805 w 148289"/>
                    <a:gd name="connsiteY4" fmla="*/ -356 h 1448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8289" h="144814">
                      <a:moveTo>
                        <a:pt x="96805" y="-356"/>
                      </a:moveTo>
                      <a:lnTo>
                        <a:pt x="-47" y="55253"/>
                      </a:lnTo>
                      <a:cubicBezTo>
                        <a:pt x="19092" y="87923"/>
                        <a:pt x="42470" y="117929"/>
                        <a:pt x="69464" y="144458"/>
                      </a:cubicBezTo>
                      <a:lnTo>
                        <a:pt x="148243" y="65679"/>
                      </a:lnTo>
                      <a:cubicBezTo>
                        <a:pt x="128270" y="46031"/>
                        <a:pt x="110962" y="23834"/>
                        <a:pt x="96805" y="-356"/>
                      </a:cubicBezTo>
                      <a:close/>
                    </a:path>
                  </a:pathLst>
                </a:custGeom>
                <a:solidFill>
                  <a:srgbClr val="108CE0"/>
                </a:solidFill>
                <a:ln w="23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48" name="Freeform: Shape 247">
                  <a:extLst>
                    <a:ext uri="{FF2B5EF4-FFF2-40B4-BE49-F238E27FC236}">
                      <a16:creationId xmlns:a16="http://schemas.microsoft.com/office/drawing/2014/main" id="{8254971B-209A-21CA-4164-12729AF427CE}"/>
                    </a:ext>
                  </a:extLst>
                </p:cNvPr>
                <p:cNvSpPr/>
                <p:nvPr/>
              </p:nvSpPr>
              <p:spPr>
                <a:xfrm>
                  <a:off x="3581822" y="5206410"/>
                  <a:ext cx="144814" cy="148289"/>
                </a:xfrm>
                <a:custGeom>
                  <a:avLst/>
                  <a:gdLst>
                    <a:gd name="connsiteX0" fmla="*/ 78732 w 144814"/>
                    <a:gd name="connsiteY0" fmla="*/ -356 h 148289"/>
                    <a:gd name="connsiteX1" fmla="*/ -47 w 144814"/>
                    <a:gd name="connsiteY1" fmla="*/ 78423 h 148289"/>
                    <a:gd name="connsiteX2" fmla="*/ 89159 w 144814"/>
                    <a:gd name="connsiteY2" fmla="*/ 147934 h 148289"/>
                    <a:gd name="connsiteX3" fmla="*/ 144767 w 144814"/>
                    <a:gd name="connsiteY3" fmla="*/ 51313 h 148289"/>
                    <a:gd name="connsiteX4" fmla="*/ 78732 w 144814"/>
                    <a:gd name="connsiteY4" fmla="*/ -356 h 148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4814" h="148289">
                      <a:moveTo>
                        <a:pt x="78732" y="-356"/>
                      </a:moveTo>
                      <a:lnTo>
                        <a:pt x="-47" y="78423"/>
                      </a:lnTo>
                      <a:cubicBezTo>
                        <a:pt x="26483" y="105416"/>
                        <a:pt x="56488" y="128795"/>
                        <a:pt x="89159" y="147934"/>
                      </a:cubicBezTo>
                      <a:lnTo>
                        <a:pt x="144767" y="51313"/>
                      </a:lnTo>
                      <a:cubicBezTo>
                        <a:pt x="120624" y="36994"/>
                        <a:pt x="98427" y="19617"/>
                        <a:pt x="78732" y="-356"/>
                      </a:cubicBezTo>
                      <a:close/>
                    </a:path>
                  </a:pathLst>
                </a:custGeom>
                <a:solidFill>
                  <a:srgbClr val="108CE0"/>
                </a:solidFill>
                <a:ln w="2312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254" name="TextBox 253">
            <a:extLst>
              <a:ext uri="{FF2B5EF4-FFF2-40B4-BE49-F238E27FC236}">
                <a16:creationId xmlns:a16="http://schemas.microsoft.com/office/drawing/2014/main" id="{85DD4F77-CC43-0E4C-084A-A0A05C695DE0}"/>
              </a:ext>
            </a:extLst>
          </p:cNvPr>
          <p:cNvSpPr txBox="1"/>
          <p:nvPr/>
        </p:nvSpPr>
        <p:spPr>
          <a:xfrm>
            <a:off x="3480944" y="5959518"/>
            <a:ext cx="1093569" cy="3099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a-IR" sz="1414" spc="0" baseline="0" dirty="0">
                <a:ln/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مقالات علمی</a:t>
            </a:r>
            <a:endParaRPr lang="en-US" sz="1414" spc="0" baseline="0" dirty="0">
              <a:ln/>
              <a:solidFill>
                <a:srgbClr val="23022E"/>
              </a:solidFill>
              <a:latin typeface="Shabnam" panose="020B0603030804020204" pitchFamily="34" charset="-78"/>
              <a:cs typeface="Shabnam" panose="020B0603030804020204" pitchFamily="34" charset="-78"/>
              <a:sym typeface="Raleway"/>
              <a:rtl val="0"/>
            </a:endParaRPr>
          </a:p>
        </p:txBody>
      </p:sp>
      <p:sp>
        <p:nvSpPr>
          <p:cNvPr id="255" name="TextBox 254">
            <a:extLst>
              <a:ext uri="{FF2B5EF4-FFF2-40B4-BE49-F238E27FC236}">
                <a16:creationId xmlns:a16="http://schemas.microsoft.com/office/drawing/2014/main" id="{D08A68D1-2F02-6BBB-2CD5-3AA11ADB8438}"/>
              </a:ext>
            </a:extLst>
          </p:cNvPr>
          <p:cNvSpPr txBox="1"/>
          <p:nvPr/>
        </p:nvSpPr>
        <p:spPr>
          <a:xfrm>
            <a:off x="2017049" y="5970139"/>
            <a:ext cx="1412566" cy="3099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a-IR" sz="1414" spc="0" baseline="0" dirty="0">
                <a:ln/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مقالات کنفرانسی</a:t>
            </a:r>
            <a:endParaRPr lang="en-US" sz="1414" spc="0" baseline="0" dirty="0">
              <a:ln/>
              <a:solidFill>
                <a:srgbClr val="23022E"/>
              </a:solidFill>
              <a:latin typeface="Shabnam" panose="020B0603030804020204" pitchFamily="34" charset="-78"/>
              <a:cs typeface="Shabnam" panose="020B0603030804020204" pitchFamily="34" charset="-78"/>
              <a:sym typeface="Raleway"/>
              <a:rtl val="0"/>
            </a:endParaRPr>
          </a:p>
        </p:txBody>
      </p:sp>
      <p:sp>
        <p:nvSpPr>
          <p:cNvPr id="256" name="TextBox 255">
            <a:extLst>
              <a:ext uri="{FF2B5EF4-FFF2-40B4-BE49-F238E27FC236}">
                <a16:creationId xmlns:a16="http://schemas.microsoft.com/office/drawing/2014/main" id="{DBA3D684-641B-E68C-31B9-77708B604FEA}"/>
              </a:ext>
            </a:extLst>
          </p:cNvPr>
          <p:cNvSpPr txBox="1"/>
          <p:nvPr/>
        </p:nvSpPr>
        <p:spPr>
          <a:xfrm>
            <a:off x="1164927" y="5977506"/>
            <a:ext cx="556563" cy="3099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a-IR" sz="1414" spc="0" baseline="0" dirty="0">
                <a:ln/>
                <a:solidFill>
                  <a:srgbClr val="23022E"/>
                </a:solidFill>
                <a:latin typeface="Shabnam" panose="020B0603030804020204" pitchFamily="34" charset="-78"/>
                <a:cs typeface="Shabnam" panose="020B0603030804020204" pitchFamily="34" charset="-78"/>
                <a:sym typeface="Raleway"/>
                <a:rtl val="0"/>
              </a:rPr>
              <a:t>کتاب</a:t>
            </a:r>
            <a:endParaRPr lang="en-US" sz="1414" spc="0" baseline="0" dirty="0">
              <a:ln/>
              <a:solidFill>
                <a:srgbClr val="23022E"/>
              </a:solidFill>
              <a:latin typeface="Shabnam" panose="020B0603030804020204" pitchFamily="34" charset="-78"/>
              <a:cs typeface="Shabnam" panose="020B0603030804020204" pitchFamily="34" charset="-78"/>
              <a:sym typeface="Raleway"/>
              <a:rtl val="0"/>
            </a:endParaRPr>
          </a:p>
        </p:txBody>
      </p:sp>
    </p:spTree>
    <p:extLst>
      <p:ext uri="{BB962C8B-B14F-4D97-AF65-F5344CB8AC3E}">
        <p14:creationId xmlns:p14="http://schemas.microsoft.com/office/powerpoint/2010/main" val="21411473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50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9000"/>
                            </p:stCondLst>
                            <p:childTnLst>
                              <p:par>
                                <p:cTn id="9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9500"/>
                            </p:stCondLst>
                            <p:childTnLst>
                              <p:par>
                                <p:cTn id="10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900" decel="100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900" decel="100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900" decel="100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900" decel="1000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3500"/>
                            </p:stCondLst>
                            <p:childTnLst>
                              <p:par>
                                <p:cTn id="13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900" decel="100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4500"/>
                            </p:stCondLst>
                            <p:childTnLst>
                              <p:par>
                                <p:cTn id="13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  <p:bldP spid="10" grpId="0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54" grpId="0"/>
      <p:bldP spid="255" grpId="0"/>
      <p:bldP spid="25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478</Words>
  <Application>Microsoft Office PowerPoint</Application>
  <PresentationFormat>Widescreen</PresentationFormat>
  <Paragraphs>96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Shabnam</vt:lpstr>
      <vt:lpstr>Vazir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Mobotop</dc:creator>
  <cp:lastModifiedBy>Mobotop</cp:lastModifiedBy>
  <cp:revision>27</cp:revision>
  <dcterms:created xsi:type="dcterms:W3CDTF">2024-01-30T06:00:46Z</dcterms:created>
  <dcterms:modified xsi:type="dcterms:W3CDTF">2024-01-30T16:43:16Z</dcterms:modified>
</cp:coreProperties>
</file>