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68" r:id="rId2"/>
    <p:sldId id="305" r:id="rId3"/>
    <p:sldId id="269" r:id="rId4"/>
    <p:sldId id="276" r:id="rId5"/>
    <p:sldId id="303" r:id="rId6"/>
    <p:sldId id="261" r:id="rId7"/>
    <p:sldId id="275" r:id="rId8"/>
    <p:sldId id="293" r:id="rId9"/>
    <p:sldId id="277" r:id="rId10"/>
    <p:sldId id="270" r:id="rId11"/>
    <p:sldId id="262" r:id="rId12"/>
    <p:sldId id="308" r:id="rId13"/>
    <p:sldId id="278" r:id="rId14"/>
    <p:sldId id="279" r:id="rId15"/>
    <p:sldId id="296" r:id="rId16"/>
    <p:sldId id="271" r:id="rId17"/>
    <p:sldId id="263" r:id="rId18"/>
    <p:sldId id="297" r:id="rId19"/>
    <p:sldId id="281" r:id="rId20"/>
    <p:sldId id="307" r:id="rId21"/>
    <p:sldId id="282" r:id="rId22"/>
    <p:sldId id="283" r:id="rId23"/>
    <p:sldId id="272" r:id="rId24"/>
    <p:sldId id="264" r:id="rId25"/>
    <p:sldId id="298" r:id="rId26"/>
    <p:sldId id="284" r:id="rId27"/>
    <p:sldId id="285" r:id="rId28"/>
    <p:sldId id="301" r:id="rId29"/>
    <p:sldId id="273" r:id="rId30"/>
    <p:sldId id="288" r:id="rId31"/>
    <p:sldId id="309" r:id="rId32"/>
    <p:sldId id="265" r:id="rId33"/>
    <p:sldId id="299" r:id="rId34"/>
    <p:sldId id="287" r:id="rId35"/>
    <p:sldId id="274" r:id="rId36"/>
    <p:sldId id="266" r:id="rId37"/>
    <p:sldId id="300" r:id="rId38"/>
    <p:sldId id="304" r:id="rId39"/>
    <p:sldId id="306" r:id="rId40"/>
    <p:sldId id="310" r:id="rId41"/>
    <p:sldId id="311" r:id="rId42"/>
    <p:sldId id="302" r:id="rId43"/>
    <p:sldId id="294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4D39A27-B56D-437E-83A8-DFD402710EBC}">
          <p14:sldIdLst>
            <p14:sldId id="268"/>
            <p14:sldId id="305"/>
          </p14:sldIdLst>
        </p14:section>
        <p14:section name="فصل اول" id="{62A83F2A-5861-4F2F-88CE-FCB99A2B6157}">
          <p14:sldIdLst>
            <p14:sldId id="269"/>
            <p14:sldId id="276"/>
            <p14:sldId id="303"/>
            <p14:sldId id="261"/>
            <p14:sldId id="275"/>
            <p14:sldId id="293"/>
            <p14:sldId id="277"/>
          </p14:sldIdLst>
        </p14:section>
        <p14:section name="فصل دوم" id="{CF0E8F31-C2D4-4981-A9D2-DBAE5BFBF479}">
          <p14:sldIdLst>
            <p14:sldId id="270"/>
            <p14:sldId id="262"/>
            <p14:sldId id="308"/>
            <p14:sldId id="278"/>
            <p14:sldId id="279"/>
            <p14:sldId id="296"/>
          </p14:sldIdLst>
        </p14:section>
        <p14:section name="فصل سوم" id="{67816A8D-972A-443F-87A4-012FA5A51FBE}">
          <p14:sldIdLst>
            <p14:sldId id="271"/>
            <p14:sldId id="263"/>
            <p14:sldId id="297"/>
            <p14:sldId id="281"/>
            <p14:sldId id="307"/>
            <p14:sldId id="282"/>
            <p14:sldId id="283"/>
          </p14:sldIdLst>
        </p14:section>
        <p14:section name="فصل چهارم" id="{15002721-9CBD-4959-A3CB-4F3D2A1A36FB}">
          <p14:sldIdLst>
            <p14:sldId id="272"/>
            <p14:sldId id="264"/>
            <p14:sldId id="298"/>
            <p14:sldId id="284"/>
            <p14:sldId id="285"/>
            <p14:sldId id="301"/>
          </p14:sldIdLst>
        </p14:section>
        <p14:section name="فصل پنجم" id="{0C703DD4-64DD-400B-8B88-2EBAC73DB0BA}">
          <p14:sldIdLst>
            <p14:sldId id="273"/>
            <p14:sldId id="288"/>
            <p14:sldId id="309"/>
            <p14:sldId id="265"/>
            <p14:sldId id="299"/>
            <p14:sldId id="287"/>
          </p14:sldIdLst>
        </p14:section>
        <p14:section name="فصل ششم" id="{9B38B1B9-2865-4944-81C5-2850E510AA7F}">
          <p14:sldIdLst>
            <p14:sldId id="274"/>
            <p14:sldId id="266"/>
            <p14:sldId id="300"/>
            <p14:sldId id="304"/>
            <p14:sldId id="306"/>
            <p14:sldId id="310"/>
            <p14:sldId id="311"/>
            <p14:sldId id="302"/>
            <p14:sldId id="29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BEF"/>
    <a:srgbClr val="90C682"/>
    <a:srgbClr val="4ABDCF"/>
    <a:srgbClr val="373E46"/>
    <a:srgbClr val="000000"/>
    <a:srgbClr val="474D71"/>
    <a:srgbClr val="F2F2F2"/>
    <a:srgbClr val="F0F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1" autoAdjust="0"/>
    <p:restoredTop sz="94660"/>
  </p:normalViewPr>
  <p:slideViewPr>
    <p:cSldViewPr snapToGrid="0">
      <p:cViewPr varScale="1">
        <p:scale>
          <a:sx n="86" d="100"/>
          <a:sy n="86" d="100"/>
        </p:scale>
        <p:origin x="54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0074114-067E-5F74-5323-C861CC5BC6A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03E688-0133-F46D-C480-97549F5515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3BBD9-010C-47EA-807F-35A2E6C5F964}" type="datetimeFigureOut">
              <a:rPr lang="en-US" smtClean="0"/>
              <a:t>8/4/2024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87F01B-8481-3F1F-DBD0-2BA46E5B564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801585-7FC3-0096-AA0E-31D16D8D16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A8A051-8E02-46E4-ADA4-FA6F0CF575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2521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F0F3F-1846-4910-8990-2771FBEF573F}" type="datetimeFigureOut">
              <a:rPr lang="en-US" smtClean="0"/>
              <a:t>8/4/2024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4915C5-0A6D-4C19-821E-35954459E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266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ACFF269-0114-417F-ED65-A7CBF3152F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71553" y="0"/>
            <a:ext cx="7920446" cy="6858000"/>
          </a:xfrm>
          <a:custGeom>
            <a:avLst/>
            <a:gdLst>
              <a:gd name="connsiteX0" fmla="*/ 1358537 w 7920446"/>
              <a:gd name="connsiteY0" fmla="*/ 0 h 6858000"/>
              <a:gd name="connsiteX1" fmla="*/ 7920446 w 7920446"/>
              <a:gd name="connsiteY1" fmla="*/ 0 h 6858000"/>
              <a:gd name="connsiteX2" fmla="*/ 7920446 w 7920446"/>
              <a:gd name="connsiteY2" fmla="*/ 6858000 h 6858000"/>
              <a:gd name="connsiteX3" fmla="*/ 0 w 7920446"/>
              <a:gd name="connsiteY3" fmla="*/ 684493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0446" h="6858000">
                <a:moveTo>
                  <a:pt x="1358537" y="0"/>
                </a:moveTo>
                <a:lnTo>
                  <a:pt x="7920446" y="0"/>
                </a:lnTo>
                <a:lnTo>
                  <a:pt x="7920446" y="6858000"/>
                </a:lnTo>
                <a:lnTo>
                  <a:pt x="0" y="684493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449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DF84C938-A42D-3837-1114-239FD69AB83B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Graphic 55">
            <a:extLst>
              <a:ext uri="{FF2B5EF4-FFF2-40B4-BE49-F238E27FC236}">
                <a16:creationId xmlns:a16="http://schemas.microsoft.com/office/drawing/2014/main" id="{D57AD3F9-3079-0C0A-05C8-BE30D38ABB71}"/>
              </a:ext>
            </a:extLst>
          </p:cNvPr>
          <p:cNvSpPr/>
          <p:nvPr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4ABDCF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4CF8560D-0D06-15C3-6F87-35FA82838E84}"/>
              </a:ext>
            </a:extLst>
          </p:cNvPr>
          <p:cNvSpPr/>
          <p:nvPr userDrawn="1"/>
        </p:nvSpPr>
        <p:spPr>
          <a:xfrm>
            <a:off x="7433032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8EF8183-0C6D-23F9-68E2-A9792CB25BA9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2">
            <a:extLst>
              <a:ext uri="{FF2B5EF4-FFF2-40B4-BE49-F238E27FC236}">
                <a16:creationId xmlns:a16="http://schemas.microsoft.com/office/drawing/2014/main" id="{2F188224-A7DC-6C20-400B-12A6683FFB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35" y="6331664"/>
            <a:ext cx="552617" cy="365125"/>
          </a:xfrm>
        </p:spPr>
        <p:txBody>
          <a:bodyPr/>
          <a:lstStyle>
            <a:lvl1pPr algn="ctr" rtl="0">
              <a:defRPr sz="1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BD3811C-C128-A8CE-8DB2-3217E42F5F12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BF1C7354-6BDA-1ED2-CB05-49462BB7DF0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A46B4AC7-F319-FF42-53D1-2F21F4385998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1067D8E-2D90-12BC-E371-88FB6157D6C3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E0B07850-D265-54CC-AF02-91298AD4B76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B385B45A-09EE-C6FC-30D3-52033D94942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B9617B3-FEB4-8253-20DD-F743F75747BF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0E43F8CC-B99E-56A7-CAC7-910046C7518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2CA073A1-DBE0-2079-C098-4753B5376BCB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51EC01B-5F23-0BE9-11AA-E86639CF72B5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5482779F-0D2F-CB47-9634-263F63FC3F9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E2450E9B-E35B-1E98-079A-A3A8EDFAEA35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F2F552A-AC3E-9649-7C18-55D9F97D2D37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D2C29C48-DAE7-A652-4A0D-D39EC08812FE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BED27348-8C29-3E9E-C220-C22250D9A93E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7A36D97-FA0D-07EB-3888-7A261BEA2953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71BC43DB-5B40-9289-22A4-48E03E7777AA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89D37903-C878-519A-6C66-ABD5C015332E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14043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DF84C938-A42D-3837-1114-239FD69AB83B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Graphic 55">
            <a:extLst>
              <a:ext uri="{FF2B5EF4-FFF2-40B4-BE49-F238E27FC236}">
                <a16:creationId xmlns:a16="http://schemas.microsoft.com/office/drawing/2014/main" id="{D57AD3F9-3079-0C0A-05C8-BE30D38ABB71}"/>
              </a:ext>
            </a:extLst>
          </p:cNvPr>
          <p:cNvSpPr/>
          <p:nvPr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4ABDCF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4CF8560D-0D06-15C3-6F87-35FA82838E84}"/>
              </a:ext>
            </a:extLst>
          </p:cNvPr>
          <p:cNvSpPr/>
          <p:nvPr userDrawn="1"/>
        </p:nvSpPr>
        <p:spPr>
          <a:xfrm>
            <a:off x="7433032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8EF8183-0C6D-23F9-68E2-A9792CB25BA9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2">
            <a:extLst>
              <a:ext uri="{FF2B5EF4-FFF2-40B4-BE49-F238E27FC236}">
                <a16:creationId xmlns:a16="http://schemas.microsoft.com/office/drawing/2014/main" id="{2F188224-A7DC-6C20-400B-12A6683FFB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35" y="6331664"/>
            <a:ext cx="552617" cy="365125"/>
          </a:xfrm>
        </p:spPr>
        <p:txBody>
          <a:bodyPr/>
          <a:lstStyle>
            <a:lvl1pPr algn="ctr" rtl="0">
              <a:defRPr sz="1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BD3811C-C128-A8CE-8DB2-3217E42F5F12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BF1C7354-6BDA-1ED2-CB05-49462BB7DF0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A46B4AC7-F319-FF42-53D1-2F21F4385998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1067D8E-2D90-12BC-E371-88FB6157D6C3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E0B07850-D265-54CC-AF02-91298AD4B76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B385B45A-09EE-C6FC-30D3-52033D94942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B9617B3-FEB4-8253-20DD-F743F75747BF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0E43F8CC-B99E-56A7-CAC7-910046C7518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2CA073A1-DBE0-2079-C098-4753B5376BCB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51EC01B-5F23-0BE9-11AA-E86639CF72B5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5482779F-0D2F-CB47-9634-263F63FC3F9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E2450E9B-E35B-1E98-079A-A3A8EDFAEA35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F2F552A-AC3E-9649-7C18-55D9F97D2D37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D2C29C48-DAE7-A652-4A0D-D39EC08812FE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BED27348-8C29-3E9E-C220-C22250D9A93E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7A36D97-FA0D-07EB-3888-7A261BEA2953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71BC43DB-5B40-9289-22A4-48E03E7777AA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89D37903-C878-519A-6C66-ABD5C015332E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C6F12316-F914-C279-F44F-BA57A7E15AF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2063" y="1063599"/>
            <a:ext cx="5456514" cy="5218356"/>
          </a:xfrm>
          <a:custGeom>
            <a:avLst/>
            <a:gdLst>
              <a:gd name="connsiteX0" fmla="*/ 0 w 6630498"/>
              <a:gd name="connsiteY0" fmla="*/ 0 h 6341100"/>
              <a:gd name="connsiteX1" fmla="*/ 6630498 w 6630498"/>
              <a:gd name="connsiteY1" fmla="*/ 0 h 6341100"/>
              <a:gd name="connsiteX2" fmla="*/ 3201170 w 6630498"/>
              <a:gd name="connsiteY2" fmla="*/ 5973958 h 6341100"/>
              <a:gd name="connsiteX3" fmla="*/ 2203420 w 6630498"/>
              <a:gd name="connsiteY3" fmla="*/ 6243960 h 6341100"/>
              <a:gd name="connsiteX4" fmla="*/ 0 w 6630498"/>
              <a:gd name="connsiteY4" fmla="*/ 4979096 h 6341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30498" h="6341100">
                <a:moveTo>
                  <a:pt x="0" y="0"/>
                </a:moveTo>
                <a:lnTo>
                  <a:pt x="6630498" y="0"/>
                </a:lnTo>
                <a:lnTo>
                  <a:pt x="3201170" y="5973958"/>
                </a:lnTo>
                <a:cubicBezTo>
                  <a:pt x="3000208" y="6324039"/>
                  <a:pt x="2553500" y="6444923"/>
                  <a:pt x="2203420" y="6243960"/>
                </a:cubicBezTo>
                <a:lnTo>
                  <a:pt x="0" y="4979096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877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DF84C938-A42D-3837-1114-239FD69AB83B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Graphic 55">
            <a:extLst>
              <a:ext uri="{FF2B5EF4-FFF2-40B4-BE49-F238E27FC236}">
                <a16:creationId xmlns:a16="http://schemas.microsoft.com/office/drawing/2014/main" id="{D57AD3F9-3079-0C0A-05C8-BE30D38ABB71}"/>
              </a:ext>
            </a:extLst>
          </p:cNvPr>
          <p:cNvSpPr/>
          <p:nvPr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4ABDCF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4CF8560D-0D06-15C3-6F87-35FA82838E84}"/>
              </a:ext>
            </a:extLst>
          </p:cNvPr>
          <p:cNvSpPr/>
          <p:nvPr userDrawn="1"/>
        </p:nvSpPr>
        <p:spPr>
          <a:xfrm>
            <a:off x="7433032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8EF8183-0C6D-23F9-68E2-A9792CB25BA9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2">
            <a:extLst>
              <a:ext uri="{FF2B5EF4-FFF2-40B4-BE49-F238E27FC236}">
                <a16:creationId xmlns:a16="http://schemas.microsoft.com/office/drawing/2014/main" id="{2F188224-A7DC-6C20-400B-12A6683FFB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35" y="6331664"/>
            <a:ext cx="552617" cy="365125"/>
          </a:xfrm>
        </p:spPr>
        <p:txBody>
          <a:bodyPr/>
          <a:lstStyle>
            <a:lvl1pPr algn="ctr" rtl="0">
              <a:defRPr sz="1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BD3811C-C128-A8CE-8DB2-3217E42F5F12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BF1C7354-6BDA-1ED2-CB05-49462BB7DF0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A46B4AC7-F319-FF42-53D1-2F21F4385998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1067D8E-2D90-12BC-E371-88FB6157D6C3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E0B07850-D265-54CC-AF02-91298AD4B76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B385B45A-09EE-C6FC-30D3-52033D94942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B9617B3-FEB4-8253-20DD-F743F75747BF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0E43F8CC-B99E-56A7-CAC7-910046C7518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2CA073A1-DBE0-2079-C098-4753B5376BCB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51EC01B-5F23-0BE9-11AA-E86639CF72B5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5482779F-0D2F-CB47-9634-263F63FC3F9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E2450E9B-E35B-1E98-079A-A3A8EDFAEA35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F2F552A-AC3E-9649-7C18-55D9F97D2D37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D2C29C48-DAE7-A652-4A0D-D39EC08812FE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BED27348-8C29-3E9E-C220-C22250D9A93E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7A36D97-FA0D-07EB-3888-7A261BEA2953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71BC43DB-5B40-9289-22A4-48E03E7777AA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89D37903-C878-519A-6C66-ABD5C015332E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8DDFD65-6D58-06C1-7EE8-D29A29C7B6B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66031" y="2013860"/>
            <a:ext cx="10177670" cy="2753139"/>
          </a:xfrm>
          <a:custGeom>
            <a:avLst/>
            <a:gdLst>
              <a:gd name="connsiteX0" fmla="*/ 458866 w 10177670"/>
              <a:gd name="connsiteY0" fmla="*/ 0 h 2753139"/>
              <a:gd name="connsiteX1" fmla="*/ 9718804 w 10177670"/>
              <a:gd name="connsiteY1" fmla="*/ 0 h 2753139"/>
              <a:gd name="connsiteX2" fmla="*/ 10177670 w 10177670"/>
              <a:gd name="connsiteY2" fmla="*/ 458866 h 2753139"/>
              <a:gd name="connsiteX3" fmla="*/ 10177670 w 10177670"/>
              <a:gd name="connsiteY3" fmla="*/ 2294273 h 2753139"/>
              <a:gd name="connsiteX4" fmla="*/ 9718804 w 10177670"/>
              <a:gd name="connsiteY4" fmla="*/ 2753139 h 2753139"/>
              <a:gd name="connsiteX5" fmla="*/ 458866 w 10177670"/>
              <a:gd name="connsiteY5" fmla="*/ 2753139 h 2753139"/>
              <a:gd name="connsiteX6" fmla="*/ 0 w 10177670"/>
              <a:gd name="connsiteY6" fmla="*/ 2294273 h 2753139"/>
              <a:gd name="connsiteX7" fmla="*/ 0 w 10177670"/>
              <a:gd name="connsiteY7" fmla="*/ 458866 h 2753139"/>
              <a:gd name="connsiteX8" fmla="*/ 458866 w 10177670"/>
              <a:gd name="connsiteY8" fmla="*/ 0 h 2753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77670" h="2753139">
                <a:moveTo>
                  <a:pt x="458866" y="0"/>
                </a:moveTo>
                <a:lnTo>
                  <a:pt x="9718804" y="0"/>
                </a:lnTo>
                <a:cubicBezTo>
                  <a:pt x="9972229" y="0"/>
                  <a:pt x="10177670" y="205441"/>
                  <a:pt x="10177670" y="458866"/>
                </a:cubicBezTo>
                <a:lnTo>
                  <a:pt x="10177670" y="2294273"/>
                </a:lnTo>
                <a:cubicBezTo>
                  <a:pt x="10177670" y="2547698"/>
                  <a:pt x="9972229" y="2753139"/>
                  <a:pt x="9718804" y="2753139"/>
                </a:cubicBezTo>
                <a:lnTo>
                  <a:pt x="458866" y="2753139"/>
                </a:lnTo>
                <a:cubicBezTo>
                  <a:pt x="205441" y="2753139"/>
                  <a:pt x="0" y="2547698"/>
                  <a:pt x="0" y="2294273"/>
                </a:cubicBezTo>
                <a:lnTo>
                  <a:pt x="0" y="458866"/>
                </a:lnTo>
                <a:cubicBezTo>
                  <a:pt x="0" y="205441"/>
                  <a:pt x="205441" y="0"/>
                  <a:pt x="458866" y="0"/>
                </a:cubicBez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7100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6658168B-FABF-7BD5-2F43-9F3439D8300F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Graphic 55">
            <a:extLst>
              <a:ext uri="{FF2B5EF4-FFF2-40B4-BE49-F238E27FC236}">
                <a16:creationId xmlns:a16="http://schemas.microsoft.com/office/drawing/2014/main" id="{D57AD3F9-3079-0C0A-05C8-BE30D38ABB71}"/>
              </a:ext>
            </a:extLst>
          </p:cNvPr>
          <p:cNvSpPr/>
          <p:nvPr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4ABDCF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006FC29C-E1C4-201A-AEF1-09EF4673632F}"/>
              </a:ext>
            </a:extLst>
          </p:cNvPr>
          <p:cNvSpPr/>
          <p:nvPr userDrawn="1"/>
        </p:nvSpPr>
        <p:spPr>
          <a:xfrm>
            <a:off x="4379312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6D857AD-96C3-AB4A-77A1-F9F9E7C4DC35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2">
            <a:extLst>
              <a:ext uri="{FF2B5EF4-FFF2-40B4-BE49-F238E27FC236}">
                <a16:creationId xmlns:a16="http://schemas.microsoft.com/office/drawing/2014/main" id="{CB4D4793-CBC6-B3C6-5200-482C48B105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35" y="6331664"/>
            <a:ext cx="552617" cy="365125"/>
          </a:xfrm>
        </p:spPr>
        <p:txBody>
          <a:bodyPr/>
          <a:lstStyle>
            <a:lvl1pPr algn="ctr" rtl="0">
              <a:defRPr sz="1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CEFE38A-DF42-D453-ADF2-18AC4CEC03B8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49CEFBEB-230D-DF5C-5D01-4B139C723EEA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77BAA1C9-A460-E614-EDE0-E7D788572DF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110C100-00A3-C7BE-09E7-1B6880D71036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720DADCB-AD1F-F6F5-796B-6668599C90D5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97301D60-D8F9-07AB-6EB6-FA88653CDF64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D75C61C-71AE-5B1E-F97C-81773AEC3D58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4FAE7B94-0CE6-87E9-F56F-D9AAC3119A74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01571C48-CF09-2A42-D9BA-752B6DD1609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4954749-29BA-C9E8-9CC1-0BE94BEC7200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1A484574-AB8A-C573-67CA-CBBCD4795C6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C358DB3C-1075-8A55-8904-E102C1328AE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9697AAD-6DB9-835D-E91C-4704A6D1F29E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D125F181-E992-22F2-E6B2-DE125E54921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65533DF1-B784-D27C-6A4E-C5682F05984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650A891-EDF5-9E79-B8AF-527E80AEC73B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4B5AA3D5-BBD5-DCC2-D96A-81F57A217A2D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48A51216-7EF8-3BF2-0B6C-7BFA12CEAA8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72306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4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6658168B-FABF-7BD5-2F43-9F3439D8300F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Graphic 55">
            <a:extLst>
              <a:ext uri="{FF2B5EF4-FFF2-40B4-BE49-F238E27FC236}">
                <a16:creationId xmlns:a16="http://schemas.microsoft.com/office/drawing/2014/main" id="{D57AD3F9-3079-0C0A-05C8-BE30D38ABB71}"/>
              </a:ext>
            </a:extLst>
          </p:cNvPr>
          <p:cNvSpPr/>
          <p:nvPr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4ABDCF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006FC29C-E1C4-201A-AEF1-09EF4673632F}"/>
              </a:ext>
            </a:extLst>
          </p:cNvPr>
          <p:cNvSpPr/>
          <p:nvPr userDrawn="1"/>
        </p:nvSpPr>
        <p:spPr>
          <a:xfrm>
            <a:off x="4379312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6D857AD-96C3-AB4A-77A1-F9F9E7C4DC35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2">
            <a:extLst>
              <a:ext uri="{FF2B5EF4-FFF2-40B4-BE49-F238E27FC236}">
                <a16:creationId xmlns:a16="http://schemas.microsoft.com/office/drawing/2014/main" id="{CB4D4793-CBC6-B3C6-5200-482C48B105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35" y="6331664"/>
            <a:ext cx="552617" cy="365125"/>
          </a:xfrm>
        </p:spPr>
        <p:txBody>
          <a:bodyPr/>
          <a:lstStyle>
            <a:lvl1pPr algn="ctr" rtl="0">
              <a:defRPr sz="1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CEFE38A-DF42-D453-ADF2-18AC4CEC03B8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49CEFBEB-230D-DF5C-5D01-4B139C723EEA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77BAA1C9-A460-E614-EDE0-E7D788572DF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110C100-00A3-C7BE-09E7-1B6880D71036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720DADCB-AD1F-F6F5-796B-6668599C90D5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97301D60-D8F9-07AB-6EB6-FA88653CDF64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D75C61C-71AE-5B1E-F97C-81773AEC3D58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4FAE7B94-0CE6-87E9-F56F-D9AAC3119A74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01571C48-CF09-2A42-D9BA-752B6DD1609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4954749-29BA-C9E8-9CC1-0BE94BEC7200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1A484574-AB8A-C573-67CA-CBBCD4795C6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C358DB3C-1075-8A55-8904-E102C1328AE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9697AAD-6DB9-835D-E91C-4704A6D1F29E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D125F181-E992-22F2-E6B2-DE125E54921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65533DF1-B784-D27C-6A4E-C5682F05984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650A891-EDF5-9E79-B8AF-527E80AEC73B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4B5AA3D5-BBD5-DCC2-D96A-81F57A217A2D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48A51216-7EF8-3BF2-0B6C-7BFA12CEAA8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Picture Placeholder 23">
            <a:extLst>
              <a:ext uri="{FF2B5EF4-FFF2-40B4-BE49-F238E27FC236}">
                <a16:creationId xmlns:a16="http://schemas.microsoft.com/office/drawing/2014/main" id="{0E3A6FAB-D2B8-C65F-4EF9-55A224F6B21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3072" y="1347827"/>
            <a:ext cx="3737678" cy="3363779"/>
          </a:xfrm>
          <a:prstGeom prst="roundRect">
            <a:avLst>
              <a:gd name="adj" fmla="val 3241"/>
            </a:avLst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Picture Placeholder 23">
            <a:extLst>
              <a:ext uri="{FF2B5EF4-FFF2-40B4-BE49-F238E27FC236}">
                <a16:creationId xmlns:a16="http://schemas.microsoft.com/office/drawing/2014/main" id="{CD7ECE07-8D5C-F210-4E85-1E2C2D31FA4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55225" y="1347827"/>
            <a:ext cx="3737678" cy="3363779"/>
          </a:xfrm>
          <a:prstGeom prst="roundRect">
            <a:avLst>
              <a:gd name="adj" fmla="val 3241"/>
            </a:avLst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Picture Placeholder 23">
            <a:extLst>
              <a:ext uri="{FF2B5EF4-FFF2-40B4-BE49-F238E27FC236}">
                <a16:creationId xmlns:a16="http://schemas.microsoft.com/office/drawing/2014/main" id="{0BDD1899-CF16-BC27-E955-E4F31487D19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87378" y="1347827"/>
            <a:ext cx="3737678" cy="3363779"/>
          </a:xfrm>
          <a:prstGeom prst="roundRect">
            <a:avLst>
              <a:gd name="adj" fmla="val 3241"/>
            </a:avLst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020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4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6658168B-FABF-7BD5-2F43-9F3439D8300F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Graphic 55">
            <a:extLst>
              <a:ext uri="{FF2B5EF4-FFF2-40B4-BE49-F238E27FC236}">
                <a16:creationId xmlns:a16="http://schemas.microsoft.com/office/drawing/2014/main" id="{D57AD3F9-3079-0C0A-05C8-BE30D38ABB71}"/>
              </a:ext>
            </a:extLst>
          </p:cNvPr>
          <p:cNvSpPr/>
          <p:nvPr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4ABDCF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006FC29C-E1C4-201A-AEF1-09EF4673632F}"/>
              </a:ext>
            </a:extLst>
          </p:cNvPr>
          <p:cNvSpPr/>
          <p:nvPr userDrawn="1"/>
        </p:nvSpPr>
        <p:spPr>
          <a:xfrm>
            <a:off x="4379312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6D857AD-96C3-AB4A-77A1-F9F9E7C4DC35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2">
            <a:extLst>
              <a:ext uri="{FF2B5EF4-FFF2-40B4-BE49-F238E27FC236}">
                <a16:creationId xmlns:a16="http://schemas.microsoft.com/office/drawing/2014/main" id="{CB4D4793-CBC6-B3C6-5200-482C48B105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35" y="6331664"/>
            <a:ext cx="552617" cy="365125"/>
          </a:xfrm>
        </p:spPr>
        <p:txBody>
          <a:bodyPr/>
          <a:lstStyle>
            <a:lvl1pPr algn="ctr" rtl="0">
              <a:defRPr sz="1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CEFE38A-DF42-D453-ADF2-18AC4CEC03B8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49CEFBEB-230D-DF5C-5D01-4B139C723EEA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77BAA1C9-A460-E614-EDE0-E7D788572DF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110C100-00A3-C7BE-09E7-1B6880D71036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720DADCB-AD1F-F6F5-796B-6668599C90D5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97301D60-D8F9-07AB-6EB6-FA88653CDF64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D75C61C-71AE-5B1E-F97C-81773AEC3D58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4FAE7B94-0CE6-87E9-F56F-D9AAC3119A74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01571C48-CF09-2A42-D9BA-752B6DD1609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4954749-29BA-C9E8-9CC1-0BE94BEC7200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1A484574-AB8A-C573-67CA-CBBCD4795C6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C358DB3C-1075-8A55-8904-E102C1328AE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9697AAD-6DB9-835D-E91C-4704A6D1F29E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D125F181-E992-22F2-E6B2-DE125E54921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65533DF1-B784-D27C-6A4E-C5682F05984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650A891-EDF5-9E79-B8AF-527E80AEC73B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4B5AA3D5-BBD5-DCC2-D96A-81F57A217A2D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48A51216-7EF8-3BF2-0B6C-7BFA12CEAA8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96809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6658168B-FABF-7BD5-2F43-9F3439D8300F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Graphic 55">
            <a:extLst>
              <a:ext uri="{FF2B5EF4-FFF2-40B4-BE49-F238E27FC236}">
                <a16:creationId xmlns:a16="http://schemas.microsoft.com/office/drawing/2014/main" id="{D57AD3F9-3079-0C0A-05C8-BE30D38ABB71}"/>
              </a:ext>
            </a:extLst>
          </p:cNvPr>
          <p:cNvSpPr/>
          <p:nvPr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4ABDCF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006FC29C-E1C4-201A-AEF1-09EF4673632F}"/>
              </a:ext>
            </a:extLst>
          </p:cNvPr>
          <p:cNvSpPr/>
          <p:nvPr userDrawn="1"/>
        </p:nvSpPr>
        <p:spPr>
          <a:xfrm>
            <a:off x="4379312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6D857AD-96C3-AB4A-77A1-F9F9E7C4DC35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2">
            <a:extLst>
              <a:ext uri="{FF2B5EF4-FFF2-40B4-BE49-F238E27FC236}">
                <a16:creationId xmlns:a16="http://schemas.microsoft.com/office/drawing/2014/main" id="{CB4D4793-CBC6-B3C6-5200-482C48B105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35" y="6331664"/>
            <a:ext cx="552617" cy="365125"/>
          </a:xfrm>
        </p:spPr>
        <p:txBody>
          <a:bodyPr/>
          <a:lstStyle>
            <a:lvl1pPr algn="ctr" rtl="0">
              <a:defRPr sz="1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CEFE38A-DF42-D453-ADF2-18AC4CEC03B8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49CEFBEB-230D-DF5C-5D01-4B139C723EEA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77BAA1C9-A460-E614-EDE0-E7D788572DF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110C100-00A3-C7BE-09E7-1B6880D71036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720DADCB-AD1F-F6F5-796B-6668599C90D5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97301D60-D8F9-07AB-6EB6-FA88653CDF64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D75C61C-71AE-5B1E-F97C-81773AEC3D58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4FAE7B94-0CE6-87E9-F56F-D9AAC3119A74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01571C48-CF09-2A42-D9BA-752B6DD1609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4954749-29BA-C9E8-9CC1-0BE94BEC7200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1A484574-AB8A-C573-67CA-CBBCD4795C6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C358DB3C-1075-8A55-8904-E102C1328AE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9697AAD-6DB9-835D-E91C-4704A6D1F29E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D125F181-E992-22F2-E6B2-DE125E54921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65533DF1-B784-D27C-6A4E-C5682F05984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650A891-EDF5-9E79-B8AF-527E80AEC73B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4B5AA3D5-BBD5-DCC2-D96A-81F57A217A2D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48A51216-7EF8-3BF2-0B6C-7BFA12CEAA8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F5DC9445-20AF-E76F-7560-985B46EEF42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11094" y="1052183"/>
            <a:ext cx="5617614" cy="5643009"/>
          </a:xfrm>
          <a:custGeom>
            <a:avLst/>
            <a:gdLst>
              <a:gd name="connsiteX0" fmla="*/ 1434937 w 7007440"/>
              <a:gd name="connsiteY0" fmla="*/ 2083330 h 6858000"/>
              <a:gd name="connsiteX1" fmla="*/ 2702627 w 7007440"/>
              <a:gd name="connsiteY1" fmla="*/ 2083330 h 6858000"/>
              <a:gd name="connsiteX2" fmla="*/ 2702627 w 7007440"/>
              <a:gd name="connsiteY2" fmla="*/ 6858000 h 6858000"/>
              <a:gd name="connsiteX3" fmla="*/ 1434937 w 7007440"/>
              <a:gd name="connsiteY3" fmla="*/ 6858000 h 6858000"/>
              <a:gd name="connsiteX4" fmla="*/ 5739750 w 7007440"/>
              <a:gd name="connsiteY4" fmla="*/ 0 h 6858000"/>
              <a:gd name="connsiteX5" fmla="*/ 7007440 w 7007440"/>
              <a:gd name="connsiteY5" fmla="*/ 0 h 6858000"/>
              <a:gd name="connsiteX6" fmla="*/ 7007440 w 7007440"/>
              <a:gd name="connsiteY6" fmla="*/ 6858000 h 6858000"/>
              <a:gd name="connsiteX7" fmla="*/ 5739750 w 7007440"/>
              <a:gd name="connsiteY7" fmla="*/ 6858000 h 6858000"/>
              <a:gd name="connsiteX8" fmla="*/ 4304812 w 7007440"/>
              <a:gd name="connsiteY8" fmla="*/ 0 h 6858000"/>
              <a:gd name="connsiteX9" fmla="*/ 5572502 w 7007440"/>
              <a:gd name="connsiteY9" fmla="*/ 0 h 6858000"/>
              <a:gd name="connsiteX10" fmla="*/ 5572502 w 7007440"/>
              <a:gd name="connsiteY10" fmla="*/ 4774670 h 6858000"/>
              <a:gd name="connsiteX11" fmla="*/ 4304812 w 7007440"/>
              <a:gd name="connsiteY11" fmla="*/ 4774670 h 6858000"/>
              <a:gd name="connsiteX12" fmla="*/ 2869875 w 7007440"/>
              <a:gd name="connsiteY12" fmla="*/ 0 h 6858000"/>
              <a:gd name="connsiteX13" fmla="*/ 4137564 w 7007440"/>
              <a:gd name="connsiteY13" fmla="*/ 0 h 6858000"/>
              <a:gd name="connsiteX14" fmla="*/ 4137564 w 7007440"/>
              <a:gd name="connsiteY14" fmla="*/ 6858000 h 6858000"/>
              <a:gd name="connsiteX15" fmla="*/ 2869875 w 7007440"/>
              <a:gd name="connsiteY15" fmla="*/ 6858000 h 6858000"/>
              <a:gd name="connsiteX16" fmla="*/ 0 w 7007440"/>
              <a:gd name="connsiteY16" fmla="*/ 0 h 6858000"/>
              <a:gd name="connsiteX17" fmla="*/ 1267689 w 7007440"/>
              <a:gd name="connsiteY17" fmla="*/ 0 h 6858000"/>
              <a:gd name="connsiteX18" fmla="*/ 1267689 w 7007440"/>
              <a:gd name="connsiteY18" fmla="*/ 6858000 h 6858000"/>
              <a:gd name="connsiteX19" fmla="*/ 0 w 7007440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007440" h="6858000">
                <a:moveTo>
                  <a:pt x="1434937" y="2083330"/>
                </a:moveTo>
                <a:lnTo>
                  <a:pt x="2702627" y="2083330"/>
                </a:lnTo>
                <a:lnTo>
                  <a:pt x="2702627" y="6858000"/>
                </a:lnTo>
                <a:lnTo>
                  <a:pt x="1434937" y="6858000"/>
                </a:lnTo>
                <a:close/>
                <a:moveTo>
                  <a:pt x="5739750" y="0"/>
                </a:moveTo>
                <a:lnTo>
                  <a:pt x="7007440" y="0"/>
                </a:lnTo>
                <a:lnTo>
                  <a:pt x="7007440" y="6858000"/>
                </a:lnTo>
                <a:lnTo>
                  <a:pt x="5739750" y="6858000"/>
                </a:lnTo>
                <a:close/>
                <a:moveTo>
                  <a:pt x="4304812" y="0"/>
                </a:moveTo>
                <a:lnTo>
                  <a:pt x="5572502" y="0"/>
                </a:lnTo>
                <a:lnTo>
                  <a:pt x="5572502" y="4774670"/>
                </a:lnTo>
                <a:lnTo>
                  <a:pt x="4304812" y="4774670"/>
                </a:lnTo>
                <a:close/>
                <a:moveTo>
                  <a:pt x="2869875" y="0"/>
                </a:moveTo>
                <a:lnTo>
                  <a:pt x="4137564" y="0"/>
                </a:lnTo>
                <a:lnTo>
                  <a:pt x="4137564" y="6858000"/>
                </a:lnTo>
                <a:lnTo>
                  <a:pt x="2869875" y="6858000"/>
                </a:lnTo>
                <a:close/>
                <a:moveTo>
                  <a:pt x="0" y="0"/>
                </a:moveTo>
                <a:lnTo>
                  <a:pt x="1267689" y="0"/>
                </a:lnTo>
                <a:lnTo>
                  <a:pt x="126768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811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D49B1FF1-F44E-FEBA-D800-0C73C71584D4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Graphic 55">
            <a:extLst>
              <a:ext uri="{FF2B5EF4-FFF2-40B4-BE49-F238E27FC236}">
                <a16:creationId xmlns:a16="http://schemas.microsoft.com/office/drawing/2014/main" id="{D57AD3F9-3079-0C0A-05C8-BE30D38ABB71}"/>
              </a:ext>
            </a:extLst>
          </p:cNvPr>
          <p:cNvSpPr/>
          <p:nvPr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4ABDCF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C552181D-139C-AFCA-E7FF-409CFADFFC95}"/>
              </a:ext>
            </a:extLst>
          </p:cNvPr>
          <p:cNvSpPr/>
          <p:nvPr userDrawn="1"/>
        </p:nvSpPr>
        <p:spPr>
          <a:xfrm>
            <a:off x="2560504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0F38D80-1E5C-31B6-D35B-ED4438B5D22F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2">
            <a:extLst>
              <a:ext uri="{FF2B5EF4-FFF2-40B4-BE49-F238E27FC236}">
                <a16:creationId xmlns:a16="http://schemas.microsoft.com/office/drawing/2014/main" id="{8B3B98B8-0C95-9174-2D28-81D18759FF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35" y="6331664"/>
            <a:ext cx="552617" cy="365125"/>
          </a:xfrm>
        </p:spPr>
        <p:txBody>
          <a:bodyPr/>
          <a:lstStyle>
            <a:lvl1pPr algn="ctr" rtl="0">
              <a:defRPr sz="1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6769554-A1F1-30AC-8FC4-E88B83EBEC45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3426E043-0453-3FAA-76F4-46E1D0E9D18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D3BB863F-8BFA-16EE-FABE-4DA904FBA1A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744D330-5989-E6A7-264C-2A7E1FEA2CB9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A808770A-6914-56E9-6BE7-D629DA8C056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AB4180FA-237B-E4E9-F21E-95F4D8831AA1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981BD6C-531E-C3A2-5E5A-90B68F4256D7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D4926DFB-EEA3-9AE7-3E7A-391DA3327A7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7F0023F-D46D-1F82-6CF4-AF98ADA16AC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8CD4F15-8E77-68AC-2D8E-24C35497D556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75AB045A-05BE-06F0-1DE1-EC94ADA4DE74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A9C0B771-C409-A4D8-3504-9AED44233A7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16E52DC-56E4-C33C-CBB4-7C9ACCC55EA7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D54E794E-2600-78A7-E36E-1CEF469FA554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2674ADB2-F29E-F5E0-E20D-73C6493FF0C3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2F4AE10-81F2-7586-0827-37F4B0999F93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6B6120DE-35B4-74E1-E466-E97A2A4208B3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294AD5DF-4F74-D825-2DA7-57A6199968F6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90405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5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D49B1FF1-F44E-FEBA-D800-0C73C71584D4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Graphic 55">
            <a:extLst>
              <a:ext uri="{FF2B5EF4-FFF2-40B4-BE49-F238E27FC236}">
                <a16:creationId xmlns:a16="http://schemas.microsoft.com/office/drawing/2014/main" id="{D57AD3F9-3079-0C0A-05C8-BE30D38ABB71}"/>
              </a:ext>
            </a:extLst>
          </p:cNvPr>
          <p:cNvSpPr/>
          <p:nvPr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4ABDCF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C552181D-139C-AFCA-E7FF-409CFADFFC95}"/>
              </a:ext>
            </a:extLst>
          </p:cNvPr>
          <p:cNvSpPr/>
          <p:nvPr userDrawn="1"/>
        </p:nvSpPr>
        <p:spPr>
          <a:xfrm>
            <a:off x="2560504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0F38D80-1E5C-31B6-D35B-ED4438B5D22F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2">
            <a:extLst>
              <a:ext uri="{FF2B5EF4-FFF2-40B4-BE49-F238E27FC236}">
                <a16:creationId xmlns:a16="http://schemas.microsoft.com/office/drawing/2014/main" id="{8B3B98B8-0C95-9174-2D28-81D18759FF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35" y="6331664"/>
            <a:ext cx="552617" cy="365125"/>
          </a:xfrm>
        </p:spPr>
        <p:txBody>
          <a:bodyPr/>
          <a:lstStyle>
            <a:lvl1pPr algn="ctr" rtl="0">
              <a:defRPr sz="1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6769554-A1F1-30AC-8FC4-E88B83EBEC45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3426E043-0453-3FAA-76F4-46E1D0E9D18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D3BB863F-8BFA-16EE-FABE-4DA904FBA1A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744D330-5989-E6A7-264C-2A7E1FEA2CB9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A808770A-6914-56E9-6BE7-D629DA8C056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AB4180FA-237B-E4E9-F21E-95F4D8831AA1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981BD6C-531E-C3A2-5E5A-90B68F4256D7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D4926DFB-EEA3-9AE7-3E7A-391DA3327A7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7F0023F-D46D-1F82-6CF4-AF98ADA16AC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8CD4F15-8E77-68AC-2D8E-24C35497D556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75AB045A-05BE-06F0-1DE1-EC94ADA4DE74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A9C0B771-C409-A4D8-3504-9AED44233A7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16E52DC-56E4-C33C-CBB4-7C9ACCC55EA7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D54E794E-2600-78A7-E36E-1CEF469FA554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2674ADB2-F29E-F5E0-E20D-73C6493FF0C3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2F4AE10-81F2-7586-0827-37F4B0999F93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6B6120DE-35B4-74E1-E466-E97A2A4208B3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294AD5DF-4F74-D825-2DA7-57A6199968F6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Picture Placeholder 11">
            <a:extLst>
              <a:ext uri="{FF2B5EF4-FFF2-40B4-BE49-F238E27FC236}">
                <a16:creationId xmlns:a16="http://schemas.microsoft.com/office/drawing/2014/main" id="{DBE45658-5245-C3B9-5494-6D3B7758F1A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77644" y="3606163"/>
            <a:ext cx="2519640" cy="2503829"/>
          </a:xfrm>
          <a:custGeom>
            <a:avLst/>
            <a:gdLst>
              <a:gd name="connsiteX0" fmla="*/ 478410 w 2888527"/>
              <a:gd name="connsiteY0" fmla="*/ 0 h 2870401"/>
              <a:gd name="connsiteX1" fmla="*/ 2410117 w 2888527"/>
              <a:gd name="connsiteY1" fmla="*/ 0 h 2870401"/>
              <a:gd name="connsiteX2" fmla="*/ 2888527 w 2888527"/>
              <a:gd name="connsiteY2" fmla="*/ 478410 h 2870401"/>
              <a:gd name="connsiteX3" fmla="*/ 2888527 w 2888527"/>
              <a:gd name="connsiteY3" fmla="*/ 2391991 h 2870401"/>
              <a:gd name="connsiteX4" fmla="*/ 2410117 w 2888527"/>
              <a:gd name="connsiteY4" fmla="*/ 2870401 h 2870401"/>
              <a:gd name="connsiteX5" fmla="*/ 478410 w 2888527"/>
              <a:gd name="connsiteY5" fmla="*/ 2870401 h 2870401"/>
              <a:gd name="connsiteX6" fmla="*/ 0 w 2888527"/>
              <a:gd name="connsiteY6" fmla="*/ 2391991 h 2870401"/>
              <a:gd name="connsiteX7" fmla="*/ 0 w 2888527"/>
              <a:gd name="connsiteY7" fmla="*/ 478410 h 2870401"/>
              <a:gd name="connsiteX8" fmla="*/ 478410 w 2888527"/>
              <a:gd name="connsiteY8" fmla="*/ 0 h 2870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88527" h="2870401">
                <a:moveTo>
                  <a:pt x="478410" y="0"/>
                </a:moveTo>
                <a:lnTo>
                  <a:pt x="2410117" y="0"/>
                </a:lnTo>
                <a:cubicBezTo>
                  <a:pt x="2674336" y="0"/>
                  <a:pt x="2888527" y="214191"/>
                  <a:pt x="2888527" y="478410"/>
                </a:cubicBezTo>
                <a:lnTo>
                  <a:pt x="2888527" y="2391991"/>
                </a:lnTo>
                <a:cubicBezTo>
                  <a:pt x="2888527" y="2656210"/>
                  <a:pt x="2674336" y="2870401"/>
                  <a:pt x="2410117" y="2870401"/>
                </a:cubicBezTo>
                <a:lnTo>
                  <a:pt x="478410" y="2870401"/>
                </a:lnTo>
                <a:cubicBezTo>
                  <a:pt x="214191" y="2870401"/>
                  <a:pt x="0" y="2656210"/>
                  <a:pt x="0" y="2391991"/>
                </a:cubicBezTo>
                <a:lnTo>
                  <a:pt x="0" y="478410"/>
                </a:lnTo>
                <a:cubicBezTo>
                  <a:pt x="0" y="214191"/>
                  <a:pt x="214191" y="0"/>
                  <a:pt x="478410" y="0"/>
                </a:cubicBez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13">
            <a:extLst>
              <a:ext uri="{FF2B5EF4-FFF2-40B4-BE49-F238E27FC236}">
                <a16:creationId xmlns:a16="http://schemas.microsoft.com/office/drawing/2014/main" id="{76F2678B-7C26-966B-6BA2-43A8C61A4C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36180" y="2241058"/>
            <a:ext cx="2519640" cy="2503829"/>
          </a:xfrm>
          <a:custGeom>
            <a:avLst/>
            <a:gdLst>
              <a:gd name="connsiteX0" fmla="*/ 478410 w 2888527"/>
              <a:gd name="connsiteY0" fmla="*/ 0 h 2870401"/>
              <a:gd name="connsiteX1" fmla="*/ 2410117 w 2888527"/>
              <a:gd name="connsiteY1" fmla="*/ 0 h 2870401"/>
              <a:gd name="connsiteX2" fmla="*/ 2888527 w 2888527"/>
              <a:gd name="connsiteY2" fmla="*/ 478410 h 2870401"/>
              <a:gd name="connsiteX3" fmla="*/ 2888527 w 2888527"/>
              <a:gd name="connsiteY3" fmla="*/ 2391991 h 2870401"/>
              <a:gd name="connsiteX4" fmla="*/ 2410117 w 2888527"/>
              <a:gd name="connsiteY4" fmla="*/ 2870401 h 2870401"/>
              <a:gd name="connsiteX5" fmla="*/ 478410 w 2888527"/>
              <a:gd name="connsiteY5" fmla="*/ 2870401 h 2870401"/>
              <a:gd name="connsiteX6" fmla="*/ 0 w 2888527"/>
              <a:gd name="connsiteY6" fmla="*/ 2391991 h 2870401"/>
              <a:gd name="connsiteX7" fmla="*/ 0 w 2888527"/>
              <a:gd name="connsiteY7" fmla="*/ 478410 h 2870401"/>
              <a:gd name="connsiteX8" fmla="*/ 478410 w 2888527"/>
              <a:gd name="connsiteY8" fmla="*/ 0 h 2870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88527" h="2870401">
                <a:moveTo>
                  <a:pt x="478410" y="0"/>
                </a:moveTo>
                <a:lnTo>
                  <a:pt x="2410117" y="0"/>
                </a:lnTo>
                <a:cubicBezTo>
                  <a:pt x="2674336" y="0"/>
                  <a:pt x="2888527" y="214191"/>
                  <a:pt x="2888527" y="478410"/>
                </a:cubicBezTo>
                <a:lnTo>
                  <a:pt x="2888527" y="2391991"/>
                </a:lnTo>
                <a:cubicBezTo>
                  <a:pt x="2888527" y="2656210"/>
                  <a:pt x="2674336" y="2870401"/>
                  <a:pt x="2410117" y="2870401"/>
                </a:cubicBezTo>
                <a:lnTo>
                  <a:pt x="478410" y="2870401"/>
                </a:lnTo>
                <a:cubicBezTo>
                  <a:pt x="214191" y="2870401"/>
                  <a:pt x="0" y="2656210"/>
                  <a:pt x="0" y="2391991"/>
                </a:cubicBezTo>
                <a:lnTo>
                  <a:pt x="0" y="478410"/>
                </a:lnTo>
                <a:cubicBezTo>
                  <a:pt x="0" y="214191"/>
                  <a:pt x="214191" y="0"/>
                  <a:pt x="478410" y="0"/>
                </a:cubicBez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15">
            <a:extLst>
              <a:ext uri="{FF2B5EF4-FFF2-40B4-BE49-F238E27FC236}">
                <a16:creationId xmlns:a16="http://schemas.microsoft.com/office/drawing/2014/main" id="{5DF74461-C3C8-0AAF-3A1D-F4326C02D77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94717" y="3606163"/>
            <a:ext cx="2519640" cy="2503829"/>
          </a:xfrm>
          <a:custGeom>
            <a:avLst/>
            <a:gdLst>
              <a:gd name="connsiteX0" fmla="*/ 478410 w 2888527"/>
              <a:gd name="connsiteY0" fmla="*/ 0 h 2870401"/>
              <a:gd name="connsiteX1" fmla="*/ 2410117 w 2888527"/>
              <a:gd name="connsiteY1" fmla="*/ 0 h 2870401"/>
              <a:gd name="connsiteX2" fmla="*/ 2888527 w 2888527"/>
              <a:gd name="connsiteY2" fmla="*/ 478410 h 2870401"/>
              <a:gd name="connsiteX3" fmla="*/ 2888527 w 2888527"/>
              <a:gd name="connsiteY3" fmla="*/ 2391991 h 2870401"/>
              <a:gd name="connsiteX4" fmla="*/ 2410117 w 2888527"/>
              <a:gd name="connsiteY4" fmla="*/ 2870401 h 2870401"/>
              <a:gd name="connsiteX5" fmla="*/ 478410 w 2888527"/>
              <a:gd name="connsiteY5" fmla="*/ 2870401 h 2870401"/>
              <a:gd name="connsiteX6" fmla="*/ 0 w 2888527"/>
              <a:gd name="connsiteY6" fmla="*/ 2391991 h 2870401"/>
              <a:gd name="connsiteX7" fmla="*/ 0 w 2888527"/>
              <a:gd name="connsiteY7" fmla="*/ 478410 h 2870401"/>
              <a:gd name="connsiteX8" fmla="*/ 478410 w 2888527"/>
              <a:gd name="connsiteY8" fmla="*/ 0 h 2870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88527" h="2870401">
                <a:moveTo>
                  <a:pt x="478410" y="0"/>
                </a:moveTo>
                <a:lnTo>
                  <a:pt x="2410117" y="0"/>
                </a:lnTo>
                <a:cubicBezTo>
                  <a:pt x="2674336" y="0"/>
                  <a:pt x="2888527" y="214191"/>
                  <a:pt x="2888527" y="478410"/>
                </a:cubicBezTo>
                <a:lnTo>
                  <a:pt x="2888527" y="2391991"/>
                </a:lnTo>
                <a:cubicBezTo>
                  <a:pt x="2888527" y="2656210"/>
                  <a:pt x="2674336" y="2870401"/>
                  <a:pt x="2410117" y="2870401"/>
                </a:cubicBezTo>
                <a:lnTo>
                  <a:pt x="478410" y="2870401"/>
                </a:lnTo>
                <a:cubicBezTo>
                  <a:pt x="214191" y="2870401"/>
                  <a:pt x="0" y="2656210"/>
                  <a:pt x="0" y="2391991"/>
                </a:cubicBezTo>
                <a:lnTo>
                  <a:pt x="0" y="478410"/>
                </a:lnTo>
                <a:cubicBezTo>
                  <a:pt x="0" y="214191"/>
                  <a:pt x="214191" y="0"/>
                  <a:pt x="478410" y="0"/>
                </a:cubicBez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176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5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D49B1FF1-F44E-FEBA-D800-0C73C71584D4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Graphic 55">
            <a:extLst>
              <a:ext uri="{FF2B5EF4-FFF2-40B4-BE49-F238E27FC236}">
                <a16:creationId xmlns:a16="http://schemas.microsoft.com/office/drawing/2014/main" id="{D57AD3F9-3079-0C0A-05C8-BE30D38ABB71}"/>
              </a:ext>
            </a:extLst>
          </p:cNvPr>
          <p:cNvSpPr/>
          <p:nvPr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4ABDCF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C552181D-139C-AFCA-E7FF-409CFADFFC95}"/>
              </a:ext>
            </a:extLst>
          </p:cNvPr>
          <p:cNvSpPr/>
          <p:nvPr userDrawn="1"/>
        </p:nvSpPr>
        <p:spPr>
          <a:xfrm>
            <a:off x="2560504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0F38D80-1E5C-31B6-D35B-ED4438B5D22F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2">
            <a:extLst>
              <a:ext uri="{FF2B5EF4-FFF2-40B4-BE49-F238E27FC236}">
                <a16:creationId xmlns:a16="http://schemas.microsoft.com/office/drawing/2014/main" id="{8B3B98B8-0C95-9174-2D28-81D18759FF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35" y="6331664"/>
            <a:ext cx="552617" cy="365125"/>
          </a:xfrm>
        </p:spPr>
        <p:txBody>
          <a:bodyPr/>
          <a:lstStyle>
            <a:lvl1pPr algn="ctr" rtl="0">
              <a:defRPr sz="1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6769554-A1F1-30AC-8FC4-E88B83EBEC45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3426E043-0453-3FAA-76F4-46E1D0E9D18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D3BB863F-8BFA-16EE-FABE-4DA904FBA1A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744D330-5989-E6A7-264C-2A7E1FEA2CB9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A808770A-6914-56E9-6BE7-D629DA8C056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AB4180FA-237B-E4E9-F21E-95F4D8831AA1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981BD6C-531E-C3A2-5E5A-90B68F4256D7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D4926DFB-EEA3-9AE7-3E7A-391DA3327A7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7F0023F-D46D-1F82-6CF4-AF98ADA16AC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8CD4F15-8E77-68AC-2D8E-24C35497D556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75AB045A-05BE-06F0-1DE1-EC94ADA4DE74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A9C0B771-C409-A4D8-3504-9AED44233A77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16E52DC-56E4-C33C-CBB4-7C9ACCC55EA7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D54E794E-2600-78A7-E36E-1CEF469FA554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2674ADB2-F29E-F5E0-E20D-73C6493FF0C3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2F4AE10-81F2-7586-0827-37F4B0999F93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6B6120DE-35B4-74E1-E466-E97A2A4208B3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294AD5DF-4F74-D825-2DA7-57A6199968F6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68CF3F99-8A05-2076-6D37-F695740E039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flipH="1">
            <a:off x="4926563" y="2079341"/>
            <a:ext cx="7173203" cy="4616650"/>
          </a:xfrm>
          <a:prstGeom prst="round1Rect">
            <a:avLst>
              <a:gd name="adj" fmla="val 10112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13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17727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2C61DF0-F0C0-412B-DD17-CDAE21963FF5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Graphic 55">
            <a:extLst>
              <a:ext uri="{FF2B5EF4-FFF2-40B4-BE49-F238E27FC236}">
                <a16:creationId xmlns:a16="http://schemas.microsoft.com/office/drawing/2014/main" id="{D57AD3F9-3079-0C0A-05C8-BE30D38ABB71}"/>
              </a:ext>
            </a:extLst>
          </p:cNvPr>
          <p:cNvSpPr/>
          <p:nvPr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4ABDCF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0EDD9D6B-C5F9-5441-8756-E492032146D7}"/>
              </a:ext>
            </a:extLst>
          </p:cNvPr>
          <p:cNvSpPr/>
          <p:nvPr userDrawn="1"/>
        </p:nvSpPr>
        <p:spPr>
          <a:xfrm>
            <a:off x="741696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0B19A4A-CE4D-9FCF-433C-A9C6D3AF2E48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14428C-E037-67C5-4368-DC7F31FE22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35" y="6331664"/>
            <a:ext cx="552617" cy="365125"/>
          </a:xfrm>
        </p:spPr>
        <p:txBody>
          <a:bodyPr/>
          <a:lstStyle>
            <a:lvl1pPr algn="ctr" rtl="0">
              <a:defRPr sz="1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0359ED2-21DD-E400-BD27-C2422C386E3B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B9499356-9F62-6BA6-39CC-BAC9710899EE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8DF37EA2-E2AB-E09A-549C-951E8BCA9F58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6B690939-8576-C829-5680-6448BED77587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97CC00BA-C97B-AB3F-C404-660A3279B6EC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E26B4C27-8D3B-228D-5C27-7B0516A7295E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38CEA5A-D0F6-ACB3-8C75-094965D57D73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D85295F-C61D-A73C-78A0-8CDB77B33C23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43CF422-4488-DFAE-347D-5802C7A4B31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10A379B-7F4C-6016-AD8F-84AD4C661F22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D638BA79-FE26-2AC4-1D1D-7A5BB6653F3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F4194DD-DEAA-92C7-95FD-44A79FDA9D9B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9A049B1-6D3E-F8F3-C73E-443D5E147D1F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16C69AD6-4235-B59E-6A9E-F093340BE40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CED10C23-F0FE-FBAB-AA03-2DE2402057CA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0AECE2B-5411-ADDC-229A-6D7CB6C4AE34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AAD50B47-11BC-4A20-BE3E-E88895C66CD7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D3E23810-CBF3-C367-A1D0-B60C6BD1C054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23">
            <a:extLst>
              <a:ext uri="{FF2B5EF4-FFF2-40B4-BE49-F238E27FC236}">
                <a16:creationId xmlns:a16="http://schemas.microsoft.com/office/drawing/2014/main" id="{F06B6D51-34B4-ADCD-D926-E65D684C3C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01829" y="2015412"/>
            <a:ext cx="3542583" cy="4187887"/>
          </a:xfrm>
          <a:prstGeom prst="roundRect">
            <a:avLst>
              <a:gd name="adj" fmla="val 3241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21" name="Picture Placeholder 23">
            <a:extLst>
              <a:ext uri="{FF2B5EF4-FFF2-40B4-BE49-F238E27FC236}">
                <a16:creationId xmlns:a16="http://schemas.microsoft.com/office/drawing/2014/main" id="{314BF47C-600B-FCA9-2EEF-F82A052D63A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9282" y="2013860"/>
            <a:ext cx="2887011" cy="2500374"/>
          </a:xfrm>
          <a:prstGeom prst="roundRect">
            <a:avLst>
              <a:gd name="adj" fmla="val 3241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4826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2C61DF0-F0C0-412B-DD17-CDAE21963FF5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Graphic 55">
            <a:extLst>
              <a:ext uri="{FF2B5EF4-FFF2-40B4-BE49-F238E27FC236}">
                <a16:creationId xmlns:a16="http://schemas.microsoft.com/office/drawing/2014/main" id="{D57AD3F9-3079-0C0A-05C8-BE30D38ABB71}"/>
              </a:ext>
            </a:extLst>
          </p:cNvPr>
          <p:cNvSpPr/>
          <p:nvPr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4ABDCF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0EDD9D6B-C5F9-5441-8756-E492032146D7}"/>
              </a:ext>
            </a:extLst>
          </p:cNvPr>
          <p:cNvSpPr/>
          <p:nvPr userDrawn="1"/>
        </p:nvSpPr>
        <p:spPr>
          <a:xfrm>
            <a:off x="741696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0B19A4A-CE4D-9FCF-433C-A9C6D3AF2E48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14428C-E037-67C5-4368-DC7F31FE22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35" y="6331664"/>
            <a:ext cx="552617" cy="365125"/>
          </a:xfrm>
        </p:spPr>
        <p:txBody>
          <a:bodyPr/>
          <a:lstStyle>
            <a:lvl1pPr algn="ctr" rtl="0">
              <a:defRPr sz="1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0359ED2-21DD-E400-BD27-C2422C386E3B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B9499356-9F62-6BA6-39CC-BAC9710899EE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8DF37EA2-E2AB-E09A-549C-951E8BCA9F58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6B690939-8576-C829-5680-6448BED77587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97CC00BA-C97B-AB3F-C404-660A3279B6EC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E26B4C27-8D3B-228D-5C27-7B0516A7295E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38CEA5A-D0F6-ACB3-8C75-094965D57D73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7D85295F-C61D-A73C-78A0-8CDB77B33C23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343CF422-4488-DFAE-347D-5802C7A4B312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10A379B-7F4C-6016-AD8F-84AD4C661F22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D638BA79-FE26-2AC4-1D1D-7A5BB6653F3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F4194DD-DEAA-92C7-95FD-44A79FDA9D9B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9A049B1-6D3E-F8F3-C73E-443D5E147D1F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16C69AD6-4235-B59E-6A9E-F093340BE40F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CED10C23-F0FE-FBAB-AA03-2DE2402057CA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0AECE2B-5411-ADDC-229A-6D7CB6C4AE34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AAD50B47-11BC-4A20-BE3E-E88895C66CD7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D3E23810-CBF3-C367-A1D0-B60C6BD1C054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51858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2ACFF269-0114-417F-ED65-A7CBF3152F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0" y="0"/>
            <a:ext cx="7920446" cy="6858000"/>
          </a:xfrm>
          <a:custGeom>
            <a:avLst/>
            <a:gdLst>
              <a:gd name="connsiteX0" fmla="*/ 1358537 w 7920446"/>
              <a:gd name="connsiteY0" fmla="*/ 0 h 6858000"/>
              <a:gd name="connsiteX1" fmla="*/ 7920446 w 7920446"/>
              <a:gd name="connsiteY1" fmla="*/ 0 h 6858000"/>
              <a:gd name="connsiteX2" fmla="*/ 7920446 w 7920446"/>
              <a:gd name="connsiteY2" fmla="*/ 6858000 h 6858000"/>
              <a:gd name="connsiteX3" fmla="*/ 0 w 7920446"/>
              <a:gd name="connsiteY3" fmla="*/ 684493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0446" h="6858000">
                <a:moveTo>
                  <a:pt x="1358537" y="0"/>
                </a:moveTo>
                <a:lnTo>
                  <a:pt x="7920446" y="0"/>
                </a:lnTo>
                <a:lnTo>
                  <a:pt x="7920446" y="6858000"/>
                </a:lnTo>
                <a:lnTo>
                  <a:pt x="0" y="684493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700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B9E3519-4CBA-F9DB-5F34-014B6C177DF9}"/>
              </a:ext>
            </a:extLst>
          </p:cNvPr>
          <p:cNvGrpSpPr/>
          <p:nvPr userDrawn="1"/>
        </p:nvGrpSpPr>
        <p:grpSpPr>
          <a:xfrm>
            <a:off x="237308" y="1639389"/>
            <a:ext cx="11717383" cy="3579221"/>
            <a:chOff x="261257" y="1920241"/>
            <a:chExt cx="11717383" cy="3579221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12C296CE-4E0A-BFC5-7EBC-52C5EE4479C6}"/>
                </a:ext>
              </a:extLst>
            </p:cNvPr>
            <p:cNvSpPr/>
            <p:nvPr userDrawn="1"/>
          </p:nvSpPr>
          <p:spPr>
            <a:xfrm>
              <a:off x="1481188" y="1920241"/>
              <a:ext cx="9229623" cy="357922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60EE2EC-D852-614B-4BD4-3782C9D78FE1}"/>
                </a:ext>
              </a:extLst>
            </p:cNvPr>
            <p:cNvSpPr/>
            <p:nvPr userDrawn="1"/>
          </p:nvSpPr>
          <p:spPr>
            <a:xfrm>
              <a:off x="261257" y="2177865"/>
              <a:ext cx="11717383" cy="3063972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ABDCF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02882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raphic 55">
            <a:extLst>
              <a:ext uri="{FF2B5EF4-FFF2-40B4-BE49-F238E27FC236}">
                <a16:creationId xmlns:a16="http://schemas.microsoft.com/office/drawing/2014/main" id="{D57AD3F9-3079-0C0A-05C8-BE30D38ABB71}"/>
              </a:ext>
            </a:extLst>
          </p:cNvPr>
          <p:cNvSpPr/>
          <p:nvPr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4ABDCF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932504F-C54C-D8CA-4D79-C949EC32A072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D465F0F5-1F42-D64D-0627-27ED8BBED037}"/>
              </a:ext>
            </a:extLst>
          </p:cNvPr>
          <p:cNvSpPr/>
          <p:nvPr userDrawn="1"/>
        </p:nvSpPr>
        <p:spPr>
          <a:xfrm>
            <a:off x="11065290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4DE6C34-1ECA-C648-2D46-FEA8F2C80F37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5BB2B33-F806-E4D0-0521-8AD362616A1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90BB61F-B9B5-2E88-55EF-EB2C1382DAFA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DADB851-F906-CC39-67E0-1677A9D1F027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B7050BFA-49D2-77E2-1BC6-E45A1A546DF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B22A2044-DF67-BC0F-7238-9FCDDD5B2D04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9A2674B-C7F7-B829-841E-FBB187CF8C73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D5F9CF1F-E7F9-9AE7-8244-67BED702867E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8DAE955-2059-D334-D053-5EBD7F072901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1C788B2-BC36-6236-215D-CA8DA0109369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D9F6BD3A-F705-6C73-96F7-8AEBDF81E89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D2E3B3CA-7A27-338A-D152-05C1032E332F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9A57101-860F-7E11-8909-4440DED368B2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F75793AC-3F8A-BD47-117F-5BC5AA5D271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3F01916F-837B-2E2A-D513-C1B32221B3D6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17EF2A1-83E1-CB25-D320-201F59BEAE27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7A26BE7F-A63E-0DA7-CBD2-4150615ADC5B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88C2BA67-7E2C-AA43-0590-0A0678A55573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4978FC-C167-EBC2-3105-D4841714A668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2">
            <a:extLst>
              <a:ext uri="{FF2B5EF4-FFF2-40B4-BE49-F238E27FC236}">
                <a16:creationId xmlns:a16="http://schemas.microsoft.com/office/drawing/2014/main" id="{90666B02-4EBF-BAE1-D351-4A90667542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35" y="6331664"/>
            <a:ext cx="552617" cy="365125"/>
          </a:xfrm>
        </p:spPr>
        <p:txBody>
          <a:bodyPr/>
          <a:lstStyle>
            <a:lvl1pPr algn="ctr" rtl="0">
              <a:defRPr sz="1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985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raphic 55">
            <a:extLst>
              <a:ext uri="{FF2B5EF4-FFF2-40B4-BE49-F238E27FC236}">
                <a16:creationId xmlns:a16="http://schemas.microsoft.com/office/drawing/2014/main" id="{D57AD3F9-3079-0C0A-05C8-BE30D38ABB71}"/>
              </a:ext>
            </a:extLst>
          </p:cNvPr>
          <p:cNvSpPr/>
          <p:nvPr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4ABDCF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932504F-C54C-D8CA-4D79-C949EC32A072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: Rounded Corners 62">
            <a:extLst>
              <a:ext uri="{FF2B5EF4-FFF2-40B4-BE49-F238E27FC236}">
                <a16:creationId xmlns:a16="http://schemas.microsoft.com/office/drawing/2014/main" id="{D465F0F5-1F42-D64D-0627-27ED8BBED037}"/>
              </a:ext>
            </a:extLst>
          </p:cNvPr>
          <p:cNvSpPr/>
          <p:nvPr userDrawn="1"/>
        </p:nvSpPr>
        <p:spPr>
          <a:xfrm>
            <a:off x="11065290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4DE6C34-1ECA-C648-2D46-FEA8F2C80F37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5BB2B33-F806-E4D0-0521-8AD362616A18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090BB61F-B9B5-2E88-55EF-EB2C1382DAFA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DADB851-F906-CC39-67E0-1677A9D1F027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B7050BFA-49D2-77E2-1BC6-E45A1A546DF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B22A2044-DF67-BC0F-7238-9FCDDD5B2D04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9A2674B-C7F7-B829-841E-FBB187CF8C73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D5F9CF1F-E7F9-9AE7-8244-67BED702867E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48DAE955-2059-D334-D053-5EBD7F072901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1C788B2-BC36-6236-215D-CA8DA0109369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D9F6BD3A-F705-6C73-96F7-8AEBDF81E89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D2E3B3CA-7A27-338A-D152-05C1032E332F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9A57101-860F-7E11-8909-4440DED368B2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F75793AC-3F8A-BD47-117F-5BC5AA5D2711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3F01916F-837B-2E2A-D513-C1B32221B3D6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17EF2A1-83E1-CB25-D320-201F59BEAE27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7A26BE7F-A63E-0DA7-CBD2-4150615ADC5B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88C2BA67-7E2C-AA43-0590-0A0678A55573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44978FC-C167-EBC2-3105-D4841714A668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2">
            <a:extLst>
              <a:ext uri="{FF2B5EF4-FFF2-40B4-BE49-F238E27FC236}">
                <a16:creationId xmlns:a16="http://schemas.microsoft.com/office/drawing/2014/main" id="{90666B02-4EBF-BAE1-D351-4A90667542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35" y="6331664"/>
            <a:ext cx="552617" cy="365125"/>
          </a:xfrm>
        </p:spPr>
        <p:txBody>
          <a:bodyPr/>
          <a:lstStyle>
            <a:lvl1pPr algn="ctr" rtl="0">
              <a:defRPr sz="1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B2C471A5-2078-D578-8BE1-0C8780B027F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85835" y="1734649"/>
            <a:ext cx="10943913" cy="2740073"/>
          </a:xfrm>
          <a:prstGeom prst="roundRect">
            <a:avLst>
              <a:gd name="adj" fmla="val 7799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5485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F83C96BA-8694-44F8-7324-2BFCBAAD9E9E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Graphic 55">
            <a:extLst>
              <a:ext uri="{FF2B5EF4-FFF2-40B4-BE49-F238E27FC236}">
                <a16:creationId xmlns:a16="http://schemas.microsoft.com/office/drawing/2014/main" id="{D57AD3F9-3079-0C0A-05C8-BE30D38ABB71}"/>
              </a:ext>
            </a:extLst>
          </p:cNvPr>
          <p:cNvSpPr/>
          <p:nvPr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4ABDCF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5954CE1C-12B5-C48E-5E10-B4CE19157CED}"/>
              </a:ext>
            </a:extLst>
          </p:cNvPr>
          <p:cNvSpPr/>
          <p:nvPr userDrawn="1"/>
        </p:nvSpPr>
        <p:spPr>
          <a:xfrm>
            <a:off x="9251840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D197D08-7CC4-2562-4D80-EB55A92C8327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2">
            <a:extLst>
              <a:ext uri="{FF2B5EF4-FFF2-40B4-BE49-F238E27FC236}">
                <a16:creationId xmlns:a16="http://schemas.microsoft.com/office/drawing/2014/main" id="{D61289F0-6C17-6E30-C300-703082E973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35" y="6331664"/>
            <a:ext cx="552617" cy="365125"/>
          </a:xfrm>
        </p:spPr>
        <p:txBody>
          <a:bodyPr/>
          <a:lstStyle>
            <a:lvl1pPr algn="ctr" rtl="0">
              <a:defRPr sz="1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5027435-B373-E978-5D52-0E3C90DC90DE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D06C7693-9342-5915-1CC4-73FE4807857A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A92C2969-9086-7FD5-C07A-0FD1186E956F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ACFEDB8-DFA3-4377-85F7-4DC80EF5FA88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B99114EE-64BA-75D9-A8A2-80C55D71779C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9A81DB30-2944-77F1-C7CB-8715AB42858D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B423A81-56CF-D177-E36C-36DC22536F4C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8FF85CF2-6F90-4490-B4B7-0B0EA7E1A242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3E27799A-68B4-7908-4C25-0D84B72CBCC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9455D95-DEA4-36B1-01A8-9FDC3AC3D059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CE4D9372-8C4B-2336-4B33-1603958C929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6C0A741-1161-7A6B-0BB5-203C4C6A580D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AC49226-ED44-AD60-4A35-9AF4E7F9E540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AD965EEB-FAEF-A334-1BA7-87FE6B7D1F6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8495B537-EDAB-1111-99C6-8C31B4A70C50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A3C81E6-CD04-AB5A-934D-E610DE38869D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DE3F0E09-3524-9944-5AF2-DB7397B16624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71788F9-AD08-626F-D54D-191B88F4DA35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38484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F83C96BA-8694-44F8-7324-2BFCBAAD9E9E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Graphic 55">
            <a:extLst>
              <a:ext uri="{FF2B5EF4-FFF2-40B4-BE49-F238E27FC236}">
                <a16:creationId xmlns:a16="http://schemas.microsoft.com/office/drawing/2014/main" id="{D57AD3F9-3079-0C0A-05C8-BE30D38ABB71}"/>
              </a:ext>
            </a:extLst>
          </p:cNvPr>
          <p:cNvSpPr/>
          <p:nvPr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4ABDCF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5954CE1C-12B5-C48E-5E10-B4CE19157CED}"/>
              </a:ext>
            </a:extLst>
          </p:cNvPr>
          <p:cNvSpPr/>
          <p:nvPr userDrawn="1"/>
        </p:nvSpPr>
        <p:spPr>
          <a:xfrm>
            <a:off x="9251840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D197D08-7CC4-2562-4D80-EB55A92C8327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2">
            <a:extLst>
              <a:ext uri="{FF2B5EF4-FFF2-40B4-BE49-F238E27FC236}">
                <a16:creationId xmlns:a16="http://schemas.microsoft.com/office/drawing/2014/main" id="{D61289F0-6C17-6E30-C300-703082E973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35" y="6331664"/>
            <a:ext cx="552617" cy="365125"/>
          </a:xfrm>
        </p:spPr>
        <p:txBody>
          <a:bodyPr/>
          <a:lstStyle>
            <a:lvl1pPr algn="ctr" rtl="0">
              <a:defRPr sz="1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5027435-B373-E978-5D52-0E3C90DC90DE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D06C7693-9342-5915-1CC4-73FE4807857A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A92C2969-9086-7FD5-C07A-0FD1186E956F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ACFEDB8-DFA3-4377-85F7-4DC80EF5FA88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B99114EE-64BA-75D9-A8A2-80C55D71779C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9A81DB30-2944-77F1-C7CB-8715AB42858D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B423A81-56CF-D177-E36C-36DC22536F4C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8FF85CF2-6F90-4490-B4B7-0B0EA7E1A242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3E27799A-68B4-7908-4C25-0D84B72CBCC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9455D95-DEA4-36B1-01A8-9FDC3AC3D059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CE4D9372-8C4B-2336-4B33-1603958C929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6C0A741-1161-7A6B-0BB5-203C4C6A580D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AC49226-ED44-AD60-4A35-9AF4E7F9E540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AD965EEB-FAEF-A334-1BA7-87FE6B7D1F6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8495B537-EDAB-1111-99C6-8C31B4A70C50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A3C81E6-CD04-AB5A-934D-E610DE38869D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DE3F0E09-3524-9944-5AF2-DB7397B16624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71788F9-AD08-626F-D54D-191B88F4DA35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04215DA7-D64E-526C-585D-7019DA362D8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37115" y="3695214"/>
            <a:ext cx="8939857" cy="2999978"/>
          </a:xfrm>
          <a:custGeom>
            <a:avLst/>
            <a:gdLst>
              <a:gd name="connsiteX0" fmla="*/ 554126 w 9907480"/>
              <a:gd name="connsiteY0" fmla="*/ 0 h 3324687"/>
              <a:gd name="connsiteX1" fmla="*/ 9353354 w 9907480"/>
              <a:gd name="connsiteY1" fmla="*/ 0 h 3324687"/>
              <a:gd name="connsiteX2" fmla="*/ 9907480 w 9907480"/>
              <a:gd name="connsiteY2" fmla="*/ 554126 h 3324687"/>
              <a:gd name="connsiteX3" fmla="*/ 9907480 w 9907480"/>
              <a:gd name="connsiteY3" fmla="*/ 3324687 h 3324687"/>
              <a:gd name="connsiteX4" fmla="*/ 0 w 9907480"/>
              <a:gd name="connsiteY4" fmla="*/ 3324687 h 3324687"/>
              <a:gd name="connsiteX5" fmla="*/ 0 w 9907480"/>
              <a:gd name="connsiteY5" fmla="*/ 554126 h 3324687"/>
              <a:gd name="connsiteX6" fmla="*/ 554126 w 9907480"/>
              <a:gd name="connsiteY6" fmla="*/ 0 h 3324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7480" h="3324687">
                <a:moveTo>
                  <a:pt x="554126" y="0"/>
                </a:moveTo>
                <a:lnTo>
                  <a:pt x="9353354" y="0"/>
                </a:lnTo>
                <a:cubicBezTo>
                  <a:pt x="9659389" y="0"/>
                  <a:pt x="9907480" y="248091"/>
                  <a:pt x="9907480" y="554126"/>
                </a:cubicBezTo>
                <a:lnTo>
                  <a:pt x="9907480" y="3324687"/>
                </a:lnTo>
                <a:lnTo>
                  <a:pt x="0" y="3324687"/>
                </a:lnTo>
                <a:lnTo>
                  <a:pt x="0" y="554126"/>
                </a:lnTo>
                <a:cubicBezTo>
                  <a:pt x="0" y="248091"/>
                  <a:pt x="248091" y="0"/>
                  <a:pt x="554126" y="0"/>
                </a:cubicBez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DCB51F31-F034-AD92-156E-D17D604C9DF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99630" y="1221631"/>
            <a:ext cx="4887550" cy="2173141"/>
          </a:xfrm>
          <a:custGeom>
            <a:avLst/>
            <a:gdLst>
              <a:gd name="connsiteX0" fmla="*/ 398023 w 5370990"/>
              <a:gd name="connsiteY0" fmla="*/ 0 h 2388092"/>
              <a:gd name="connsiteX1" fmla="*/ 4972967 w 5370990"/>
              <a:gd name="connsiteY1" fmla="*/ 0 h 2388092"/>
              <a:gd name="connsiteX2" fmla="*/ 5370990 w 5370990"/>
              <a:gd name="connsiteY2" fmla="*/ 398023 h 2388092"/>
              <a:gd name="connsiteX3" fmla="*/ 5370990 w 5370990"/>
              <a:gd name="connsiteY3" fmla="*/ 1990069 h 2388092"/>
              <a:gd name="connsiteX4" fmla="*/ 4972967 w 5370990"/>
              <a:gd name="connsiteY4" fmla="*/ 2388092 h 2388092"/>
              <a:gd name="connsiteX5" fmla="*/ 398023 w 5370990"/>
              <a:gd name="connsiteY5" fmla="*/ 2388092 h 2388092"/>
              <a:gd name="connsiteX6" fmla="*/ 0 w 5370990"/>
              <a:gd name="connsiteY6" fmla="*/ 1990069 h 2388092"/>
              <a:gd name="connsiteX7" fmla="*/ 0 w 5370990"/>
              <a:gd name="connsiteY7" fmla="*/ 398023 h 2388092"/>
              <a:gd name="connsiteX8" fmla="*/ 398023 w 5370990"/>
              <a:gd name="connsiteY8" fmla="*/ 0 h 2388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70990" h="2388092">
                <a:moveTo>
                  <a:pt x="398023" y="0"/>
                </a:moveTo>
                <a:lnTo>
                  <a:pt x="4972967" y="0"/>
                </a:lnTo>
                <a:cubicBezTo>
                  <a:pt x="5192789" y="0"/>
                  <a:pt x="5370990" y="178201"/>
                  <a:pt x="5370990" y="398023"/>
                </a:cubicBezTo>
                <a:lnTo>
                  <a:pt x="5370990" y="1990069"/>
                </a:lnTo>
                <a:cubicBezTo>
                  <a:pt x="5370990" y="2209891"/>
                  <a:pt x="5192789" y="2388092"/>
                  <a:pt x="4972967" y="2388092"/>
                </a:cubicBezTo>
                <a:lnTo>
                  <a:pt x="398023" y="2388092"/>
                </a:lnTo>
                <a:cubicBezTo>
                  <a:pt x="178201" y="2388092"/>
                  <a:pt x="0" y="2209891"/>
                  <a:pt x="0" y="1990069"/>
                </a:cubicBezTo>
                <a:lnTo>
                  <a:pt x="0" y="398023"/>
                </a:lnTo>
                <a:cubicBezTo>
                  <a:pt x="0" y="178201"/>
                  <a:pt x="178201" y="0"/>
                  <a:pt x="398023" y="0"/>
                </a:cubicBez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347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">
    <p:bg>
      <p:bgPr>
        <a:solidFill>
          <a:srgbClr val="F0F3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F83C96BA-8694-44F8-7324-2BFCBAAD9E9E}"/>
              </a:ext>
            </a:extLst>
          </p:cNvPr>
          <p:cNvSpPr/>
          <p:nvPr userDrawn="1"/>
        </p:nvSpPr>
        <p:spPr>
          <a:xfrm>
            <a:off x="0" y="0"/>
            <a:ext cx="12192000" cy="136634"/>
          </a:xfrm>
          <a:prstGeom prst="rect">
            <a:avLst/>
          </a:prstGeom>
          <a:solidFill>
            <a:srgbClr val="4ABD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Graphic 55">
            <a:extLst>
              <a:ext uri="{FF2B5EF4-FFF2-40B4-BE49-F238E27FC236}">
                <a16:creationId xmlns:a16="http://schemas.microsoft.com/office/drawing/2014/main" id="{D57AD3F9-3079-0C0A-05C8-BE30D38ABB71}"/>
              </a:ext>
            </a:extLst>
          </p:cNvPr>
          <p:cNvSpPr/>
          <p:nvPr/>
        </p:nvSpPr>
        <p:spPr>
          <a:xfrm>
            <a:off x="96959" y="1046478"/>
            <a:ext cx="11992978" cy="5648714"/>
          </a:xfrm>
          <a:custGeom>
            <a:avLst/>
            <a:gdLst>
              <a:gd name="connsiteX0" fmla="*/ 11992529 w 11992978"/>
              <a:gd name="connsiteY0" fmla="*/ 117826 h 5648714"/>
              <a:gd name="connsiteX1" fmla="*/ 11992529 w 11992978"/>
              <a:gd name="connsiteY1" fmla="*/ 5529862 h 5648714"/>
              <a:gd name="connsiteX2" fmla="*/ 11874383 w 11992978"/>
              <a:gd name="connsiteY2" fmla="*/ 5648009 h 5648714"/>
              <a:gd name="connsiteX3" fmla="*/ 1496373 w 11992978"/>
              <a:gd name="connsiteY3" fmla="*/ 5648009 h 5648714"/>
              <a:gd name="connsiteX4" fmla="*/ 1198658 w 11992978"/>
              <a:gd name="connsiteY4" fmla="*/ 5506385 h 5648714"/>
              <a:gd name="connsiteX5" fmla="*/ 597303 w 11992978"/>
              <a:gd name="connsiteY5" fmla="*/ 5438581 h 5648714"/>
              <a:gd name="connsiteX6" fmla="*/ 529498 w 11992978"/>
              <a:gd name="connsiteY6" fmla="*/ 5506385 h 5648714"/>
              <a:gd name="connsiteX7" fmla="*/ 231784 w 11992978"/>
              <a:gd name="connsiteY7" fmla="*/ 5648517 h 5648714"/>
              <a:gd name="connsiteX8" fmla="*/ 117571 w 11992978"/>
              <a:gd name="connsiteY8" fmla="*/ 5648517 h 5648714"/>
              <a:gd name="connsiteX9" fmla="*/ -449 w 11992978"/>
              <a:gd name="connsiteY9" fmla="*/ 5530370 h 5648714"/>
              <a:gd name="connsiteX10" fmla="*/ -449 w 11992978"/>
              <a:gd name="connsiteY10" fmla="*/ 117826 h 5648714"/>
              <a:gd name="connsiteX11" fmla="*/ 117571 w 11992978"/>
              <a:gd name="connsiteY11" fmla="*/ -194 h 5648714"/>
              <a:gd name="connsiteX12" fmla="*/ 11873875 w 11992978"/>
              <a:gd name="connsiteY12" fmla="*/ -194 h 5648714"/>
              <a:gd name="connsiteX13" fmla="*/ 11992529 w 11992978"/>
              <a:gd name="connsiteY13" fmla="*/ 117191 h 5648714"/>
              <a:gd name="connsiteX14" fmla="*/ 11992529 w 11992978"/>
              <a:gd name="connsiteY14" fmla="*/ 117826 h 564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992978" h="5648714">
                <a:moveTo>
                  <a:pt x="11992529" y="117826"/>
                </a:moveTo>
                <a:lnTo>
                  <a:pt x="11992529" y="5529862"/>
                </a:lnTo>
                <a:cubicBezTo>
                  <a:pt x="11992529" y="5595116"/>
                  <a:pt x="11939611" y="5648009"/>
                  <a:pt x="11874383" y="5648009"/>
                </a:cubicBezTo>
                <a:lnTo>
                  <a:pt x="1496373" y="5648009"/>
                </a:lnTo>
                <a:cubicBezTo>
                  <a:pt x="1380777" y="5648440"/>
                  <a:pt x="1271247" y="5596347"/>
                  <a:pt x="1198658" y="5506385"/>
                </a:cubicBezTo>
                <a:cubicBezTo>
                  <a:pt x="1051324" y="5321602"/>
                  <a:pt x="782086" y="5291246"/>
                  <a:pt x="597303" y="5438581"/>
                </a:cubicBezTo>
                <a:cubicBezTo>
                  <a:pt x="572227" y="5458568"/>
                  <a:pt x="549486" y="5481309"/>
                  <a:pt x="529498" y="5506385"/>
                </a:cubicBezTo>
                <a:cubicBezTo>
                  <a:pt x="457011" y="5596537"/>
                  <a:pt x="347456" y="5648834"/>
                  <a:pt x="231784" y="5648517"/>
                </a:cubicBezTo>
                <a:lnTo>
                  <a:pt x="117571" y="5648517"/>
                </a:lnTo>
                <a:cubicBezTo>
                  <a:pt x="52368" y="5648453"/>
                  <a:pt x="-449" y="5595573"/>
                  <a:pt x="-449" y="5530370"/>
                </a:cubicBezTo>
                <a:lnTo>
                  <a:pt x="-449" y="117826"/>
                </a:lnTo>
                <a:cubicBezTo>
                  <a:pt x="-449" y="52648"/>
                  <a:pt x="52393" y="-194"/>
                  <a:pt x="117571" y="-194"/>
                </a:cubicBezTo>
                <a:lnTo>
                  <a:pt x="11873875" y="-194"/>
                </a:lnTo>
                <a:cubicBezTo>
                  <a:pt x="11939103" y="-550"/>
                  <a:pt x="11992148" y="52014"/>
                  <a:pt x="11992529" y="117191"/>
                </a:cubicBezTo>
                <a:cubicBezTo>
                  <a:pt x="11992529" y="117407"/>
                  <a:pt x="11992529" y="117610"/>
                  <a:pt x="11992529" y="117826"/>
                </a:cubicBezTo>
                <a:close/>
              </a:path>
            </a:pathLst>
          </a:custGeom>
          <a:solidFill>
            <a:srgbClr val="F9F9F9"/>
          </a:solidFill>
          <a:ln>
            <a:solidFill>
              <a:srgbClr val="4ABDCF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2EEBE89D-C055-F7B8-3A35-5495A4D4ACA0}"/>
              </a:ext>
            </a:extLst>
          </p:cNvPr>
          <p:cNvSpPr/>
          <p:nvPr userDrawn="1"/>
        </p:nvSpPr>
        <p:spPr>
          <a:xfrm>
            <a:off x="5547282" y="68317"/>
            <a:ext cx="1102793" cy="1073439"/>
          </a:xfrm>
          <a:prstGeom prst="roundRect">
            <a:avLst>
              <a:gd name="adj" fmla="val 50000"/>
            </a:avLst>
          </a:prstGeom>
          <a:solidFill>
            <a:srgbClr val="F0F3F2"/>
          </a:solidFill>
          <a:ln w="28575"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16837507-30F3-6A00-7B52-A3189DEF5F2D}"/>
              </a:ext>
            </a:extLst>
          </p:cNvPr>
          <p:cNvSpPr/>
          <p:nvPr userDrawn="1"/>
        </p:nvSpPr>
        <p:spPr>
          <a:xfrm>
            <a:off x="5586053" y="106056"/>
            <a:ext cx="1025250" cy="9979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5954CE1C-12B5-C48E-5E10-B4CE19157CED}"/>
              </a:ext>
            </a:extLst>
          </p:cNvPr>
          <p:cNvSpPr/>
          <p:nvPr userDrawn="1"/>
        </p:nvSpPr>
        <p:spPr>
          <a:xfrm>
            <a:off x="9251840" y="11216"/>
            <a:ext cx="385014" cy="374766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D197D08-7CC4-2562-4D80-EB55A92C8327}"/>
              </a:ext>
            </a:extLst>
          </p:cNvPr>
          <p:cNvSpPr/>
          <p:nvPr userDrawn="1"/>
        </p:nvSpPr>
        <p:spPr>
          <a:xfrm>
            <a:off x="751382" y="6342886"/>
            <a:ext cx="414649" cy="403612"/>
          </a:xfrm>
          <a:prstGeom prst="roundRect">
            <a:avLst>
              <a:gd name="adj" fmla="val 50000"/>
            </a:avLst>
          </a:prstGeom>
          <a:solidFill>
            <a:srgbClr val="90C682"/>
          </a:solidFill>
          <a:ln>
            <a:solidFill>
              <a:srgbClr val="F2F2F2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lide Number Placeholder 2">
            <a:extLst>
              <a:ext uri="{FF2B5EF4-FFF2-40B4-BE49-F238E27FC236}">
                <a16:creationId xmlns:a16="http://schemas.microsoft.com/office/drawing/2014/main" id="{D61289F0-6C17-6E30-C300-703082E973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685835" y="6331664"/>
            <a:ext cx="552617" cy="365125"/>
          </a:xfrm>
        </p:spPr>
        <p:txBody>
          <a:bodyPr/>
          <a:lstStyle>
            <a:lvl1pPr algn="ctr" rtl="0">
              <a:defRPr sz="18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8043012-B8B5-47A7-9927-94221BE445D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5027435-B373-E978-5D52-0E3C90DC90DE}"/>
              </a:ext>
            </a:extLst>
          </p:cNvPr>
          <p:cNvGrpSpPr/>
          <p:nvPr userDrawn="1"/>
        </p:nvGrpSpPr>
        <p:grpSpPr>
          <a:xfrm>
            <a:off x="97594" y="419401"/>
            <a:ext cx="1673218" cy="539229"/>
            <a:chOff x="167440" y="256071"/>
            <a:chExt cx="1965660" cy="633475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D06C7693-9342-5915-1CC4-73FE4807857A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A92C2969-9086-7FD5-C07A-0FD1186E956F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ACFEDB8-DFA3-4377-85F7-4DC80EF5FA88}"/>
              </a:ext>
            </a:extLst>
          </p:cNvPr>
          <p:cNvGrpSpPr/>
          <p:nvPr userDrawn="1"/>
        </p:nvGrpSpPr>
        <p:grpSpPr>
          <a:xfrm>
            <a:off x="1916402" y="419401"/>
            <a:ext cx="1673218" cy="539229"/>
            <a:chOff x="167440" y="256071"/>
            <a:chExt cx="1965660" cy="633475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B99114EE-64BA-75D9-A8A2-80C55D71779C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9A81DB30-2944-77F1-C7CB-8715AB42858D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B423A81-56CF-D177-E36C-36DC22536F4C}"/>
              </a:ext>
            </a:extLst>
          </p:cNvPr>
          <p:cNvGrpSpPr/>
          <p:nvPr userDrawn="1"/>
        </p:nvGrpSpPr>
        <p:grpSpPr>
          <a:xfrm>
            <a:off x="3735210" y="419401"/>
            <a:ext cx="1673218" cy="539229"/>
            <a:chOff x="167440" y="256071"/>
            <a:chExt cx="1965660" cy="633475"/>
          </a:xfrm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8FF85CF2-6F90-4490-B4B7-0B0EA7E1A242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3E27799A-68B4-7908-4C25-0D84B72CBCC9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59455D95-DEA4-36B1-01A8-9FDC3AC3D059}"/>
              </a:ext>
            </a:extLst>
          </p:cNvPr>
          <p:cNvGrpSpPr/>
          <p:nvPr userDrawn="1"/>
        </p:nvGrpSpPr>
        <p:grpSpPr>
          <a:xfrm>
            <a:off x="6788930" y="419401"/>
            <a:ext cx="1673218" cy="539229"/>
            <a:chOff x="167440" y="256071"/>
            <a:chExt cx="1965660" cy="633475"/>
          </a:xfrm>
        </p:grpSpPr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CE4D9372-8C4B-2336-4B33-1603958C9299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6C0A741-1161-7A6B-0BB5-203C4C6A580D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AC49226-ED44-AD60-4A35-9AF4E7F9E540}"/>
              </a:ext>
            </a:extLst>
          </p:cNvPr>
          <p:cNvGrpSpPr/>
          <p:nvPr userDrawn="1"/>
        </p:nvGrpSpPr>
        <p:grpSpPr>
          <a:xfrm>
            <a:off x="8607738" y="419401"/>
            <a:ext cx="1673218" cy="539229"/>
            <a:chOff x="167440" y="256071"/>
            <a:chExt cx="1965660" cy="633475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AD965EEB-FAEF-A334-1BA7-87FE6B7D1F60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8495B537-EDAB-1111-99C6-8C31B4A70C50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7A3C81E6-CD04-AB5A-934D-E610DE38869D}"/>
              </a:ext>
            </a:extLst>
          </p:cNvPr>
          <p:cNvGrpSpPr/>
          <p:nvPr userDrawn="1"/>
        </p:nvGrpSpPr>
        <p:grpSpPr>
          <a:xfrm>
            <a:off x="10426548" y="419401"/>
            <a:ext cx="1673218" cy="539229"/>
            <a:chOff x="167440" y="256071"/>
            <a:chExt cx="1965660" cy="633475"/>
          </a:xfrm>
        </p:grpSpPr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DE3F0E09-3524-9944-5AF2-DB7397B16624}"/>
                </a:ext>
              </a:extLst>
            </p:cNvPr>
            <p:cNvSpPr/>
            <p:nvPr userDrawn="1"/>
          </p:nvSpPr>
          <p:spPr>
            <a:xfrm>
              <a:off x="263778" y="256071"/>
              <a:ext cx="1772985" cy="476261"/>
            </a:xfrm>
            <a:prstGeom prst="roundRect">
              <a:avLst>
                <a:gd name="adj" fmla="val 13105"/>
              </a:avLst>
            </a:prstGeom>
            <a:solidFill>
              <a:srgbClr val="90C682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71788F9-AD08-626F-D54D-191B88F4DA35}"/>
                </a:ext>
              </a:extLst>
            </p:cNvPr>
            <p:cNvSpPr/>
            <p:nvPr userDrawn="1"/>
          </p:nvSpPr>
          <p:spPr>
            <a:xfrm>
              <a:off x="167440" y="300965"/>
              <a:ext cx="1965660" cy="588581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Picture Placeholder 23">
            <a:extLst>
              <a:ext uri="{FF2B5EF4-FFF2-40B4-BE49-F238E27FC236}">
                <a16:creationId xmlns:a16="http://schemas.microsoft.com/office/drawing/2014/main" id="{8DC3D4D9-D2BE-C139-31B4-55C8502F315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2024" y="2058041"/>
            <a:ext cx="5513033" cy="3363779"/>
          </a:xfrm>
          <a:prstGeom prst="roundRect">
            <a:avLst>
              <a:gd name="adj" fmla="val 3241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23">
            <a:extLst>
              <a:ext uri="{FF2B5EF4-FFF2-40B4-BE49-F238E27FC236}">
                <a16:creationId xmlns:a16="http://schemas.microsoft.com/office/drawing/2014/main" id="{811D9EAF-C1CE-DFDF-36E8-F5E27A35F56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96438" y="2058041"/>
            <a:ext cx="5513033" cy="3363779"/>
          </a:xfrm>
          <a:prstGeom prst="roundRect">
            <a:avLst>
              <a:gd name="adj" fmla="val 3241"/>
            </a:avLst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3117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4F420-70CB-D493-41E9-59F1ED0380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43012-B8B5-47A7-9927-94221BE445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842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6" r:id="rId2"/>
    <p:sldLayoutId id="2147483665" r:id="rId3"/>
    <p:sldLayoutId id="2147483657" r:id="rId4"/>
    <p:sldLayoutId id="2147483655" r:id="rId5"/>
    <p:sldLayoutId id="2147483658" r:id="rId6"/>
    <p:sldLayoutId id="2147483654" r:id="rId7"/>
    <p:sldLayoutId id="2147483669" r:id="rId8"/>
    <p:sldLayoutId id="2147483659" r:id="rId9"/>
    <p:sldLayoutId id="2147483653" r:id="rId10"/>
    <p:sldLayoutId id="2147483668" r:id="rId11"/>
    <p:sldLayoutId id="2147483660" r:id="rId12"/>
    <p:sldLayoutId id="2147483652" r:id="rId13"/>
    <p:sldLayoutId id="2147483664" r:id="rId14"/>
    <p:sldLayoutId id="2147483662" r:id="rId15"/>
    <p:sldLayoutId id="2147483661" r:id="rId16"/>
    <p:sldLayoutId id="2147483651" r:id="rId17"/>
    <p:sldLayoutId id="2147483670" r:id="rId18"/>
    <p:sldLayoutId id="2147483663" r:id="rId19"/>
    <p:sldLayoutId id="2147483649" r:id="rId20"/>
    <p:sldLayoutId id="2147483667" r:id="rId2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30.jpeg"/><Relationship Id="rId7" Type="http://schemas.openxmlformats.org/officeDocument/2006/relationships/image" Target="../media/image3.svg"/><Relationship Id="rId12" Type="http://schemas.openxmlformats.org/officeDocument/2006/relationships/image" Target="../media/image15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png"/><Relationship Id="rId11" Type="http://schemas.openxmlformats.org/officeDocument/2006/relationships/image" Target="../media/image14.png"/><Relationship Id="rId5" Type="http://schemas.microsoft.com/office/2007/relationships/hdphoto" Target="../media/hdphoto1.wdp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2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12" Type="http://schemas.openxmlformats.org/officeDocument/2006/relationships/image" Target="../media/image3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5" Type="http://schemas.openxmlformats.org/officeDocument/2006/relationships/image" Target="../media/image34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Relationship Id="rId1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36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12" Type="http://schemas.openxmlformats.org/officeDocument/2006/relationships/image" Target="../media/image3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5" Type="http://schemas.openxmlformats.org/officeDocument/2006/relationships/image" Target="../media/image37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39.jpeg"/><Relationship Id="rId7" Type="http://schemas.openxmlformats.org/officeDocument/2006/relationships/image" Target="../media/image3.svg"/><Relationship Id="rId12" Type="http://schemas.openxmlformats.org/officeDocument/2006/relationships/image" Target="../media/image15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.png"/><Relationship Id="rId11" Type="http://schemas.openxmlformats.org/officeDocument/2006/relationships/image" Target="../media/image14.png"/><Relationship Id="rId5" Type="http://schemas.microsoft.com/office/2007/relationships/hdphoto" Target="../media/hdphoto1.wdp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svg"/><Relationship Id="rId11" Type="http://schemas.openxmlformats.org/officeDocument/2006/relationships/image" Target="../media/image15.png"/><Relationship Id="rId5" Type="http://schemas.openxmlformats.org/officeDocument/2006/relationships/image" Target="../media/image2.png"/><Relationship Id="rId10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7.png"/><Relationship Id="rId18" Type="http://schemas.openxmlformats.org/officeDocument/2006/relationships/slide" Target="slide35.xml"/><Relationship Id="rId3" Type="http://schemas.openxmlformats.org/officeDocument/2006/relationships/slide" Target="slide3.xml"/><Relationship Id="rId7" Type="http://schemas.openxmlformats.org/officeDocument/2006/relationships/image" Target="../media/image5.png"/><Relationship Id="rId12" Type="http://schemas.openxmlformats.org/officeDocument/2006/relationships/slide" Target="slide23.xml"/><Relationship Id="rId17" Type="http://schemas.openxmlformats.org/officeDocument/2006/relationships/image" Target="../media/image9.png"/><Relationship Id="rId2" Type="http://schemas.openxmlformats.org/officeDocument/2006/relationships/image" Target="../media/image4.png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image" Target="../media/image7.png"/><Relationship Id="rId5" Type="http://schemas.openxmlformats.org/officeDocument/2006/relationships/image" Target="../media/image5.png"/><Relationship Id="rId15" Type="http://schemas.openxmlformats.org/officeDocument/2006/relationships/slide" Target="slide29.xml"/><Relationship Id="rId10" Type="http://schemas.openxmlformats.org/officeDocument/2006/relationships/image" Target="../media/image6.png"/><Relationship Id="rId19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slide" Target="slide16.xml"/><Relationship Id="rId1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svg"/><Relationship Id="rId11" Type="http://schemas.openxmlformats.org/officeDocument/2006/relationships/image" Target="../media/image15.png"/><Relationship Id="rId5" Type="http://schemas.openxmlformats.org/officeDocument/2006/relationships/image" Target="../media/image2.png"/><Relationship Id="rId10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43.png"/><Relationship Id="rId18" Type="http://schemas.openxmlformats.org/officeDocument/2006/relationships/image" Target="../media/image48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12" Type="http://schemas.openxmlformats.org/officeDocument/2006/relationships/image" Target="../media/image42.png"/><Relationship Id="rId17" Type="http://schemas.openxmlformats.org/officeDocument/2006/relationships/image" Target="../media/image47.png"/><Relationship Id="rId2" Type="http://schemas.openxmlformats.org/officeDocument/2006/relationships/image" Target="../media/image10.png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5" Type="http://schemas.openxmlformats.org/officeDocument/2006/relationships/image" Target="../media/image45.png"/><Relationship Id="rId10" Type="http://schemas.openxmlformats.org/officeDocument/2006/relationships/image" Target="../media/image15.png"/><Relationship Id="rId19" Type="http://schemas.openxmlformats.org/officeDocument/2006/relationships/image" Target="../media/image49.png"/><Relationship Id="rId4" Type="http://schemas.openxmlformats.org/officeDocument/2006/relationships/image" Target="../media/image2.png"/><Relationship Id="rId9" Type="http://schemas.openxmlformats.org/officeDocument/2006/relationships/image" Target="../media/image14.png"/><Relationship Id="rId1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51.sv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12" Type="http://schemas.openxmlformats.org/officeDocument/2006/relationships/image" Target="../media/image5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.svg"/><Relationship Id="rId11" Type="http://schemas.openxmlformats.org/officeDocument/2006/relationships/image" Target="../media/image15.png"/><Relationship Id="rId5" Type="http://schemas.openxmlformats.org/officeDocument/2006/relationships/image" Target="../media/image2.png"/><Relationship Id="rId10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12" Type="http://schemas.openxmlformats.org/officeDocument/2006/relationships/image" Target="../media/image5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13" Type="http://schemas.openxmlformats.org/officeDocument/2006/relationships/image" Target="../media/image15.png"/><Relationship Id="rId3" Type="http://schemas.openxmlformats.org/officeDocument/2006/relationships/image" Target="../media/image55.jpeg"/><Relationship Id="rId7" Type="http://schemas.openxmlformats.org/officeDocument/2006/relationships/image" Target="../media/image2.png"/><Relationship Id="rId12" Type="http://schemas.openxmlformats.org/officeDocument/2006/relationships/image" Target="../media/image14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4.xml"/><Relationship Id="rId6" Type="http://schemas.microsoft.com/office/2007/relationships/hdphoto" Target="../media/hdphoto1.wdp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openxmlformats.org/officeDocument/2006/relationships/image" Target="../media/image12.png"/><Relationship Id="rId4" Type="http://schemas.openxmlformats.org/officeDocument/2006/relationships/image" Target="../media/image56.jpe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13" Type="http://schemas.openxmlformats.org/officeDocument/2006/relationships/image" Target="../media/image15.png"/><Relationship Id="rId3" Type="http://schemas.openxmlformats.org/officeDocument/2006/relationships/image" Target="../media/image58.jpeg"/><Relationship Id="rId7" Type="http://schemas.openxmlformats.org/officeDocument/2006/relationships/image" Target="../media/image2.png"/><Relationship Id="rId12" Type="http://schemas.openxmlformats.org/officeDocument/2006/relationships/image" Target="../media/image14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8.xml"/><Relationship Id="rId6" Type="http://schemas.microsoft.com/office/2007/relationships/hdphoto" Target="../media/hdphoto1.wdp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openxmlformats.org/officeDocument/2006/relationships/image" Target="../media/image12.png"/><Relationship Id="rId4" Type="http://schemas.openxmlformats.org/officeDocument/2006/relationships/image" Target="../media/image59.jpe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.svg"/><Relationship Id="rId11" Type="http://schemas.openxmlformats.org/officeDocument/2006/relationships/image" Target="../media/image15.png"/><Relationship Id="rId5" Type="http://schemas.openxmlformats.org/officeDocument/2006/relationships/image" Target="../media/image2.png"/><Relationship Id="rId10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62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12" Type="http://schemas.openxmlformats.org/officeDocument/2006/relationships/image" Target="../media/image6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Relationship Id="rId14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64.jpeg"/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.svg"/><Relationship Id="rId11" Type="http://schemas.openxmlformats.org/officeDocument/2006/relationships/image" Target="../media/image15.png"/><Relationship Id="rId5" Type="http://schemas.openxmlformats.org/officeDocument/2006/relationships/image" Target="../media/image2.png"/><Relationship Id="rId10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1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66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12" Type="http://schemas.openxmlformats.org/officeDocument/2006/relationships/image" Target="../media/image65.png"/><Relationship Id="rId17" Type="http://schemas.openxmlformats.org/officeDocument/2006/relationships/image" Target="../media/image70.png"/><Relationship Id="rId2" Type="http://schemas.openxmlformats.org/officeDocument/2006/relationships/image" Target="../media/image10.png"/><Relationship Id="rId16" Type="http://schemas.openxmlformats.org/officeDocument/2006/relationships/image" Target="../media/image6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5" Type="http://schemas.openxmlformats.org/officeDocument/2006/relationships/image" Target="../media/image68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Relationship Id="rId14" Type="http://schemas.openxmlformats.org/officeDocument/2006/relationships/image" Target="../media/image6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72.png"/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71.jpeg"/><Relationship Id="rId16" Type="http://schemas.openxmlformats.org/officeDocument/2006/relationships/image" Target="../media/image74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.svg"/><Relationship Id="rId11" Type="http://schemas.openxmlformats.org/officeDocument/2006/relationships/image" Target="../media/image15.png"/><Relationship Id="rId5" Type="http://schemas.openxmlformats.org/officeDocument/2006/relationships/image" Target="../media/image2.png"/><Relationship Id="rId15" Type="http://schemas.openxmlformats.org/officeDocument/2006/relationships/image" Target="../media/image73.png"/><Relationship Id="rId10" Type="http://schemas.openxmlformats.org/officeDocument/2006/relationships/image" Target="../media/image14.png"/><Relationship Id="rId4" Type="http://schemas.microsoft.com/office/2007/relationships/hdphoto" Target="../media/hdphoto1.wdp"/><Relationship Id="rId9" Type="http://schemas.openxmlformats.org/officeDocument/2006/relationships/image" Target="../media/image13.png"/><Relationship Id="rId1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18.png"/><Relationship Id="rId7" Type="http://schemas.openxmlformats.org/officeDocument/2006/relationships/image" Target="../media/image3.svg"/><Relationship Id="rId12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11" Type="http://schemas.openxmlformats.org/officeDocument/2006/relationships/image" Target="../media/image14.png"/><Relationship Id="rId5" Type="http://schemas.microsoft.com/office/2007/relationships/hdphoto" Target="../media/hdphoto1.wdp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image" Target="../media/image10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5" Type="http://schemas.openxmlformats.org/officeDocument/2006/relationships/image" Target="../media/image22.pn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Relationship Id="rId1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12" Type="http://schemas.openxmlformats.org/officeDocument/2006/relationships/image" Target="../media/image2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8.sv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12" Type="http://schemas.openxmlformats.org/officeDocument/2006/relationships/image" Target="../media/image2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3.svg"/><Relationship Id="rId10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4B902FDC-5CD7-4AAF-03BA-C2358245695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B8604DE-D63E-0D1C-33D0-81EF2A2666C6}"/>
              </a:ext>
            </a:extLst>
          </p:cNvPr>
          <p:cNvSpPr/>
          <p:nvPr/>
        </p:nvSpPr>
        <p:spPr>
          <a:xfrm>
            <a:off x="184674" y="372704"/>
            <a:ext cx="7300344" cy="2808099"/>
          </a:xfrm>
          <a:prstGeom prst="roundRect">
            <a:avLst>
              <a:gd name="adj" fmla="val 14341"/>
            </a:avLst>
          </a:prstGeom>
          <a:solidFill>
            <a:srgbClr val="F9F9F9"/>
          </a:solidFill>
          <a:ln>
            <a:solidFill>
              <a:srgbClr val="4ABDCF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09580E-34B6-E160-1992-4541037FB797}"/>
              </a:ext>
            </a:extLst>
          </p:cNvPr>
          <p:cNvSpPr txBox="1"/>
          <p:nvPr/>
        </p:nvSpPr>
        <p:spPr>
          <a:xfrm>
            <a:off x="5500680" y="554247"/>
            <a:ext cx="1762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2800" b="1" dirty="0">
                <a:latin typeface="Shabnam" panose="020B0603030804020204" pitchFamily="34" charset="-78"/>
                <a:cs typeface="Shabnam" panose="020B0603030804020204" pitchFamily="34" charset="-78"/>
              </a:rPr>
              <a:t>موضوع:</a:t>
            </a:r>
            <a:endParaRPr lang="en-US" sz="28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3D43907-4C72-AA5F-A742-A1DE8E7B53D8}"/>
              </a:ext>
            </a:extLst>
          </p:cNvPr>
          <p:cNvSpPr txBox="1"/>
          <p:nvPr/>
        </p:nvSpPr>
        <p:spPr>
          <a:xfrm>
            <a:off x="184672" y="1114321"/>
            <a:ext cx="70782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میکروبیولوژی حرفه ای</a:t>
            </a:r>
            <a:endParaRPr lang="en-US" sz="32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230CAAA-EB5B-DEF7-4A9B-0ADACA5722E0}"/>
              </a:ext>
            </a:extLst>
          </p:cNvPr>
          <p:cNvGrpSpPr/>
          <p:nvPr/>
        </p:nvGrpSpPr>
        <p:grpSpPr>
          <a:xfrm>
            <a:off x="973437" y="4339447"/>
            <a:ext cx="10245124" cy="659930"/>
            <a:chOff x="973437" y="4339447"/>
            <a:chExt cx="10245124" cy="65993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B5D6DA7-613B-B2C6-1AB3-A86B8B6C9A17}"/>
                </a:ext>
              </a:extLst>
            </p:cNvPr>
            <p:cNvGrpSpPr/>
            <p:nvPr/>
          </p:nvGrpSpPr>
          <p:grpSpPr>
            <a:xfrm>
              <a:off x="973437" y="4339447"/>
              <a:ext cx="10245124" cy="659930"/>
              <a:chOff x="973437" y="4339447"/>
              <a:chExt cx="10245124" cy="659930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C20273A5-76CF-543A-45F5-A1BFF1AD904A}"/>
                  </a:ext>
                </a:extLst>
              </p:cNvPr>
              <p:cNvGrpSpPr/>
              <p:nvPr/>
            </p:nvGrpSpPr>
            <p:grpSpPr>
              <a:xfrm>
                <a:off x="973437" y="4339447"/>
                <a:ext cx="10245124" cy="659930"/>
                <a:chOff x="1158751" y="4339447"/>
                <a:chExt cx="10245124" cy="659930"/>
              </a:xfrm>
            </p:grpSpPr>
            <p:sp>
              <p:nvSpPr>
                <p:cNvPr id="8" name="Rectangle: Rounded Corners 7">
                  <a:extLst>
                    <a:ext uri="{FF2B5EF4-FFF2-40B4-BE49-F238E27FC236}">
                      <a16:creationId xmlns:a16="http://schemas.microsoft.com/office/drawing/2014/main" id="{F4EEA74A-F5A5-B31E-7E5A-95F35716C1B6}"/>
                    </a:ext>
                  </a:extLst>
                </p:cNvPr>
                <p:cNvSpPr/>
                <p:nvPr userDrawn="1"/>
              </p:nvSpPr>
              <p:spPr>
                <a:xfrm>
                  <a:off x="6951233" y="4339447"/>
                  <a:ext cx="4452642" cy="65993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9F9F9"/>
                </a:solidFill>
                <a:ln>
                  <a:solidFill>
                    <a:srgbClr val="4ABDCF"/>
                  </a:solidFill>
                </a:ln>
                <a:effectLst>
                  <a:outerShdw blurRad="63500" algn="c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" name="Rectangle: Rounded Corners 8">
                  <a:extLst>
                    <a:ext uri="{FF2B5EF4-FFF2-40B4-BE49-F238E27FC236}">
                      <a16:creationId xmlns:a16="http://schemas.microsoft.com/office/drawing/2014/main" id="{69FC410F-2A63-EC5D-F31D-9506B0D3165D}"/>
                    </a:ext>
                  </a:extLst>
                </p:cNvPr>
                <p:cNvSpPr/>
                <p:nvPr userDrawn="1"/>
              </p:nvSpPr>
              <p:spPr>
                <a:xfrm>
                  <a:off x="1158751" y="4339447"/>
                  <a:ext cx="4452642" cy="65993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9F9F9"/>
                </a:solidFill>
                <a:ln>
                  <a:solidFill>
                    <a:srgbClr val="4ABDCF"/>
                  </a:solidFill>
                </a:ln>
                <a:effectLst>
                  <a:outerShdw blurRad="63500" algn="c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302B520-33B4-C71F-A7D9-DE0E0A5719E5}"/>
                  </a:ext>
                </a:extLst>
              </p:cNvPr>
              <p:cNvSpPr txBox="1"/>
              <p:nvPr/>
            </p:nvSpPr>
            <p:spPr>
              <a:xfrm>
                <a:off x="6765919" y="4420865"/>
                <a:ext cx="44526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fa-IR" sz="2400" b="1" dirty="0">
                    <a:latin typeface="Shabnam" panose="020B0603030804020204" pitchFamily="34" charset="-78"/>
                    <a:cs typeface="Shabnam" panose="020B0603030804020204" pitchFamily="34" charset="-78"/>
                  </a:rPr>
                  <a:t>پژوهشگر: محمد جواد عزیزی</a:t>
                </a:r>
                <a:endParaRPr lang="en-US" sz="2400" b="1" dirty="0"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5608B22-7BF7-FBDD-F88F-81B7B029E155}"/>
                </a:ext>
              </a:extLst>
            </p:cNvPr>
            <p:cNvSpPr txBox="1"/>
            <p:nvPr/>
          </p:nvSpPr>
          <p:spPr>
            <a:xfrm>
              <a:off x="973437" y="4444496"/>
              <a:ext cx="44526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4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استاد راهنما: علیرضا عزیزی</a:t>
              </a:r>
              <a:endParaRPr lang="en-US" sz="24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3FBECBD-D5D5-56C9-586F-75D442EE159F}"/>
              </a:ext>
            </a:extLst>
          </p:cNvPr>
          <p:cNvGrpSpPr/>
          <p:nvPr/>
        </p:nvGrpSpPr>
        <p:grpSpPr>
          <a:xfrm>
            <a:off x="3779134" y="5299127"/>
            <a:ext cx="4543185" cy="659930"/>
            <a:chOff x="3779134" y="5299127"/>
            <a:chExt cx="4543185" cy="659930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FF7EDC2B-F0BD-3997-74E5-D394D8403587}"/>
                </a:ext>
              </a:extLst>
            </p:cNvPr>
            <p:cNvSpPr/>
            <p:nvPr/>
          </p:nvSpPr>
          <p:spPr>
            <a:xfrm>
              <a:off x="3779134" y="5299127"/>
              <a:ext cx="4452642" cy="659930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ABDCF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DAD9F7F-A408-FA84-CE4C-32C232BF60AF}"/>
                </a:ext>
              </a:extLst>
            </p:cNvPr>
            <p:cNvSpPr txBox="1"/>
            <p:nvPr/>
          </p:nvSpPr>
          <p:spPr>
            <a:xfrm>
              <a:off x="3869677" y="5398259"/>
              <a:ext cx="44526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4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تاریخ ارائه: ................</a:t>
              </a:r>
              <a:endParaRPr lang="en-US" sz="24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5212BAF-E0CC-982F-AD69-503CAA77B3E3}"/>
              </a:ext>
            </a:extLst>
          </p:cNvPr>
          <p:cNvGrpSpPr/>
          <p:nvPr/>
        </p:nvGrpSpPr>
        <p:grpSpPr>
          <a:xfrm>
            <a:off x="2783594" y="2086220"/>
            <a:ext cx="1898965" cy="1848419"/>
            <a:chOff x="2783594" y="2086220"/>
            <a:chExt cx="1898965" cy="184841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9235788E-A3B2-CD5E-D6B1-327DEC13882A}"/>
                </a:ext>
              </a:extLst>
            </p:cNvPr>
            <p:cNvSpPr/>
            <p:nvPr/>
          </p:nvSpPr>
          <p:spPr>
            <a:xfrm>
              <a:off x="2783594" y="2086220"/>
              <a:ext cx="1898965" cy="1848419"/>
            </a:xfrm>
            <a:prstGeom prst="roundRect">
              <a:avLst>
                <a:gd name="adj" fmla="val 50000"/>
              </a:avLst>
            </a:prstGeom>
            <a:solidFill>
              <a:srgbClr val="F9F9F9"/>
            </a:solidFill>
            <a:ln w="19050">
              <a:solidFill>
                <a:srgbClr val="4ABDCF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72D9B9C4-168B-3E16-1C76-561BC08A7B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24234" y="2113398"/>
              <a:ext cx="1808726" cy="18087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7319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33B25DC-B180-B1EC-3419-E0C91B54D8C7}"/>
              </a:ext>
            </a:extLst>
          </p:cNvPr>
          <p:cNvSpPr txBox="1"/>
          <p:nvPr/>
        </p:nvSpPr>
        <p:spPr>
          <a:xfrm>
            <a:off x="287384" y="2767280"/>
            <a:ext cx="116651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0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8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9735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7D22B6-FA49-7D46-87E7-5D5666F990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6F1047-21A7-AFE1-7860-900B3E62B1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9345263" y="102287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6527B4C8-55FA-6826-CF4C-8D65D21807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7A0142-4798-4CA4-9CFA-D79176DFD002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CC46DD-A19A-8BE4-18B5-4F592F5E33E3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7A67F4-DE12-8D98-7024-F1635081EFDD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87F48C-57D0-6B69-0E9E-1BD5C546FEAB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6C0E11-E9FB-1D39-082F-20523A70C6AA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875C76-5C30-2F7D-7759-4788487C2D8B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7EAEE9A-E47C-BF48-DBF4-AF4326EE83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03D44EE-21B9-22BA-6932-A0515DC7CA3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6E0771-65F5-3E1D-6D5B-E2963D5E75C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AE79B31-9D79-4C92-4489-9D03D5DE4FA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E212D12-9EA0-1FDA-F4E9-F4D7820B2D9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8AFD653-FC1B-9473-A479-6E9E4DC1E8E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08E88DE-BF22-C9EE-9A49-B566F4FDF22A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45EE37-689A-1C03-CE5F-985863D2B5CB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ECFB993-B7AF-BF73-4963-FBF1426D17C3}"/>
              </a:ext>
            </a:extLst>
          </p:cNvPr>
          <p:cNvSpPr txBox="1"/>
          <p:nvPr/>
        </p:nvSpPr>
        <p:spPr>
          <a:xfrm>
            <a:off x="685835" y="2228057"/>
            <a:ext cx="10743464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6604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A30B0F1-C0FF-1BD9-1E40-81737CBDDB3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50A5F344-7080-F048-5A27-532831AAB12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8B6E3158-A0C6-A455-D908-E4BCC015819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AC81B6F-2385-D24B-AB05-614FE4E90F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9345263" y="102287"/>
            <a:ext cx="210539" cy="210539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054AB8E5-E6AA-C452-5CCB-C2EE756DE17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FF6CADD-7010-5A5D-BC6C-E9600DF1D9FD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93DC77B-34B7-9292-1A75-81BCF5053957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57CE596-7A1E-4883-9CD6-3F55AE35D6D6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598E72E-D5F3-A808-569E-63B7114D2DEF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984AC28-96B7-E584-311C-4F445267E246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F0D90A-271B-853A-BD87-336279AA984B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F170629-E9F4-ACC7-9E6B-D74B376C720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7A48C1F-F80A-1D18-7861-6DD234B62D9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B2F2375-4BEB-AF4D-7F29-C7F29A9E2FD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AE8AA7A-F187-6A8C-86B7-D0D3F10918A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E3F5F89-060F-26FF-1CAE-1FE7886B102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CBB07C7-1F57-E5DD-C72B-2CC84CED50E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69FB365-6270-DBF7-C7E7-EFAD99D12AAB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FCB28F3-311F-187E-CCE1-AFFA8CCFE352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04B32A6-1E5E-9D84-9ECF-24A355A8F0E2}"/>
              </a:ext>
            </a:extLst>
          </p:cNvPr>
          <p:cNvSpPr txBox="1"/>
          <p:nvPr/>
        </p:nvSpPr>
        <p:spPr>
          <a:xfrm>
            <a:off x="5561110" y="1886667"/>
            <a:ext cx="6094070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734947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7D22B6-FA49-7D46-87E7-5D5666F990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6F1047-21A7-AFE1-7860-900B3E62B1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9345263" y="102287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6527B4C8-55FA-6826-CF4C-8D65D21807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7A0142-4798-4CA4-9CFA-D79176DFD002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CC46DD-A19A-8BE4-18B5-4F592F5E33E3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7A67F4-DE12-8D98-7024-F1635081EFDD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87F48C-57D0-6B69-0E9E-1BD5C546FEAB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6C0E11-E9FB-1D39-082F-20523A70C6AA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875C76-5C30-2F7D-7759-4788487C2D8B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7EAEE9A-E47C-BF48-DBF4-AF4326EE83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03D44EE-21B9-22BA-6932-A0515DC7CA3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6E0771-65F5-3E1D-6D5B-E2963D5E75C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AE79B31-9D79-4C92-4489-9D03D5DE4FA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E212D12-9EA0-1FDA-F4E9-F4D7820B2D9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8AFD653-FC1B-9473-A479-6E9E4DC1E8E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08E88DE-BF22-C9EE-9A49-B566F4FDF22A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Google Shape;383;p21">
            <a:extLst>
              <a:ext uri="{FF2B5EF4-FFF2-40B4-BE49-F238E27FC236}">
                <a16:creationId xmlns:a16="http://schemas.microsoft.com/office/drawing/2014/main" id="{CCF5AB3E-E502-74D4-78A1-D7EC5D7EC8A4}"/>
              </a:ext>
            </a:extLst>
          </p:cNvPr>
          <p:cNvSpPr/>
          <p:nvPr/>
        </p:nvSpPr>
        <p:spPr>
          <a:xfrm>
            <a:off x="2587274" y="1988327"/>
            <a:ext cx="1982700" cy="1982700"/>
          </a:xfrm>
          <a:prstGeom prst="ellipse">
            <a:avLst/>
          </a:prstGeom>
          <a:solidFill>
            <a:srgbClr val="F6751F">
              <a:alpha val="1254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384;p21">
            <a:extLst>
              <a:ext uri="{FF2B5EF4-FFF2-40B4-BE49-F238E27FC236}">
                <a16:creationId xmlns:a16="http://schemas.microsoft.com/office/drawing/2014/main" id="{CDAFA5F1-9BAB-9324-5441-603A35C69F6C}"/>
              </a:ext>
            </a:extLst>
          </p:cNvPr>
          <p:cNvSpPr/>
          <p:nvPr/>
        </p:nvSpPr>
        <p:spPr>
          <a:xfrm>
            <a:off x="7731437" y="1988339"/>
            <a:ext cx="1982700" cy="1982700"/>
          </a:xfrm>
          <a:prstGeom prst="ellipse">
            <a:avLst/>
          </a:prstGeom>
          <a:solidFill>
            <a:srgbClr val="649DB1">
              <a:alpha val="1254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D1B1DF6-36D9-32AB-69FF-8953BB850B45}"/>
              </a:ext>
            </a:extLst>
          </p:cNvPr>
          <p:cNvGrpSpPr/>
          <p:nvPr/>
        </p:nvGrpSpPr>
        <p:grpSpPr>
          <a:xfrm>
            <a:off x="5121372" y="3793825"/>
            <a:ext cx="2058600" cy="1160400"/>
            <a:chOff x="5121372" y="3793825"/>
            <a:chExt cx="2058600" cy="1160400"/>
          </a:xfrm>
        </p:grpSpPr>
        <p:cxnSp>
          <p:nvCxnSpPr>
            <p:cNvPr id="59" name="Google Shape;424;p21">
              <a:extLst>
                <a:ext uri="{FF2B5EF4-FFF2-40B4-BE49-F238E27FC236}">
                  <a16:creationId xmlns:a16="http://schemas.microsoft.com/office/drawing/2014/main" id="{B4DBD2C6-CA7B-614E-69EE-844C41F731EE}"/>
                </a:ext>
              </a:extLst>
            </p:cNvPr>
            <p:cNvCxnSpPr>
              <a:cxnSpLocks/>
              <a:stCxn id="18" idx="4"/>
            </p:cNvCxnSpPr>
            <p:nvPr/>
          </p:nvCxnSpPr>
          <p:spPr>
            <a:xfrm rot="5400000">
              <a:off x="5055822" y="3859375"/>
              <a:ext cx="1160400" cy="1029300"/>
            </a:xfrm>
            <a:prstGeom prst="bent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0" name="Google Shape;425;p21">
              <a:extLst>
                <a:ext uri="{FF2B5EF4-FFF2-40B4-BE49-F238E27FC236}">
                  <a16:creationId xmlns:a16="http://schemas.microsoft.com/office/drawing/2014/main" id="{DA6CD548-0E27-3276-842D-4D39D1964A2D}"/>
                </a:ext>
              </a:extLst>
            </p:cNvPr>
            <p:cNvCxnSpPr>
              <a:cxnSpLocks/>
              <a:stCxn id="18" idx="4"/>
            </p:cNvCxnSpPr>
            <p:nvPr/>
          </p:nvCxnSpPr>
          <p:spPr>
            <a:xfrm rot="16200000" flipH="1">
              <a:off x="6085122" y="3859375"/>
              <a:ext cx="1160400" cy="1029300"/>
            </a:xfrm>
            <a:prstGeom prst="bent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C1A3DD3D-2A32-B1CA-E5E0-38D9ADBC4C4D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2754AD7-194B-C097-37C1-E3D90BC8F941}"/>
              </a:ext>
            </a:extLst>
          </p:cNvPr>
          <p:cNvGrpSpPr/>
          <p:nvPr/>
        </p:nvGrpSpPr>
        <p:grpSpPr>
          <a:xfrm>
            <a:off x="5156348" y="2165425"/>
            <a:ext cx="1982701" cy="1628400"/>
            <a:chOff x="5156348" y="2165425"/>
            <a:chExt cx="1982701" cy="1628400"/>
          </a:xfrm>
        </p:grpSpPr>
        <p:sp>
          <p:nvSpPr>
            <p:cNvPr id="18" name="Google Shape;382;p21">
              <a:extLst>
                <a:ext uri="{FF2B5EF4-FFF2-40B4-BE49-F238E27FC236}">
                  <a16:creationId xmlns:a16="http://schemas.microsoft.com/office/drawing/2014/main" id="{AD9E5D81-ED21-9128-1FD7-C8B478388100}"/>
                </a:ext>
              </a:extLst>
            </p:cNvPr>
            <p:cNvSpPr/>
            <p:nvPr/>
          </p:nvSpPr>
          <p:spPr>
            <a:xfrm>
              <a:off x="5336472" y="2165425"/>
              <a:ext cx="1628400" cy="1628400"/>
            </a:xfrm>
            <a:prstGeom prst="ellipse">
              <a:avLst/>
            </a:prstGeom>
            <a:solidFill>
              <a:srgbClr val="90C6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C3FBA4FA-34E0-3B20-A4CE-A5F558052A30}"/>
                </a:ext>
              </a:extLst>
            </p:cNvPr>
            <p:cNvSpPr txBox="1"/>
            <p:nvPr/>
          </p:nvSpPr>
          <p:spPr>
            <a:xfrm>
              <a:off x="5156348" y="2438306"/>
              <a:ext cx="1982701" cy="977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20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بنویسید</a:t>
              </a:r>
              <a:endParaRPr lang="en-US" sz="20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102CBAA2-F936-E6E8-DD4D-384401E9298B}"/>
              </a:ext>
            </a:extLst>
          </p:cNvPr>
          <p:cNvSpPr txBox="1"/>
          <p:nvPr/>
        </p:nvSpPr>
        <p:spPr>
          <a:xfrm>
            <a:off x="2244757" y="4206611"/>
            <a:ext cx="2381727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FAC176F-813C-60F0-841B-1A9E07344D80}"/>
              </a:ext>
            </a:extLst>
          </p:cNvPr>
          <p:cNvSpPr txBox="1"/>
          <p:nvPr/>
        </p:nvSpPr>
        <p:spPr>
          <a:xfrm>
            <a:off x="7483162" y="4333533"/>
            <a:ext cx="2381727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67" name="Google Shape;825;p57">
            <a:extLst>
              <a:ext uri="{FF2B5EF4-FFF2-40B4-BE49-F238E27FC236}">
                <a16:creationId xmlns:a16="http://schemas.microsoft.com/office/drawing/2014/main" id="{66CAC625-A2C7-3E54-8058-172CC7EB17D6}"/>
              </a:ext>
            </a:extLst>
          </p:cNvPr>
          <p:cNvPicPr preferRelativeResize="0"/>
          <p:nvPr/>
        </p:nvPicPr>
        <p:blipFill>
          <a:blip r:embed="rId12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8200" y="4398910"/>
            <a:ext cx="976599" cy="57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826;p57">
            <a:extLst>
              <a:ext uri="{FF2B5EF4-FFF2-40B4-BE49-F238E27FC236}">
                <a16:creationId xmlns:a16="http://schemas.microsoft.com/office/drawing/2014/main" id="{A2BC0EE7-FA8B-0405-30B8-2F146A8A0B52}"/>
              </a:ext>
            </a:extLst>
          </p:cNvPr>
          <p:cNvPicPr preferRelativeResize="0"/>
          <p:nvPr/>
        </p:nvPicPr>
        <p:blipFill rotWithShape="1">
          <a:blip r:embed="rId1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59216" y="2123328"/>
            <a:ext cx="1670128" cy="1670496"/>
          </a:xfrm>
          <a:prstGeom prst="ellipse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9" name="Google Shape;827;p57">
            <a:extLst>
              <a:ext uri="{FF2B5EF4-FFF2-40B4-BE49-F238E27FC236}">
                <a16:creationId xmlns:a16="http://schemas.microsoft.com/office/drawing/2014/main" id="{91BB7AC6-34B2-E9DC-9A03-580B95066AF7}"/>
              </a:ext>
            </a:extLst>
          </p:cNvPr>
          <p:cNvPicPr preferRelativeResize="0"/>
          <p:nvPr/>
        </p:nvPicPr>
        <p:blipFill rotWithShape="1">
          <a:blip r:embed="rId1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03205" y="2138814"/>
            <a:ext cx="1639163" cy="1639524"/>
          </a:xfrm>
          <a:prstGeom prst="ellipse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0" name="Google Shape;830;p57">
            <a:extLst>
              <a:ext uri="{FF2B5EF4-FFF2-40B4-BE49-F238E27FC236}">
                <a16:creationId xmlns:a16="http://schemas.microsoft.com/office/drawing/2014/main" id="{67BA1561-CF6F-6EC6-7448-6FFF96A639D5}"/>
              </a:ext>
            </a:extLst>
          </p:cNvPr>
          <p:cNvPicPr preferRelativeResize="0"/>
          <p:nvPr/>
        </p:nvPicPr>
        <p:blipFill>
          <a:blip r:embed="rId15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4270199"/>
            <a:ext cx="766451" cy="806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1147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5" grpId="0"/>
      <p:bldP spid="6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7D22B6-FA49-7D46-87E7-5D5666F990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6F1047-21A7-AFE1-7860-900B3E62B1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9345263" y="102287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6527B4C8-55FA-6826-CF4C-8D65D21807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7A0142-4798-4CA4-9CFA-D79176DFD002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CC46DD-A19A-8BE4-18B5-4F592F5E33E3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7A67F4-DE12-8D98-7024-F1635081EFDD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87F48C-57D0-6B69-0E9E-1BD5C546FEAB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6C0E11-E9FB-1D39-082F-20523A70C6AA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875C76-5C30-2F7D-7759-4788487C2D8B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7EAEE9A-E47C-BF48-DBF4-AF4326EE83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03D44EE-21B9-22BA-6932-A0515DC7CA3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6E0771-65F5-3E1D-6D5B-E2963D5E75C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AE79B31-9D79-4C92-4489-9D03D5DE4FA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E212D12-9EA0-1FDA-F4E9-F4D7820B2D9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8AFD653-FC1B-9473-A479-6E9E4DC1E8E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F72B6F7F-1BC3-9867-060D-0B361FF220BE}"/>
              </a:ext>
            </a:extLst>
          </p:cNvPr>
          <p:cNvGrpSpPr/>
          <p:nvPr/>
        </p:nvGrpSpPr>
        <p:grpSpPr>
          <a:xfrm>
            <a:off x="1157144" y="1752743"/>
            <a:ext cx="3145176" cy="2717700"/>
            <a:chOff x="1157144" y="1752743"/>
            <a:chExt cx="3145176" cy="2717700"/>
          </a:xfrm>
        </p:grpSpPr>
        <p:pic>
          <p:nvPicPr>
            <p:cNvPr id="18" name="Google Shape;796;p56">
              <a:extLst>
                <a:ext uri="{FF2B5EF4-FFF2-40B4-BE49-F238E27FC236}">
                  <a16:creationId xmlns:a16="http://schemas.microsoft.com/office/drawing/2014/main" id="{427B35C1-E947-9E65-AF19-47E6C4083299}"/>
                </a:ext>
              </a:extLst>
            </p:cNvPr>
            <p:cNvPicPr preferRelativeResize="0"/>
            <p:nvPr/>
          </p:nvPicPr>
          <p:blipFill rotWithShape="1">
            <a:blip r:embed="rId12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676" r="16670"/>
            <a:stretch/>
          </p:blipFill>
          <p:spPr>
            <a:xfrm>
              <a:off x="1157144" y="1752743"/>
              <a:ext cx="2717400" cy="2717700"/>
            </a:xfrm>
            <a:prstGeom prst="ellipse">
              <a:avLst/>
            </a:prstGeom>
            <a:noFill/>
            <a:ln w="1143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19" name="Google Shape;797;p56">
              <a:extLst>
                <a:ext uri="{FF2B5EF4-FFF2-40B4-BE49-F238E27FC236}">
                  <a16:creationId xmlns:a16="http://schemas.microsoft.com/office/drawing/2014/main" id="{99FE47E1-4E50-3F3E-6F1D-C46D73FC14D9}"/>
                </a:ext>
              </a:extLst>
            </p:cNvPr>
            <p:cNvPicPr preferRelativeResize="0"/>
            <p:nvPr/>
          </p:nvPicPr>
          <p:blipFill>
            <a:blip r:embed="rId13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6144" y="2184418"/>
              <a:ext cx="656176" cy="7198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E77B600-05A2-652F-28BB-E1A6B9C08A98}"/>
              </a:ext>
            </a:extLst>
          </p:cNvPr>
          <p:cNvGrpSpPr/>
          <p:nvPr/>
        </p:nvGrpSpPr>
        <p:grpSpPr>
          <a:xfrm>
            <a:off x="428819" y="3654267"/>
            <a:ext cx="3413475" cy="2585100"/>
            <a:chOff x="428819" y="3654267"/>
            <a:chExt cx="3413475" cy="2585100"/>
          </a:xfrm>
        </p:grpSpPr>
        <p:pic>
          <p:nvPicPr>
            <p:cNvPr id="20" name="Google Shape;798;p56">
              <a:extLst>
                <a:ext uri="{FF2B5EF4-FFF2-40B4-BE49-F238E27FC236}">
                  <a16:creationId xmlns:a16="http://schemas.microsoft.com/office/drawing/2014/main" id="{4EF60EF8-84C1-A03D-F98C-0DEA590041D3}"/>
                </a:ext>
              </a:extLst>
            </p:cNvPr>
            <p:cNvPicPr preferRelativeResize="0"/>
            <p:nvPr/>
          </p:nvPicPr>
          <p:blipFill rotWithShape="1">
            <a:blip r:embed="rId14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28819" y="3654267"/>
              <a:ext cx="2584500" cy="2585100"/>
            </a:xfrm>
            <a:prstGeom prst="ellipse">
              <a:avLst/>
            </a:prstGeom>
            <a:noFill/>
            <a:ln w="1143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pic>
        <p:grpSp>
          <p:nvGrpSpPr>
            <p:cNvPr id="21" name="Google Shape;799;p56">
              <a:extLst>
                <a:ext uri="{FF2B5EF4-FFF2-40B4-BE49-F238E27FC236}">
                  <a16:creationId xmlns:a16="http://schemas.microsoft.com/office/drawing/2014/main" id="{4308A165-A174-99B8-8744-E4952491CAE2}"/>
                </a:ext>
              </a:extLst>
            </p:cNvPr>
            <p:cNvGrpSpPr/>
            <p:nvPr/>
          </p:nvGrpSpPr>
          <p:grpSpPr>
            <a:xfrm>
              <a:off x="2593640" y="4940314"/>
              <a:ext cx="1248654" cy="985561"/>
              <a:chOff x="6523046" y="4353822"/>
              <a:chExt cx="1248654" cy="985561"/>
            </a:xfrm>
          </p:grpSpPr>
          <p:pic>
            <p:nvPicPr>
              <p:cNvPr id="22" name="Google Shape;800;p56">
                <a:extLst>
                  <a:ext uri="{FF2B5EF4-FFF2-40B4-BE49-F238E27FC236}">
                    <a16:creationId xmlns:a16="http://schemas.microsoft.com/office/drawing/2014/main" id="{E7C66E45-41A9-9401-BA1C-DF91E2133F37}"/>
                  </a:ext>
                </a:extLst>
              </p:cNvPr>
              <p:cNvPicPr preferRelativeResize="0"/>
              <p:nvPr/>
            </p:nvPicPr>
            <p:blipFill>
              <a:blip r:embed="rId15" cstate="hqprint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523046" y="4353833"/>
                <a:ext cx="670825" cy="76586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" name="Google Shape;801;p56">
                <a:extLst>
                  <a:ext uri="{FF2B5EF4-FFF2-40B4-BE49-F238E27FC236}">
                    <a16:creationId xmlns:a16="http://schemas.microsoft.com/office/drawing/2014/main" id="{E9091D9C-B344-63BE-B70A-8D4DA7793180}"/>
                  </a:ext>
                </a:extLst>
              </p:cNvPr>
              <p:cNvPicPr preferRelativeResize="0"/>
              <p:nvPr/>
            </p:nvPicPr>
            <p:blipFill>
              <a:blip r:embed="rId15" cstate="hqprint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601275">
                <a:off x="6964621" y="4463671"/>
                <a:ext cx="670825" cy="765863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F403EE6A-776D-0FE5-638E-600113764BD3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7C206EA-E640-96A4-2237-1E23E3F0DBD4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32A0702-FF55-A5B6-74A6-FC523D949EE8}"/>
              </a:ext>
            </a:extLst>
          </p:cNvPr>
          <p:cNvSpPr txBox="1"/>
          <p:nvPr/>
        </p:nvSpPr>
        <p:spPr>
          <a:xfrm>
            <a:off x="4852735" y="1925217"/>
            <a:ext cx="6697501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282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F5B536E-5BB7-A1E3-2DDC-B80EC0B6B3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08C95725-4648-31BF-342B-EE2D5AEF32C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CAFF609B-FD1C-9955-71A6-5E291D971E1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7E590C-A10C-23DF-6DAD-0554952927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9345263" y="102287"/>
            <a:ext cx="210539" cy="21053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8BF83231-3765-6E9B-EC64-C0955BEB644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9DC1DC2-7F5F-DDCA-1BEC-A484CFC5E8FD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2A0BBE-8463-0519-FB34-DB65460099FC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B89B0F-98F4-8FB0-F89F-387A652C4BD6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BD4217-1C71-26D0-60F5-03C570602EC3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DC017F-FF10-9968-E3D8-9AB7633DAC94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2E96CF-76D1-677A-8BFD-8485C42F5411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1367458-6ECE-A316-8C11-48CE2C2C5F6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4E04361-C244-3A50-8E01-0EF8269B1B2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ED5EB1D-3A4B-BB7D-1431-57ABCF9251C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43ABC24-CD0E-8FCF-CA43-BEDEDA21058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7392D95-AC77-7F16-101D-25021DE7431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7FBCE58-4DA9-CF16-C1AC-AF0650BEA46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43764D8-B344-1ECF-05E6-6C0F51C60FFD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703A5A3-32E7-4008-7016-DE27679273C9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85A67298-FA83-19C8-E93E-3B8E90B0FB9B}"/>
              </a:ext>
            </a:extLst>
          </p:cNvPr>
          <p:cNvSpPr/>
          <p:nvPr/>
        </p:nvSpPr>
        <p:spPr>
          <a:xfrm>
            <a:off x="6312024" y="5499723"/>
            <a:ext cx="5513033" cy="524803"/>
          </a:xfrm>
          <a:prstGeom prst="roundRect">
            <a:avLst/>
          </a:prstGeom>
          <a:solidFill>
            <a:srgbClr val="90C682"/>
          </a:solidFill>
          <a:ln>
            <a:solidFill>
              <a:srgbClr val="4A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18AA55F-08E2-6CAB-8AE1-3FA397F5D901}"/>
              </a:ext>
            </a:extLst>
          </p:cNvPr>
          <p:cNvSpPr/>
          <p:nvPr/>
        </p:nvSpPr>
        <p:spPr>
          <a:xfrm>
            <a:off x="396437" y="5499723"/>
            <a:ext cx="5513033" cy="524803"/>
          </a:xfrm>
          <a:prstGeom prst="roundRect">
            <a:avLst/>
          </a:prstGeom>
          <a:solidFill>
            <a:srgbClr val="90C682"/>
          </a:solidFill>
          <a:ln>
            <a:solidFill>
              <a:srgbClr val="4A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1D8121B-0737-C948-F32A-9A7A3367528A}"/>
              </a:ext>
            </a:extLst>
          </p:cNvPr>
          <p:cNvSpPr txBox="1"/>
          <p:nvPr/>
        </p:nvSpPr>
        <p:spPr>
          <a:xfrm>
            <a:off x="6320902" y="5565528"/>
            <a:ext cx="5513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تصویر خود را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95AF0A7-C339-FC78-BBBA-EB824490220E}"/>
              </a:ext>
            </a:extLst>
          </p:cNvPr>
          <p:cNvSpPr txBox="1"/>
          <p:nvPr/>
        </p:nvSpPr>
        <p:spPr>
          <a:xfrm>
            <a:off x="375820" y="5565528"/>
            <a:ext cx="5513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تصویر خود را در این قسمت وارد نمایید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736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 animBg="1"/>
      <p:bldP spid="26" grpId="0" animBg="1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33B25DC-B180-B1EC-3419-E0C91B54D8C7}"/>
              </a:ext>
            </a:extLst>
          </p:cNvPr>
          <p:cNvSpPr txBox="1"/>
          <p:nvPr/>
        </p:nvSpPr>
        <p:spPr>
          <a:xfrm>
            <a:off x="287384" y="2767280"/>
            <a:ext cx="116651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0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8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95900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A589AD-A50F-27D9-9BFE-978354C0C71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B63137-F7DF-9240-974D-EED31D42A0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7523287" y="95463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F54844B1-11DC-38EF-E349-41806A5562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87FDAF-72B9-BF8B-6BDB-FD56FDB86B80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99D2E5-EBC6-FD54-F300-C9F950F26B84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438A4D-B94F-DF1F-2A6B-9C4A2A1BA05D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776E8D-82F5-8B0D-7A5A-C5F2EC52ED19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8F25F7-E184-9F30-4BD1-B20A08035B62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750C41-5A77-22EB-25A5-8E0EC02B2715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1B5DE37-C042-BC7C-7E43-FBEA58912E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C03DE6F-50DF-FE9F-507B-7E75BEA351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DF9AFBC-B5B6-C405-E2B7-5A827E11F14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EE8D153-C89C-778B-E58C-004549842BA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CC1E69B-B69A-AEA6-FA55-0D28AD3AE30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5B722A6-C731-62B6-149A-9E57EAA5280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93D8810-94F3-C507-490C-5E308FDC7449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8EF60C-ED89-4BCA-13F7-EB6614BEB9D7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2A8AE0F-5D91-E4F0-938B-9B2D7557854B}"/>
              </a:ext>
            </a:extLst>
          </p:cNvPr>
          <p:cNvSpPr txBox="1"/>
          <p:nvPr/>
        </p:nvSpPr>
        <p:spPr>
          <a:xfrm>
            <a:off x="685835" y="2228057"/>
            <a:ext cx="10743464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671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ADE446-A19A-8C76-E5CF-5BA24364EB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CB80CBBA-E211-8D99-7E64-9C6238760F5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C181D28-8392-B790-752E-24B95946C097}"/>
              </a:ext>
            </a:extLst>
          </p:cNvPr>
          <p:cNvSpPr/>
          <p:nvPr/>
        </p:nvSpPr>
        <p:spPr>
          <a:xfrm>
            <a:off x="8346706" y="3840893"/>
            <a:ext cx="2477987" cy="2567609"/>
          </a:xfrm>
          <a:prstGeom prst="roundRect">
            <a:avLst>
              <a:gd name="adj" fmla="val 1090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Circle: Hollow 5">
            <a:extLst>
              <a:ext uri="{FF2B5EF4-FFF2-40B4-BE49-F238E27FC236}">
                <a16:creationId xmlns:a16="http://schemas.microsoft.com/office/drawing/2014/main" id="{12821C52-7A90-960D-3A03-5B803CD5CA70}"/>
              </a:ext>
            </a:extLst>
          </p:cNvPr>
          <p:cNvSpPr/>
          <p:nvPr/>
        </p:nvSpPr>
        <p:spPr>
          <a:xfrm>
            <a:off x="8785655" y="4324654"/>
            <a:ext cx="1600089" cy="1600084"/>
          </a:xfrm>
          <a:prstGeom prst="donut">
            <a:avLst>
              <a:gd name="adj" fmla="val 49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5F60FA6-43E8-4FA0-2B2C-0445250771CE}"/>
              </a:ext>
            </a:extLst>
          </p:cNvPr>
          <p:cNvGrpSpPr/>
          <p:nvPr/>
        </p:nvGrpSpPr>
        <p:grpSpPr>
          <a:xfrm>
            <a:off x="8785655" y="4324656"/>
            <a:ext cx="1600089" cy="1600084"/>
            <a:chOff x="8785655" y="4324656"/>
            <a:chExt cx="1600089" cy="1600084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DAD9685-3833-7075-D33E-434E1569EA17}"/>
                </a:ext>
              </a:extLst>
            </p:cNvPr>
            <p:cNvSpPr/>
            <p:nvPr/>
          </p:nvSpPr>
          <p:spPr>
            <a:xfrm>
              <a:off x="9032397" y="4571396"/>
              <a:ext cx="1106604" cy="1106601"/>
            </a:xfrm>
            <a:prstGeom prst="ellipse">
              <a:avLst/>
            </a:prstGeom>
            <a:solidFill>
              <a:srgbClr val="90C682"/>
            </a:solidFill>
            <a:ln>
              <a:noFill/>
            </a:ln>
            <a:effectLst>
              <a:outerShdw blurRad="1270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4F57B50A-B6E6-9A68-5958-CC0EBF53D91E}"/>
                </a:ext>
              </a:extLst>
            </p:cNvPr>
            <p:cNvGrpSpPr/>
            <p:nvPr/>
          </p:nvGrpSpPr>
          <p:grpSpPr>
            <a:xfrm>
              <a:off x="8785655" y="4324656"/>
              <a:ext cx="1600089" cy="1600084"/>
              <a:chOff x="9059651" y="4446414"/>
              <a:chExt cx="1077335" cy="1077333"/>
            </a:xfrm>
            <a:solidFill>
              <a:srgbClr val="4ABDCF"/>
            </a:solidFill>
          </p:grpSpPr>
          <p:sp>
            <p:nvSpPr>
              <p:cNvPr id="8" name="Block Arc 7">
                <a:extLst>
                  <a:ext uri="{FF2B5EF4-FFF2-40B4-BE49-F238E27FC236}">
                    <a16:creationId xmlns:a16="http://schemas.microsoft.com/office/drawing/2014/main" id="{F53B01A0-306B-BD73-C3EC-927432729FC8}"/>
                  </a:ext>
                </a:extLst>
              </p:cNvPr>
              <p:cNvSpPr/>
              <p:nvPr/>
            </p:nvSpPr>
            <p:spPr>
              <a:xfrm rot="16200000">
                <a:off x="9059652" y="4446413"/>
                <a:ext cx="1077333" cy="1077335"/>
              </a:xfrm>
              <a:prstGeom prst="blockArc">
                <a:avLst>
                  <a:gd name="adj1" fmla="val 2688334"/>
                  <a:gd name="adj2" fmla="val 21572681"/>
                  <a:gd name="adj3" fmla="val 495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E39F38B5-5C23-C65C-191D-6E753A15C0B8}"/>
                  </a:ext>
                </a:extLst>
              </p:cNvPr>
              <p:cNvSpPr/>
              <p:nvPr/>
            </p:nvSpPr>
            <p:spPr>
              <a:xfrm>
                <a:off x="9871515" y="4525363"/>
                <a:ext cx="136009" cy="136007"/>
              </a:xfrm>
              <a:prstGeom prst="ellipse">
                <a:avLst/>
              </a:prstGeom>
              <a:grpFill/>
              <a:ln w="3810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F3FB949-BC6F-19BD-C572-53E3498A9998}"/>
                </a:ext>
              </a:extLst>
            </p:cNvPr>
            <p:cNvSpPr txBox="1"/>
            <p:nvPr/>
          </p:nvSpPr>
          <p:spPr>
            <a:xfrm>
              <a:off x="9098447" y="4931681"/>
              <a:ext cx="1053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Shabnam" panose="020B0603030804020204" pitchFamily="34" charset="-78"/>
                  <a:ea typeface="Roboto" panose="02000000000000000000" pitchFamily="2" charset="0"/>
                  <a:cs typeface="Shabnam" panose="020B0603030804020204" pitchFamily="34" charset="-78"/>
                </a:rPr>
                <a:t>97%</a:t>
              </a:r>
              <a:endParaRPr lang="id-ID" sz="2000" b="1" dirty="0">
                <a:solidFill>
                  <a:schemeClr val="bg1"/>
                </a:solidFill>
                <a:latin typeface="Shabnam" panose="020B0603030804020204" pitchFamily="34" charset="-78"/>
                <a:ea typeface="Roboto" panose="02000000000000000000" pitchFamily="2" charset="0"/>
                <a:cs typeface="Shabnam" panose="020B0603030804020204" pitchFamily="34" charset="-78"/>
              </a:endParaRPr>
            </a:p>
          </p:txBody>
        </p:sp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23A56DA-FA69-377F-3374-431507CBEE0C}"/>
              </a:ext>
            </a:extLst>
          </p:cNvPr>
          <p:cNvSpPr/>
          <p:nvPr/>
        </p:nvSpPr>
        <p:spPr>
          <a:xfrm>
            <a:off x="4582909" y="3840893"/>
            <a:ext cx="3517053" cy="2567609"/>
          </a:xfrm>
          <a:prstGeom prst="roundRect">
            <a:avLst>
              <a:gd name="adj" fmla="val 1090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A666FF6-5A61-3D38-A983-0DAD5B6478FF}"/>
              </a:ext>
            </a:extLst>
          </p:cNvPr>
          <p:cNvSpPr txBox="1"/>
          <p:nvPr/>
        </p:nvSpPr>
        <p:spPr>
          <a:xfrm>
            <a:off x="5203641" y="5770037"/>
            <a:ext cx="2275589" cy="332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400" i="1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2019 – James Aran</a:t>
            </a:r>
            <a:endParaRPr lang="id-ID" sz="1400" i="1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99BFBC0-A8A7-E994-6191-12FD1FB02B6C}"/>
              </a:ext>
            </a:extLst>
          </p:cNvPr>
          <p:cNvSpPr txBox="1"/>
          <p:nvPr/>
        </p:nvSpPr>
        <p:spPr>
          <a:xfrm>
            <a:off x="4650743" y="3902726"/>
            <a:ext cx="3373584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10E38B9-9792-DC3E-DCF1-CA8E8C6E68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7523287" y="95463"/>
            <a:ext cx="210539" cy="210539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295C7E19-3C4C-9658-B59C-66C14656D31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68161FC-E77B-AEB5-CCC2-5452D3853F41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067405B-255B-2D20-B792-A4E8C0FB63F2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51AFAC6-6524-E769-1A3D-22F7783B2C5E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B954637-BAAF-502B-19EF-B1BE5F237A71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7A56CCD-F772-B333-2C29-83D22E31688E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2D3456-6BFD-6BC4-4E55-8AE21934C104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B0CBF4A1-7319-BE8C-9C19-52261B6E855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4B59185-3395-C793-6808-3DB3CB9E62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222AE6B-1610-32C9-EC47-9A86B1EB7C2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B6C7462-05D0-6CDD-707A-E15D395AA73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E4A4922-CB38-D80C-7E49-CF5EDA39BB0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7DC0BB6-A6E1-B834-C7F1-CF7562C7213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8C18D56-161D-1764-2863-DFF2DD547F4D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B9A396-DA83-3371-F6FA-DDB099E939DA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6192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5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A589AD-A50F-27D9-9BFE-978354C0C71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B63137-F7DF-9240-974D-EED31D42A0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7523287" y="95463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F54844B1-11DC-38EF-E349-41806A5562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87FDAF-72B9-BF8B-6BDB-FD56FDB86B80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99D2E5-EBC6-FD54-F300-C9F950F26B84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438A4D-B94F-DF1F-2A6B-9C4A2A1BA05D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776E8D-82F5-8B0D-7A5A-C5F2EC52ED19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8F25F7-E184-9F30-4BD1-B20A08035B62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750C41-5A77-22EB-25A5-8E0EC02B2715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1B5DE37-C042-BC7C-7E43-FBEA58912E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C03DE6F-50DF-FE9F-507B-7E75BEA351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DF9AFBC-B5B6-C405-E2B7-5A827E11F14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EE8D153-C89C-778B-E58C-004549842BA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CC1E69B-B69A-AEA6-FA55-0D28AD3AE30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5B722A6-C731-62B6-149A-9E57EAA5280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93D8810-94F3-C507-490C-5E308FDC7449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Google Shape;432;p22">
            <a:extLst>
              <a:ext uri="{FF2B5EF4-FFF2-40B4-BE49-F238E27FC236}">
                <a16:creationId xmlns:a16="http://schemas.microsoft.com/office/drawing/2014/main" id="{12E0C685-9E38-CD08-A4AD-20096888ED6E}"/>
              </a:ext>
            </a:extLst>
          </p:cNvPr>
          <p:cNvSpPr/>
          <p:nvPr/>
        </p:nvSpPr>
        <p:spPr>
          <a:xfrm>
            <a:off x="5753920" y="3603695"/>
            <a:ext cx="699000" cy="699000"/>
          </a:xfrm>
          <a:prstGeom prst="ellipse">
            <a:avLst/>
          </a:prstGeom>
          <a:solidFill>
            <a:srgbClr val="4ABDC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Shabnam" panose="020B0603030804020204" pitchFamily="34" charset="-78"/>
                <a:ea typeface="Fira Sans Extra Condensed"/>
                <a:cs typeface="Shabnam" panose="020B0603030804020204" pitchFamily="34" charset="-78"/>
                <a:sym typeface="Fira Sans Extra Condensed"/>
              </a:rPr>
              <a:t>02</a:t>
            </a:r>
            <a:endParaRPr sz="1800" b="1">
              <a:solidFill>
                <a:schemeClr val="lt1"/>
              </a:solidFill>
              <a:latin typeface="Shabnam" panose="020B0603030804020204" pitchFamily="34" charset="-78"/>
              <a:ea typeface="Fira Sans Extra Condensed"/>
              <a:cs typeface="Shabnam" panose="020B0603030804020204" pitchFamily="34" charset="-78"/>
              <a:sym typeface="Fira Sans Extra Condensed"/>
            </a:endParaRPr>
          </a:p>
        </p:txBody>
      </p:sp>
      <p:sp>
        <p:nvSpPr>
          <p:cNvPr id="24" name="Google Shape;437;p22">
            <a:extLst>
              <a:ext uri="{FF2B5EF4-FFF2-40B4-BE49-F238E27FC236}">
                <a16:creationId xmlns:a16="http://schemas.microsoft.com/office/drawing/2014/main" id="{0E294B79-CAE4-AF38-F46D-B258A95AECFE}"/>
              </a:ext>
            </a:extLst>
          </p:cNvPr>
          <p:cNvSpPr/>
          <p:nvPr/>
        </p:nvSpPr>
        <p:spPr>
          <a:xfrm>
            <a:off x="5753920" y="2194620"/>
            <a:ext cx="699000" cy="699000"/>
          </a:xfrm>
          <a:prstGeom prst="ellipse">
            <a:avLst/>
          </a:prstGeom>
          <a:solidFill>
            <a:srgbClr val="90C68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chemeClr val="lt1"/>
                </a:solidFill>
                <a:latin typeface="Shabnam" panose="020B0603030804020204" pitchFamily="34" charset="-78"/>
                <a:ea typeface="Fira Sans Extra Condensed"/>
                <a:cs typeface="Shabnam" panose="020B0603030804020204" pitchFamily="34" charset="-78"/>
                <a:sym typeface="Fira Sans Extra Condensed"/>
              </a:rPr>
              <a:t>01</a:t>
            </a:r>
            <a:endParaRPr sz="1800" b="1" dirty="0">
              <a:solidFill>
                <a:schemeClr val="lt1"/>
              </a:solidFill>
              <a:latin typeface="Shabnam" panose="020B0603030804020204" pitchFamily="34" charset="-78"/>
              <a:ea typeface="Fira Sans Extra Condensed"/>
              <a:cs typeface="Shabnam" panose="020B0603030804020204" pitchFamily="34" charset="-78"/>
              <a:sym typeface="Fira Sans Extra Condensed"/>
            </a:endParaRPr>
          </a:p>
        </p:txBody>
      </p:sp>
      <p:sp>
        <p:nvSpPr>
          <p:cNvPr id="29" name="Google Shape;442;p22">
            <a:extLst>
              <a:ext uri="{FF2B5EF4-FFF2-40B4-BE49-F238E27FC236}">
                <a16:creationId xmlns:a16="http://schemas.microsoft.com/office/drawing/2014/main" id="{BBCB487A-EC52-689F-DF84-74E6FEAF108D}"/>
              </a:ext>
            </a:extLst>
          </p:cNvPr>
          <p:cNvSpPr/>
          <p:nvPr/>
        </p:nvSpPr>
        <p:spPr>
          <a:xfrm>
            <a:off x="5753920" y="5021932"/>
            <a:ext cx="699000" cy="699000"/>
          </a:xfrm>
          <a:prstGeom prst="ellipse">
            <a:avLst/>
          </a:prstGeom>
          <a:solidFill>
            <a:srgbClr val="90C68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  <a:latin typeface="Shabnam" panose="020B0603030804020204" pitchFamily="34" charset="-78"/>
                <a:ea typeface="Fira Sans Extra Condensed"/>
                <a:cs typeface="Shabnam" panose="020B0603030804020204" pitchFamily="34" charset="-78"/>
                <a:sym typeface="Fira Sans Extra Condensed"/>
              </a:rPr>
              <a:t>03</a:t>
            </a:r>
            <a:endParaRPr sz="1800" b="1">
              <a:solidFill>
                <a:schemeClr val="lt1"/>
              </a:solidFill>
              <a:latin typeface="Shabnam" panose="020B0603030804020204" pitchFamily="34" charset="-78"/>
              <a:ea typeface="Fira Sans Extra Condensed"/>
              <a:cs typeface="Shabnam" panose="020B0603030804020204" pitchFamily="34" charset="-78"/>
              <a:sym typeface="Fira Sans Extra Condensed"/>
            </a:endParaRPr>
          </a:p>
        </p:txBody>
      </p:sp>
      <p:cxnSp>
        <p:nvCxnSpPr>
          <p:cNvPr id="33" name="Google Shape;446;p22">
            <a:extLst>
              <a:ext uri="{FF2B5EF4-FFF2-40B4-BE49-F238E27FC236}">
                <a16:creationId xmlns:a16="http://schemas.microsoft.com/office/drawing/2014/main" id="{E5871931-C28D-A485-FBEA-62CB891C0134}"/>
              </a:ext>
            </a:extLst>
          </p:cNvPr>
          <p:cNvCxnSpPr>
            <a:cxnSpLocks/>
            <a:stCxn id="24" idx="2"/>
            <a:endCxn id="36" idx="6"/>
          </p:cNvCxnSpPr>
          <p:nvPr/>
        </p:nvCxnSpPr>
        <p:spPr>
          <a:xfrm rot="10800000">
            <a:off x="3999820" y="2544120"/>
            <a:ext cx="17541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oval" w="med" len="med"/>
          </a:ln>
        </p:spPr>
      </p:cxnSp>
      <p:grpSp>
        <p:nvGrpSpPr>
          <p:cNvPr id="34" name="Google Shape;448;p22">
            <a:extLst>
              <a:ext uri="{FF2B5EF4-FFF2-40B4-BE49-F238E27FC236}">
                <a16:creationId xmlns:a16="http://schemas.microsoft.com/office/drawing/2014/main" id="{053DE1D7-CC9D-3F99-BCA0-2A1FFADD2518}"/>
              </a:ext>
            </a:extLst>
          </p:cNvPr>
          <p:cNvGrpSpPr/>
          <p:nvPr/>
        </p:nvGrpSpPr>
        <p:grpSpPr>
          <a:xfrm>
            <a:off x="1685788" y="2247832"/>
            <a:ext cx="3156635" cy="3291382"/>
            <a:chOff x="1106706" y="1216625"/>
            <a:chExt cx="3156635" cy="3291382"/>
          </a:xfrm>
        </p:grpSpPr>
        <p:grpSp>
          <p:nvGrpSpPr>
            <p:cNvPr id="35" name="Google Shape;449;p22">
              <a:extLst>
                <a:ext uri="{FF2B5EF4-FFF2-40B4-BE49-F238E27FC236}">
                  <a16:creationId xmlns:a16="http://schemas.microsoft.com/office/drawing/2014/main" id="{8E4DF58D-AFAF-D337-F3C2-A207A8824306}"/>
                </a:ext>
              </a:extLst>
            </p:cNvPr>
            <p:cNvGrpSpPr/>
            <p:nvPr/>
          </p:nvGrpSpPr>
          <p:grpSpPr>
            <a:xfrm>
              <a:off x="1106706" y="1216625"/>
              <a:ext cx="3156635" cy="3291382"/>
              <a:chOff x="974993" y="1216625"/>
              <a:chExt cx="3156635" cy="3291382"/>
            </a:xfrm>
          </p:grpSpPr>
          <p:grpSp>
            <p:nvGrpSpPr>
              <p:cNvPr id="39" name="Google Shape;450;p22">
                <a:extLst>
                  <a:ext uri="{FF2B5EF4-FFF2-40B4-BE49-F238E27FC236}">
                    <a16:creationId xmlns:a16="http://schemas.microsoft.com/office/drawing/2014/main" id="{29B8D533-9104-09C2-181A-22C8E3C93E46}"/>
                  </a:ext>
                </a:extLst>
              </p:cNvPr>
              <p:cNvGrpSpPr/>
              <p:nvPr/>
            </p:nvGrpSpPr>
            <p:grpSpPr>
              <a:xfrm>
                <a:off x="1435925" y="1216625"/>
                <a:ext cx="2695703" cy="2472202"/>
                <a:chOff x="1102950" y="1549600"/>
                <a:chExt cx="2695703" cy="2472202"/>
              </a:xfrm>
            </p:grpSpPr>
            <p:sp>
              <p:nvSpPr>
                <p:cNvPr id="90" name="Google Shape;451;p22">
                  <a:extLst>
                    <a:ext uri="{FF2B5EF4-FFF2-40B4-BE49-F238E27FC236}">
                      <a16:creationId xmlns:a16="http://schemas.microsoft.com/office/drawing/2014/main" id="{39444541-E955-FDD3-0355-11210CD7FAA8}"/>
                    </a:ext>
                  </a:extLst>
                </p:cNvPr>
                <p:cNvSpPr/>
                <p:nvPr/>
              </p:nvSpPr>
              <p:spPr>
                <a:xfrm>
                  <a:off x="2499025" y="1942622"/>
                  <a:ext cx="995796" cy="18668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29" h="41110" extrusionOk="0">
                      <a:moveTo>
                        <a:pt x="8976" y="39348"/>
                      </a:moveTo>
                      <a:lnTo>
                        <a:pt x="8976" y="39348"/>
                      </a:lnTo>
                      <a:lnTo>
                        <a:pt x="8984" y="39357"/>
                      </a:lnTo>
                      <a:lnTo>
                        <a:pt x="8984" y="39357"/>
                      </a:lnTo>
                      <a:lnTo>
                        <a:pt x="8976" y="39348"/>
                      </a:lnTo>
                      <a:close/>
                      <a:moveTo>
                        <a:pt x="19367" y="37258"/>
                      </a:moveTo>
                      <a:lnTo>
                        <a:pt x="19367" y="37258"/>
                      </a:lnTo>
                      <a:lnTo>
                        <a:pt x="19257" y="37444"/>
                      </a:lnTo>
                      <a:lnTo>
                        <a:pt x="19148" y="37629"/>
                      </a:lnTo>
                      <a:lnTo>
                        <a:pt x="19030" y="37815"/>
                      </a:lnTo>
                      <a:lnTo>
                        <a:pt x="18912" y="37992"/>
                      </a:lnTo>
                      <a:lnTo>
                        <a:pt x="18785" y="38160"/>
                      </a:lnTo>
                      <a:lnTo>
                        <a:pt x="18650" y="38329"/>
                      </a:lnTo>
                      <a:lnTo>
                        <a:pt x="18524" y="38497"/>
                      </a:lnTo>
                      <a:lnTo>
                        <a:pt x="18381" y="38657"/>
                      </a:lnTo>
                      <a:lnTo>
                        <a:pt x="18246" y="38817"/>
                      </a:lnTo>
                      <a:lnTo>
                        <a:pt x="18102" y="38969"/>
                      </a:lnTo>
                      <a:lnTo>
                        <a:pt x="17959" y="39112"/>
                      </a:lnTo>
                      <a:lnTo>
                        <a:pt x="17808" y="39256"/>
                      </a:lnTo>
                      <a:lnTo>
                        <a:pt x="17656" y="39391"/>
                      </a:lnTo>
                      <a:lnTo>
                        <a:pt x="17504" y="39525"/>
                      </a:lnTo>
                      <a:lnTo>
                        <a:pt x="17344" y="39660"/>
                      </a:lnTo>
                      <a:lnTo>
                        <a:pt x="17184" y="39787"/>
                      </a:lnTo>
                      <a:lnTo>
                        <a:pt x="17024" y="39905"/>
                      </a:lnTo>
                      <a:lnTo>
                        <a:pt x="16864" y="40023"/>
                      </a:lnTo>
                      <a:lnTo>
                        <a:pt x="16695" y="40132"/>
                      </a:lnTo>
                      <a:lnTo>
                        <a:pt x="16527" y="40233"/>
                      </a:lnTo>
                      <a:lnTo>
                        <a:pt x="16358" y="40334"/>
                      </a:lnTo>
                      <a:lnTo>
                        <a:pt x="16189" y="40436"/>
                      </a:lnTo>
                      <a:lnTo>
                        <a:pt x="16012" y="40520"/>
                      </a:lnTo>
                      <a:lnTo>
                        <a:pt x="15844" y="40613"/>
                      </a:lnTo>
                      <a:lnTo>
                        <a:pt x="15667" y="40688"/>
                      </a:lnTo>
                      <a:lnTo>
                        <a:pt x="15490" y="40764"/>
                      </a:lnTo>
                      <a:lnTo>
                        <a:pt x="15313" y="40832"/>
                      </a:lnTo>
                      <a:lnTo>
                        <a:pt x="15136" y="40899"/>
                      </a:lnTo>
                      <a:lnTo>
                        <a:pt x="14959" y="40958"/>
                      </a:lnTo>
                      <a:lnTo>
                        <a:pt x="14774" y="41017"/>
                      </a:lnTo>
                      <a:lnTo>
                        <a:pt x="14597" y="41068"/>
                      </a:lnTo>
                      <a:lnTo>
                        <a:pt x="14420" y="41110"/>
                      </a:lnTo>
                      <a:lnTo>
                        <a:pt x="14420" y="41110"/>
                      </a:lnTo>
                      <a:lnTo>
                        <a:pt x="14597" y="41068"/>
                      </a:lnTo>
                      <a:lnTo>
                        <a:pt x="14774" y="41017"/>
                      </a:lnTo>
                      <a:lnTo>
                        <a:pt x="14959" y="40958"/>
                      </a:lnTo>
                      <a:lnTo>
                        <a:pt x="15136" y="40899"/>
                      </a:lnTo>
                      <a:lnTo>
                        <a:pt x="15313" y="40832"/>
                      </a:lnTo>
                      <a:lnTo>
                        <a:pt x="15490" y="40764"/>
                      </a:lnTo>
                      <a:lnTo>
                        <a:pt x="15667" y="40688"/>
                      </a:lnTo>
                      <a:lnTo>
                        <a:pt x="15844" y="40613"/>
                      </a:lnTo>
                      <a:lnTo>
                        <a:pt x="16012" y="40520"/>
                      </a:lnTo>
                      <a:lnTo>
                        <a:pt x="16189" y="40436"/>
                      </a:lnTo>
                      <a:lnTo>
                        <a:pt x="16358" y="40334"/>
                      </a:lnTo>
                      <a:lnTo>
                        <a:pt x="16527" y="40233"/>
                      </a:lnTo>
                      <a:lnTo>
                        <a:pt x="16695" y="40132"/>
                      </a:lnTo>
                      <a:lnTo>
                        <a:pt x="16864" y="40023"/>
                      </a:lnTo>
                      <a:lnTo>
                        <a:pt x="17024" y="39905"/>
                      </a:lnTo>
                      <a:lnTo>
                        <a:pt x="17184" y="39787"/>
                      </a:lnTo>
                      <a:lnTo>
                        <a:pt x="17344" y="39660"/>
                      </a:lnTo>
                      <a:lnTo>
                        <a:pt x="17504" y="39525"/>
                      </a:lnTo>
                      <a:lnTo>
                        <a:pt x="17656" y="39391"/>
                      </a:lnTo>
                      <a:lnTo>
                        <a:pt x="17808" y="39256"/>
                      </a:lnTo>
                      <a:lnTo>
                        <a:pt x="17959" y="39112"/>
                      </a:lnTo>
                      <a:lnTo>
                        <a:pt x="18102" y="38969"/>
                      </a:lnTo>
                      <a:lnTo>
                        <a:pt x="18246" y="38817"/>
                      </a:lnTo>
                      <a:lnTo>
                        <a:pt x="18381" y="38657"/>
                      </a:lnTo>
                      <a:lnTo>
                        <a:pt x="18524" y="38497"/>
                      </a:lnTo>
                      <a:lnTo>
                        <a:pt x="18650" y="38329"/>
                      </a:lnTo>
                      <a:lnTo>
                        <a:pt x="18785" y="38160"/>
                      </a:lnTo>
                      <a:lnTo>
                        <a:pt x="18912" y="37992"/>
                      </a:lnTo>
                      <a:lnTo>
                        <a:pt x="19030" y="37815"/>
                      </a:lnTo>
                      <a:lnTo>
                        <a:pt x="19148" y="37629"/>
                      </a:lnTo>
                      <a:lnTo>
                        <a:pt x="19257" y="37444"/>
                      </a:lnTo>
                      <a:lnTo>
                        <a:pt x="19367" y="37258"/>
                      </a:lnTo>
                      <a:close/>
                      <a:moveTo>
                        <a:pt x="19619" y="36795"/>
                      </a:moveTo>
                      <a:lnTo>
                        <a:pt x="19619" y="36795"/>
                      </a:lnTo>
                      <a:lnTo>
                        <a:pt x="19501" y="37022"/>
                      </a:lnTo>
                      <a:lnTo>
                        <a:pt x="19501" y="37022"/>
                      </a:lnTo>
                      <a:lnTo>
                        <a:pt x="19375" y="37242"/>
                      </a:lnTo>
                      <a:lnTo>
                        <a:pt x="19375" y="37242"/>
                      </a:lnTo>
                      <a:lnTo>
                        <a:pt x="19375" y="37242"/>
                      </a:lnTo>
                      <a:lnTo>
                        <a:pt x="19375" y="37242"/>
                      </a:lnTo>
                      <a:lnTo>
                        <a:pt x="19501" y="37022"/>
                      </a:lnTo>
                      <a:lnTo>
                        <a:pt x="19501" y="37022"/>
                      </a:lnTo>
                      <a:lnTo>
                        <a:pt x="19619" y="36795"/>
                      </a:lnTo>
                      <a:close/>
                      <a:moveTo>
                        <a:pt x="21929" y="26935"/>
                      </a:moveTo>
                      <a:lnTo>
                        <a:pt x="21929" y="26935"/>
                      </a:lnTo>
                      <a:lnTo>
                        <a:pt x="21929" y="27204"/>
                      </a:lnTo>
                      <a:lnTo>
                        <a:pt x="21920" y="27474"/>
                      </a:lnTo>
                      <a:lnTo>
                        <a:pt x="21895" y="27997"/>
                      </a:lnTo>
                      <a:lnTo>
                        <a:pt x="21895" y="27997"/>
                      </a:lnTo>
                      <a:lnTo>
                        <a:pt x="21861" y="28586"/>
                      </a:lnTo>
                      <a:lnTo>
                        <a:pt x="21819" y="29160"/>
                      </a:lnTo>
                      <a:lnTo>
                        <a:pt x="21794" y="29446"/>
                      </a:lnTo>
                      <a:lnTo>
                        <a:pt x="21760" y="29724"/>
                      </a:lnTo>
                      <a:lnTo>
                        <a:pt x="21718" y="29994"/>
                      </a:lnTo>
                      <a:lnTo>
                        <a:pt x="21676" y="30272"/>
                      </a:lnTo>
                      <a:lnTo>
                        <a:pt x="21676" y="30272"/>
                      </a:lnTo>
                      <a:lnTo>
                        <a:pt x="21591" y="30794"/>
                      </a:lnTo>
                      <a:lnTo>
                        <a:pt x="21499" y="31309"/>
                      </a:lnTo>
                      <a:lnTo>
                        <a:pt x="21398" y="31806"/>
                      </a:lnTo>
                      <a:lnTo>
                        <a:pt x="21288" y="32278"/>
                      </a:lnTo>
                      <a:lnTo>
                        <a:pt x="21170" y="32733"/>
                      </a:lnTo>
                      <a:lnTo>
                        <a:pt x="21044" y="33171"/>
                      </a:lnTo>
                      <a:lnTo>
                        <a:pt x="20926" y="33592"/>
                      </a:lnTo>
                      <a:lnTo>
                        <a:pt x="20799" y="33988"/>
                      </a:lnTo>
                      <a:lnTo>
                        <a:pt x="20799" y="33988"/>
                      </a:lnTo>
                      <a:lnTo>
                        <a:pt x="20673" y="34368"/>
                      </a:lnTo>
                      <a:lnTo>
                        <a:pt x="20546" y="34722"/>
                      </a:lnTo>
                      <a:lnTo>
                        <a:pt x="20412" y="35059"/>
                      </a:lnTo>
                      <a:lnTo>
                        <a:pt x="20277" y="35371"/>
                      </a:lnTo>
                      <a:lnTo>
                        <a:pt x="20032" y="35927"/>
                      </a:lnTo>
                      <a:lnTo>
                        <a:pt x="19822" y="36390"/>
                      </a:lnTo>
                      <a:lnTo>
                        <a:pt x="19822" y="36390"/>
                      </a:lnTo>
                      <a:lnTo>
                        <a:pt x="19822" y="36390"/>
                      </a:lnTo>
                      <a:lnTo>
                        <a:pt x="19822" y="36390"/>
                      </a:lnTo>
                      <a:lnTo>
                        <a:pt x="20032" y="35927"/>
                      </a:lnTo>
                      <a:lnTo>
                        <a:pt x="20277" y="35371"/>
                      </a:lnTo>
                      <a:lnTo>
                        <a:pt x="20412" y="35059"/>
                      </a:lnTo>
                      <a:lnTo>
                        <a:pt x="20546" y="34722"/>
                      </a:lnTo>
                      <a:lnTo>
                        <a:pt x="20673" y="34368"/>
                      </a:lnTo>
                      <a:lnTo>
                        <a:pt x="20799" y="33988"/>
                      </a:lnTo>
                      <a:lnTo>
                        <a:pt x="20799" y="33988"/>
                      </a:lnTo>
                      <a:lnTo>
                        <a:pt x="20926" y="33592"/>
                      </a:lnTo>
                      <a:lnTo>
                        <a:pt x="21044" y="33171"/>
                      </a:lnTo>
                      <a:lnTo>
                        <a:pt x="21170" y="32733"/>
                      </a:lnTo>
                      <a:lnTo>
                        <a:pt x="21288" y="32278"/>
                      </a:lnTo>
                      <a:lnTo>
                        <a:pt x="21398" y="31806"/>
                      </a:lnTo>
                      <a:lnTo>
                        <a:pt x="21499" y="31309"/>
                      </a:lnTo>
                      <a:lnTo>
                        <a:pt x="21591" y="30794"/>
                      </a:lnTo>
                      <a:lnTo>
                        <a:pt x="21676" y="30272"/>
                      </a:lnTo>
                      <a:lnTo>
                        <a:pt x="21676" y="30272"/>
                      </a:lnTo>
                      <a:lnTo>
                        <a:pt x="21718" y="29994"/>
                      </a:lnTo>
                      <a:lnTo>
                        <a:pt x="21760" y="29724"/>
                      </a:lnTo>
                      <a:lnTo>
                        <a:pt x="21794" y="29446"/>
                      </a:lnTo>
                      <a:lnTo>
                        <a:pt x="21819" y="29160"/>
                      </a:lnTo>
                      <a:lnTo>
                        <a:pt x="21861" y="28586"/>
                      </a:lnTo>
                      <a:lnTo>
                        <a:pt x="21895" y="27997"/>
                      </a:lnTo>
                      <a:lnTo>
                        <a:pt x="21895" y="27997"/>
                      </a:lnTo>
                      <a:lnTo>
                        <a:pt x="21920" y="27474"/>
                      </a:lnTo>
                      <a:lnTo>
                        <a:pt x="21929" y="27204"/>
                      </a:lnTo>
                      <a:lnTo>
                        <a:pt x="21929" y="26935"/>
                      </a:lnTo>
                      <a:close/>
                      <a:moveTo>
                        <a:pt x="21204" y="21078"/>
                      </a:moveTo>
                      <a:lnTo>
                        <a:pt x="21204" y="21078"/>
                      </a:lnTo>
                      <a:lnTo>
                        <a:pt x="21330" y="21651"/>
                      </a:lnTo>
                      <a:lnTo>
                        <a:pt x="21440" y="22224"/>
                      </a:lnTo>
                      <a:lnTo>
                        <a:pt x="21549" y="22788"/>
                      </a:lnTo>
                      <a:lnTo>
                        <a:pt x="21634" y="23345"/>
                      </a:lnTo>
                      <a:lnTo>
                        <a:pt x="21718" y="23892"/>
                      </a:lnTo>
                      <a:lnTo>
                        <a:pt x="21785" y="24440"/>
                      </a:lnTo>
                      <a:lnTo>
                        <a:pt x="21836" y="24988"/>
                      </a:lnTo>
                      <a:lnTo>
                        <a:pt x="21878" y="25519"/>
                      </a:lnTo>
                      <a:lnTo>
                        <a:pt x="21878" y="25519"/>
                      </a:lnTo>
                      <a:lnTo>
                        <a:pt x="21903" y="26075"/>
                      </a:lnTo>
                      <a:lnTo>
                        <a:pt x="21929" y="26623"/>
                      </a:lnTo>
                      <a:lnTo>
                        <a:pt x="21929" y="26623"/>
                      </a:lnTo>
                      <a:lnTo>
                        <a:pt x="21903" y="26075"/>
                      </a:lnTo>
                      <a:lnTo>
                        <a:pt x="21878" y="25519"/>
                      </a:lnTo>
                      <a:lnTo>
                        <a:pt x="21878" y="25519"/>
                      </a:lnTo>
                      <a:lnTo>
                        <a:pt x="21836" y="24988"/>
                      </a:lnTo>
                      <a:lnTo>
                        <a:pt x="21785" y="24440"/>
                      </a:lnTo>
                      <a:lnTo>
                        <a:pt x="21718" y="23892"/>
                      </a:lnTo>
                      <a:lnTo>
                        <a:pt x="21634" y="23345"/>
                      </a:lnTo>
                      <a:lnTo>
                        <a:pt x="21549" y="22788"/>
                      </a:lnTo>
                      <a:lnTo>
                        <a:pt x="21440" y="22224"/>
                      </a:lnTo>
                      <a:lnTo>
                        <a:pt x="21330" y="21651"/>
                      </a:lnTo>
                      <a:lnTo>
                        <a:pt x="21204" y="21078"/>
                      </a:lnTo>
                      <a:close/>
                      <a:moveTo>
                        <a:pt x="11672" y="6211"/>
                      </a:moveTo>
                      <a:lnTo>
                        <a:pt x="11942" y="6439"/>
                      </a:lnTo>
                      <a:lnTo>
                        <a:pt x="12861" y="7231"/>
                      </a:lnTo>
                      <a:lnTo>
                        <a:pt x="11942" y="6439"/>
                      </a:lnTo>
                      <a:lnTo>
                        <a:pt x="11672" y="6211"/>
                      </a:lnTo>
                      <a:close/>
                      <a:moveTo>
                        <a:pt x="11209" y="5857"/>
                      </a:moveTo>
                      <a:lnTo>
                        <a:pt x="11521" y="6093"/>
                      </a:lnTo>
                      <a:lnTo>
                        <a:pt x="11672" y="6211"/>
                      </a:lnTo>
                      <a:lnTo>
                        <a:pt x="11521" y="6093"/>
                      </a:lnTo>
                      <a:lnTo>
                        <a:pt x="11209" y="5857"/>
                      </a:lnTo>
                      <a:close/>
                      <a:moveTo>
                        <a:pt x="135" y="34"/>
                      </a:moveTo>
                      <a:lnTo>
                        <a:pt x="135" y="34"/>
                      </a:lnTo>
                      <a:lnTo>
                        <a:pt x="624" y="186"/>
                      </a:lnTo>
                      <a:lnTo>
                        <a:pt x="1121" y="346"/>
                      </a:lnTo>
                      <a:lnTo>
                        <a:pt x="1618" y="514"/>
                      </a:lnTo>
                      <a:lnTo>
                        <a:pt x="2116" y="691"/>
                      </a:lnTo>
                      <a:lnTo>
                        <a:pt x="2613" y="885"/>
                      </a:lnTo>
                      <a:lnTo>
                        <a:pt x="3110" y="1079"/>
                      </a:lnTo>
                      <a:lnTo>
                        <a:pt x="3599" y="1290"/>
                      </a:lnTo>
                      <a:lnTo>
                        <a:pt x="4096" y="1509"/>
                      </a:lnTo>
                      <a:lnTo>
                        <a:pt x="4096" y="1509"/>
                      </a:lnTo>
                      <a:lnTo>
                        <a:pt x="3599" y="1290"/>
                      </a:lnTo>
                      <a:lnTo>
                        <a:pt x="3110" y="1079"/>
                      </a:lnTo>
                      <a:lnTo>
                        <a:pt x="2613" y="885"/>
                      </a:lnTo>
                      <a:lnTo>
                        <a:pt x="2116" y="691"/>
                      </a:lnTo>
                      <a:lnTo>
                        <a:pt x="1618" y="514"/>
                      </a:lnTo>
                      <a:lnTo>
                        <a:pt x="1121" y="346"/>
                      </a:lnTo>
                      <a:lnTo>
                        <a:pt x="624" y="186"/>
                      </a:lnTo>
                      <a:lnTo>
                        <a:pt x="135" y="34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B5BF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" name="Google Shape;452;p22">
                  <a:extLst>
                    <a:ext uri="{FF2B5EF4-FFF2-40B4-BE49-F238E27FC236}">
                      <a16:creationId xmlns:a16="http://schemas.microsoft.com/office/drawing/2014/main" id="{7CC24AD4-1251-BDED-D9B8-8F246AE13522}"/>
                    </a:ext>
                  </a:extLst>
                </p:cNvPr>
                <p:cNvSpPr/>
                <p:nvPr/>
              </p:nvSpPr>
              <p:spPr>
                <a:xfrm>
                  <a:off x="2906577" y="3729406"/>
                  <a:ext cx="409" cy="4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" h="9" fill="none" extrusionOk="0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9" y="9"/>
                      </a:lnTo>
                      <a:lnTo>
                        <a:pt x="9" y="9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" name="Google Shape;453;p22">
                  <a:extLst>
                    <a:ext uri="{FF2B5EF4-FFF2-40B4-BE49-F238E27FC236}">
                      <a16:creationId xmlns:a16="http://schemas.microsoft.com/office/drawing/2014/main" id="{B06ECC14-4DE0-1C59-FE2E-BF882D7B6A4E}"/>
                    </a:ext>
                  </a:extLst>
                </p:cNvPr>
                <p:cNvSpPr/>
                <p:nvPr/>
              </p:nvSpPr>
              <p:spPr>
                <a:xfrm>
                  <a:off x="3153787" y="3634500"/>
                  <a:ext cx="224689" cy="174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8" h="3852" fill="none" extrusionOk="0">
                      <a:moveTo>
                        <a:pt x="4948" y="0"/>
                      </a:moveTo>
                      <a:lnTo>
                        <a:pt x="4948" y="0"/>
                      </a:lnTo>
                      <a:lnTo>
                        <a:pt x="4838" y="186"/>
                      </a:lnTo>
                      <a:lnTo>
                        <a:pt x="4729" y="371"/>
                      </a:lnTo>
                      <a:lnTo>
                        <a:pt x="4611" y="557"/>
                      </a:lnTo>
                      <a:lnTo>
                        <a:pt x="4493" y="734"/>
                      </a:lnTo>
                      <a:lnTo>
                        <a:pt x="4366" y="902"/>
                      </a:lnTo>
                      <a:lnTo>
                        <a:pt x="4231" y="1071"/>
                      </a:lnTo>
                      <a:lnTo>
                        <a:pt x="4105" y="1239"/>
                      </a:lnTo>
                      <a:lnTo>
                        <a:pt x="3962" y="1399"/>
                      </a:lnTo>
                      <a:lnTo>
                        <a:pt x="3827" y="1559"/>
                      </a:lnTo>
                      <a:lnTo>
                        <a:pt x="3683" y="1711"/>
                      </a:lnTo>
                      <a:lnTo>
                        <a:pt x="3540" y="1854"/>
                      </a:lnTo>
                      <a:lnTo>
                        <a:pt x="3389" y="1998"/>
                      </a:lnTo>
                      <a:lnTo>
                        <a:pt x="3237" y="2133"/>
                      </a:lnTo>
                      <a:lnTo>
                        <a:pt x="3085" y="2267"/>
                      </a:lnTo>
                      <a:lnTo>
                        <a:pt x="2925" y="2402"/>
                      </a:lnTo>
                      <a:lnTo>
                        <a:pt x="2765" y="2529"/>
                      </a:lnTo>
                      <a:lnTo>
                        <a:pt x="2605" y="2647"/>
                      </a:lnTo>
                      <a:lnTo>
                        <a:pt x="2445" y="2765"/>
                      </a:lnTo>
                      <a:lnTo>
                        <a:pt x="2276" y="2874"/>
                      </a:lnTo>
                      <a:lnTo>
                        <a:pt x="2108" y="2975"/>
                      </a:lnTo>
                      <a:lnTo>
                        <a:pt x="1939" y="3076"/>
                      </a:lnTo>
                      <a:lnTo>
                        <a:pt x="1770" y="3178"/>
                      </a:lnTo>
                      <a:lnTo>
                        <a:pt x="1593" y="3262"/>
                      </a:lnTo>
                      <a:lnTo>
                        <a:pt x="1425" y="3355"/>
                      </a:lnTo>
                      <a:lnTo>
                        <a:pt x="1248" y="3430"/>
                      </a:lnTo>
                      <a:lnTo>
                        <a:pt x="1071" y="3506"/>
                      </a:lnTo>
                      <a:lnTo>
                        <a:pt x="894" y="3574"/>
                      </a:lnTo>
                      <a:lnTo>
                        <a:pt x="717" y="3641"/>
                      </a:lnTo>
                      <a:lnTo>
                        <a:pt x="540" y="3700"/>
                      </a:lnTo>
                      <a:lnTo>
                        <a:pt x="355" y="3759"/>
                      </a:lnTo>
                      <a:lnTo>
                        <a:pt x="178" y="3810"/>
                      </a:lnTo>
                      <a:lnTo>
                        <a:pt x="1" y="3852"/>
                      </a:lnTo>
                      <a:lnTo>
                        <a:pt x="1" y="3852"/>
                      </a:lnTo>
                      <a:lnTo>
                        <a:pt x="178" y="3810"/>
                      </a:lnTo>
                      <a:lnTo>
                        <a:pt x="355" y="3759"/>
                      </a:lnTo>
                      <a:lnTo>
                        <a:pt x="540" y="3700"/>
                      </a:lnTo>
                      <a:lnTo>
                        <a:pt x="717" y="3641"/>
                      </a:lnTo>
                      <a:lnTo>
                        <a:pt x="894" y="3574"/>
                      </a:lnTo>
                      <a:lnTo>
                        <a:pt x="1071" y="3506"/>
                      </a:lnTo>
                      <a:lnTo>
                        <a:pt x="1248" y="3430"/>
                      </a:lnTo>
                      <a:lnTo>
                        <a:pt x="1425" y="3355"/>
                      </a:lnTo>
                      <a:lnTo>
                        <a:pt x="1593" y="3262"/>
                      </a:lnTo>
                      <a:lnTo>
                        <a:pt x="1770" y="3178"/>
                      </a:lnTo>
                      <a:lnTo>
                        <a:pt x="1939" y="3076"/>
                      </a:lnTo>
                      <a:lnTo>
                        <a:pt x="2108" y="2975"/>
                      </a:lnTo>
                      <a:lnTo>
                        <a:pt x="2276" y="2874"/>
                      </a:lnTo>
                      <a:lnTo>
                        <a:pt x="2445" y="2765"/>
                      </a:lnTo>
                      <a:lnTo>
                        <a:pt x="2605" y="2647"/>
                      </a:lnTo>
                      <a:lnTo>
                        <a:pt x="2765" y="2529"/>
                      </a:lnTo>
                      <a:lnTo>
                        <a:pt x="2925" y="2402"/>
                      </a:lnTo>
                      <a:lnTo>
                        <a:pt x="3085" y="2267"/>
                      </a:lnTo>
                      <a:lnTo>
                        <a:pt x="3237" y="2133"/>
                      </a:lnTo>
                      <a:lnTo>
                        <a:pt x="3389" y="1998"/>
                      </a:lnTo>
                      <a:lnTo>
                        <a:pt x="3540" y="1854"/>
                      </a:lnTo>
                      <a:lnTo>
                        <a:pt x="3683" y="1711"/>
                      </a:lnTo>
                      <a:lnTo>
                        <a:pt x="3827" y="1559"/>
                      </a:lnTo>
                      <a:lnTo>
                        <a:pt x="3962" y="1399"/>
                      </a:lnTo>
                      <a:lnTo>
                        <a:pt x="4105" y="1239"/>
                      </a:lnTo>
                      <a:lnTo>
                        <a:pt x="4231" y="1071"/>
                      </a:lnTo>
                      <a:lnTo>
                        <a:pt x="4366" y="902"/>
                      </a:lnTo>
                      <a:lnTo>
                        <a:pt x="4493" y="734"/>
                      </a:lnTo>
                      <a:lnTo>
                        <a:pt x="4611" y="557"/>
                      </a:lnTo>
                      <a:lnTo>
                        <a:pt x="4729" y="371"/>
                      </a:lnTo>
                      <a:lnTo>
                        <a:pt x="4838" y="186"/>
                      </a:lnTo>
                      <a:lnTo>
                        <a:pt x="4948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" name="Google Shape;454;p22">
                  <a:extLst>
                    <a:ext uri="{FF2B5EF4-FFF2-40B4-BE49-F238E27FC236}">
                      <a16:creationId xmlns:a16="http://schemas.microsoft.com/office/drawing/2014/main" id="{1BA0B3AF-63B4-7DEB-B92C-BFCDC30F78BE}"/>
                    </a:ext>
                  </a:extLst>
                </p:cNvPr>
                <p:cNvSpPr/>
                <p:nvPr/>
              </p:nvSpPr>
              <p:spPr>
                <a:xfrm>
                  <a:off x="3378838" y="3613430"/>
                  <a:ext cx="11125" cy="20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" h="448" fill="none" extrusionOk="0">
                      <a:moveTo>
                        <a:pt x="244" y="1"/>
                      </a:moveTo>
                      <a:lnTo>
                        <a:pt x="244" y="1"/>
                      </a:lnTo>
                      <a:lnTo>
                        <a:pt x="126" y="228"/>
                      </a:lnTo>
                      <a:lnTo>
                        <a:pt x="126" y="228"/>
                      </a:lnTo>
                      <a:lnTo>
                        <a:pt x="0" y="448"/>
                      </a:lnTo>
                      <a:lnTo>
                        <a:pt x="0" y="448"/>
                      </a:lnTo>
                      <a:lnTo>
                        <a:pt x="0" y="448"/>
                      </a:lnTo>
                      <a:lnTo>
                        <a:pt x="0" y="448"/>
                      </a:lnTo>
                      <a:lnTo>
                        <a:pt x="126" y="228"/>
                      </a:lnTo>
                      <a:lnTo>
                        <a:pt x="126" y="228"/>
                      </a:lnTo>
                      <a:lnTo>
                        <a:pt x="244" y="1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" name="Google Shape;455;p22">
                  <a:extLst>
                    <a:ext uri="{FF2B5EF4-FFF2-40B4-BE49-F238E27FC236}">
                      <a16:creationId xmlns:a16="http://schemas.microsoft.com/office/drawing/2014/main" id="{7C15B3A3-32A4-F8C6-7EF1-E8E2C208A22D}"/>
                    </a:ext>
                  </a:extLst>
                </p:cNvPr>
                <p:cNvSpPr/>
                <p:nvPr/>
              </p:nvSpPr>
              <p:spPr>
                <a:xfrm>
                  <a:off x="3399090" y="3165689"/>
                  <a:ext cx="95724" cy="429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8" h="9457" fill="none" extrusionOk="0">
                      <a:moveTo>
                        <a:pt x="2108" y="1"/>
                      </a:moveTo>
                      <a:lnTo>
                        <a:pt x="2108" y="1"/>
                      </a:lnTo>
                      <a:lnTo>
                        <a:pt x="2108" y="270"/>
                      </a:lnTo>
                      <a:lnTo>
                        <a:pt x="2099" y="540"/>
                      </a:lnTo>
                      <a:lnTo>
                        <a:pt x="2074" y="1063"/>
                      </a:lnTo>
                      <a:lnTo>
                        <a:pt x="2074" y="1063"/>
                      </a:lnTo>
                      <a:lnTo>
                        <a:pt x="2040" y="1652"/>
                      </a:lnTo>
                      <a:lnTo>
                        <a:pt x="1998" y="2226"/>
                      </a:lnTo>
                      <a:lnTo>
                        <a:pt x="1973" y="2512"/>
                      </a:lnTo>
                      <a:lnTo>
                        <a:pt x="1939" y="2790"/>
                      </a:lnTo>
                      <a:lnTo>
                        <a:pt x="1897" y="3060"/>
                      </a:lnTo>
                      <a:lnTo>
                        <a:pt x="1855" y="3338"/>
                      </a:lnTo>
                      <a:lnTo>
                        <a:pt x="1855" y="3338"/>
                      </a:lnTo>
                      <a:lnTo>
                        <a:pt x="1770" y="3860"/>
                      </a:lnTo>
                      <a:lnTo>
                        <a:pt x="1678" y="4375"/>
                      </a:lnTo>
                      <a:lnTo>
                        <a:pt x="1577" y="4872"/>
                      </a:lnTo>
                      <a:lnTo>
                        <a:pt x="1467" y="5344"/>
                      </a:lnTo>
                      <a:lnTo>
                        <a:pt x="1349" y="5799"/>
                      </a:lnTo>
                      <a:lnTo>
                        <a:pt x="1223" y="6237"/>
                      </a:lnTo>
                      <a:lnTo>
                        <a:pt x="1105" y="6658"/>
                      </a:lnTo>
                      <a:lnTo>
                        <a:pt x="978" y="7054"/>
                      </a:lnTo>
                      <a:lnTo>
                        <a:pt x="978" y="7054"/>
                      </a:lnTo>
                      <a:lnTo>
                        <a:pt x="852" y="7434"/>
                      </a:lnTo>
                      <a:lnTo>
                        <a:pt x="725" y="7788"/>
                      </a:lnTo>
                      <a:lnTo>
                        <a:pt x="591" y="8125"/>
                      </a:lnTo>
                      <a:lnTo>
                        <a:pt x="456" y="8437"/>
                      </a:lnTo>
                      <a:lnTo>
                        <a:pt x="211" y="8993"/>
                      </a:lnTo>
                      <a:lnTo>
                        <a:pt x="1" y="9456"/>
                      </a:lnTo>
                      <a:lnTo>
                        <a:pt x="1" y="9456"/>
                      </a:lnTo>
                      <a:lnTo>
                        <a:pt x="1" y="9456"/>
                      </a:lnTo>
                      <a:lnTo>
                        <a:pt x="1" y="9456"/>
                      </a:lnTo>
                      <a:lnTo>
                        <a:pt x="211" y="8993"/>
                      </a:lnTo>
                      <a:lnTo>
                        <a:pt x="456" y="8437"/>
                      </a:lnTo>
                      <a:lnTo>
                        <a:pt x="591" y="8125"/>
                      </a:lnTo>
                      <a:lnTo>
                        <a:pt x="725" y="7788"/>
                      </a:lnTo>
                      <a:lnTo>
                        <a:pt x="852" y="7434"/>
                      </a:lnTo>
                      <a:lnTo>
                        <a:pt x="978" y="7054"/>
                      </a:lnTo>
                      <a:lnTo>
                        <a:pt x="978" y="7054"/>
                      </a:lnTo>
                      <a:lnTo>
                        <a:pt x="1105" y="6658"/>
                      </a:lnTo>
                      <a:lnTo>
                        <a:pt x="1223" y="6237"/>
                      </a:lnTo>
                      <a:lnTo>
                        <a:pt x="1349" y="5799"/>
                      </a:lnTo>
                      <a:lnTo>
                        <a:pt x="1467" y="5344"/>
                      </a:lnTo>
                      <a:lnTo>
                        <a:pt x="1577" y="4872"/>
                      </a:lnTo>
                      <a:lnTo>
                        <a:pt x="1678" y="4375"/>
                      </a:lnTo>
                      <a:lnTo>
                        <a:pt x="1770" y="3860"/>
                      </a:lnTo>
                      <a:lnTo>
                        <a:pt x="1855" y="3338"/>
                      </a:lnTo>
                      <a:lnTo>
                        <a:pt x="1855" y="3338"/>
                      </a:lnTo>
                      <a:lnTo>
                        <a:pt x="1897" y="3060"/>
                      </a:lnTo>
                      <a:lnTo>
                        <a:pt x="1939" y="2790"/>
                      </a:lnTo>
                      <a:lnTo>
                        <a:pt x="1973" y="2512"/>
                      </a:lnTo>
                      <a:lnTo>
                        <a:pt x="1998" y="2226"/>
                      </a:lnTo>
                      <a:lnTo>
                        <a:pt x="2040" y="1652"/>
                      </a:lnTo>
                      <a:lnTo>
                        <a:pt x="2074" y="1063"/>
                      </a:lnTo>
                      <a:lnTo>
                        <a:pt x="2074" y="1063"/>
                      </a:lnTo>
                      <a:lnTo>
                        <a:pt x="2099" y="540"/>
                      </a:lnTo>
                      <a:lnTo>
                        <a:pt x="2108" y="270"/>
                      </a:lnTo>
                      <a:lnTo>
                        <a:pt x="2108" y="1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" name="Google Shape;456;p22">
                  <a:extLst>
                    <a:ext uri="{FF2B5EF4-FFF2-40B4-BE49-F238E27FC236}">
                      <a16:creationId xmlns:a16="http://schemas.microsoft.com/office/drawing/2014/main" id="{5BAEB3D8-68A0-5D34-9901-4982FACC1ADB}"/>
                    </a:ext>
                  </a:extLst>
                </p:cNvPr>
                <p:cNvSpPr/>
                <p:nvPr/>
              </p:nvSpPr>
              <p:spPr>
                <a:xfrm>
                  <a:off x="3461846" y="2899724"/>
                  <a:ext cx="32968" cy="2518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6" h="5546" fill="none" extrusionOk="0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127" y="574"/>
                      </a:lnTo>
                      <a:lnTo>
                        <a:pt x="237" y="1147"/>
                      </a:lnTo>
                      <a:lnTo>
                        <a:pt x="346" y="1711"/>
                      </a:lnTo>
                      <a:lnTo>
                        <a:pt x="431" y="2268"/>
                      </a:lnTo>
                      <a:lnTo>
                        <a:pt x="515" y="2815"/>
                      </a:lnTo>
                      <a:lnTo>
                        <a:pt x="582" y="3363"/>
                      </a:lnTo>
                      <a:lnTo>
                        <a:pt x="633" y="3911"/>
                      </a:lnTo>
                      <a:lnTo>
                        <a:pt x="675" y="4442"/>
                      </a:lnTo>
                      <a:lnTo>
                        <a:pt x="675" y="4442"/>
                      </a:lnTo>
                      <a:lnTo>
                        <a:pt x="700" y="4998"/>
                      </a:lnTo>
                      <a:lnTo>
                        <a:pt x="726" y="5546"/>
                      </a:lnTo>
                      <a:lnTo>
                        <a:pt x="726" y="5546"/>
                      </a:lnTo>
                      <a:lnTo>
                        <a:pt x="700" y="4998"/>
                      </a:lnTo>
                      <a:lnTo>
                        <a:pt x="675" y="4442"/>
                      </a:lnTo>
                      <a:lnTo>
                        <a:pt x="675" y="4442"/>
                      </a:lnTo>
                      <a:lnTo>
                        <a:pt x="633" y="3911"/>
                      </a:lnTo>
                      <a:lnTo>
                        <a:pt x="582" y="3363"/>
                      </a:lnTo>
                      <a:lnTo>
                        <a:pt x="515" y="2815"/>
                      </a:lnTo>
                      <a:lnTo>
                        <a:pt x="431" y="2268"/>
                      </a:lnTo>
                      <a:lnTo>
                        <a:pt x="346" y="1711"/>
                      </a:lnTo>
                      <a:lnTo>
                        <a:pt x="237" y="1147"/>
                      </a:lnTo>
                      <a:lnTo>
                        <a:pt x="127" y="574"/>
                      </a:lnTo>
                      <a:lnTo>
                        <a:pt x="1" y="1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6" name="Google Shape;457;p22">
                  <a:extLst>
                    <a:ext uri="{FF2B5EF4-FFF2-40B4-BE49-F238E27FC236}">
                      <a16:creationId xmlns:a16="http://schemas.microsoft.com/office/drawing/2014/main" id="{581A0D59-6E02-6BBF-FFF6-AB15E2A96F7C}"/>
                    </a:ext>
                  </a:extLst>
                </p:cNvPr>
                <p:cNvSpPr/>
                <p:nvPr/>
              </p:nvSpPr>
              <p:spPr>
                <a:xfrm>
                  <a:off x="3029047" y="2224662"/>
                  <a:ext cx="53992" cy="463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9" h="1021" fill="none" extrusionOk="0">
                      <a:moveTo>
                        <a:pt x="0" y="0"/>
                      </a:moveTo>
                      <a:lnTo>
                        <a:pt x="270" y="228"/>
                      </a:lnTo>
                      <a:lnTo>
                        <a:pt x="1189" y="1020"/>
                      </a:lnTo>
                      <a:lnTo>
                        <a:pt x="270" y="22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7" name="Google Shape;458;p22">
                  <a:extLst>
                    <a:ext uri="{FF2B5EF4-FFF2-40B4-BE49-F238E27FC236}">
                      <a16:creationId xmlns:a16="http://schemas.microsoft.com/office/drawing/2014/main" id="{7BF1CE34-606C-0991-13A7-290F6658D423}"/>
                    </a:ext>
                  </a:extLst>
                </p:cNvPr>
                <p:cNvSpPr/>
                <p:nvPr/>
              </p:nvSpPr>
              <p:spPr>
                <a:xfrm>
                  <a:off x="3007977" y="2208587"/>
                  <a:ext cx="21116" cy="161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355" fill="none" extrusionOk="0">
                      <a:moveTo>
                        <a:pt x="1" y="0"/>
                      </a:moveTo>
                      <a:lnTo>
                        <a:pt x="313" y="236"/>
                      </a:lnTo>
                      <a:lnTo>
                        <a:pt x="464" y="354"/>
                      </a:lnTo>
                      <a:lnTo>
                        <a:pt x="313" y="236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8" name="Google Shape;459;p22">
                  <a:extLst>
                    <a:ext uri="{FF2B5EF4-FFF2-40B4-BE49-F238E27FC236}">
                      <a16:creationId xmlns:a16="http://schemas.microsoft.com/office/drawing/2014/main" id="{80EF6322-9A9A-D06E-319F-035E292E9E3E}"/>
                    </a:ext>
                  </a:extLst>
                </p:cNvPr>
                <p:cNvSpPr/>
                <p:nvPr/>
              </p:nvSpPr>
              <p:spPr>
                <a:xfrm>
                  <a:off x="2505155" y="1944166"/>
                  <a:ext cx="179869" cy="669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1" h="1475" fill="none" extrusionOk="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89" y="152"/>
                      </a:lnTo>
                      <a:lnTo>
                        <a:pt x="986" y="312"/>
                      </a:lnTo>
                      <a:lnTo>
                        <a:pt x="1483" y="480"/>
                      </a:lnTo>
                      <a:lnTo>
                        <a:pt x="1981" y="657"/>
                      </a:lnTo>
                      <a:lnTo>
                        <a:pt x="2478" y="851"/>
                      </a:lnTo>
                      <a:lnTo>
                        <a:pt x="2975" y="1045"/>
                      </a:lnTo>
                      <a:lnTo>
                        <a:pt x="3464" y="1256"/>
                      </a:lnTo>
                      <a:lnTo>
                        <a:pt x="3961" y="1475"/>
                      </a:lnTo>
                      <a:lnTo>
                        <a:pt x="3961" y="1475"/>
                      </a:lnTo>
                      <a:lnTo>
                        <a:pt x="3464" y="1256"/>
                      </a:lnTo>
                      <a:lnTo>
                        <a:pt x="2975" y="1045"/>
                      </a:lnTo>
                      <a:lnTo>
                        <a:pt x="2478" y="851"/>
                      </a:lnTo>
                      <a:lnTo>
                        <a:pt x="1981" y="657"/>
                      </a:lnTo>
                      <a:lnTo>
                        <a:pt x="1483" y="480"/>
                      </a:lnTo>
                      <a:lnTo>
                        <a:pt x="986" y="312"/>
                      </a:lnTo>
                      <a:lnTo>
                        <a:pt x="489" y="15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9" name="Google Shape;460;p22">
                  <a:extLst>
                    <a:ext uri="{FF2B5EF4-FFF2-40B4-BE49-F238E27FC236}">
                      <a16:creationId xmlns:a16="http://schemas.microsoft.com/office/drawing/2014/main" id="{2066D3FC-0477-2F69-6340-009E2603FEDA}"/>
                    </a:ext>
                  </a:extLst>
                </p:cNvPr>
                <p:cNvSpPr/>
                <p:nvPr/>
              </p:nvSpPr>
              <p:spPr>
                <a:xfrm>
                  <a:off x="2499025" y="1942622"/>
                  <a:ext cx="45" cy="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fill="none" extrusionOk="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0" name="Google Shape;461;p22">
                  <a:extLst>
                    <a:ext uri="{FF2B5EF4-FFF2-40B4-BE49-F238E27FC236}">
                      <a16:creationId xmlns:a16="http://schemas.microsoft.com/office/drawing/2014/main" id="{F2B85BC8-A415-9C21-7BEA-D92F6C4BE715}"/>
                    </a:ext>
                  </a:extLst>
                </p:cNvPr>
                <p:cNvSpPr/>
                <p:nvPr/>
              </p:nvSpPr>
              <p:spPr>
                <a:xfrm>
                  <a:off x="1414460" y="1885224"/>
                  <a:ext cx="2080368" cy="19306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813" h="42517" extrusionOk="0">
                      <a:moveTo>
                        <a:pt x="14243" y="0"/>
                      </a:moveTo>
                      <a:lnTo>
                        <a:pt x="13662" y="9"/>
                      </a:lnTo>
                      <a:lnTo>
                        <a:pt x="13097" y="26"/>
                      </a:lnTo>
                      <a:lnTo>
                        <a:pt x="12541" y="42"/>
                      </a:lnTo>
                      <a:lnTo>
                        <a:pt x="12271" y="59"/>
                      </a:lnTo>
                      <a:lnTo>
                        <a:pt x="11993" y="85"/>
                      </a:lnTo>
                      <a:lnTo>
                        <a:pt x="11723" y="110"/>
                      </a:lnTo>
                      <a:lnTo>
                        <a:pt x="11462" y="143"/>
                      </a:lnTo>
                      <a:lnTo>
                        <a:pt x="10931" y="211"/>
                      </a:lnTo>
                      <a:lnTo>
                        <a:pt x="10417" y="304"/>
                      </a:lnTo>
                      <a:lnTo>
                        <a:pt x="9911" y="396"/>
                      </a:lnTo>
                      <a:lnTo>
                        <a:pt x="9423" y="506"/>
                      </a:lnTo>
                      <a:lnTo>
                        <a:pt x="8942" y="632"/>
                      </a:lnTo>
                      <a:lnTo>
                        <a:pt x="8479" y="767"/>
                      </a:lnTo>
                      <a:lnTo>
                        <a:pt x="8032" y="910"/>
                      </a:lnTo>
                      <a:lnTo>
                        <a:pt x="7594" y="1054"/>
                      </a:lnTo>
                      <a:lnTo>
                        <a:pt x="7181" y="1214"/>
                      </a:lnTo>
                      <a:lnTo>
                        <a:pt x="6776" y="1374"/>
                      </a:lnTo>
                      <a:lnTo>
                        <a:pt x="6389" y="1542"/>
                      </a:lnTo>
                      <a:lnTo>
                        <a:pt x="6026" y="1703"/>
                      </a:lnTo>
                      <a:lnTo>
                        <a:pt x="5672" y="1880"/>
                      </a:lnTo>
                      <a:lnTo>
                        <a:pt x="5344" y="2040"/>
                      </a:lnTo>
                      <a:lnTo>
                        <a:pt x="5032" y="2208"/>
                      </a:lnTo>
                      <a:lnTo>
                        <a:pt x="4737" y="2377"/>
                      </a:lnTo>
                      <a:lnTo>
                        <a:pt x="4459" y="2537"/>
                      </a:lnTo>
                      <a:lnTo>
                        <a:pt x="4206" y="2689"/>
                      </a:lnTo>
                      <a:lnTo>
                        <a:pt x="3970" y="2840"/>
                      </a:lnTo>
                      <a:lnTo>
                        <a:pt x="3759" y="2975"/>
                      </a:lnTo>
                      <a:lnTo>
                        <a:pt x="3549" y="3102"/>
                      </a:lnTo>
                      <a:lnTo>
                        <a:pt x="3363" y="3220"/>
                      </a:lnTo>
                      <a:lnTo>
                        <a:pt x="3085" y="3413"/>
                      </a:lnTo>
                      <a:lnTo>
                        <a:pt x="2908" y="3573"/>
                      </a:lnTo>
                      <a:lnTo>
                        <a:pt x="2672" y="3801"/>
                      </a:lnTo>
                      <a:lnTo>
                        <a:pt x="2436" y="4037"/>
                      </a:lnTo>
                      <a:lnTo>
                        <a:pt x="2175" y="4324"/>
                      </a:lnTo>
                      <a:lnTo>
                        <a:pt x="1931" y="4619"/>
                      </a:lnTo>
                      <a:lnTo>
                        <a:pt x="1703" y="4913"/>
                      </a:lnTo>
                      <a:lnTo>
                        <a:pt x="1484" y="5225"/>
                      </a:lnTo>
                      <a:lnTo>
                        <a:pt x="1282" y="5537"/>
                      </a:lnTo>
                      <a:lnTo>
                        <a:pt x="1096" y="5857"/>
                      </a:lnTo>
                      <a:lnTo>
                        <a:pt x="928" y="6178"/>
                      </a:lnTo>
                      <a:lnTo>
                        <a:pt x="768" y="6506"/>
                      </a:lnTo>
                      <a:lnTo>
                        <a:pt x="624" y="6835"/>
                      </a:lnTo>
                      <a:lnTo>
                        <a:pt x="498" y="7164"/>
                      </a:lnTo>
                      <a:lnTo>
                        <a:pt x="380" y="7501"/>
                      </a:lnTo>
                      <a:lnTo>
                        <a:pt x="279" y="7838"/>
                      </a:lnTo>
                      <a:lnTo>
                        <a:pt x="195" y="8175"/>
                      </a:lnTo>
                      <a:lnTo>
                        <a:pt x="127" y="8512"/>
                      </a:lnTo>
                      <a:lnTo>
                        <a:pt x="77" y="8858"/>
                      </a:lnTo>
                      <a:lnTo>
                        <a:pt x="34" y="9195"/>
                      </a:lnTo>
                      <a:lnTo>
                        <a:pt x="9" y="9523"/>
                      </a:lnTo>
                      <a:lnTo>
                        <a:pt x="1" y="9860"/>
                      </a:lnTo>
                      <a:lnTo>
                        <a:pt x="9" y="10189"/>
                      </a:lnTo>
                      <a:lnTo>
                        <a:pt x="26" y="10518"/>
                      </a:lnTo>
                      <a:lnTo>
                        <a:pt x="68" y="10838"/>
                      </a:lnTo>
                      <a:lnTo>
                        <a:pt x="119" y="11158"/>
                      </a:lnTo>
                      <a:lnTo>
                        <a:pt x="186" y="11470"/>
                      </a:lnTo>
                      <a:lnTo>
                        <a:pt x="270" y="11773"/>
                      </a:lnTo>
                      <a:lnTo>
                        <a:pt x="372" y="12077"/>
                      </a:lnTo>
                      <a:lnTo>
                        <a:pt x="481" y="12372"/>
                      </a:lnTo>
                      <a:lnTo>
                        <a:pt x="616" y="12658"/>
                      </a:lnTo>
                      <a:lnTo>
                        <a:pt x="759" y="12928"/>
                      </a:lnTo>
                      <a:lnTo>
                        <a:pt x="919" y="13198"/>
                      </a:lnTo>
                      <a:lnTo>
                        <a:pt x="1105" y="13459"/>
                      </a:lnTo>
                      <a:lnTo>
                        <a:pt x="1299" y="13703"/>
                      </a:lnTo>
                      <a:lnTo>
                        <a:pt x="1509" y="13939"/>
                      </a:lnTo>
                      <a:lnTo>
                        <a:pt x="1518" y="13956"/>
                      </a:lnTo>
                      <a:lnTo>
                        <a:pt x="1661" y="14108"/>
                      </a:lnTo>
                      <a:lnTo>
                        <a:pt x="1711" y="14184"/>
                      </a:lnTo>
                      <a:lnTo>
                        <a:pt x="1770" y="14276"/>
                      </a:lnTo>
                      <a:lnTo>
                        <a:pt x="1838" y="14386"/>
                      </a:lnTo>
                      <a:lnTo>
                        <a:pt x="1914" y="14504"/>
                      </a:lnTo>
                      <a:lnTo>
                        <a:pt x="2141" y="14774"/>
                      </a:lnTo>
                      <a:lnTo>
                        <a:pt x="2428" y="15085"/>
                      </a:lnTo>
                      <a:lnTo>
                        <a:pt x="2588" y="15254"/>
                      </a:lnTo>
                      <a:lnTo>
                        <a:pt x="2765" y="15423"/>
                      </a:lnTo>
                      <a:lnTo>
                        <a:pt x="2950" y="15600"/>
                      </a:lnTo>
                      <a:lnTo>
                        <a:pt x="3153" y="15777"/>
                      </a:lnTo>
                      <a:lnTo>
                        <a:pt x="3363" y="15962"/>
                      </a:lnTo>
                      <a:lnTo>
                        <a:pt x="3582" y="16147"/>
                      </a:lnTo>
                      <a:lnTo>
                        <a:pt x="3818" y="16333"/>
                      </a:lnTo>
                      <a:lnTo>
                        <a:pt x="4054" y="16518"/>
                      </a:lnTo>
                      <a:lnTo>
                        <a:pt x="4316" y="16704"/>
                      </a:lnTo>
                      <a:lnTo>
                        <a:pt x="4577" y="16897"/>
                      </a:lnTo>
                      <a:lnTo>
                        <a:pt x="4847" y="17083"/>
                      </a:lnTo>
                      <a:lnTo>
                        <a:pt x="5133" y="17260"/>
                      </a:lnTo>
                      <a:lnTo>
                        <a:pt x="5428" y="17445"/>
                      </a:lnTo>
                      <a:lnTo>
                        <a:pt x="5731" y="17622"/>
                      </a:lnTo>
                      <a:lnTo>
                        <a:pt x="6043" y="17799"/>
                      </a:lnTo>
                      <a:lnTo>
                        <a:pt x="6372" y="17968"/>
                      </a:lnTo>
                      <a:lnTo>
                        <a:pt x="6701" y="18136"/>
                      </a:lnTo>
                      <a:lnTo>
                        <a:pt x="7038" y="18296"/>
                      </a:lnTo>
                      <a:lnTo>
                        <a:pt x="7392" y="18448"/>
                      </a:lnTo>
                      <a:lnTo>
                        <a:pt x="7746" y="18600"/>
                      </a:lnTo>
                      <a:lnTo>
                        <a:pt x="8479" y="18937"/>
                      </a:lnTo>
                      <a:lnTo>
                        <a:pt x="9220" y="19282"/>
                      </a:lnTo>
                      <a:lnTo>
                        <a:pt x="9979" y="19645"/>
                      </a:lnTo>
                      <a:lnTo>
                        <a:pt x="10754" y="20032"/>
                      </a:lnTo>
                      <a:lnTo>
                        <a:pt x="11530" y="20429"/>
                      </a:lnTo>
                      <a:lnTo>
                        <a:pt x="12313" y="20833"/>
                      </a:lnTo>
                      <a:lnTo>
                        <a:pt x="13105" y="21246"/>
                      </a:lnTo>
                      <a:lnTo>
                        <a:pt x="13889" y="21676"/>
                      </a:lnTo>
                      <a:lnTo>
                        <a:pt x="14100" y="21777"/>
                      </a:lnTo>
                      <a:lnTo>
                        <a:pt x="14294" y="21878"/>
                      </a:lnTo>
                      <a:lnTo>
                        <a:pt x="14690" y="22106"/>
                      </a:lnTo>
                      <a:lnTo>
                        <a:pt x="15077" y="22333"/>
                      </a:lnTo>
                      <a:lnTo>
                        <a:pt x="15271" y="22443"/>
                      </a:lnTo>
                      <a:lnTo>
                        <a:pt x="15474" y="22552"/>
                      </a:lnTo>
                      <a:lnTo>
                        <a:pt x="15676" y="22662"/>
                      </a:lnTo>
                      <a:lnTo>
                        <a:pt x="15870" y="22771"/>
                      </a:lnTo>
                      <a:lnTo>
                        <a:pt x="16257" y="22999"/>
                      </a:lnTo>
                      <a:lnTo>
                        <a:pt x="16637" y="23235"/>
                      </a:lnTo>
                      <a:lnTo>
                        <a:pt x="17024" y="23471"/>
                      </a:lnTo>
                      <a:lnTo>
                        <a:pt x="17218" y="23589"/>
                      </a:lnTo>
                      <a:lnTo>
                        <a:pt x="17412" y="23707"/>
                      </a:lnTo>
                      <a:lnTo>
                        <a:pt x="17783" y="23951"/>
                      </a:lnTo>
                      <a:lnTo>
                        <a:pt x="18145" y="24212"/>
                      </a:lnTo>
                      <a:lnTo>
                        <a:pt x="18507" y="24465"/>
                      </a:lnTo>
                      <a:lnTo>
                        <a:pt x="18693" y="24592"/>
                      </a:lnTo>
                      <a:lnTo>
                        <a:pt x="18878" y="24718"/>
                      </a:lnTo>
                      <a:lnTo>
                        <a:pt x="19064" y="24845"/>
                      </a:lnTo>
                      <a:lnTo>
                        <a:pt x="19148" y="24912"/>
                      </a:lnTo>
                      <a:lnTo>
                        <a:pt x="19232" y="24979"/>
                      </a:lnTo>
                      <a:lnTo>
                        <a:pt x="19906" y="25544"/>
                      </a:lnTo>
                      <a:lnTo>
                        <a:pt x="20471" y="25991"/>
                      </a:lnTo>
                      <a:lnTo>
                        <a:pt x="21356" y="26808"/>
                      </a:lnTo>
                      <a:lnTo>
                        <a:pt x="21592" y="27069"/>
                      </a:lnTo>
                      <a:lnTo>
                        <a:pt x="21710" y="27187"/>
                      </a:lnTo>
                      <a:lnTo>
                        <a:pt x="21828" y="27314"/>
                      </a:lnTo>
                      <a:lnTo>
                        <a:pt x="21963" y="27449"/>
                      </a:lnTo>
                      <a:lnTo>
                        <a:pt x="22098" y="27609"/>
                      </a:lnTo>
                      <a:lnTo>
                        <a:pt x="22376" y="27921"/>
                      </a:lnTo>
                      <a:lnTo>
                        <a:pt x="22654" y="28241"/>
                      </a:lnTo>
                      <a:lnTo>
                        <a:pt x="22923" y="28553"/>
                      </a:lnTo>
                      <a:lnTo>
                        <a:pt x="23446" y="29193"/>
                      </a:lnTo>
                      <a:lnTo>
                        <a:pt x="23952" y="29834"/>
                      </a:lnTo>
                      <a:lnTo>
                        <a:pt x="24466" y="30457"/>
                      </a:lnTo>
                      <a:lnTo>
                        <a:pt x="26421" y="32943"/>
                      </a:lnTo>
                      <a:lnTo>
                        <a:pt x="26884" y="33559"/>
                      </a:lnTo>
                      <a:lnTo>
                        <a:pt x="27340" y="34174"/>
                      </a:lnTo>
                      <a:lnTo>
                        <a:pt x="27778" y="34789"/>
                      </a:lnTo>
                      <a:lnTo>
                        <a:pt x="28208" y="35396"/>
                      </a:lnTo>
                      <a:lnTo>
                        <a:pt x="28435" y="35682"/>
                      </a:lnTo>
                      <a:lnTo>
                        <a:pt x="28654" y="35977"/>
                      </a:lnTo>
                      <a:lnTo>
                        <a:pt x="29092" y="36542"/>
                      </a:lnTo>
                      <a:lnTo>
                        <a:pt x="29202" y="36685"/>
                      </a:lnTo>
                      <a:lnTo>
                        <a:pt x="29312" y="36820"/>
                      </a:lnTo>
                      <a:lnTo>
                        <a:pt x="29539" y="37081"/>
                      </a:lnTo>
                      <a:lnTo>
                        <a:pt x="29758" y="37351"/>
                      </a:lnTo>
                      <a:lnTo>
                        <a:pt x="29868" y="37486"/>
                      </a:lnTo>
                      <a:lnTo>
                        <a:pt x="29977" y="37612"/>
                      </a:lnTo>
                      <a:lnTo>
                        <a:pt x="30416" y="38109"/>
                      </a:lnTo>
                      <a:lnTo>
                        <a:pt x="30837" y="38581"/>
                      </a:lnTo>
                      <a:lnTo>
                        <a:pt x="31241" y="39028"/>
                      </a:lnTo>
                      <a:lnTo>
                        <a:pt x="31638" y="39433"/>
                      </a:lnTo>
                      <a:lnTo>
                        <a:pt x="32345" y="40140"/>
                      </a:lnTo>
                      <a:lnTo>
                        <a:pt x="32919" y="40663"/>
                      </a:lnTo>
                      <a:lnTo>
                        <a:pt x="33315" y="40992"/>
                      </a:lnTo>
                      <a:lnTo>
                        <a:pt x="33458" y="41101"/>
                      </a:lnTo>
                      <a:lnTo>
                        <a:pt x="34124" y="41598"/>
                      </a:lnTo>
                      <a:lnTo>
                        <a:pt x="34301" y="41725"/>
                      </a:lnTo>
                      <a:lnTo>
                        <a:pt x="34486" y="41843"/>
                      </a:lnTo>
                      <a:lnTo>
                        <a:pt x="34671" y="41944"/>
                      </a:lnTo>
                      <a:lnTo>
                        <a:pt x="34874" y="42045"/>
                      </a:lnTo>
                      <a:lnTo>
                        <a:pt x="35135" y="42163"/>
                      </a:lnTo>
                      <a:lnTo>
                        <a:pt x="35405" y="42264"/>
                      </a:lnTo>
                      <a:lnTo>
                        <a:pt x="35683" y="42348"/>
                      </a:lnTo>
                      <a:lnTo>
                        <a:pt x="35961" y="42407"/>
                      </a:lnTo>
                      <a:lnTo>
                        <a:pt x="36239" y="42458"/>
                      </a:lnTo>
                      <a:lnTo>
                        <a:pt x="36525" y="42492"/>
                      </a:lnTo>
                      <a:lnTo>
                        <a:pt x="36812" y="42517"/>
                      </a:lnTo>
                      <a:lnTo>
                        <a:pt x="37107" y="42517"/>
                      </a:lnTo>
                      <a:lnTo>
                        <a:pt x="37394" y="42500"/>
                      </a:lnTo>
                      <a:lnTo>
                        <a:pt x="37688" y="42475"/>
                      </a:lnTo>
                      <a:lnTo>
                        <a:pt x="37975" y="42433"/>
                      </a:lnTo>
                      <a:lnTo>
                        <a:pt x="38270" y="42374"/>
                      </a:lnTo>
                      <a:lnTo>
                        <a:pt x="38565" y="42306"/>
                      </a:lnTo>
                      <a:lnTo>
                        <a:pt x="38851" y="42222"/>
                      </a:lnTo>
                      <a:lnTo>
                        <a:pt x="39138" y="42121"/>
                      </a:lnTo>
                      <a:lnTo>
                        <a:pt x="39425" y="42011"/>
                      </a:lnTo>
                      <a:lnTo>
                        <a:pt x="39711" y="41885"/>
                      </a:lnTo>
                      <a:lnTo>
                        <a:pt x="39989" y="41742"/>
                      </a:lnTo>
                      <a:lnTo>
                        <a:pt x="40267" y="41590"/>
                      </a:lnTo>
                      <a:lnTo>
                        <a:pt x="40537" y="41421"/>
                      </a:lnTo>
                      <a:lnTo>
                        <a:pt x="40807" y="41244"/>
                      </a:lnTo>
                      <a:lnTo>
                        <a:pt x="41068" y="41051"/>
                      </a:lnTo>
                      <a:lnTo>
                        <a:pt x="41321" y="40848"/>
                      </a:lnTo>
                      <a:lnTo>
                        <a:pt x="41565" y="40638"/>
                      </a:lnTo>
                      <a:lnTo>
                        <a:pt x="41810" y="40410"/>
                      </a:lnTo>
                      <a:lnTo>
                        <a:pt x="42045" y="40166"/>
                      </a:lnTo>
                      <a:lnTo>
                        <a:pt x="42273" y="39921"/>
                      </a:lnTo>
                      <a:lnTo>
                        <a:pt x="42492" y="39660"/>
                      </a:lnTo>
                      <a:lnTo>
                        <a:pt x="42694" y="39390"/>
                      </a:lnTo>
                      <a:lnTo>
                        <a:pt x="42897" y="39104"/>
                      </a:lnTo>
                      <a:lnTo>
                        <a:pt x="43082" y="38809"/>
                      </a:lnTo>
                      <a:lnTo>
                        <a:pt x="43259" y="38506"/>
                      </a:lnTo>
                      <a:lnTo>
                        <a:pt x="43385" y="38286"/>
                      </a:lnTo>
                      <a:lnTo>
                        <a:pt x="43706" y="37654"/>
                      </a:lnTo>
                      <a:lnTo>
                        <a:pt x="43916" y="37191"/>
                      </a:lnTo>
                      <a:lnTo>
                        <a:pt x="44161" y="36635"/>
                      </a:lnTo>
                      <a:lnTo>
                        <a:pt x="44296" y="36323"/>
                      </a:lnTo>
                      <a:lnTo>
                        <a:pt x="44430" y="35986"/>
                      </a:lnTo>
                      <a:lnTo>
                        <a:pt x="44557" y="35632"/>
                      </a:lnTo>
                      <a:lnTo>
                        <a:pt x="44683" y="35252"/>
                      </a:lnTo>
                      <a:lnTo>
                        <a:pt x="44810" y="34856"/>
                      </a:lnTo>
                      <a:lnTo>
                        <a:pt x="44928" y="34435"/>
                      </a:lnTo>
                      <a:lnTo>
                        <a:pt x="45054" y="33997"/>
                      </a:lnTo>
                      <a:lnTo>
                        <a:pt x="45172" y="33542"/>
                      </a:lnTo>
                      <a:lnTo>
                        <a:pt x="45282" y="33070"/>
                      </a:lnTo>
                      <a:lnTo>
                        <a:pt x="45383" y="32573"/>
                      </a:lnTo>
                      <a:lnTo>
                        <a:pt x="45475" y="32058"/>
                      </a:lnTo>
                      <a:lnTo>
                        <a:pt x="45560" y="31536"/>
                      </a:lnTo>
                      <a:lnTo>
                        <a:pt x="45602" y="31258"/>
                      </a:lnTo>
                      <a:lnTo>
                        <a:pt x="45644" y="30988"/>
                      </a:lnTo>
                      <a:lnTo>
                        <a:pt x="45678" y="30710"/>
                      </a:lnTo>
                      <a:lnTo>
                        <a:pt x="45703" y="30424"/>
                      </a:lnTo>
                      <a:lnTo>
                        <a:pt x="45745" y="29850"/>
                      </a:lnTo>
                      <a:lnTo>
                        <a:pt x="45779" y="29261"/>
                      </a:lnTo>
                      <a:lnTo>
                        <a:pt x="45804" y="28662"/>
                      </a:lnTo>
                      <a:lnTo>
                        <a:pt x="45813" y="28350"/>
                      </a:lnTo>
                      <a:lnTo>
                        <a:pt x="45813" y="28047"/>
                      </a:lnTo>
                      <a:lnTo>
                        <a:pt x="45796" y="27423"/>
                      </a:lnTo>
                      <a:lnTo>
                        <a:pt x="45762" y="26783"/>
                      </a:lnTo>
                      <a:lnTo>
                        <a:pt x="45737" y="26463"/>
                      </a:lnTo>
                      <a:lnTo>
                        <a:pt x="45711" y="26142"/>
                      </a:lnTo>
                      <a:lnTo>
                        <a:pt x="45644" y="25485"/>
                      </a:lnTo>
                      <a:lnTo>
                        <a:pt x="45551" y="24828"/>
                      </a:lnTo>
                      <a:lnTo>
                        <a:pt x="45450" y="24153"/>
                      </a:lnTo>
                      <a:lnTo>
                        <a:pt x="45324" y="23479"/>
                      </a:lnTo>
                      <a:lnTo>
                        <a:pt x="45189" y="22797"/>
                      </a:lnTo>
                      <a:lnTo>
                        <a:pt x="45029" y="22106"/>
                      </a:lnTo>
                      <a:lnTo>
                        <a:pt x="44860" y="21406"/>
                      </a:lnTo>
                      <a:lnTo>
                        <a:pt x="44666" y="20707"/>
                      </a:lnTo>
                      <a:lnTo>
                        <a:pt x="44447" y="20016"/>
                      </a:lnTo>
                      <a:lnTo>
                        <a:pt x="44211" y="19316"/>
                      </a:lnTo>
                      <a:lnTo>
                        <a:pt x="44085" y="18962"/>
                      </a:lnTo>
                      <a:lnTo>
                        <a:pt x="43950" y="18617"/>
                      </a:lnTo>
                      <a:lnTo>
                        <a:pt x="43815" y="18271"/>
                      </a:lnTo>
                      <a:lnTo>
                        <a:pt x="43664" y="17917"/>
                      </a:lnTo>
                      <a:lnTo>
                        <a:pt x="43520" y="17572"/>
                      </a:lnTo>
                      <a:lnTo>
                        <a:pt x="43360" y="17226"/>
                      </a:lnTo>
                      <a:lnTo>
                        <a:pt x="43200" y="16881"/>
                      </a:lnTo>
                      <a:lnTo>
                        <a:pt x="43040" y="16543"/>
                      </a:lnTo>
                      <a:lnTo>
                        <a:pt x="42863" y="16206"/>
                      </a:lnTo>
                      <a:lnTo>
                        <a:pt x="42686" y="15861"/>
                      </a:lnTo>
                      <a:lnTo>
                        <a:pt x="42501" y="15532"/>
                      </a:lnTo>
                      <a:lnTo>
                        <a:pt x="42307" y="15195"/>
                      </a:lnTo>
                      <a:lnTo>
                        <a:pt x="42113" y="14866"/>
                      </a:lnTo>
                      <a:lnTo>
                        <a:pt x="41911" y="14538"/>
                      </a:lnTo>
                      <a:lnTo>
                        <a:pt x="41700" y="14217"/>
                      </a:lnTo>
                      <a:lnTo>
                        <a:pt x="41489" y="13889"/>
                      </a:lnTo>
                      <a:lnTo>
                        <a:pt x="41270" y="13577"/>
                      </a:lnTo>
                      <a:lnTo>
                        <a:pt x="41043" y="13257"/>
                      </a:lnTo>
                      <a:lnTo>
                        <a:pt x="40815" y="12945"/>
                      </a:lnTo>
                      <a:lnTo>
                        <a:pt x="40579" y="12633"/>
                      </a:lnTo>
                      <a:lnTo>
                        <a:pt x="40343" y="12330"/>
                      </a:lnTo>
                      <a:lnTo>
                        <a:pt x="40099" y="12018"/>
                      </a:lnTo>
                      <a:lnTo>
                        <a:pt x="39854" y="11723"/>
                      </a:lnTo>
                      <a:lnTo>
                        <a:pt x="39602" y="11420"/>
                      </a:lnTo>
                      <a:lnTo>
                        <a:pt x="39087" y="10838"/>
                      </a:lnTo>
                      <a:lnTo>
                        <a:pt x="38557" y="10265"/>
                      </a:lnTo>
                      <a:lnTo>
                        <a:pt x="38287" y="9978"/>
                      </a:lnTo>
                      <a:lnTo>
                        <a:pt x="38000" y="9683"/>
                      </a:lnTo>
                      <a:lnTo>
                        <a:pt x="37377" y="9085"/>
                      </a:lnTo>
                      <a:lnTo>
                        <a:pt x="36745" y="8495"/>
                      </a:lnTo>
                      <a:lnTo>
                        <a:pt x="35826" y="7703"/>
                      </a:lnTo>
                      <a:lnTo>
                        <a:pt x="35556" y="7475"/>
                      </a:lnTo>
                      <a:lnTo>
                        <a:pt x="35405" y="7357"/>
                      </a:lnTo>
                      <a:lnTo>
                        <a:pt x="35093" y="7121"/>
                      </a:lnTo>
                      <a:lnTo>
                        <a:pt x="34478" y="6658"/>
                      </a:lnTo>
                      <a:lnTo>
                        <a:pt x="33854" y="6194"/>
                      </a:lnTo>
                      <a:lnTo>
                        <a:pt x="33230" y="5739"/>
                      </a:lnTo>
                      <a:lnTo>
                        <a:pt x="32919" y="5520"/>
                      </a:lnTo>
                      <a:lnTo>
                        <a:pt x="32598" y="5310"/>
                      </a:lnTo>
                      <a:lnTo>
                        <a:pt x="32278" y="5099"/>
                      </a:lnTo>
                      <a:lnTo>
                        <a:pt x="31949" y="4905"/>
                      </a:lnTo>
                      <a:lnTo>
                        <a:pt x="31300" y="4509"/>
                      </a:lnTo>
                      <a:lnTo>
                        <a:pt x="30643" y="4121"/>
                      </a:lnTo>
                      <a:lnTo>
                        <a:pt x="30323" y="3927"/>
                      </a:lnTo>
                      <a:lnTo>
                        <a:pt x="29994" y="3750"/>
                      </a:lnTo>
                      <a:lnTo>
                        <a:pt x="29657" y="3573"/>
                      </a:lnTo>
                      <a:lnTo>
                        <a:pt x="29320" y="3413"/>
                      </a:lnTo>
                      <a:lnTo>
                        <a:pt x="28654" y="3085"/>
                      </a:lnTo>
                      <a:lnTo>
                        <a:pt x="27980" y="2773"/>
                      </a:lnTo>
                      <a:lnTo>
                        <a:pt x="27306" y="2469"/>
                      </a:lnTo>
                      <a:lnTo>
                        <a:pt x="26632" y="2200"/>
                      </a:lnTo>
                      <a:lnTo>
                        <a:pt x="25949" y="1939"/>
                      </a:lnTo>
                      <a:lnTo>
                        <a:pt x="25266" y="1694"/>
                      </a:lnTo>
                      <a:lnTo>
                        <a:pt x="24592" y="1475"/>
                      </a:lnTo>
                      <a:lnTo>
                        <a:pt x="23910" y="1273"/>
                      </a:lnTo>
                      <a:lnTo>
                        <a:pt x="23227" y="1079"/>
                      </a:lnTo>
                      <a:lnTo>
                        <a:pt x="22553" y="910"/>
                      </a:lnTo>
                      <a:lnTo>
                        <a:pt x="21878" y="759"/>
                      </a:lnTo>
                      <a:lnTo>
                        <a:pt x="21204" y="624"/>
                      </a:lnTo>
                      <a:lnTo>
                        <a:pt x="20539" y="497"/>
                      </a:lnTo>
                      <a:lnTo>
                        <a:pt x="19881" y="396"/>
                      </a:lnTo>
                      <a:lnTo>
                        <a:pt x="19224" y="304"/>
                      </a:lnTo>
                      <a:lnTo>
                        <a:pt x="18575" y="228"/>
                      </a:lnTo>
                      <a:lnTo>
                        <a:pt x="17926" y="160"/>
                      </a:lnTo>
                      <a:lnTo>
                        <a:pt x="17294" y="101"/>
                      </a:lnTo>
                      <a:lnTo>
                        <a:pt x="16662" y="68"/>
                      </a:lnTo>
                      <a:lnTo>
                        <a:pt x="16047" y="34"/>
                      </a:lnTo>
                      <a:lnTo>
                        <a:pt x="15431" y="17"/>
                      </a:lnTo>
                      <a:lnTo>
                        <a:pt x="14833" y="0"/>
                      </a:lnTo>
                      <a:close/>
                    </a:path>
                  </a:pathLst>
                </a:custGeom>
                <a:solidFill>
                  <a:srgbClr val="4ABDC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" name="Google Shape;462;p22">
                  <a:extLst>
                    <a:ext uri="{FF2B5EF4-FFF2-40B4-BE49-F238E27FC236}">
                      <a16:creationId xmlns:a16="http://schemas.microsoft.com/office/drawing/2014/main" id="{DF69EBF6-599C-5260-EC76-EE9AEE5779AB}"/>
                    </a:ext>
                  </a:extLst>
                </p:cNvPr>
                <p:cNvSpPr/>
                <p:nvPr/>
              </p:nvSpPr>
              <p:spPr>
                <a:xfrm>
                  <a:off x="1270966" y="1819788"/>
                  <a:ext cx="380808" cy="3662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86" h="8066" extrusionOk="0">
                      <a:moveTo>
                        <a:pt x="1939" y="0"/>
                      </a:moveTo>
                      <a:lnTo>
                        <a:pt x="1745" y="9"/>
                      </a:lnTo>
                      <a:lnTo>
                        <a:pt x="1559" y="42"/>
                      </a:lnTo>
                      <a:lnTo>
                        <a:pt x="1374" y="84"/>
                      </a:lnTo>
                      <a:lnTo>
                        <a:pt x="1197" y="152"/>
                      </a:lnTo>
                      <a:lnTo>
                        <a:pt x="1029" y="236"/>
                      </a:lnTo>
                      <a:lnTo>
                        <a:pt x="868" y="329"/>
                      </a:lnTo>
                      <a:lnTo>
                        <a:pt x="717" y="438"/>
                      </a:lnTo>
                      <a:lnTo>
                        <a:pt x="573" y="565"/>
                      </a:lnTo>
                      <a:lnTo>
                        <a:pt x="447" y="708"/>
                      </a:lnTo>
                      <a:lnTo>
                        <a:pt x="337" y="851"/>
                      </a:lnTo>
                      <a:lnTo>
                        <a:pt x="236" y="1020"/>
                      </a:lnTo>
                      <a:lnTo>
                        <a:pt x="161" y="1188"/>
                      </a:lnTo>
                      <a:lnTo>
                        <a:pt x="93" y="1365"/>
                      </a:lnTo>
                      <a:lnTo>
                        <a:pt x="43" y="1559"/>
                      </a:lnTo>
                      <a:lnTo>
                        <a:pt x="26" y="1652"/>
                      </a:lnTo>
                      <a:lnTo>
                        <a:pt x="9" y="1753"/>
                      </a:lnTo>
                      <a:lnTo>
                        <a:pt x="9" y="1854"/>
                      </a:lnTo>
                      <a:lnTo>
                        <a:pt x="0" y="1955"/>
                      </a:lnTo>
                      <a:lnTo>
                        <a:pt x="17" y="2149"/>
                      </a:lnTo>
                      <a:lnTo>
                        <a:pt x="43" y="2343"/>
                      </a:lnTo>
                      <a:lnTo>
                        <a:pt x="93" y="2520"/>
                      </a:lnTo>
                      <a:lnTo>
                        <a:pt x="152" y="2697"/>
                      </a:lnTo>
                      <a:lnTo>
                        <a:pt x="236" y="2874"/>
                      </a:lnTo>
                      <a:lnTo>
                        <a:pt x="337" y="3034"/>
                      </a:lnTo>
                      <a:lnTo>
                        <a:pt x="447" y="3177"/>
                      </a:lnTo>
                      <a:lnTo>
                        <a:pt x="573" y="3321"/>
                      </a:lnTo>
                      <a:lnTo>
                        <a:pt x="708" y="3447"/>
                      </a:lnTo>
                      <a:lnTo>
                        <a:pt x="860" y="3557"/>
                      </a:lnTo>
                      <a:lnTo>
                        <a:pt x="1020" y="3658"/>
                      </a:lnTo>
                      <a:lnTo>
                        <a:pt x="1189" y="3742"/>
                      </a:lnTo>
                      <a:lnTo>
                        <a:pt x="1374" y="3801"/>
                      </a:lnTo>
                      <a:lnTo>
                        <a:pt x="1559" y="3851"/>
                      </a:lnTo>
                      <a:lnTo>
                        <a:pt x="1661" y="3868"/>
                      </a:lnTo>
                      <a:lnTo>
                        <a:pt x="1762" y="3885"/>
                      </a:lnTo>
                      <a:lnTo>
                        <a:pt x="1998" y="3910"/>
                      </a:lnTo>
                      <a:lnTo>
                        <a:pt x="2225" y="3961"/>
                      </a:lnTo>
                      <a:lnTo>
                        <a:pt x="2444" y="4012"/>
                      </a:lnTo>
                      <a:lnTo>
                        <a:pt x="2655" y="4079"/>
                      </a:lnTo>
                      <a:lnTo>
                        <a:pt x="2849" y="4155"/>
                      </a:lnTo>
                      <a:lnTo>
                        <a:pt x="3043" y="4248"/>
                      </a:lnTo>
                      <a:lnTo>
                        <a:pt x="3220" y="4340"/>
                      </a:lnTo>
                      <a:lnTo>
                        <a:pt x="3397" y="4441"/>
                      </a:lnTo>
                      <a:lnTo>
                        <a:pt x="3565" y="4551"/>
                      </a:lnTo>
                      <a:lnTo>
                        <a:pt x="3725" y="4669"/>
                      </a:lnTo>
                      <a:lnTo>
                        <a:pt x="4046" y="4905"/>
                      </a:lnTo>
                      <a:lnTo>
                        <a:pt x="4349" y="5149"/>
                      </a:lnTo>
                      <a:lnTo>
                        <a:pt x="4661" y="5402"/>
                      </a:lnTo>
                      <a:lnTo>
                        <a:pt x="4956" y="5663"/>
                      </a:lnTo>
                      <a:lnTo>
                        <a:pt x="5251" y="5925"/>
                      </a:lnTo>
                      <a:lnTo>
                        <a:pt x="5537" y="6194"/>
                      </a:lnTo>
                      <a:lnTo>
                        <a:pt x="5815" y="6472"/>
                      </a:lnTo>
                      <a:lnTo>
                        <a:pt x="6085" y="6767"/>
                      </a:lnTo>
                      <a:lnTo>
                        <a:pt x="6346" y="7062"/>
                      </a:lnTo>
                      <a:lnTo>
                        <a:pt x="6591" y="7366"/>
                      </a:lnTo>
                      <a:lnTo>
                        <a:pt x="6717" y="7526"/>
                      </a:lnTo>
                      <a:lnTo>
                        <a:pt x="6835" y="7694"/>
                      </a:lnTo>
                      <a:lnTo>
                        <a:pt x="6886" y="7762"/>
                      </a:lnTo>
                      <a:lnTo>
                        <a:pt x="6945" y="7829"/>
                      </a:lnTo>
                      <a:lnTo>
                        <a:pt x="7020" y="7888"/>
                      </a:lnTo>
                      <a:lnTo>
                        <a:pt x="7096" y="7939"/>
                      </a:lnTo>
                      <a:lnTo>
                        <a:pt x="7172" y="7981"/>
                      </a:lnTo>
                      <a:lnTo>
                        <a:pt x="7248" y="8015"/>
                      </a:lnTo>
                      <a:lnTo>
                        <a:pt x="7332" y="8040"/>
                      </a:lnTo>
                      <a:lnTo>
                        <a:pt x="7408" y="8057"/>
                      </a:lnTo>
                      <a:lnTo>
                        <a:pt x="7492" y="8065"/>
                      </a:lnTo>
                      <a:lnTo>
                        <a:pt x="7577" y="8065"/>
                      </a:lnTo>
                      <a:lnTo>
                        <a:pt x="7661" y="8057"/>
                      </a:lnTo>
                      <a:lnTo>
                        <a:pt x="7737" y="8040"/>
                      </a:lnTo>
                      <a:lnTo>
                        <a:pt x="7813" y="8015"/>
                      </a:lnTo>
                      <a:lnTo>
                        <a:pt x="7889" y="7981"/>
                      </a:lnTo>
                      <a:lnTo>
                        <a:pt x="7964" y="7947"/>
                      </a:lnTo>
                      <a:lnTo>
                        <a:pt x="8032" y="7897"/>
                      </a:lnTo>
                      <a:lnTo>
                        <a:pt x="8099" y="7846"/>
                      </a:lnTo>
                      <a:lnTo>
                        <a:pt x="8158" y="7787"/>
                      </a:lnTo>
                      <a:lnTo>
                        <a:pt x="8217" y="7720"/>
                      </a:lnTo>
                      <a:lnTo>
                        <a:pt x="8259" y="7652"/>
                      </a:lnTo>
                      <a:lnTo>
                        <a:pt x="8301" y="7576"/>
                      </a:lnTo>
                      <a:lnTo>
                        <a:pt x="8335" y="7492"/>
                      </a:lnTo>
                      <a:lnTo>
                        <a:pt x="8360" y="7416"/>
                      </a:lnTo>
                      <a:lnTo>
                        <a:pt x="8377" y="7332"/>
                      </a:lnTo>
                      <a:lnTo>
                        <a:pt x="8386" y="7248"/>
                      </a:lnTo>
                      <a:lnTo>
                        <a:pt x="8386" y="7172"/>
                      </a:lnTo>
                      <a:lnTo>
                        <a:pt x="8377" y="7088"/>
                      </a:lnTo>
                      <a:lnTo>
                        <a:pt x="8360" y="7003"/>
                      </a:lnTo>
                      <a:lnTo>
                        <a:pt x="8335" y="6928"/>
                      </a:lnTo>
                      <a:lnTo>
                        <a:pt x="8301" y="6852"/>
                      </a:lnTo>
                      <a:lnTo>
                        <a:pt x="8268" y="6776"/>
                      </a:lnTo>
                      <a:lnTo>
                        <a:pt x="8226" y="6708"/>
                      </a:lnTo>
                      <a:lnTo>
                        <a:pt x="8167" y="6649"/>
                      </a:lnTo>
                      <a:lnTo>
                        <a:pt x="8108" y="6582"/>
                      </a:lnTo>
                      <a:lnTo>
                        <a:pt x="8049" y="6531"/>
                      </a:lnTo>
                      <a:lnTo>
                        <a:pt x="7973" y="6481"/>
                      </a:lnTo>
                      <a:lnTo>
                        <a:pt x="7804" y="6380"/>
                      </a:lnTo>
                      <a:lnTo>
                        <a:pt x="7636" y="6262"/>
                      </a:lnTo>
                      <a:lnTo>
                        <a:pt x="7315" y="6034"/>
                      </a:lnTo>
                      <a:lnTo>
                        <a:pt x="7004" y="5790"/>
                      </a:lnTo>
                      <a:lnTo>
                        <a:pt x="6700" y="5537"/>
                      </a:lnTo>
                      <a:lnTo>
                        <a:pt x="6405" y="5276"/>
                      </a:lnTo>
                      <a:lnTo>
                        <a:pt x="6119" y="5006"/>
                      </a:lnTo>
                      <a:lnTo>
                        <a:pt x="5832" y="4728"/>
                      </a:lnTo>
                      <a:lnTo>
                        <a:pt x="5563" y="4450"/>
                      </a:lnTo>
                      <a:lnTo>
                        <a:pt x="5293" y="4155"/>
                      </a:lnTo>
                      <a:lnTo>
                        <a:pt x="5023" y="3860"/>
                      </a:lnTo>
                      <a:lnTo>
                        <a:pt x="4770" y="3565"/>
                      </a:lnTo>
                      <a:lnTo>
                        <a:pt x="4644" y="3405"/>
                      </a:lnTo>
                      <a:lnTo>
                        <a:pt x="4526" y="3245"/>
                      </a:lnTo>
                      <a:lnTo>
                        <a:pt x="4416" y="3076"/>
                      </a:lnTo>
                      <a:lnTo>
                        <a:pt x="4307" y="2899"/>
                      </a:lnTo>
                      <a:lnTo>
                        <a:pt x="4214" y="2714"/>
                      </a:lnTo>
                      <a:lnTo>
                        <a:pt x="4121" y="2520"/>
                      </a:lnTo>
                      <a:lnTo>
                        <a:pt x="4046" y="2318"/>
                      </a:lnTo>
                      <a:lnTo>
                        <a:pt x="3978" y="2107"/>
                      </a:lnTo>
                      <a:lnTo>
                        <a:pt x="3919" y="1879"/>
                      </a:lnTo>
                      <a:lnTo>
                        <a:pt x="3869" y="1643"/>
                      </a:lnTo>
                      <a:lnTo>
                        <a:pt x="3843" y="1483"/>
                      </a:lnTo>
                      <a:lnTo>
                        <a:pt x="3793" y="1332"/>
                      </a:lnTo>
                      <a:lnTo>
                        <a:pt x="3742" y="1180"/>
                      </a:lnTo>
                      <a:lnTo>
                        <a:pt x="3666" y="1037"/>
                      </a:lnTo>
                      <a:lnTo>
                        <a:pt x="3590" y="902"/>
                      </a:lnTo>
                      <a:lnTo>
                        <a:pt x="3498" y="775"/>
                      </a:lnTo>
                      <a:lnTo>
                        <a:pt x="3405" y="649"/>
                      </a:lnTo>
                      <a:lnTo>
                        <a:pt x="3296" y="539"/>
                      </a:lnTo>
                      <a:lnTo>
                        <a:pt x="3178" y="438"/>
                      </a:lnTo>
                      <a:lnTo>
                        <a:pt x="3051" y="337"/>
                      </a:lnTo>
                      <a:lnTo>
                        <a:pt x="2916" y="253"/>
                      </a:lnTo>
                      <a:lnTo>
                        <a:pt x="2773" y="186"/>
                      </a:lnTo>
                      <a:lnTo>
                        <a:pt x="2621" y="118"/>
                      </a:lnTo>
                      <a:lnTo>
                        <a:pt x="2470" y="68"/>
                      </a:lnTo>
                      <a:lnTo>
                        <a:pt x="2310" y="34"/>
                      </a:lnTo>
                      <a:lnTo>
                        <a:pt x="2141" y="9"/>
                      </a:lnTo>
                      <a:lnTo>
                        <a:pt x="204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" name="Google Shape;463;p22">
                  <a:extLst>
                    <a:ext uri="{FF2B5EF4-FFF2-40B4-BE49-F238E27FC236}">
                      <a16:creationId xmlns:a16="http://schemas.microsoft.com/office/drawing/2014/main" id="{EC9FF102-C910-6741-5602-6A4587A60917}"/>
                    </a:ext>
                  </a:extLst>
                </p:cNvPr>
                <p:cNvSpPr/>
                <p:nvPr/>
              </p:nvSpPr>
              <p:spPr>
                <a:xfrm>
                  <a:off x="1270966" y="1819788"/>
                  <a:ext cx="380808" cy="3662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86" h="8066" fill="none" extrusionOk="0">
                      <a:moveTo>
                        <a:pt x="3869" y="1643"/>
                      </a:moveTo>
                      <a:lnTo>
                        <a:pt x="3869" y="1643"/>
                      </a:lnTo>
                      <a:lnTo>
                        <a:pt x="3919" y="1879"/>
                      </a:lnTo>
                      <a:lnTo>
                        <a:pt x="3978" y="2107"/>
                      </a:lnTo>
                      <a:lnTo>
                        <a:pt x="4046" y="2318"/>
                      </a:lnTo>
                      <a:lnTo>
                        <a:pt x="4121" y="2520"/>
                      </a:lnTo>
                      <a:lnTo>
                        <a:pt x="4214" y="2714"/>
                      </a:lnTo>
                      <a:lnTo>
                        <a:pt x="4307" y="2899"/>
                      </a:lnTo>
                      <a:lnTo>
                        <a:pt x="4416" y="3076"/>
                      </a:lnTo>
                      <a:lnTo>
                        <a:pt x="4526" y="3245"/>
                      </a:lnTo>
                      <a:lnTo>
                        <a:pt x="4644" y="3405"/>
                      </a:lnTo>
                      <a:lnTo>
                        <a:pt x="4770" y="3565"/>
                      </a:lnTo>
                      <a:lnTo>
                        <a:pt x="5023" y="3860"/>
                      </a:lnTo>
                      <a:lnTo>
                        <a:pt x="5293" y="4155"/>
                      </a:lnTo>
                      <a:lnTo>
                        <a:pt x="5563" y="4450"/>
                      </a:lnTo>
                      <a:lnTo>
                        <a:pt x="5563" y="4450"/>
                      </a:lnTo>
                      <a:lnTo>
                        <a:pt x="5832" y="4728"/>
                      </a:lnTo>
                      <a:lnTo>
                        <a:pt x="6119" y="5006"/>
                      </a:lnTo>
                      <a:lnTo>
                        <a:pt x="6405" y="5276"/>
                      </a:lnTo>
                      <a:lnTo>
                        <a:pt x="6700" y="5537"/>
                      </a:lnTo>
                      <a:lnTo>
                        <a:pt x="6700" y="5537"/>
                      </a:lnTo>
                      <a:lnTo>
                        <a:pt x="7004" y="5790"/>
                      </a:lnTo>
                      <a:lnTo>
                        <a:pt x="7315" y="6034"/>
                      </a:lnTo>
                      <a:lnTo>
                        <a:pt x="7636" y="6262"/>
                      </a:lnTo>
                      <a:lnTo>
                        <a:pt x="7804" y="6380"/>
                      </a:lnTo>
                      <a:lnTo>
                        <a:pt x="7973" y="6481"/>
                      </a:lnTo>
                      <a:lnTo>
                        <a:pt x="7973" y="6481"/>
                      </a:lnTo>
                      <a:lnTo>
                        <a:pt x="8049" y="6531"/>
                      </a:lnTo>
                      <a:lnTo>
                        <a:pt x="8108" y="6582"/>
                      </a:lnTo>
                      <a:lnTo>
                        <a:pt x="8167" y="6649"/>
                      </a:lnTo>
                      <a:lnTo>
                        <a:pt x="8226" y="6708"/>
                      </a:lnTo>
                      <a:lnTo>
                        <a:pt x="8268" y="6776"/>
                      </a:lnTo>
                      <a:lnTo>
                        <a:pt x="8301" y="6852"/>
                      </a:lnTo>
                      <a:lnTo>
                        <a:pt x="8335" y="6928"/>
                      </a:lnTo>
                      <a:lnTo>
                        <a:pt x="8360" y="7003"/>
                      </a:lnTo>
                      <a:lnTo>
                        <a:pt x="8377" y="7088"/>
                      </a:lnTo>
                      <a:lnTo>
                        <a:pt x="8386" y="7172"/>
                      </a:lnTo>
                      <a:lnTo>
                        <a:pt x="8386" y="7248"/>
                      </a:lnTo>
                      <a:lnTo>
                        <a:pt x="8377" y="7332"/>
                      </a:lnTo>
                      <a:lnTo>
                        <a:pt x="8360" y="7416"/>
                      </a:lnTo>
                      <a:lnTo>
                        <a:pt x="8335" y="7492"/>
                      </a:lnTo>
                      <a:lnTo>
                        <a:pt x="8301" y="7576"/>
                      </a:lnTo>
                      <a:lnTo>
                        <a:pt x="8259" y="7652"/>
                      </a:lnTo>
                      <a:lnTo>
                        <a:pt x="8259" y="7652"/>
                      </a:lnTo>
                      <a:lnTo>
                        <a:pt x="8217" y="7720"/>
                      </a:lnTo>
                      <a:lnTo>
                        <a:pt x="8158" y="7787"/>
                      </a:lnTo>
                      <a:lnTo>
                        <a:pt x="8099" y="7846"/>
                      </a:lnTo>
                      <a:lnTo>
                        <a:pt x="8032" y="7897"/>
                      </a:lnTo>
                      <a:lnTo>
                        <a:pt x="7964" y="7947"/>
                      </a:lnTo>
                      <a:lnTo>
                        <a:pt x="7889" y="7981"/>
                      </a:lnTo>
                      <a:lnTo>
                        <a:pt x="7813" y="8015"/>
                      </a:lnTo>
                      <a:lnTo>
                        <a:pt x="7737" y="8040"/>
                      </a:lnTo>
                      <a:lnTo>
                        <a:pt x="7661" y="8057"/>
                      </a:lnTo>
                      <a:lnTo>
                        <a:pt x="7577" y="8065"/>
                      </a:lnTo>
                      <a:lnTo>
                        <a:pt x="7492" y="8065"/>
                      </a:lnTo>
                      <a:lnTo>
                        <a:pt x="7408" y="8057"/>
                      </a:lnTo>
                      <a:lnTo>
                        <a:pt x="7332" y="8040"/>
                      </a:lnTo>
                      <a:lnTo>
                        <a:pt x="7248" y="8015"/>
                      </a:lnTo>
                      <a:lnTo>
                        <a:pt x="7172" y="7981"/>
                      </a:lnTo>
                      <a:lnTo>
                        <a:pt x="7096" y="7939"/>
                      </a:lnTo>
                      <a:lnTo>
                        <a:pt x="7096" y="7939"/>
                      </a:lnTo>
                      <a:lnTo>
                        <a:pt x="7020" y="7888"/>
                      </a:lnTo>
                      <a:lnTo>
                        <a:pt x="6945" y="7829"/>
                      </a:lnTo>
                      <a:lnTo>
                        <a:pt x="6886" y="7762"/>
                      </a:lnTo>
                      <a:lnTo>
                        <a:pt x="6835" y="7694"/>
                      </a:lnTo>
                      <a:lnTo>
                        <a:pt x="6835" y="7694"/>
                      </a:lnTo>
                      <a:lnTo>
                        <a:pt x="6717" y="7526"/>
                      </a:lnTo>
                      <a:lnTo>
                        <a:pt x="6591" y="7366"/>
                      </a:lnTo>
                      <a:lnTo>
                        <a:pt x="6346" y="7062"/>
                      </a:lnTo>
                      <a:lnTo>
                        <a:pt x="6085" y="6767"/>
                      </a:lnTo>
                      <a:lnTo>
                        <a:pt x="5815" y="6472"/>
                      </a:lnTo>
                      <a:lnTo>
                        <a:pt x="5815" y="6472"/>
                      </a:lnTo>
                      <a:lnTo>
                        <a:pt x="5537" y="6194"/>
                      </a:lnTo>
                      <a:lnTo>
                        <a:pt x="5251" y="5925"/>
                      </a:lnTo>
                      <a:lnTo>
                        <a:pt x="4956" y="5663"/>
                      </a:lnTo>
                      <a:lnTo>
                        <a:pt x="4661" y="5402"/>
                      </a:lnTo>
                      <a:lnTo>
                        <a:pt x="4661" y="5402"/>
                      </a:lnTo>
                      <a:lnTo>
                        <a:pt x="4349" y="5149"/>
                      </a:lnTo>
                      <a:lnTo>
                        <a:pt x="4046" y="4905"/>
                      </a:lnTo>
                      <a:lnTo>
                        <a:pt x="3725" y="4669"/>
                      </a:lnTo>
                      <a:lnTo>
                        <a:pt x="3565" y="4551"/>
                      </a:lnTo>
                      <a:lnTo>
                        <a:pt x="3397" y="4441"/>
                      </a:lnTo>
                      <a:lnTo>
                        <a:pt x="3220" y="4340"/>
                      </a:lnTo>
                      <a:lnTo>
                        <a:pt x="3043" y="4248"/>
                      </a:lnTo>
                      <a:lnTo>
                        <a:pt x="2849" y="4155"/>
                      </a:lnTo>
                      <a:lnTo>
                        <a:pt x="2655" y="4079"/>
                      </a:lnTo>
                      <a:lnTo>
                        <a:pt x="2444" y="4012"/>
                      </a:lnTo>
                      <a:lnTo>
                        <a:pt x="2225" y="3961"/>
                      </a:lnTo>
                      <a:lnTo>
                        <a:pt x="1998" y="3910"/>
                      </a:lnTo>
                      <a:lnTo>
                        <a:pt x="1762" y="3885"/>
                      </a:lnTo>
                      <a:lnTo>
                        <a:pt x="1762" y="3885"/>
                      </a:lnTo>
                      <a:lnTo>
                        <a:pt x="1661" y="3868"/>
                      </a:lnTo>
                      <a:lnTo>
                        <a:pt x="1559" y="3851"/>
                      </a:lnTo>
                      <a:lnTo>
                        <a:pt x="1374" y="3801"/>
                      </a:lnTo>
                      <a:lnTo>
                        <a:pt x="1189" y="3742"/>
                      </a:lnTo>
                      <a:lnTo>
                        <a:pt x="1020" y="3658"/>
                      </a:lnTo>
                      <a:lnTo>
                        <a:pt x="860" y="3557"/>
                      </a:lnTo>
                      <a:lnTo>
                        <a:pt x="708" y="3447"/>
                      </a:lnTo>
                      <a:lnTo>
                        <a:pt x="573" y="3321"/>
                      </a:lnTo>
                      <a:lnTo>
                        <a:pt x="447" y="3177"/>
                      </a:lnTo>
                      <a:lnTo>
                        <a:pt x="337" y="3034"/>
                      </a:lnTo>
                      <a:lnTo>
                        <a:pt x="236" y="2874"/>
                      </a:lnTo>
                      <a:lnTo>
                        <a:pt x="152" y="2697"/>
                      </a:lnTo>
                      <a:lnTo>
                        <a:pt x="93" y="2520"/>
                      </a:lnTo>
                      <a:lnTo>
                        <a:pt x="43" y="2343"/>
                      </a:lnTo>
                      <a:lnTo>
                        <a:pt x="17" y="2149"/>
                      </a:lnTo>
                      <a:lnTo>
                        <a:pt x="0" y="1955"/>
                      </a:lnTo>
                      <a:lnTo>
                        <a:pt x="9" y="1854"/>
                      </a:lnTo>
                      <a:lnTo>
                        <a:pt x="9" y="1753"/>
                      </a:lnTo>
                      <a:lnTo>
                        <a:pt x="9" y="1753"/>
                      </a:lnTo>
                      <a:lnTo>
                        <a:pt x="26" y="1652"/>
                      </a:lnTo>
                      <a:lnTo>
                        <a:pt x="43" y="1559"/>
                      </a:lnTo>
                      <a:lnTo>
                        <a:pt x="93" y="1365"/>
                      </a:lnTo>
                      <a:lnTo>
                        <a:pt x="161" y="1188"/>
                      </a:lnTo>
                      <a:lnTo>
                        <a:pt x="236" y="1020"/>
                      </a:lnTo>
                      <a:lnTo>
                        <a:pt x="337" y="851"/>
                      </a:lnTo>
                      <a:lnTo>
                        <a:pt x="447" y="708"/>
                      </a:lnTo>
                      <a:lnTo>
                        <a:pt x="573" y="565"/>
                      </a:lnTo>
                      <a:lnTo>
                        <a:pt x="717" y="438"/>
                      </a:lnTo>
                      <a:lnTo>
                        <a:pt x="868" y="329"/>
                      </a:lnTo>
                      <a:lnTo>
                        <a:pt x="1029" y="236"/>
                      </a:lnTo>
                      <a:lnTo>
                        <a:pt x="1197" y="152"/>
                      </a:lnTo>
                      <a:lnTo>
                        <a:pt x="1374" y="84"/>
                      </a:lnTo>
                      <a:lnTo>
                        <a:pt x="1559" y="42"/>
                      </a:lnTo>
                      <a:lnTo>
                        <a:pt x="1745" y="9"/>
                      </a:lnTo>
                      <a:lnTo>
                        <a:pt x="1939" y="0"/>
                      </a:lnTo>
                      <a:lnTo>
                        <a:pt x="2040" y="0"/>
                      </a:lnTo>
                      <a:lnTo>
                        <a:pt x="2141" y="9"/>
                      </a:lnTo>
                      <a:lnTo>
                        <a:pt x="2141" y="9"/>
                      </a:lnTo>
                      <a:lnTo>
                        <a:pt x="2310" y="34"/>
                      </a:lnTo>
                      <a:lnTo>
                        <a:pt x="2470" y="68"/>
                      </a:lnTo>
                      <a:lnTo>
                        <a:pt x="2621" y="118"/>
                      </a:lnTo>
                      <a:lnTo>
                        <a:pt x="2773" y="186"/>
                      </a:lnTo>
                      <a:lnTo>
                        <a:pt x="2916" y="253"/>
                      </a:lnTo>
                      <a:lnTo>
                        <a:pt x="3051" y="337"/>
                      </a:lnTo>
                      <a:lnTo>
                        <a:pt x="3178" y="438"/>
                      </a:lnTo>
                      <a:lnTo>
                        <a:pt x="3296" y="539"/>
                      </a:lnTo>
                      <a:lnTo>
                        <a:pt x="3405" y="649"/>
                      </a:lnTo>
                      <a:lnTo>
                        <a:pt x="3498" y="775"/>
                      </a:lnTo>
                      <a:lnTo>
                        <a:pt x="3590" y="902"/>
                      </a:lnTo>
                      <a:lnTo>
                        <a:pt x="3666" y="1037"/>
                      </a:lnTo>
                      <a:lnTo>
                        <a:pt x="3742" y="1180"/>
                      </a:lnTo>
                      <a:lnTo>
                        <a:pt x="3793" y="1332"/>
                      </a:lnTo>
                      <a:lnTo>
                        <a:pt x="3843" y="1483"/>
                      </a:lnTo>
                      <a:lnTo>
                        <a:pt x="3869" y="1643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" name="Google Shape;464;p22">
                  <a:extLst>
                    <a:ext uri="{FF2B5EF4-FFF2-40B4-BE49-F238E27FC236}">
                      <a16:creationId xmlns:a16="http://schemas.microsoft.com/office/drawing/2014/main" id="{22AD12FB-70DB-67C1-1761-771041999DB5}"/>
                    </a:ext>
                  </a:extLst>
                </p:cNvPr>
                <p:cNvSpPr/>
                <p:nvPr/>
              </p:nvSpPr>
              <p:spPr>
                <a:xfrm>
                  <a:off x="1442024" y="2257175"/>
                  <a:ext cx="160797" cy="1607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1" h="3541" extrusionOk="0">
                      <a:moveTo>
                        <a:pt x="1770" y="1"/>
                      </a:moveTo>
                      <a:lnTo>
                        <a:pt x="1593" y="9"/>
                      </a:lnTo>
                      <a:lnTo>
                        <a:pt x="1416" y="34"/>
                      </a:lnTo>
                      <a:lnTo>
                        <a:pt x="1248" y="77"/>
                      </a:lnTo>
                      <a:lnTo>
                        <a:pt x="1079" y="136"/>
                      </a:lnTo>
                      <a:lnTo>
                        <a:pt x="928" y="211"/>
                      </a:lnTo>
                      <a:lnTo>
                        <a:pt x="784" y="296"/>
                      </a:lnTo>
                      <a:lnTo>
                        <a:pt x="641" y="405"/>
                      </a:lnTo>
                      <a:lnTo>
                        <a:pt x="515" y="515"/>
                      </a:lnTo>
                      <a:lnTo>
                        <a:pt x="405" y="641"/>
                      </a:lnTo>
                      <a:lnTo>
                        <a:pt x="304" y="776"/>
                      </a:lnTo>
                      <a:lnTo>
                        <a:pt x="211" y="928"/>
                      </a:lnTo>
                      <a:lnTo>
                        <a:pt x="135" y="1079"/>
                      </a:lnTo>
                      <a:lnTo>
                        <a:pt x="76" y="1240"/>
                      </a:lnTo>
                      <a:lnTo>
                        <a:pt x="34" y="1408"/>
                      </a:lnTo>
                      <a:lnTo>
                        <a:pt x="9" y="1585"/>
                      </a:lnTo>
                      <a:lnTo>
                        <a:pt x="0" y="1771"/>
                      </a:lnTo>
                      <a:lnTo>
                        <a:pt x="9" y="1948"/>
                      </a:lnTo>
                      <a:lnTo>
                        <a:pt x="34" y="2124"/>
                      </a:lnTo>
                      <a:lnTo>
                        <a:pt x="76" y="2293"/>
                      </a:lnTo>
                      <a:lnTo>
                        <a:pt x="135" y="2462"/>
                      </a:lnTo>
                      <a:lnTo>
                        <a:pt x="211" y="2613"/>
                      </a:lnTo>
                      <a:lnTo>
                        <a:pt x="304" y="2757"/>
                      </a:lnTo>
                      <a:lnTo>
                        <a:pt x="405" y="2900"/>
                      </a:lnTo>
                      <a:lnTo>
                        <a:pt x="515" y="3026"/>
                      </a:lnTo>
                      <a:lnTo>
                        <a:pt x="641" y="3136"/>
                      </a:lnTo>
                      <a:lnTo>
                        <a:pt x="784" y="3237"/>
                      </a:lnTo>
                      <a:lnTo>
                        <a:pt x="928" y="3330"/>
                      </a:lnTo>
                      <a:lnTo>
                        <a:pt x="1079" y="3405"/>
                      </a:lnTo>
                      <a:lnTo>
                        <a:pt x="1248" y="3464"/>
                      </a:lnTo>
                      <a:lnTo>
                        <a:pt x="1416" y="3507"/>
                      </a:lnTo>
                      <a:lnTo>
                        <a:pt x="1593" y="3532"/>
                      </a:lnTo>
                      <a:lnTo>
                        <a:pt x="1770" y="3540"/>
                      </a:lnTo>
                      <a:lnTo>
                        <a:pt x="1956" y="3532"/>
                      </a:lnTo>
                      <a:lnTo>
                        <a:pt x="2124" y="3507"/>
                      </a:lnTo>
                      <a:lnTo>
                        <a:pt x="2301" y="3464"/>
                      </a:lnTo>
                      <a:lnTo>
                        <a:pt x="2461" y="3405"/>
                      </a:lnTo>
                      <a:lnTo>
                        <a:pt x="2613" y="3330"/>
                      </a:lnTo>
                      <a:lnTo>
                        <a:pt x="2765" y="3237"/>
                      </a:lnTo>
                      <a:lnTo>
                        <a:pt x="2900" y="3136"/>
                      </a:lnTo>
                      <a:lnTo>
                        <a:pt x="3026" y="3026"/>
                      </a:lnTo>
                      <a:lnTo>
                        <a:pt x="3136" y="2900"/>
                      </a:lnTo>
                      <a:lnTo>
                        <a:pt x="3237" y="2757"/>
                      </a:lnTo>
                      <a:lnTo>
                        <a:pt x="3329" y="2613"/>
                      </a:lnTo>
                      <a:lnTo>
                        <a:pt x="3405" y="2462"/>
                      </a:lnTo>
                      <a:lnTo>
                        <a:pt x="3464" y="2293"/>
                      </a:lnTo>
                      <a:lnTo>
                        <a:pt x="3506" y="2124"/>
                      </a:lnTo>
                      <a:lnTo>
                        <a:pt x="3532" y="1948"/>
                      </a:lnTo>
                      <a:lnTo>
                        <a:pt x="3540" y="1771"/>
                      </a:lnTo>
                      <a:lnTo>
                        <a:pt x="3532" y="1585"/>
                      </a:lnTo>
                      <a:lnTo>
                        <a:pt x="3506" y="1408"/>
                      </a:lnTo>
                      <a:lnTo>
                        <a:pt x="3464" y="1240"/>
                      </a:lnTo>
                      <a:lnTo>
                        <a:pt x="3405" y="1079"/>
                      </a:lnTo>
                      <a:lnTo>
                        <a:pt x="3329" y="928"/>
                      </a:lnTo>
                      <a:lnTo>
                        <a:pt x="3237" y="776"/>
                      </a:lnTo>
                      <a:lnTo>
                        <a:pt x="3136" y="641"/>
                      </a:lnTo>
                      <a:lnTo>
                        <a:pt x="3026" y="515"/>
                      </a:lnTo>
                      <a:lnTo>
                        <a:pt x="2900" y="405"/>
                      </a:lnTo>
                      <a:lnTo>
                        <a:pt x="2765" y="296"/>
                      </a:lnTo>
                      <a:lnTo>
                        <a:pt x="2613" y="211"/>
                      </a:lnTo>
                      <a:lnTo>
                        <a:pt x="2461" y="136"/>
                      </a:lnTo>
                      <a:lnTo>
                        <a:pt x="2301" y="77"/>
                      </a:lnTo>
                      <a:lnTo>
                        <a:pt x="2124" y="34"/>
                      </a:lnTo>
                      <a:lnTo>
                        <a:pt x="1956" y="9"/>
                      </a:lnTo>
                      <a:lnTo>
                        <a:pt x="1770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" name="Google Shape;465;p22">
                  <a:extLst>
                    <a:ext uri="{FF2B5EF4-FFF2-40B4-BE49-F238E27FC236}">
                      <a16:creationId xmlns:a16="http://schemas.microsoft.com/office/drawing/2014/main" id="{4D6B42AA-AAB9-2657-D2BF-834C971712FA}"/>
                    </a:ext>
                  </a:extLst>
                </p:cNvPr>
                <p:cNvSpPr/>
                <p:nvPr/>
              </p:nvSpPr>
              <p:spPr>
                <a:xfrm>
                  <a:off x="1102950" y="2171850"/>
                  <a:ext cx="467314" cy="203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91" h="4476" extrusionOk="0">
                      <a:moveTo>
                        <a:pt x="1914" y="0"/>
                      </a:moveTo>
                      <a:lnTo>
                        <a:pt x="1754" y="9"/>
                      </a:lnTo>
                      <a:lnTo>
                        <a:pt x="1594" y="34"/>
                      </a:lnTo>
                      <a:lnTo>
                        <a:pt x="1433" y="68"/>
                      </a:lnTo>
                      <a:lnTo>
                        <a:pt x="1282" y="118"/>
                      </a:lnTo>
                      <a:lnTo>
                        <a:pt x="1122" y="186"/>
                      </a:lnTo>
                      <a:lnTo>
                        <a:pt x="1037" y="228"/>
                      </a:lnTo>
                      <a:lnTo>
                        <a:pt x="945" y="279"/>
                      </a:lnTo>
                      <a:lnTo>
                        <a:pt x="784" y="388"/>
                      </a:lnTo>
                      <a:lnTo>
                        <a:pt x="641" y="515"/>
                      </a:lnTo>
                      <a:lnTo>
                        <a:pt x="506" y="649"/>
                      </a:lnTo>
                      <a:lnTo>
                        <a:pt x="380" y="793"/>
                      </a:lnTo>
                      <a:lnTo>
                        <a:pt x="279" y="944"/>
                      </a:lnTo>
                      <a:lnTo>
                        <a:pt x="195" y="1113"/>
                      </a:lnTo>
                      <a:lnTo>
                        <a:pt x="119" y="1281"/>
                      </a:lnTo>
                      <a:lnTo>
                        <a:pt x="68" y="1467"/>
                      </a:lnTo>
                      <a:lnTo>
                        <a:pt x="26" y="1644"/>
                      </a:lnTo>
                      <a:lnTo>
                        <a:pt x="9" y="1838"/>
                      </a:lnTo>
                      <a:lnTo>
                        <a:pt x="1" y="2023"/>
                      </a:lnTo>
                      <a:lnTo>
                        <a:pt x="18" y="2208"/>
                      </a:lnTo>
                      <a:lnTo>
                        <a:pt x="60" y="2402"/>
                      </a:lnTo>
                      <a:lnTo>
                        <a:pt x="110" y="2588"/>
                      </a:lnTo>
                      <a:lnTo>
                        <a:pt x="144" y="2680"/>
                      </a:lnTo>
                      <a:lnTo>
                        <a:pt x="186" y="2773"/>
                      </a:lnTo>
                      <a:lnTo>
                        <a:pt x="237" y="2866"/>
                      </a:lnTo>
                      <a:lnTo>
                        <a:pt x="279" y="2950"/>
                      </a:lnTo>
                      <a:lnTo>
                        <a:pt x="388" y="3110"/>
                      </a:lnTo>
                      <a:lnTo>
                        <a:pt x="515" y="3262"/>
                      </a:lnTo>
                      <a:lnTo>
                        <a:pt x="650" y="3397"/>
                      </a:lnTo>
                      <a:lnTo>
                        <a:pt x="793" y="3515"/>
                      </a:lnTo>
                      <a:lnTo>
                        <a:pt x="953" y="3616"/>
                      </a:lnTo>
                      <a:lnTo>
                        <a:pt x="1113" y="3709"/>
                      </a:lnTo>
                      <a:lnTo>
                        <a:pt x="1290" y="3776"/>
                      </a:lnTo>
                      <a:lnTo>
                        <a:pt x="1467" y="3835"/>
                      </a:lnTo>
                      <a:lnTo>
                        <a:pt x="1653" y="3869"/>
                      </a:lnTo>
                      <a:lnTo>
                        <a:pt x="1838" y="3894"/>
                      </a:lnTo>
                      <a:lnTo>
                        <a:pt x="2023" y="3894"/>
                      </a:lnTo>
                      <a:lnTo>
                        <a:pt x="2217" y="3877"/>
                      </a:lnTo>
                      <a:lnTo>
                        <a:pt x="2403" y="3843"/>
                      </a:lnTo>
                      <a:lnTo>
                        <a:pt x="2588" y="3784"/>
                      </a:lnTo>
                      <a:lnTo>
                        <a:pt x="2681" y="3751"/>
                      </a:lnTo>
                      <a:lnTo>
                        <a:pt x="2773" y="3709"/>
                      </a:lnTo>
                      <a:lnTo>
                        <a:pt x="3001" y="3616"/>
                      </a:lnTo>
                      <a:lnTo>
                        <a:pt x="3220" y="3532"/>
                      </a:lnTo>
                      <a:lnTo>
                        <a:pt x="3431" y="3473"/>
                      </a:lnTo>
                      <a:lnTo>
                        <a:pt x="3650" y="3422"/>
                      </a:lnTo>
                      <a:lnTo>
                        <a:pt x="3861" y="3388"/>
                      </a:lnTo>
                      <a:lnTo>
                        <a:pt x="4063" y="3371"/>
                      </a:lnTo>
                      <a:lnTo>
                        <a:pt x="4265" y="3355"/>
                      </a:lnTo>
                      <a:lnTo>
                        <a:pt x="4467" y="3355"/>
                      </a:lnTo>
                      <a:lnTo>
                        <a:pt x="4670" y="3363"/>
                      </a:lnTo>
                      <a:lnTo>
                        <a:pt x="4872" y="3380"/>
                      </a:lnTo>
                      <a:lnTo>
                        <a:pt x="5259" y="3422"/>
                      </a:lnTo>
                      <a:lnTo>
                        <a:pt x="5656" y="3473"/>
                      </a:lnTo>
                      <a:lnTo>
                        <a:pt x="6043" y="3532"/>
                      </a:lnTo>
                      <a:lnTo>
                        <a:pt x="6431" y="3607"/>
                      </a:lnTo>
                      <a:lnTo>
                        <a:pt x="6819" y="3683"/>
                      </a:lnTo>
                      <a:lnTo>
                        <a:pt x="7206" y="3768"/>
                      </a:lnTo>
                      <a:lnTo>
                        <a:pt x="7585" y="3869"/>
                      </a:lnTo>
                      <a:lnTo>
                        <a:pt x="7965" y="3978"/>
                      </a:lnTo>
                      <a:lnTo>
                        <a:pt x="8344" y="4096"/>
                      </a:lnTo>
                      <a:lnTo>
                        <a:pt x="8715" y="4239"/>
                      </a:lnTo>
                      <a:lnTo>
                        <a:pt x="8900" y="4315"/>
                      </a:lnTo>
                      <a:lnTo>
                        <a:pt x="9086" y="4391"/>
                      </a:lnTo>
                      <a:lnTo>
                        <a:pt x="9161" y="4425"/>
                      </a:lnTo>
                      <a:lnTo>
                        <a:pt x="9254" y="4450"/>
                      </a:lnTo>
                      <a:lnTo>
                        <a:pt x="9338" y="4467"/>
                      </a:lnTo>
                      <a:lnTo>
                        <a:pt x="9431" y="4475"/>
                      </a:lnTo>
                      <a:lnTo>
                        <a:pt x="9524" y="4467"/>
                      </a:lnTo>
                      <a:lnTo>
                        <a:pt x="9608" y="4459"/>
                      </a:lnTo>
                      <a:lnTo>
                        <a:pt x="9692" y="4433"/>
                      </a:lnTo>
                      <a:lnTo>
                        <a:pt x="9768" y="4408"/>
                      </a:lnTo>
                      <a:lnTo>
                        <a:pt x="9844" y="4374"/>
                      </a:lnTo>
                      <a:lnTo>
                        <a:pt x="9911" y="4332"/>
                      </a:lnTo>
                      <a:lnTo>
                        <a:pt x="9979" y="4282"/>
                      </a:lnTo>
                      <a:lnTo>
                        <a:pt x="10038" y="4223"/>
                      </a:lnTo>
                      <a:lnTo>
                        <a:pt x="10097" y="4164"/>
                      </a:lnTo>
                      <a:lnTo>
                        <a:pt x="10139" y="4105"/>
                      </a:lnTo>
                      <a:lnTo>
                        <a:pt x="10190" y="4029"/>
                      </a:lnTo>
                      <a:lnTo>
                        <a:pt x="10223" y="3953"/>
                      </a:lnTo>
                      <a:lnTo>
                        <a:pt x="10249" y="3877"/>
                      </a:lnTo>
                      <a:lnTo>
                        <a:pt x="10274" y="3801"/>
                      </a:lnTo>
                      <a:lnTo>
                        <a:pt x="10291" y="3717"/>
                      </a:lnTo>
                      <a:lnTo>
                        <a:pt x="10291" y="3624"/>
                      </a:lnTo>
                      <a:lnTo>
                        <a:pt x="10291" y="3540"/>
                      </a:lnTo>
                      <a:lnTo>
                        <a:pt x="10274" y="3456"/>
                      </a:lnTo>
                      <a:lnTo>
                        <a:pt x="10257" y="3371"/>
                      </a:lnTo>
                      <a:lnTo>
                        <a:pt x="10223" y="3296"/>
                      </a:lnTo>
                      <a:lnTo>
                        <a:pt x="10190" y="3220"/>
                      </a:lnTo>
                      <a:lnTo>
                        <a:pt x="10147" y="3152"/>
                      </a:lnTo>
                      <a:lnTo>
                        <a:pt x="10097" y="3085"/>
                      </a:lnTo>
                      <a:lnTo>
                        <a:pt x="10046" y="3026"/>
                      </a:lnTo>
                      <a:lnTo>
                        <a:pt x="9987" y="2967"/>
                      </a:lnTo>
                      <a:lnTo>
                        <a:pt x="9920" y="2916"/>
                      </a:lnTo>
                      <a:lnTo>
                        <a:pt x="9852" y="2874"/>
                      </a:lnTo>
                      <a:lnTo>
                        <a:pt x="9777" y="2841"/>
                      </a:lnTo>
                      <a:lnTo>
                        <a:pt x="9701" y="2807"/>
                      </a:lnTo>
                      <a:lnTo>
                        <a:pt x="9616" y="2790"/>
                      </a:lnTo>
                      <a:lnTo>
                        <a:pt x="9532" y="2773"/>
                      </a:lnTo>
                      <a:lnTo>
                        <a:pt x="9448" y="2773"/>
                      </a:lnTo>
                      <a:lnTo>
                        <a:pt x="9246" y="2765"/>
                      </a:lnTo>
                      <a:lnTo>
                        <a:pt x="9043" y="2756"/>
                      </a:lnTo>
                      <a:lnTo>
                        <a:pt x="8647" y="2723"/>
                      </a:lnTo>
                      <a:lnTo>
                        <a:pt x="8260" y="2672"/>
                      </a:lnTo>
                      <a:lnTo>
                        <a:pt x="7864" y="2605"/>
                      </a:lnTo>
                      <a:lnTo>
                        <a:pt x="7476" y="2537"/>
                      </a:lnTo>
                      <a:lnTo>
                        <a:pt x="7097" y="2453"/>
                      </a:lnTo>
                      <a:lnTo>
                        <a:pt x="6709" y="2352"/>
                      </a:lnTo>
                      <a:lnTo>
                        <a:pt x="6330" y="2251"/>
                      </a:lnTo>
                      <a:lnTo>
                        <a:pt x="5951" y="2141"/>
                      </a:lnTo>
                      <a:lnTo>
                        <a:pt x="5571" y="2023"/>
                      </a:lnTo>
                      <a:lnTo>
                        <a:pt x="5200" y="1897"/>
                      </a:lnTo>
                      <a:lnTo>
                        <a:pt x="5015" y="1821"/>
                      </a:lnTo>
                      <a:lnTo>
                        <a:pt x="4830" y="1745"/>
                      </a:lnTo>
                      <a:lnTo>
                        <a:pt x="4644" y="1661"/>
                      </a:lnTo>
                      <a:lnTo>
                        <a:pt x="4467" y="1560"/>
                      </a:lnTo>
                      <a:lnTo>
                        <a:pt x="4290" y="1450"/>
                      </a:lnTo>
                      <a:lnTo>
                        <a:pt x="4113" y="1332"/>
                      </a:lnTo>
                      <a:lnTo>
                        <a:pt x="3945" y="1197"/>
                      </a:lnTo>
                      <a:lnTo>
                        <a:pt x="3776" y="1054"/>
                      </a:lnTo>
                      <a:lnTo>
                        <a:pt x="3608" y="885"/>
                      </a:lnTo>
                      <a:lnTo>
                        <a:pt x="3448" y="708"/>
                      </a:lnTo>
                      <a:lnTo>
                        <a:pt x="3338" y="582"/>
                      </a:lnTo>
                      <a:lnTo>
                        <a:pt x="3220" y="472"/>
                      </a:lnTo>
                      <a:lnTo>
                        <a:pt x="3094" y="380"/>
                      </a:lnTo>
                      <a:lnTo>
                        <a:pt x="2967" y="287"/>
                      </a:lnTo>
                      <a:lnTo>
                        <a:pt x="2824" y="211"/>
                      </a:lnTo>
                      <a:lnTo>
                        <a:pt x="2689" y="144"/>
                      </a:lnTo>
                      <a:lnTo>
                        <a:pt x="2537" y="93"/>
                      </a:lnTo>
                      <a:lnTo>
                        <a:pt x="2386" y="51"/>
                      </a:lnTo>
                      <a:lnTo>
                        <a:pt x="2234" y="26"/>
                      </a:lnTo>
                      <a:lnTo>
                        <a:pt x="2074" y="9"/>
                      </a:lnTo>
                      <a:lnTo>
                        <a:pt x="1914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5" name="Google Shape;466;p22">
                  <a:extLst>
                    <a:ext uri="{FF2B5EF4-FFF2-40B4-BE49-F238E27FC236}">
                      <a16:creationId xmlns:a16="http://schemas.microsoft.com/office/drawing/2014/main" id="{CD258041-3F2D-D593-46BC-F23761E5EC4E}"/>
                    </a:ext>
                  </a:extLst>
                </p:cNvPr>
                <p:cNvSpPr/>
                <p:nvPr/>
              </p:nvSpPr>
              <p:spPr>
                <a:xfrm>
                  <a:off x="1542652" y="2078079"/>
                  <a:ext cx="161160" cy="161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9" h="3549" extrusionOk="0">
                      <a:moveTo>
                        <a:pt x="1771" y="1"/>
                      </a:moveTo>
                      <a:lnTo>
                        <a:pt x="1594" y="9"/>
                      </a:lnTo>
                      <a:lnTo>
                        <a:pt x="1408" y="43"/>
                      </a:lnTo>
                      <a:lnTo>
                        <a:pt x="1240" y="85"/>
                      </a:lnTo>
                      <a:lnTo>
                        <a:pt x="1071" y="144"/>
                      </a:lnTo>
                      <a:lnTo>
                        <a:pt x="1290" y="321"/>
                      </a:lnTo>
                      <a:lnTo>
                        <a:pt x="1518" y="481"/>
                      </a:lnTo>
                      <a:lnTo>
                        <a:pt x="1754" y="641"/>
                      </a:lnTo>
                      <a:lnTo>
                        <a:pt x="1990" y="793"/>
                      </a:lnTo>
                      <a:lnTo>
                        <a:pt x="2066" y="843"/>
                      </a:lnTo>
                      <a:lnTo>
                        <a:pt x="2125" y="894"/>
                      </a:lnTo>
                      <a:lnTo>
                        <a:pt x="2184" y="961"/>
                      </a:lnTo>
                      <a:lnTo>
                        <a:pt x="2243" y="1020"/>
                      </a:lnTo>
                      <a:lnTo>
                        <a:pt x="2285" y="1088"/>
                      </a:lnTo>
                      <a:lnTo>
                        <a:pt x="2318" y="1164"/>
                      </a:lnTo>
                      <a:lnTo>
                        <a:pt x="2352" y="1240"/>
                      </a:lnTo>
                      <a:lnTo>
                        <a:pt x="2377" y="1315"/>
                      </a:lnTo>
                      <a:lnTo>
                        <a:pt x="2394" y="1400"/>
                      </a:lnTo>
                      <a:lnTo>
                        <a:pt x="2403" y="1484"/>
                      </a:lnTo>
                      <a:lnTo>
                        <a:pt x="2403" y="1560"/>
                      </a:lnTo>
                      <a:lnTo>
                        <a:pt x="2394" y="1644"/>
                      </a:lnTo>
                      <a:lnTo>
                        <a:pt x="2377" y="1728"/>
                      </a:lnTo>
                      <a:lnTo>
                        <a:pt x="2352" y="1804"/>
                      </a:lnTo>
                      <a:lnTo>
                        <a:pt x="2318" y="1888"/>
                      </a:lnTo>
                      <a:lnTo>
                        <a:pt x="2276" y="1964"/>
                      </a:lnTo>
                      <a:lnTo>
                        <a:pt x="2217" y="2057"/>
                      </a:lnTo>
                      <a:lnTo>
                        <a:pt x="2141" y="2141"/>
                      </a:lnTo>
                      <a:lnTo>
                        <a:pt x="2057" y="2209"/>
                      </a:lnTo>
                      <a:lnTo>
                        <a:pt x="1965" y="2268"/>
                      </a:lnTo>
                      <a:lnTo>
                        <a:pt x="1863" y="2318"/>
                      </a:lnTo>
                      <a:lnTo>
                        <a:pt x="1762" y="2352"/>
                      </a:lnTo>
                      <a:lnTo>
                        <a:pt x="1653" y="2369"/>
                      </a:lnTo>
                      <a:lnTo>
                        <a:pt x="1552" y="2377"/>
                      </a:lnTo>
                      <a:lnTo>
                        <a:pt x="1434" y="2369"/>
                      </a:lnTo>
                      <a:lnTo>
                        <a:pt x="1324" y="2344"/>
                      </a:lnTo>
                      <a:lnTo>
                        <a:pt x="1214" y="2310"/>
                      </a:lnTo>
                      <a:lnTo>
                        <a:pt x="1113" y="2251"/>
                      </a:lnTo>
                      <a:lnTo>
                        <a:pt x="1037" y="2200"/>
                      </a:lnTo>
                      <a:lnTo>
                        <a:pt x="962" y="2141"/>
                      </a:lnTo>
                      <a:lnTo>
                        <a:pt x="903" y="2074"/>
                      </a:lnTo>
                      <a:lnTo>
                        <a:pt x="852" y="2006"/>
                      </a:lnTo>
                      <a:lnTo>
                        <a:pt x="684" y="1770"/>
                      </a:lnTo>
                      <a:lnTo>
                        <a:pt x="507" y="1543"/>
                      </a:lnTo>
                      <a:lnTo>
                        <a:pt x="321" y="1324"/>
                      </a:lnTo>
                      <a:lnTo>
                        <a:pt x="127" y="1113"/>
                      </a:lnTo>
                      <a:lnTo>
                        <a:pt x="77" y="1265"/>
                      </a:lnTo>
                      <a:lnTo>
                        <a:pt x="35" y="1433"/>
                      </a:lnTo>
                      <a:lnTo>
                        <a:pt x="9" y="1602"/>
                      </a:lnTo>
                      <a:lnTo>
                        <a:pt x="1" y="1779"/>
                      </a:lnTo>
                      <a:lnTo>
                        <a:pt x="9" y="1956"/>
                      </a:lnTo>
                      <a:lnTo>
                        <a:pt x="35" y="2133"/>
                      </a:lnTo>
                      <a:lnTo>
                        <a:pt x="85" y="2301"/>
                      </a:lnTo>
                      <a:lnTo>
                        <a:pt x="144" y="2462"/>
                      </a:lnTo>
                      <a:lnTo>
                        <a:pt x="220" y="2622"/>
                      </a:lnTo>
                      <a:lnTo>
                        <a:pt x="304" y="2765"/>
                      </a:lnTo>
                      <a:lnTo>
                        <a:pt x="405" y="2900"/>
                      </a:lnTo>
                      <a:lnTo>
                        <a:pt x="523" y="3026"/>
                      </a:lnTo>
                      <a:lnTo>
                        <a:pt x="650" y="3144"/>
                      </a:lnTo>
                      <a:lnTo>
                        <a:pt x="785" y="3245"/>
                      </a:lnTo>
                      <a:lnTo>
                        <a:pt x="928" y="3330"/>
                      </a:lnTo>
                      <a:lnTo>
                        <a:pt x="1088" y="3405"/>
                      </a:lnTo>
                      <a:lnTo>
                        <a:pt x="1248" y="3464"/>
                      </a:lnTo>
                      <a:lnTo>
                        <a:pt x="1417" y="3515"/>
                      </a:lnTo>
                      <a:lnTo>
                        <a:pt x="1594" y="3540"/>
                      </a:lnTo>
                      <a:lnTo>
                        <a:pt x="1771" y="3549"/>
                      </a:lnTo>
                      <a:lnTo>
                        <a:pt x="1956" y="3540"/>
                      </a:lnTo>
                      <a:lnTo>
                        <a:pt x="2133" y="3515"/>
                      </a:lnTo>
                      <a:lnTo>
                        <a:pt x="2302" y="3464"/>
                      </a:lnTo>
                      <a:lnTo>
                        <a:pt x="2462" y="3405"/>
                      </a:lnTo>
                      <a:lnTo>
                        <a:pt x="2622" y="3330"/>
                      </a:lnTo>
                      <a:lnTo>
                        <a:pt x="2765" y="3245"/>
                      </a:lnTo>
                      <a:lnTo>
                        <a:pt x="2900" y="3144"/>
                      </a:lnTo>
                      <a:lnTo>
                        <a:pt x="3026" y="3026"/>
                      </a:lnTo>
                      <a:lnTo>
                        <a:pt x="3144" y="2900"/>
                      </a:lnTo>
                      <a:lnTo>
                        <a:pt x="3245" y="2765"/>
                      </a:lnTo>
                      <a:lnTo>
                        <a:pt x="3330" y="2622"/>
                      </a:lnTo>
                      <a:lnTo>
                        <a:pt x="3406" y="2462"/>
                      </a:lnTo>
                      <a:lnTo>
                        <a:pt x="3465" y="2301"/>
                      </a:lnTo>
                      <a:lnTo>
                        <a:pt x="3507" y="2133"/>
                      </a:lnTo>
                      <a:lnTo>
                        <a:pt x="3540" y="1956"/>
                      </a:lnTo>
                      <a:lnTo>
                        <a:pt x="3549" y="1779"/>
                      </a:lnTo>
                      <a:lnTo>
                        <a:pt x="3540" y="1593"/>
                      </a:lnTo>
                      <a:lnTo>
                        <a:pt x="3507" y="1417"/>
                      </a:lnTo>
                      <a:lnTo>
                        <a:pt x="3465" y="1248"/>
                      </a:lnTo>
                      <a:lnTo>
                        <a:pt x="3406" y="1088"/>
                      </a:lnTo>
                      <a:lnTo>
                        <a:pt x="3330" y="928"/>
                      </a:lnTo>
                      <a:lnTo>
                        <a:pt x="3245" y="784"/>
                      </a:lnTo>
                      <a:lnTo>
                        <a:pt x="3144" y="650"/>
                      </a:lnTo>
                      <a:lnTo>
                        <a:pt x="3026" y="523"/>
                      </a:lnTo>
                      <a:lnTo>
                        <a:pt x="2900" y="405"/>
                      </a:lnTo>
                      <a:lnTo>
                        <a:pt x="2765" y="304"/>
                      </a:lnTo>
                      <a:lnTo>
                        <a:pt x="2622" y="220"/>
                      </a:lnTo>
                      <a:lnTo>
                        <a:pt x="2462" y="144"/>
                      </a:lnTo>
                      <a:lnTo>
                        <a:pt x="2302" y="85"/>
                      </a:lnTo>
                      <a:lnTo>
                        <a:pt x="2133" y="43"/>
                      </a:lnTo>
                      <a:lnTo>
                        <a:pt x="1956" y="9"/>
                      </a:lnTo>
                      <a:lnTo>
                        <a:pt x="1771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6" name="Google Shape;467;p22">
                  <a:extLst>
                    <a:ext uri="{FF2B5EF4-FFF2-40B4-BE49-F238E27FC236}">
                      <a16:creationId xmlns:a16="http://schemas.microsoft.com/office/drawing/2014/main" id="{23607D25-7A1D-EF41-B120-73A3373EC997}"/>
                    </a:ext>
                  </a:extLst>
                </p:cNvPr>
                <p:cNvSpPr/>
                <p:nvPr/>
              </p:nvSpPr>
              <p:spPr>
                <a:xfrm>
                  <a:off x="1548419" y="2084573"/>
                  <a:ext cx="103353" cy="1014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6" h="2235" fill="none" extrusionOk="0">
                      <a:moveTo>
                        <a:pt x="944" y="1"/>
                      </a:moveTo>
                      <a:lnTo>
                        <a:pt x="944" y="1"/>
                      </a:lnTo>
                      <a:lnTo>
                        <a:pt x="793" y="77"/>
                      </a:lnTo>
                      <a:lnTo>
                        <a:pt x="641" y="170"/>
                      </a:lnTo>
                      <a:lnTo>
                        <a:pt x="506" y="279"/>
                      </a:lnTo>
                      <a:lnTo>
                        <a:pt x="380" y="389"/>
                      </a:lnTo>
                      <a:lnTo>
                        <a:pt x="270" y="523"/>
                      </a:lnTo>
                      <a:lnTo>
                        <a:pt x="169" y="658"/>
                      </a:lnTo>
                      <a:lnTo>
                        <a:pt x="76" y="810"/>
                      </a:lnTo>
                      <a:lnTo>
                        <a:pt x="0" y="970"/>
                      </a:lnTo>
                      <a:lnTo>
                        <a:pt x="0" y="970"/>
                      </a:lnTo>
                      <a:lnTo>
                        <a:pt x="194" y="1181"/>
                      </a:lnTo>
                      <a:lnTo>
                        <a:pt x="380" y="1400"/>
                      </a:lnTo>
                      <a:lnTo>
                        <a:pt x="557" y="1627"/>
                      </a:lnTo>
                      <a:lnTo>
                        <a:pt x="725" y="1863"/>
                      </a:lnTo>
                      <a:lnTo>
                        <a:pt x="725" y="1863"/>
                      </a:lnTo>
                      <a:lnTo>
                        <a:pt x="776" y="1931"/>
                      </a:lnTo>
                      <a:lnTo>
                        <a:pt x="835" y="1998"/>
                      </a:lnTo>
                      <a:lnTo>
                        <a:pt x="910" y="2057"/>
                      </a:lnTo>
                      <a:lnTo>
                        <a:pt x="986" y="2108"/>
                      </a:lnTo>
                      <a:lnTo>
                        <a:pt x="986" y="2108"/>
                      </a:lnTo>
                      <a:lnTo>
                        <a:pt x="1087" y="2167"/>
                      </a:lnTo>
                      <a:lnTo>
                        <a:pt x="1197" y="2201"/>
                      </a:lnTo>
                      <a:lnTo>
                        <a:pt x="1307" y="2226"/>
                      </a:lnTo>
                      <a:lnTo>
                        <a:pt x="1425" y="2234"/>
                      </a:lnTo>
                      <a:lnTo>
                        <a:pt x="1425" y="2234"/>
                      </a:lnTo>
                      <a:lnTo>
                        <a:pt x="1526" y="2226"/>
                      </a:lnTo>
                      <a:lnTo>
                        <a:pt x="1635" y="2209"/>
                      </a:lnTo>
                      <a:lnTo>
                        <a:pt x="1736" y="2175"/>
                      </a:lnTo>
                      <a:lnTo>
                        <a:pt x="1838" y="2125"/>
                      </a:lnTo>
                      <a:lnTo>
                        <a:pt x="1930" y="2066"/>
                      </a:lnTo>
                      <a:lnTo>
                        <a:pt x="2014" y="1998"/>
                      </a:lnTo>
                      <a:lnTo>
                        <a:pt x="2090" y="1914"/>
                      </a:lnTo>
                      <a:lnTo>
                        <a:pt x="2149" y="1821"/>
                      </a:lnTo>
                      <a:lnTo>
                        <a:pt x="2149" y="1821"/>
                      </a:lnTo>
                      <a:lnTo>
                        <a:pt x="2191" y="1745"/>
                      </a:lnTo>
                      <a:lnTo>
                        <a:pt x="2225" y="1661"/>
                      </a:lnTo>
                      <a:lnTo>
                        <a:pt x="2250" y="1585"/>
                      </a:lnTo>
                      <a:lnTo>
                        <a:pt x="2267" y="1501"/>
                      </a:lnTo>
                      <a:lnTo>
                        <a:pt x="2276" y="1417"/>
                      </a:lnTo>
                      <a:lnTo>
                        <a:pt x="2276" y="1341"/>
                      </a:lnTo>
                      <a:lnTo>
                        <a:pt x="2267" y="1257"/>
                      </a:lnTo>
                      <a:lnTo>
                        <a:pt x="2250" y="1172"/>
                      </a:lnTo>
                      <a:lnTo>
                        <a:pt x="2225" y="1097"/>
                      </a:lnTo>
                      <a:lnTo>
                        <a:pt x="2191" y="1021"/>
                      </a:lnTo>
                      <a:lnTo>
                        <a:pt x="2158" y="945"/>
                      </a:lnTo>
                      <a:lnTo>
                        <a:pt x="2116" y="877"/>
                      </a:lnTo>
                      <a:lnTo>
                        <a:pt x="2057" y="818"/>
                      </a:lnTo>
                      <a:lnTo>
                        <a:pt x="1998" y="751"/>
                      </a:lnTo>
                      <a:lnTo>
                        <a:pt x="1939" y="700"/>
                      </a:lnTo>
                      <a:lnTo>
                        <a:pt x="1863" y="650"/>
                      </a:lnTo>
                      <a:lnTo>
                        <a:pt x="1863" y="650"/>
                      </a:lnTo>
                      <a:lnTo>
                        <a:pt x="1627" y="498"/>
                      </a:lnTo>
                      <a:lnTo>
                        <a:pt x="1391" y="338"/>
                      </a:lnTo>
                      <a:lnTo>
                        <a:pt x="1163" y="178"/>
                      </a:lnTo>
                      <a:lnTo>
                        <a:pt x="944" y="1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7" name="Google Shape;468;p22">
                  <a:extLst>
                    <a:ext uri="{FF2B5EF4-FFF2-40B4-BE49-F238E27FC236}">
                      <a16:creationId xmlns:a16="http://schemas.microsoft.com/office/drawing/2014/main" id="{0A783F91-BA38-D0B4-07BC-1B1266287DC3}"/>
                    </a:ext>
                  </a:extLst>
                </p:cNvPr>
                <p:cNvSpPr/>
                <p:nvPr/>
              </p:nvSpPr>
              <p:spPr>
                <a:xfrm>
                  <a:off x="1737823" y="1957925"/>
                  <a:ext cx="160797" cy="1607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1" h="3540" extrusionOk="0">
                      <a:moveTo>
                        <a:pt x="1771" y="0"/>
                      </a:moveTo>
                      <a:lnTo>
                        <a:pt x="1594" y="9"/>
                      </a:lnTo>
                      <a:lnTo>
                        <a:pt x="1417" y="34"/>
                      </a:lnTo>
                      <a:lnTo>
                        <a:pt x="1248" y="76"/>
                      </a:lnTo>
                      <a:lnTo>
                        <a:pt x="1080" y="135"/>
                      </a:lnTo>
                      <a:lnTo>
                        <a:pt x="928" y="211"/>
                      </a:lnTo>
                      <a:lnTo>
                        <a:pt x="785" y="304"/>
                      </a:lnTo>
                      <a:lnTo>
                        <a:pt x="641" y="405"/>
                      </a:lnTo>
                      <a:lnTo>
                        <a:pt x="515" y="523"/>
                      </a:lnTo>
                      <a:lnTo>
                        <a:pt x="405" y="641"/>
                      </a:lnTo>
                      <a:lnTo>
                        <a:pt x="304" y="784"/>
                      </a:lnTo>
                      <a:lnTo>
                        <a:pt x="212" y="927"/>
                      </a:lnTo>
                      <a:lnTo>
                        <a:pt x="136" y="1079"/>
                      </a:lnTo>
                      <a:lnTo>
                        <a:pt x="77" y="1248"/>
                      </a:lnTo>
                      <a:lnTo>
                        <a:pt x="35" y="1416"/>
                      </a:lnTo>
                      <a:lnTo>
                        <a:pt x="9" y="1593"/>
                      </a:lnTo>
                      <a:lnTo>
                        <a:pt x="1" y="1770"/>
                      </a:lnTo>
                      <a:lnTo>
                        <a:pt x="9" y="1956"/>
                      </a:lnTo>
                      <a:lnTo>
                        <a:pt x="35" y="2133"/>
                      </a:lnTo>
                      <a:lnTo>
                        <a:pt x="77" y="2301"/>
                      </a:lnTo>
                      <a:lnTo>
                        <a:pt x="136" y="2461"/>
                      </a:lnTo>
                      <a:lnTo>
                        <a:pt x="212" y="2613"/>
                      </a:lnTo>
                      <a:lnTo>
                        <a:pt x="304" y="2765"/>
                      </a:lnTo>
                      <a:lnTo>
                        <a:pt x="405" y="2900"/>
                      </a:lnTo>
                      <a:lnTo>
                        <a:pt x="515" y="3026"/>
                      </a:lnTo>
                      <a:lnTo>
                        <a:pt x="641" y="3135"/>
                      </a:lnTo>
                      <a:lnTo>
                        <a:pt x="785" y="3245"/>
                      </a:lnTo>
                      <a:lnTo>
                        <a:pt x="928" y="3329"/>
                      </a:lnTo>
                      <a:lnTo>
                        <a:pt x="1080" y="3405"/>
                      </a:lnTo>
                      <a:lnTo>
                        <a:pt x="1248" y="3464"/>
                      </a:lnTo>
                      <a:lnTo>
                        <a:pt x="1417" y="3506"/>
                      </a:lnTo>
                      <a:lnTo>
                        <a:pt x="1594" y="3532"/>
                      </a:lnTo>
                      <a:lnTo>
                        <a:pt x="1771" y="3540"/>
                      </a:lnTo>
                      <a:lnTo>
                        <a:pt x="1956" y="3532"/>
                      </a:lnTo>
                      <a:lnTo>
                        <a:pt x="2133" y="3506"/>
                      </a:lnTo>
                      <a:lnTo>
                        <a:pt x="2302" y="3464"/>
                      </a:lnTo>
                      <a:lnTo>
                        <a:pt x="2462" y="3405"/>
                      </a:lnTo>
                      <a:lnTo>
                        <a:pt x="2613" y="3329"/>
                      </a:lnTo>
                      <a:lnTo>
                        <a:pt x="2765" y="3245"/>
                      </a:lnTo>
                      <a:lnTo>
                        <a:pt x="2900" y="3135"/>
                      </a:lnTo>
                      <a:lnTo>
                        <a:pt x="3026" y="3026"/>
                      </a:lnTo>
                      <a:lnTo>
                        <a:pt x="3136" y="2900"/>
                      </a:lnTo>
                      <a:lnTo>
                        <a:pt x="3246" y="2765"/>
                      </a:lnTo>
                      <a:lnTo>
                        <a:pt x="3330" y="2613"/>
                      </a:lnTo>
                      <a:lnTo>
                        <a:pt x="3406" y="2461"/>
                      </a:lnTo>
                      <a:lnTo>
                        <a:pt x="3465" y="2301"/>
                      </a:lnTo>
                      <a:lnTo>
                        <a:pt x="3507" y="2133"/>
                      </a:lnTo>
                      <a:lnTo>
                        <a:pt x="3532" y="1956"/>
                      </a:lnTo>
                      <a:lnTo>
                        <a:pt x="3540" y="1770"/>
                      </a:lnTo>
                      <a:lnTo>
                        <a:pt x="3532" y="1593"/>
                      </a:lnTo>
                      <a:lnTo>
                        <a:pt x="3507" y="1416"/>
                      </a:lnTo>
                      <a:lnTo>
                        <a:pt x="3465" y="1248"/>
                      </a:lnTo>
                      <a:lnTo>
                        <a:pt x="3406" y="1079"/>
                      </a:lnTo>
                      <a:lnTo>
                        <a:pt x="3330" y="927"/>
                      </a:lnTo>
                      <a:lnTo>
                        <a:pt x="3246" y="784"/>
                      </a:lnTo>
                      <a:lnTo>
                        <a:pt x="3136" y="641"/>
                      </a:lnTo>
                      <a:lnTo>
                        <a:pt x="3026" y="523"/>
                      </a:lnTo>
                      <a:lnTo>
                        <a:pt x="2900" y="405"/>
                      </a:lnTo>
                      <a:lnTo>
                        <a:pt x="2765" y="304"/>
                      </a:lnTo>
                      <a:lnTo>
                        <a:pt x="2613" y="211"/>
                      </a:lnTo>
                      <a:lnTo>
                        <a:pt x="2462" y="135"/>
                      </a:lnTo>
                      <a:lnTo>
                        <a:pt x="2302" y="76"/>
                      </a:lnTo>
                      <a:lnTo>
                        <a:pt x="2133" y="34"/>
                      </a:lnTo>
                      <a:lnTo>
                        <a:pt x="1956" y="9"/>
                      </a:lnTo>
                      <a:lnTo>
                        <a:pt x="177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8" name="Google Shape;469;p22">
                  <a:extLst>
                    <a:ext uri="{FF2B5EF4-FFF2-40B4-BE49-F238E27FC236}">
                      <a16:creationId xmlns:a16="http://schemas.microsoft.com/office/drawing/2014/main" id="{5A42CA5D-B9FD-A0B5-820C-B98E86825F54}"/>
                    </a:ext>
                  </a:extLst>
                </p:cNvPr>
                <p:cNvSpPr/>
                <p:nvPr/>
              </p:nvSpPr>
              <p:spPr>
                <a:xfrm>
                  <a:off x="2011098" y="1909336"/>
                  <a:ext cx="160751" cy="1607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0" h="3540" extrusionOk="0">
                      <a:moveTo>
                        <a:pt x="1770" y="0"/>
                      </a:moveTo>
                      <a:lnTo>
                        <a:pt x="1585" y="9"/>
                      </a:lnTo>
                      <a:lnTo>
                        <a:pt x="1408" y="34"/>
                      </a:lnTo>
                      <a:lnTo>
                        <a:pt x="1239" y="76"/>
                      </a:lnTo>
                      <a:lnTo>
                        <a:pt x="1079" y="135"/>
                      </a:lnTo>
                      <a:lnTo>
                        <a:pt x="927" y="211"/>
                      </a:lnTo>
                      <a:lnTo>
                        <a:pt x="775" y="295"/>
                      </a:lnTo>
                      <a:lnTo>
                        <a:pt x="641" y="405"/>
                      </a:lnTo>
                      <a:lnTo>
                        <a:pt x="514" y="514"/>
                      </a:lnTo>
                      <a:lnTo>
                        <a:pt x="405" y="641"/>
                      </a:lnTo>
                      <a:lnTo>
                        <a:pt x="295" y="775"/>
                      </a:lnTo>
                      <a:lnTo>
                        <a:pt x="211" y="927"/>
                      </a:lnTo>
                      <a:lnTo>
                        <a:pt x="135" y="1079"/>
                      </a:lnTo>
                      <a:lnTo>
                        <a:pt x="76" y="1239"/>
                      </a:lnTo>
                      <a:lnTo>
                        <a:pt x="34" y="1408"/>
                      </a:lnTo>
                      <a:lnTo>
                        <a:pt x="9" y="1585"/>
                      </a:lnTo>
                      <a:lnTo>
                        <a:pt x="0" y="1770"/>
                      </a:lnTo>
                      <a:lnTo>
                        <a:pt x="9" y="1947"/>
                      </a:lnTo>
                      <a:lnTo>
                        <a:pt x="34" y="2124"/>
                      </a:lnTo>
                      <a:lnTo>
                        <a:pt x="76" y="2292"/>
                      </a:lnTo>
                      <a:lnTo>
                        <a:pt x="135" y="2461"/>
                      </a:lnTo>
                      <a:lnTo>
                        <a:pt x="211" y="2613"/>
                      </a:lnTo>
                      <a:lnTo>
                        <a:pt x="295" y="2756"/>
                      </a:lnTo>
                      <a:lnTo>
                        <a:pt x="405" y="2899"/>
                      </a:lnTo>
                      <a:lnTo>
                        <a:pt x="514" y="3017"/>
                      </a:lnTo>
                      <a:lnTo>
                        <a:pt x="641" y="3135"/>
                      </a:lnTo>
                      <a:lnTo>
                        <a:pt x="775" y="3236"/>
                      </a:lnTo>
                      <a:lnTo>
                        <a:pt x="927" y="3329"/>
                      </a:lnTo>
                      <a:lnTo>
                        <a:pt x="1079" y="3405"/>
                      </a:lnTo>
                      <a:lnTo>
                        <a:pt x="1239" y="3464"/>
                      </a:lnTo>
                      <a:lnTo>
                        <a:pt x="1408" y="3506"/>
                      </a:lnTo>
                      <a:lnTo>
                        <a:pt x="1585" y="3531"/>
                      </a:lnTo>
                      <a:lnTo>
                        <a:pt x="1770" y="3540"/>
                      </a:lnTo>
                      <a:lnTo>
                        <a:pt x="1947" y="3531"/>
                      </a:lnTo>
                      <a:lnTo>
                        <a:pt x="2124" y="3506"/>
                      </a:lnTo>
                      <a:lnTo>
                        <a:pt x="2292" y="3464"/>
                      </a:lnTo>
                      <a:lnTo>
                        <a:pt x="2461" y="3405"/>
                      </a:lnTo>
                      <a:lnTo>
                        <a:pt x="2613" y="3329"/>
                      </a:lnTo>
                      <a:lnTo>
                        <a:pt x="2756" y="3236"/>
                      </a:lnTo>
                      <a:lnTo>
                        <a:pt x="2899" y="3135"/>
                      </a:lnTo>
                      <a:lnTo>
                        <a:pt x="3017" y="3017"/>
                      </a:lnTo>
                      <a:lnTo>
                        <a:pt x="3135" y="2899"/>
                      </a:lnTo>
                      <a:lnTo>
                        <a:pt x="3236" y="2756"/>
                      </a:lnTo>
                      <a:lnTo>
                        <a:pt x="3329" y="2613"/>
                      </a:lnTo>
                      <a:lnTo>
                        <a:pt x="3405" y="2461"/>
                      </a:lnTo>
                      <a:lnTo>
                        <a:pt x="3464" y="2292"/>
                      </a:lnTo>
                      <a:lnTo>
                        <a:pt x="3506" y="2124"/>
                      </a:lnTo>
                      <a:lnTo>
                        <a:pt x="3531" y="1947"/>
                      </a:lnTo>
                      <a:lnTo>
                        <a:pt x="3540" y="1770"/>
                      </a:lnTo>
                      <a:lnTo>
                        <a:pt x="3531" y="1585"/>
                      </a:lnTo>
                      <a:lnTo>
                        <a:pt x="3506" y="1408"/>
                      </a:lnTo>
                      <a:lnTo>
                        <a:pt x="3464" y="1239"/>
                      </a:lnTo>
                      <a:lnTo>
                        <a:pt x="3405" y="1079"/>
                      </a:lnTo>
                      <a:lnTo>
                        <a:pt x="3329" y="927"/>
                      </a:lnTo>
                      <a:lnTo>
                        <a:pt x="3236" y="775"/>
                      </a:lnTo>
                      <a:lnTo>
                        <a:pt x="3135" y="641"/>
                      </a:lnTo>
                      <a:lnTo>
                        <a:pt x="3017" y="514"/>
                      </a:lnTo>
                      <a:lnTo>
                        <a:pt x="2899" y="405"/>
                      </a:lnTo>
                      <a:lnTo>
                        <a:pt x="2756" y="295"/>
                      </a:lnTo>
                      <a:lnTo>
                        <a:pt x="2613" y="211"/>
                      </a:lnTo>
                      <a:lnTo>
                        <a:pt x="2461" y="135"/>
                      </a:lnTo>
                      <a:lnTo>
                        <a:pt x="2292" y="76"/>
                      </a:lnTo>
                      <a:lnTo>
                        <a:pt x="2124" y="34"/>
                      </a:lnTo>
                      <a:lnTo>
                        <a:pt x="1947" y="9"/>
                      </a:lnTo>
                      <a:lnTo>
                        <a:pt x="177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" name="Google Shape;470;p22">
                  <a:extLst>
                    <a:ext uri="{FF2B5EF4-FFF2-40B4-BE49-F238E27FC236}">
                      <a16:creationId xmlns:a16="http://schemas.microsoft.com/office/drawing/2014/main" id="{6AE47D37-8F69-D579-CF67-A072BE337B53}"/>
                    </a:ext>
                  </a:extLst>
                </p:cNvPr>
                <p:cNvSpPr/>
                <p:nvPr/>
              </p:nvSpPr>
              <p:spPr>
                <a:xfrm>
                  <a:off x="2321428" y="1962920"/>
                  <a:ext cx="160797" cy="1611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1" h="3548" extrusionOk="0">
                      <a:moveTo>
                        <a:pt x="1771" y="0"/>
                      </a:moveTo>
                      <a:lnTo>
                        <a:pt x="1585" y="8"/>
                      </a:lnTo>
                      <a:lnTo>
                        <a:pt x="1417" y="34"/>
                      </a:lnTo>
                      <a:lnTo>
                        <a:pt x="1240" y="84"/>
                      </a:lnTo>
                      <a:lnTo>
                        <a:pt x="1080" y="143"/>
                      </a:lnTo>
                      <a:lnTo>
                        <a:pt x="928" y="211"/>
                      </a:lnTo>
                      <a:lnTo>
                        <a:pt x="776" y="303"/>
                      </a:lnTo>
                      <a:lnTo>
                        <a:pt x="641" y="405"/>
                      </a:lnTo>
                      <a:lnTo>
                        <a:pt x="515" y="523"/>
                      </a:lnTo>
                      <a:lnTo>
                        <a:pt x="405" y="649"/>
                      </a:lnTo>
                      <a:lnTo>
                        <a:pt x="304" y="784"/>
                      </a:lnTo>
                      <a:lnTo>
                        <a:pt x="212" y="927"/>
                      </a:lnTo>
                      <a:lnTo>
                        <a:pt x="136" y="1079"/>
                      </a:lnTo>
                      <a:lnTo>
                        <a:pt x="77" y="1247"/>
                      </a:lnTo>
                      <a:lnTo>
                        <a:pt x="35" y="1416"/>
                      </a:lnTo>
                      <a:lnTo>
                        <a:pt x="9" y="1593"/>
                      </a:lnTo>
                      <a:lnTo>
                        <a:pt x="1" y="1770"/>
                      </a:lnTo>
                      <a:lnTo>
                        <a:pt x="9" y="1955"/>
                      </a:lnTo>
                      <a:lnTo>
                        <a:pt x="35" y="2132"/>
                      </a:lnTo>
                      <a:lnTo>
                        <a:pt x="77" y="2301"/>
                      </a:lnTo>
                      <a:lnTo>
                        <a:pt x="136" y="2461"/>
                      </a:lnTo>
                      <a:lnTo>
                        <a:pt x="212" y="2621"/>
                      </a:lnTo>
                      <a:lnTo>
                        <a:pt x="304" y="2764"/>
                      </a:lnTo>
                      <a:lnTo>
                        <a:pt x="405" y="2899"/>
                      </a:lnTo>
                      <a:lnTo>
                        <a:pt x="515" y="3025"/>
                      </a:lnTo>
                      <a:lnTo>
                        <a:pt x="641" y="3143"/>
                      </a:lnTo>
                      <a:lnTo>
                        <a:pt x="776" y="3245"/>
                      </a:lnTo>
                      <a:lnTo>
                        <a:pt x="928" y="3329"/>
                      </a:lnTo>
                      <a:lnTo>
                        <a:pt x="1080" y="3405"/>
                      </a:lnTo>
                      <a:lnTo>
                        <a:pt x="1240" y="3464"/>
                      </a:lnTo>
                      <a:lnTo>
                        <a:pt x="1417" y="3506"/>
                      </a:lnTo>
                      <a:lnTo>
                        <a:pt x="1585" y="3540"/>
                      </a:lnTo>
                      <a:lnTo>
                        <a:pt x="1771" y="3548"/>
                      </a:lnTo>
                      <a:lnTo>
                        <a:pt x="1948" y="3540"/>
                      </a:lnTo>
                      <a:lnTo>
                        <a:pt x="2125" y="3506"/>
                      </a:lnTo>
                      <a:lnTo>
                        <a:pt x="2293" y="3464"/>
                      </a:lnTo>
                      <a:lnTo>
                        <a:pt x="2462" y="3405"/>
                      </a:lnTo>
                      <a:lnTo>
                        <a:pt x="2613" y="3329"/>
                      </a:lnTo>
                      <a:lnTo>
                        <a:pt x="2757" y="3245"/>
                      </a:lnTo>
                      <a:lnTo>
                        <a:pt x="2900" y="3143"/>
                      </a:lnTo>
                      <a:lnTo>
                        <a:pt x="3026" y="3025"/>
                      </a:lnTo>
                      <a:lnTo>
                        <a:pt x="3136" y="2899"/>
                      </a:lnTo>
                      <a:lnTo>
                        <a:pt x="3237" y="2764"/>
                      </a:lnTo>
                      <a:lnTo>
                        <a:pt x="3330" y="2621"/>
                      </a:lnTo>
                      <a:lnTo>
                        <a:pt x="3406" y="2461"/>
                      </a:lnTo>
                      <a:lnTo>
                        <a:pt x="3465" y="2301"/>
                      </a:lnTo>
                      <a:lnTo>
                        <a:pt x="3507" y="2132"/>
                      </a:lnTo>
                      <a:lnTo>
                        <a:pt x="3532" y="1955"/>
                      </a:lnTo>
                      <a:lnTo>
                        <a:pt x="3540" y="1770"/>
                      </a:lnTo>
                      <a:lnTo>
                        <a:pt x="3532" y="1593"/>
                      </a:lnTo>
                      <a:lnTo>
                        <a:pt x="3507" y="1416"/>
                      </a:lnTo>
                      <a:lnTo>
                        <a:pt x="3465" y="1247"/>
                      </a:lnTo>
                      <a:lnTo>
                        <a:pt x="3406" y="1079"/>
                      </a:lnTo>
                      <a:lnTo>
                        <a:pt x="3330" y="927"/>
                      </a:lnTo>
                      <a:lnTo>
                        <a:pt x="3237" y="784"/>
                      </a:lnTo>
                      <a:lnTo>
                        <a:pt x="3136" y="649"/>
                      </a:lnTo>
                      <a:lnTo>
                        <a:pt x="3026" y="523"/>
                      </a:lnTo>
                      <a:lnTo>
                        <a:pt x="2900" y="405"/>
                      </a:lnTo>
                      <a:lnTo>
                        <a:pt x="2757" y="303"/>
                      </a:lnTo>
                      <a:lnTo>
                        <a:pt x="2613" y="211"/>
                      </a:lnTo>
                      <a:lnTo>
                        <a:pt x="2462" y="143"/>
                      </a:lnTo>
                      <a:lnTo>
                        <a:pt x="2293" y="84"/>
                      </a:lnTo>
                      <a:lnTo>
                        <a:pt x="2125" y="34"/>
                      </a:lnTo>
                      <a:lnTo>
                        <a:pt x="1948" y="8"/>
                      </a:lnTo>
                      <a:lnTo>
                        <a:pt x="177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" name="Google Shape;471;p22">
                  <a:extLst>
                    <a:ext uri="{FF2B5EF4-FFF2-40B4-BE49-F238E27FC236}">
                      <a16:creationId xmlns:a16="http://schemas.microsoft.com/office/drawing/2014/main" id="{CE1D7282-F069-CBC9-2950-283BCF678B2A}"/>
                    </a:ext>
                  </a:extLst>
                </p:cNvPr>
                <p:cNvSpPr/>
                <p:nvPr/>
              </p:nvSpPr>
              <p:spPr>
                <a:xfrm>
                  <a:off x="1604273" y="1613128"/>
                  <a:ext cx="248029" cy="4539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62" h="9996" extrusionOk="0">
                      <a:moveTo>
                        <a:pt x="1880" y="0"/>
                      </a:moveTo>
                      <a:lnTo>
                        <a:pt x="1695" y="17"/>
                      </a:lnTo>
                      <a:lnTo>
                        <a:pt x="1509" y="51"/>
                      </a:lnTo>
                      <a:lnTo>
                        <a:pt x="1332" y="101"/>
                      </a:lnTo>
                      <a:lnTo>
                        <a:pt x="1155" y="169"/>
                      </a:lnTo>
                      <a:lnTo>
                        <a:pt x="987" y="253"/>
                      </a:lnTo>
                      <a:lnTo>
                        <a:pt x="827" y="354"/>
                      </a:lnTo>
                      <a:lnTo>
                        <a:pt x="675" y="472"/>
                      </a:lnTo>
                      <a:lnTo>
                        <a:pt x="540" y="607"/>
                      </a:lnTo>
                      <a:lnTo>
                        <a:pt x="405" y="750"/>
                      </a:lnTo>
                      <a:lnTo>
                        <a:pt x="355" y="835"/>
                      </a:lnTo>
                      <a:lnTo>
                        <a:pt x="296" y="919"/>
                      </a:lnTo>
                      <a:lnTo>
                        <a:pt x="245" y="1003"/>
                      </a:lnTo>
                      <a:lnTo>
                        <a:pt x="195" y="1087"/>
                      </a:lnTo>
                      <a:lnTo>
                        <a:pt x="119" y="1273"/>
                      </a:lnTo>
                      <a:lnTo>
                        <a:pt x="60" y="1458"/>
                      </a:lnTo>
                      <a:lnTo>
                        <a:pt x="26" y="1644"/>
                      </a:lnTo>
                      <a:lnTo>
                        <a:pt x="1" y="1829"/>
                      </a:lnTo>
                      <a:lnTo>
                        <a:pt x="1" y="2014"/>
                      </a:lnTo>
                      <a:lnTo>
                        <a:pt x="18" y="2200"/>
                      </a:lnTo>
                      <a:lnTo>
                        <a:pt x="51" y="2385"/>
                      </a:lnTo>
                      <a:lnTo>
                        <a:pt x="102" y="2562"/>
                      </a:lnTo>
                      <a:lnTo>
                        <a:pt x="169" y="2739"/>
                      </a:lnTo>
                      <a:lnTo>
                        <a:pt x="254" y="2908"/>
                      </a:lnTo>
                      <a:lnTo>
                        <a:pt x="355" y="3068"/>
                      </a:lnTo>
                      <a:lnTo>
                        <a:pt x="473" y="3220"/>
                      </a:lnTo>
                      <a:lnTo>
                        <a:pt x="599" y="3354"/>
                      </a:lnTo>
                      <a:lnTo>
                        <a:pt x="751" y="3481"/>
                      </a:lnTo>
                      <a:lnTo>
                        <a:pt x="827" y="3540"/>
                      </a:lnTo>
                      <a:lnTo>
                        <a:pt x="911" y="3599"/>
                      </a:lnTo>
                      <a:lnTo>
                        <a:pt x="1113" y="3734"/>
                      </a:lnTo>
                      <a:lnTo>
                        <a:pt x="1299" y="3877"/>
                      </a:lnTo>
                      <a:lnTo>
                        <a:pt x="1467" y="4020"/>
                      </a:lnTo>
                      <a:lnTo>
                        <a:pt x="1627" y="4172"/>
                      </a:lnTo>
                      <a:lnTo>
                        <a:pt x="1771" y="4332"/>
                      </a:lnTo>
                      <a:lnTo>
                        <a:pt x="1897" y="4492"/>
                      </a:lnTo>
                      <a:lnTo>
                        <a:pt x="2023" y="4661"/>
                      </a:lnTo>
                      <a:lnTo>
                        <a:pt x="2133" y="4829"/>
                      </a:lnTo>
                      <a:lnTo>
                        <a:pt x="2234" y="4998"/>
                      </a:lnTo>
                      <a:lnTo>
                        <a:pt x="2327" y="5175"/>
                      </a:lnTo>
                      <a:lnTo>
                        <a:pt x="2504" y="5529"/>
                      </a:lnTo>
                      <a:lnTo>
                        <a:pt x="2672" y="5891"/>
                      </a:lnTo>
                      <a:lnTo>
                        <a:pt x="2832" y="6253"/>
                      </a:lnTo>
                      <a:lnTo>
                        <a:pt x="2984" y="6616"/>
                      </a:lnTo>
                      <a:lnTo>
                        <a:pt x="3136" y="6978"/>
                      </a:lnTo>
                      <a:lnTo>
                        <a:pt x="3271" y="7349"/>
                      </a:lnTo>
                      <a:lnTo>
                        <a:pt x="3389" y="7728"/>
                      </a:lnTo>
                      <a:lnTo>
                        <a:pt x="3507" y="8099"/>
                      </a:lnTo>
                      <a:lnTo>
                        <a:pt x="3608" y="8487"/>
                      </a:lnTo>
                      <a:lnTo>
                        <a:pt x="3700" y="8874"/>
                      </a:lnTo>
                      <a:lnTo>
                        <a:pt x="3734" y="9068"/>
                      </a:lnTo>
                      <a:lnTo>
                        <a:pt x="3768" y="9271"/>
                      </a:lnTo>
                      <a:lnTo>
                        <a:pt x="3785" y="9355"/>
                      </a:lnTo>
                      <a:lnTo>
                        <a:pt x="3810" y="9439"/>
                      </a:lnTo>
                      <a:lnTo>
                        <a:pt x="3844" y="9523"/>
                      </a:lnTo>
                      <a:lnTo>
                        <a:pt x="3886" y="9608"/>
                      </a:lnTo>
                      <a:lnTo>
                        <a:pt x="3936" y="9675"/>
                      </a:lnTo>
                      <a:lnTo>
                        <a:pt x="3995" y="9742"/>
                      </a:lnTo>
                      <a:lnTo>
                        <a:pt x="4054" y="9801"/>
                      </a:lnTo>
                      <a:lnTo>
                        <a:pt x="4122" y="9852"/>
                      </a:lnTo>
                      <a:lnTo>
                        <a:pt x="4198" y="9894"/>
                      </a:lnTo>
                      <a:lnTo>
                        <a:pt x="4265" y="9928"/>
                      </a:lnTo>
                      <a:lnTo>
                        <a:pt x="4341" y="9962"/>
                      </a:lnTo>
                      <a:lnTo>
                        <a:pt x="4425" y="9978"/>
                      </a:lnTo>
                      <a:lnTo>
                        <a:pt x="4501" y="9995"/>
                      </a:lnTo>
                      <a:lnTo>
                        <a:pt x="4670" y="9995"/>
                      </a:lnTo>
                      <a:lnTo>
                        <a:pt x="4745" y="9987"/>
                      </a:lnTo>
                      <a:lnTo>
                        <a:pt x="4830" y="9970"/>
                      </a:lnTo>
                      <a:lnTo>
                        <a:pt x="4914" y="9945"/>
                      </a:lnTo>
                      <a:lnTo>
                        <a:pt x="4990" y="9911"/>
                      </a:lnTo>
                      <a:lnTo>
                        <a:pt x="5066" y="9869"/>
                      </a:lnTo>
                      <a:lnTo>
                        <a:pt x="5133" y="9818"/>
                      </a:lnTo>
                      <a:lnTo>
                        <a:pt x="5201" y="9759"/>
                      </a:lnTo>
                      <a:lnTo>
                        <a:pt x="5259" y="9700"/>
                      </a:lnTo>
                      <a:lnTo>
                        <a:pt x="5310" y="9633"/>
                      </a:lnTo>
                      <a:lnTo>
                        <a:pt x="5352" y="9557"/>
                      </a:lnTo>
                      <a:lnTo>
                        <a:pt x="5386" y="9490"/>
                      </a:lnTo>
                      <a:lnTo>
                        <a:pt x="5420" y="9414"/>
                      </a:lnTo>
                      <a:lnTo>
                        <a:pt x="5436" y="9330"/>
                      </a:lnTo>
                      <a:lnTo>
                        <a:pt x="5453" y="9254"/>
                      </a:lnTo>
                      <a:lnTo>
                        <a:pt x="5462" y="9169"/>
                      </a:lnTo>
                      <a:lnTo>
                        <a:pt x="5453" y="9085"/>
                      </a:lnTo>
                      <a:lnTo>
                        <a:pt x="5445" y="9009"/>
                      </a:lnTo>
                      <a:lnTo>
                        <a:pt x="5428" y="8925"/>
                      </a:lnTo>
                      <a:lnTo>
                        <a:pt x="5403" y="8841"/>
                      </a:lnTo>
                      <a:lnTo>
                        <a:pt x="5369" y="8765"/>
                      </a:lnTo>
                      <a:lnTo>
                        <a:pt x="5327" y="8689"/>
                      </a:lnTo>
                      <a:lnTo>
                        <a:pt x="5217" y="8520"/>
                      </a:lnTo>
                      <a:lnTo>
                        <a:pt x="5116" y="8344"/>
                      </a:lnTo>
                      <a:lnTo>
                        <a:pt x="4931" y="7998"/>
                      </a:lnTo>
                      <a:lnTo>
                        <a:pt x="4762" y="7636"/>
                      </a:lnTo>
                      <a:lnTo>
                        <a:pt x="4602" y="7273"/>
                      </a:lnTo>
                      <a:lnTo>
                        <a:pt x="4459" y="6911"/>
                      </a:lnTo>
                      <a:lnTo>
                        <a:pt x="4316" y="6540"/>
                      </a:lnTo>
                      <a:lnTo>
                        <a:pt x="4189" y="6169"/>
                      </a:lnTo>
                      <a:lnTo>
                        <a:pt x="4071" y="5790"/>
                      </a:lnTo>
                      <a:lnTo>
                        <a:pt x="3953" y="5411"/>
                      </a:lnTo>
                      <a:lnTo>
                        <a:pt x="3852" y="5031"/>
                      </a:lnTo>
                      <a:lnTo>
                        <a:pt x="3751" y="4652"/>
                      </a:lnTo>
                      <a:lnTo>
                        <a:pt x="3709" y="4458"/>
                      </a:lnTo>
                      <a:lnTo>
                        <a:pt x="3675" y="4256"/>
                      </a:lnTo>
                      <a:lnTo>
                        <a:pt x="3650" y="4054"/>
                      </a:lnTo>
                      <a:lnTo>
                        <a:pt x="3633" y="3852"/>
                      </a:lnTo>
                      <a:lnTo>
                        <a:pt x="3633" y="3641"/>
                      </a:lnTo>
                      <a:lnTo>
                        <a:pt x="3633" y="3430"/>
                      </a:lnTo>
                      <a:lnTo>
                        <a:pt x="3658" y="3220"/>
                      </a:lnTo>
                      <a:lnTo>
                        <a:pt x="3684" y="2992"/>
                      </a:lnTo>
                      <a:lnTo>
                        <a:pt x="3734" y="2764"/>
                      </a:lnTo>
                      <a:lnTo>
                        <a:pt x="3802" y="2529"/>
                      </a:lnTo>
                      <a:lnTo>
                        <a:pt x="3844" y="2377"/>
                      </a:lnTo>
                      <a:lnTo>
                        <a:pt x="3869" y="2217"/>
                      </a:lnTo>
                      <a:lnTo>
                        <a:pt x="3886" y="2057"/>
                      </a:lnTo>
                      <a:lnTo>
                        <a:pt x="3886" y="1905"/>
                      </a:lnTo>
                      <a:lnTo>
                        <a:pt x="3877" y="1745"/>
                      </a:lnTo>
                      <a:lnTo>
                        <a:pt x="3861" y="1593"/>
                      </a:lnTo>
                      <a:lnTo>
                        <a:pt x="3818" y="1433"/>
                      </a:lnTo>
                      <a:lnTo>
                        <a:pt x="3776" y="1290"/>
                      </a:lnTo>
                      <a:lnTo>
                        <a:pt x="3717" y="1138"/>
                      </a:lnTo>
                      <a:lnTo>
                        <a:pt x="3641" y="995"/>
                      </a:lnTo>
                      <a:lnTo>
                        <a:pt x="3557" y="860"/>
                      </a:lnTo>
                      <a:lnTo>
                        <a:pt x="3464" y="733"/>
                      </a:lnTo>
                      <a:lnTo>
                        <a:pt x="3363" y="615"/>
                      </a:lnTo>
                      <a:lnTo>
                        <a:pt x="3245" y="497"/>
                      </a:lnTo>
                      <a:lnTo>
                        <a:pt x="3119" y="396"/>
                      </a:lnTo>
                      <a:lnTo>
                        <a:pt x="2976" y="295"/>
                      </a:lnTo>
                      <a:lnTo>
                        <a:pt x="2891" y="245"/>
                      </a:lnTo>
                      <a:lnTo>
                        <a:pt x="2799" y="203"/>
                      </a:lnTo>
                      <a:lnTo>
                        <a:pt x="2622" y="127"/>
                      </a:lnTo>
                      <a:lnTo>
                        <a:pt x="2436" y="68"/>
                      </a:lnTo>
                      <a:lnTo>
                        <a:pt x="2251" y="26"/>
                      </a:lnTo>
                      <a:lnTo>
                        <a:pt x="2065" y="9"/>
                      </a:lnTo>
                      <a:lnTo>
                        <a:pt x="188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" name="Google Shape;472;p22">
                  <a:extLst>
                    <a:ext uri="{FF2B5EF4-FFF2-40B4-BE49-F238E27FC236}">
                      <a16:creationId xmlns:a16="http://schemas.microsoft.com/office/drawing/2014/main" id="{05CBC181-6407-8205-2EA2-0582A99E4867}"/>
                    </a:ext>
                  </a:extLst>
                </p:cNvPr>
                <p:cNvSpPr/>
                <p:nvPr/>
              </p:nvSpPr>
              <p:spPr>
                <a:xfrm>
                  <a:off x="2361615" y="1600096"/>
                  <a:ext cx="185681" cy="470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89" h="10359" extrusionOk="0">
                      <a:moveTo>
                        <a:pt x="2150" y="1"/>
                      </a:moveTo>
                      <a:lnTo>
                        <a:pt x="1964" y="9"/>
                      </a:lnTo>
                      <a:lnTo>
                        <a:pt x="1779" y="34"/>
                      </a:lnTo>
                      <a:lnTo>
                        <a:pt x="1594" y="77"/>
                      </a:lnTo>
                      <a:lnTo>
                        <a:pt x="1408" y="144"/>
                      </a:lnTo>
                      <a:lnTo>
                        <a:pt x="1315" y="178"/>
                      </a:lnTo>
                      <a:lnTo>
                        <a:pt x="1223" y="228"/>
                      </a:lnTo>
                      <a:lnTo>
                        <a:pt x="1138" y="279"/>
                      </a:lnTo>
                      <a:lnTo>
                        <a:pt x="1054" y="329"/>
                      </a:lnTo>
                      <a:lnTo>
                        <a:pt x="894" y="447"/>
                      </a:lnTo>
                      <a:lnTo>
                        <a:pt x="759" y="574"/>
                      </a:lnTo>
                      <a:lnTo>
                        <a:pt x="624" y="717"/>
                      </a:lnTo>
                      <a:lnTo>
                        <a:pt x="515" y="869"/>
                      </a:lnTo>
                      <a:lnTo>
                        <a:pt x="422" y="1029"/>
                      </a:lnTo>
                      <a:lnTo>
                        <a:pt x="338" y="1197"/>
                      </a:lnTo>
                      <a:lnTo>
                        <a:pt x="279" y="1374"/>
                      </a:lnTo>
                      <a:lnTo>
                        <a:pt x="237" y="1560"/>
                      </a:lnTo>
                      <a:lnTo>
                        <a:pt x="203" y="1745"/>
                      </a:lnTo>
                      <a:lnTo>
                        <a:pt x="195" y="1931"/>
                      </a:lnTo>
                      <a:lnTo>
                        <a:pt x="203" y="2116"/>
                      </a:lnTo>
                      <a:lnTo>
                        <a:pt x="228" y="2310"/>
                      </a:lnTo>
                      <a:lnTo>
                        <a:pt x="270" y="2495"/>
                      </a:lnTo>
                      <a:lnTo>
                        <a:pt x="338" y="2681"/>
                      </a:lnTo>
                      <a:lnTo>
                        <a:pt x="380" y="2773"/>
                      </a:lnTo>
                      <a:lnTo>
                        <a:pt x="422" y="2858"/>
                      </a:lnTo>
                      <a:lnTo>
                        <a:pt x="532" y="3077"/>
                      </a:lnTo>
                      <a:lnTo>
                        <a:pt x="624" y="3296"/>
                      </a:lnTo>
                      <a:lnTo>
                        <a:pt x="692" y="3507"/>
                      </a:lnTo>
                      <a:lnTo>
                        <a:pt x="751" y="3717"/>
                      </a:lnTo>
                      <a:lnTo>
                        <a:pt x="801" y="3920"/>
                      </a:lnTo>
                      <a:lnTo>
                        <a:pt x="827" y="4130"/>
                      </a:lnTo>
                      <a:lnTo>
                        <a:pt x="852" y="4332"/>
                      </a:lnTo>
                      <a:lnTo>
                        <a:pt x="860" y="4535"/>
                      </a:lnTo>
                      <a:lnTo>
                        <a:pt x="869" y="4737"/>
                      </a:lnTo>
                      <a:lnTo>
                        <a:pt x="860" y="4931"/>
                      </a:lnTo>
                      <a:lnTo>
                        <a:pt x="844" y="5327"/>
                      </a:lnTo>
                      <a:lnTo>
                        <a:pt x="801" y="5723"/>
                      </a:lnTo>
                      <a:lnTo>
                        <a:pt x="768" y="6119"/>
                      </a:lnTo>
                      <a:lnTo>
                        <a:pt x="717" y="6507"/>
                      </a:lnTo>
                      <a:lnTo>
                        <a:pt x="658" y="6894"/>
                      </a:lnTo>
                      <a:lnTo>
                        <a:pt x="591" y="7282"/>
                      </a:lnTo>
                      <a:lnTo>
                        <a:pt x="515" y="7670"/>
                      </a:lnTo>
                      <a:lnTo>
                        <a:pt x="422" y="8057"/>
                      </a:lnTo>
                      <a:lnTo>
                        <a:pt x="321" y="8437"/>
                      </a:lnTo>
                      <a:lnTo>
                        <a:pt x="203" y="8816"/>
                      </a:lnTo>
                      <a:lnTo>
                        <a:pt x="136" y="9010"/>
                      </a:lnTo>
                      <a:lnTo>
                        <a:pt x="68" y="9195"/>
                      </a:lnTo>
                      <a:lnTo>
                        <a:pt x="34" y="9279"/>
                      </a:lnTo>
                      <a:lnTo>
                        <a:pt x="18" y="9364"/>
                      </a:lnTo>
                      <a:lnTo>
                        <a:pt x="9" y="9456"/>
                      </a:lnTo>
                      <a:lnTo>
                        <a:pt x="1" y="9549"/>
                      </a:lnTo>
                      <a:lnTo>
                        <a:pt x="9" y="9633"/>
                      </a:lnTo>
                      <a:lnTo>
                        <a:pt x="26" y="9718"/>
                      </a:lnTo>
                      <a:lnTo>
                        <a:pt x="51" y="9802"/>
                      </a:lnTo>
                      <a:lnTo>
                        <a:pt x="85" y="9878"/>
                      </a:lnTo>
                      <a:lnTo>
                        <a:pt x="127" y="9954"/>
                      </a:lnTo>
                      <a:lnTo>
                        <a:pt x="169" y="10021"/>
                      </a:lnTo>
                      <a:lnTo>
                        <a:pt x="220" y="10080"/>
                      </a:lnTo>
                      <a:lnTo>
                        <a:pt x="279" y="10139"/>
                      </a:lnTo>
                      <a:lnTo>
                        <a:pt x="346" y="10190"/>
                      </a:lnTo>
                      <a:lnTo>
                        <a:pt x="414" y="10240"/>
                      </a:lnTo>
                      <a:lnTo>
                        <a:pt x="481" y="10274"/>
                      </a:lnTo>
                      <a:lnTo>
                        <a:pt x="557" y="10308"/>
                      </a:lnTo>
                      <a:lnTo>
                        <a:pt x="641" y="10333"/>
                      </a:lnTo>
                      <a:lnTo>
                        <a:pt x="717" y="10350"/>
                      </a:lnTo>
                      <a:lnTo>
                        <a:pt x="810" y="10358"/>
                      </a:lnTo>
                      <a:lnTo>
                        <a:pt x="894" y="10358"/>
                      </a:lnTo>
                      <a:lnTo>
                        <a:pt x="978" y="10350"/>
                      </a:lnTo>
                      <a:lnTo>
                        <a:pt x="1063" y="10333"/>
                      </a:lnTo>
                      <a:lnTo>
                        <a:pt x="1147" y="10308"/>
                      </a:lnTo>
                      <a:lnTo>
                        <a:pt x="1223" y="10282"/>
                      </a:lnTo>
                      <a:lnTo>
                        <a:pt x="1290" y="10240"/>
                      </a:lnTo>
                      <a:lnTo>
                        <a:pt x="1366" y="10198"/>
                      </a:lnTo>
                      <a:lnTo>
                        <a:pt x="1425" y="10139"/>
                      </a:lnTo>
                      <a:lnTo>
                        <a:pt x="1484" y="10088"/>
                      </a:lnTo>
                      <a:lnTo>
                        <a:pt x="1535" y="10021"/>
                      </a:lnTo>
                      <a:lnTo>
                        <a:pt x="1585" y="9954"/>
                      </a:lnTo>
                      <a:lnTo>
                        <a:pt x="1619" y="9886"/>
                      </a:lnTo>
                      <a:lnTo>
                        <a:pt x="1653" y="9810"/>
                      </a:lnTo>
                      <a:lnTo>
                        <a:pt x="1678" y="9726"/>
                      </a:lnTo>
                      <a:lnTo>
                        <a:pt x="1695" y="9642"/>
                      </a:lnTo>
                      <a:lnTo>
                        <a:pt x="1703" y="9558"/>
                      </a:lnTo>
                      <a:lnTo>
                        <a:pt x="1703" y="9473"/>
                      </a:lnTo>
                      <a:lnTo>
                        <a:pt x="1703" y="9271"/>
                      </a:lnTo>
                      <a:lnTo>
                        <a:pt x="1695" y="9069"/>
                      </a:lnTo>
                      <a:lnTo>
                        <a:pt x="1712" y="8673"/>
                      </a:lnTo>
                      <a:lnTo>
                        <a:pt x="1745" y="8277"/>
                      </a:lnTo>
                      <a:lnTo>
                        <a:pt x="1787" y="7889"/>
                      </a:lnTo>
                      <a:lnTo>
                        <a:pt x="1838" y="7493"/>
                      </a:lnTo>
                      <a:lnTo>
                        <a:pt x="1905" y="7105"/>
                      </a:lnTo>
                      <a:lnTo>
                        <a:pt x="1981" y="6717"/>
                      </a:lnTo>
                      <a:lnTo>
                        <a:pt x="2057" y="6338"/>
                      </a:lnTo>
                      <a:lnTo>
                        <a:pt x="2150" y="5951"/>
                      </a:lnTo>
                      <a:lnTo>
                        <a:pt x="2251" y="5571"/>
                      </a:lnTo>
                      <a:lnTo>
                        <a:pt x="2360" y="5184"/>
                      </a:lnTo>
                      <a:lnTo>
                        <a:pt x="2419" y="4998"/>
                      </a:lnTo>
                      <a:lnTo>
                        <a:pt x="2487" y="4813"/>
                      </a:lnTo>
                      <a:lnTo>
                        <a:pt x="2571" y="4619"/>
                      </a:lnTo>
                      <a:lnTo>
                        <a:pt x="2655" y="4434"/>
                      </a:lnTo>
                      <a:lnTo>
                        <a:pt x="2757" y="4257"/>
                      </a:lnTo>
                      <a:lnTo>
                        <a:pt x="2866" y="4071"/>
                      </a:lnTo>
                      <a:lnTo>
                        <a:pt x="2993" y="3894"/>
                      </a:lnTo>
                      <a:lnTo>
                        <a:pt x="3127" y="3717"/>
                      </a:lnTo>
                      <a:lnTo>
                        <a:pt x="3287" y="3549"/>
                      </a:lnTo>
                      <a:lnTo>
                        <a:pt x="3456" y="3372"/>
                      </a:lnTo>
                      <a:lnTo>
                        <a:pt x="3574" y="3262"/>
                      </a:lnTo>
                      <a:lnTo>
                        <a:pt x="3675" y="3136"/>
                      </a:lnTo>
                      <a:lnTo>
                        <a:pt x="3768" y="3009"/>
                      </a:lnTo>
                      <a:lnTo>
                        <a:pt x="3852" y="2875"/>
                      </a:lnTo>
                      <a:lnTo>
                        <a:pt x="3920" y="2731"/>
                      </a:lnTo>
                      <a:lnTo>
                        <a:pt x="3979" y="2588"/>
                      </a:lnTo>
                      <a:lnTo>
                        <a:pt x="4021" y="2436"/>
                      </a:lnTo>
                      <a:lnTo>
                        <a:pt x="4054" y="2285"/>
                      </a:lnTo>
                      <a:lnTo>
                        <a:pt x="4080" y="2124"/>
                      </a:lnTo>
                      <a:lnTo>
                        <a:pt x="4088" y="1964"/>
                      </a:lnTo>
                      <a:lnTo>
                        <a:pt x="4080" y="1813"/>
                      </a:lnTo>
                      <a:lnTo>
                        <a:pt x="4063" y="1653"/>
                      </a:lnTo>
                      <a:lnTo>
                        <a:pt x="4029" y="1492"/>
                      </a:lnTo>
                      <a:lnTo>
                        <a:pt x="3987" y="1332"/>
                      </a:lnTo>
                      <a:lnTo>
                        <a:pt x="3928" y="1181"/>
                      </a:lnTo>
                      <a:lnTo>
                        <a:pt x="3861" y="1029"/>
                      </a:lnTo>
                      <a:lnTo>
                        <a:pt x="3810" y="945"/>
                      </a:lnTo>
                      <a:lnTo>
                        <a:pt x="3751" y="860"/>
                      </a:lnTo>
                      <a:lnTo>
                        <a:pt x="3641" y="700"/>
                      </a:lnTo>
                      <a:lnTo>
                        <a:pt x="3507" y="557"/>
                      </a:lnTo>
                      <a:lnTo>
                        <a:pt x="3363" y="431"/>
                      </a:lnTo>
                      <a:lnTo>
                        <a:pt x="3212" y="321"/>
                      </a:lnTo>
                      <a:lnTo>
                        <a:pt x="3052" y="228"/>
                      </a:lnTo>
                      <a:lnTo>
                        <a:pt x="2883" y="144"/>
                      </a:lnTo>
                      <a:lnTo>
                        <a:pt x="2706" y="85"/>
                      </a:lnTo>
                      <a:lnTo>
                        <a:pt x="2529" y="34"/>
                      </a:lnTo>
                      <a:lnTo>
                        <a:pt x="2344" y="9"/>
                      </a:lnTo>
                      <a:lnTo>
                        <a:pt x="2150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" name="Google Shape;473;p22">
                  <a:extLst>
                    <a:ext uri="{FF2B5EF4-FFF2-40B4-BE49-F238E27FC236}">
                      <a16:creationId xmlns:a16="http://schemas.microsoft.com/office/drawing/2014/main" id="{CE071771-C969-37DB-60A9-71CF5192AB76}"/>
                    </a:ext>
                  </a:extLst>
                </p:cNvPr>
                <p:cNvSpPr/>
                <p:nvPr/>
              </p:nvSpPr>
              <p:spPr>
                <a:xfrm>
                  <a:off x="2009191" y="1549600"/>
                  <a:ext cx="176463" cy="4757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6" h="10476" extrusionOk="0">
                      <a:moveTo>
                        <a:pt x="1837" y="0"/>
                      </a:moveTo>
                      <a:lnTo>
                        <a:pt x="1652" y="26"/>
                      </a:lnTo>
                      <a:lnTo>
                        <a:pt x="1466" y="59"/>
                      </a:lnTo>
                      <a:lnTo>
                        <a:pt x="1281" y="118"/>
                      </a:lnTo>
                      <a:lnTo>
                        <a:pt x="1104" y="194"/>
                      </a:lnTo>
                      <a:lnTo>
                        <a:pt x="935" y="287"/>
                      </a:lnTo>
                      <a:lnTo>
                        <a:pt x="851" y="337"/>
                      </a:lnTo>
                      <a:lnTo>
                        <a:pt x="767" y="396"/>
                      </a:lnTo>
                      <a:lnTo>
                        <a:pt x="691" y="455"/>
                      </a:lnTo>
                      <a:lnTo>
                        <a:pt x="615" y="523"/>
                      </a:lnTo>
                      <a:lnTo>
                        <a:pt x="480" y="666"/>
                      </a:lnTo>
                      <a:lnTo>
                        <a:pt x="362" y="818"/>
                      </a:lnTo>
                      <a:lnTo>
                        <a:pt x="253" y="978"/>
                      </a:lnTo>
                      <a:lnTo>
                        <a:pt x="169" y="1146"/>
                      </a:lnTo>
                      <a:lnTo>
                        <a:pt x="101" y="1315"/>
                      </a:lnTo>
                      <a:lnTo>
                        <a:pt x="51" y="1500"/>
                      </a:lnTo>
                      <a:lnTo>
                        <a:pt x="17" y="1677"/>
                      </a:lnTo>
                      <a:lnTo>
                        <a:pt x="0" y="1863"/>
                      </a:lnTo>
                      <a:lnTo>
                        <a:pt x="0" y="2057"/>
                      </a:lnTo>
                      <a:lnTo>
                        <a:pt x="17" y="2242"/>
                      </a:lnTo>
                      <a:lnTo>
                        <a:pt x="59" y="2427"/>
                      </a:lnTo>
                      <a:lnTo>
                        <a:pt x="110" y="2604"/>
                      </a:lnTo>
                      <a:lnTo>
                        <a:pt x="185" y="2781"/>
                      </a:lnTo>
                      <a:lnTo>
                        <a:pt x="278" y="2958"/>
                      </a:lnTo>
                      <a:lnTo>
                        <a:pt x="329" y="3043"/>
                      </a:lnTo>
                      <a:lnTo>
                        <a:pt x="388" y="3118"/>
                      </a:lnTo>
                      <a:lnTo>
                        <a:pt x="531" y="3321"/>
                      </a:lnTo>
                      <a:lnTo>
                        <a:pt x="657" y="3515"/>
                      </a:lnTo>
                      <a:lnTo>
                        <a:pt x="759" y="3717"/>
                      </a:lnTo>
                      <a:lnTo>
                        <a:pt x="851" y="3911"/>
                      </a:lnTo>
                      <a:lnTo>
                        <a:pt x="927" y="4113"/>
                      </a:lnTo>
                      <a:lnTo>
                        <a:pt x="994" y="4307"/>
                      </a:lnTo>
                      <a:lnTo>
                        <a:pt x="1045" y="4509"/>
                      </a:lnTo>
                      <a:lnTo>
                        <a:pt x="1087" y="4703"/>
                      </a:lnTo>
                      <a:lnTo>
                        <a:pt x="1129" y="4905"/>
                      </a:lnTo>
                      <a:lnTo>
                        <a:pt x="1155" y="5099"/>
                      </a:lnTo>
                      <a:lnTo>
                        <a:pt x="1197" y="5495"/>
                      </a:lnTo>
                      <a:lnTo>
                        <a:pt x="1222" y="5891"/>
                      </a:lnTo>
                      <a:lnTo>
                        <a:pt x="1239" y="6287"/>
                      </a:lnTo>
                      <a:lnTo>
                        <a:pt x="1256" y="6675"/>
                      </a:lnTo>
                      <a:lnTo>
                        <a:pt x="1264" y="7071"/>
                      </a:lnTo>
                      <a:lnTo>
                        <a:pt x="1256" y="7467"/>
                      </a:lnTo>
                      <a:lnTo>
                        <a:pt x="1239" y="7863"/>
                      </a:lnTo>
                      <a:lnTo>
                        <a:pt x="1214" y="8251"/>
                      </a:lnTo>
                      <a:lnTo>
                        <a:pt x="1171" y="8647"/>
                      </a:lnTo>
                      <a:lnTo>
                        <a:pt x="1112" y="9043"/>
                      </a:lnTo>
                      <a:lnTo>
                        <a:pt x="1079" y="9237"/>
                      </a:lnTo>
                      <a:lnTo>
                        <a:pt x="1037" y="9431"/>
                      </a:lnTo>
                      <a:lnTo>
                        <a:pt x="1020" y="9523"/>
                      </a:lnTo>
                      <a:lnTo>
                        <a:pt x="1020" y="9608"/>
                      </a:lnTo>
                      <a:lnTo>
                        <a:pt x="1020" y="9700"/>
                      </a:lnTo>
                      <a:lnTo>
                        <a:pt x="1037" y="9793"/>
                      </a:lnTo>
                      <a:lnTo>
                        <a:pt x="1053" y="9877"/>
                      </a:lnTo>
                      <a:lnTo>
                        <a:pt x="1087" y="9962"/>
                      </a:lnTo>
                      <a:lnTo>
                        <a:pt x="1121" y="10037"/>
                      </a:lnTo>
                      <a:lnTo>
                        <a:pt x="1163" y="10105"/>
                      </a:lnTo>
                      <a:lnTo>
                        <a:pt x="1214" y="10172"/>
                      </a:lnTo>
                      <a:lnTo>
                        <a:pt x="1273" y="10231"/>
                      </a:lnTo>
                      <a:lnTo>
                        <a:pt x="1332" y="10282"/>
                      </a:lnTo>
                      <a:lnTo>
                        <a:pt x="1399" y="10332"/>
                      </a:lnTo>
                      <a:lnTo>
                        <a:pt x="1466" y="10375"/>
                      </a:lnTo>
                      <a:lnTo>
                        <a:pt x="1542" y="10408"/>
                      </a:lnTo>
                      <a:lnTo>
                        <a:pt x="1618" y="10434"/>
                      </a:lnTo>
                      <a:lnTo>
                        <a:pt x="1702" y="10459"/>
                      </a:lnTo>
                      <a:lnTo>
                        <a:pt x="1787" y="10467"/>
                      </a:lnTo>
                      <a:lnTo>
                        <a:pt x="1871" y="10476"/>
                      </a:lnTo>
                      <a:lnTo>
                        <a:pt x="1955" y="10467"/>
                      </a:lnTo>
                      <a:lnTo>
                        <a:pt x="2039" y="10459"/>
                      </a:lnTo>
                      <a:lnTo>
                        <a:pt x="2124" y="10434"/>
                      </a:lnTo>
                      <a:lnTo>
                        <a:pt x="2200" y="10408"/>
                      </a:lnTo>
                      <a:lnTo>
                        <a:pt x="2275" y="10366"/>
                      </a:lnTo>
                      <a:lnTo>
                        <a:pt x="2351" y="10324"/>
                      </a:lnTo>
                      <a:lnTo>
                        <a:pt x="2419" y="10273"/>
                      </a:lnTo>
                      <a:lnTo>
                        <a:pt x="2478" y="10214"/>
                      </a:lnTo>
                      <a:lnTo>
                        <a:pt x="2528" y="10155"/>
                      </a:lnTo>
                      <a:lnTo>
                        <a:pt x="2579" y="10088"/>
                      </a:lnTo>
                      <a:lnTo>
                        <a:pt x="2621" y="10021"/>
                      </a:lnTo>
                      <a:lnTo>
                        <a:pt x="2655" y="9945"/>
                      </a:lnTo>
                      <a:lnTo>
                        <a:pt x="2680" y="9869"/>
                      </a:lnTo>
                      <a:lnTo>
                        <a:pt x="2705" y="9785"/>
                      </a:lnTo>
                      <a:lnTo>
                        <a:pt x="2714" y="9709"/>
                      </a:lnTo>
                      <a:lnTo>
                        <a:pt x="2722" y="9625"/>
                      </a:lnTo>
                      <a:lnTo>
                        <a:pt x="2714" y="9540"/>
                      </a:lnTo>
                      <a:lnTo>
                        <a:pt x="2697" y="9448"/>
                      </a:lnTo>
                      <a:lnTo>
                        <a:pt x="2663" y="9254"/>
                      </a:lnTo>
                      <a:lnTo>
                        <a:pt x="2629" y="9051"/>
                      </a:lnTo>
                      <a:lnTo>
                        <a:pt x="2579" y="8664"/>
                      </a:lnTo>
                      <a:lnTo>
                        <a:pt x="2554" y="8268"/>
                      </a:lnTo>
                      <a:lnTo>
                        <a:pt x="2528" y="7872"/>
                      </a:lnTo>
                      <a:lnTo>
                        <a:pt x="2520" y="7476"/>
                      </a:lnTo>
                      <a:lnTo>
                        <a:pt x="2520" y="7088"/>
                      </a:lnTo>
                      <a:lnTo>
                        <a:pt x="2537" y="6692"/>
                      </a:lnTo>
                      <a:lnTo>
                        <a:pt x="2554" y="6296"/>
                      </a:lnTo>
                      <a:lnTo>
                        <a:pt x="2587" y="5900"/>
                      </a:lnTo>
                      <a:lnTo>
                        <a:pt x="2621" y="5512"/>
                      </a:lnTo>
                      <a:lnTo>
                        <a:pt x="2672" y="5116"/>
                      </a:lnTo>
                      <a:lnTo>
                        <a:pt x="2697" y="4922"/>
                      </a:lnTo>
                      <a:lnTo>
                        <a:pt x="2739" y="4720"/>
                      </a:lnTo>
                      <a:lnTo>
                        <a:pt x="2790" y="4526"/>
                      </a:lnTo>
                      <a:lnTo>
                        <a:pt x="2840" y="4332"/>
                      </a:lnTo>
                      <a:lnTo>
                        <a:pt x="2916" y="4130"/>
                      </a:lnTo>
                      <a:lnTo>
                        <a:pt x="2992" y="3936"/>
                      </a:lnTo>
                      <a:lnTo>
                        <a:pt x="3093" y="3742"/>
                      </a:lnTo>
                      <a:lnTo>
                        <a:pt x="3202" y="3540"/>
                      </a:lnTo>
                      <a:lnTo>
                        <a:pt x="3329" y="3346"/>
                      </a:lnTo>
                      <a:lnTo>
                        <a:pt x="3472" y="3152"/>
                      </a:lnTo>
                      <a:lnTo>
                        <a:pt x="3565" y="3026"/>
                      </a:lnTo>
                      <a:lnTo>
                        <a:pt x="3649" y="2883"/>
                      </a:lnTo>
                      <a:lnTo>
                        <a:pt x="3717" y="2739"/>
                      </a:lnTo>
                      <a:lnTo>
                        <a:pt x="3776" y="2596"/>
                      </a:lnTo>
                      <a:lnTo>
                        <a:pt x="3826" y="2444"/>
                      </a:lnTo>
                      <a:lnTo>
                        <a:pt x="3860" y="2293"/>
                      </a:lnTo>
                      <a:lnTo>
                        <a:pt x="3877" y="2132"/>
                      </a:lnTo>
                      <a:lnTo>
                        <a:pt x="3885" y="1981"/>
                      </a:lnTo>
                      <a:lnTo>
                        <a:pt x="3885" y="1821"/>
                      </a:lnTo>
                      <a:lnTo>
                        <a:pt x="3868" y="1661"/>
                      </a:lnTo>
                      <a:lnTo>
                        <a:pt x="3835" y="1509"/>
                      </a:lnTo>
                      <a:lnTo>
                        <a:pt x="3792" y="1357"/>
                      </a:lnTo>
                      <a:lnTo>
                        <a:pt x="3742" y="1205"/>
                      </a:lnTo>
                      <a:lnTo>
                        <a:pt x="3674" y="1054"/>
                      </a:lnTo>
                      <a:lnTo>
                        <a:pt x="3590" y="910"/>
                      </a:lnTo>
                      <a:lnTo>
                        <a:pt x="3497" y="776"/>
                      </a:lnTo>
                      <a:lnTo>
                        <a:pt x="3430" y="691"/>
                      </a:lnTo>
                      <a:lnTo>
                        <a:pt x="3363" y="624"/>
                      </a:lnTo>
                      <a:lnTo>
                        <a:pt x="3228" y="481"/>
                      </a:lnTo>
                      <a:lnTo>
                        <a:pt x="3076" y="363"/>
                      </a:lnTo>
                      <a:lnTo>
                        <a:pt x="2916" y="262"/>
                      </a:lnTo>
                      <a:lnTo>
                        <a:pt x="2747" y="177"/>
                      </a:lnTo>
                      <a:lnTo>
                        <a:pt x="2570" y="110"/>
                      </a:lnTo>
                      <a:lnTo>
                        <a:pt x="2393" y="51"/>
                      </a:lnTo>
                      <a:lnTo>
                        <a:pt x="2208" y="17"/>
                      </a:lnTo>
                      <a:lnTo>
                        <a:pt x="2023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" name="Google Shape;474;p22">
                  <a:extLst>
                    <a:ext uri="{FF2B5EF4-FFF2-40B4-BE49-F238E27FC236}">
                      <a16:creationId xmlns:a16="http://schemas.microsoft.com/office/drawing/2014/main" id="{B00143E2-DBCC-FBB6-C781-DD5AF2668280}"/>
                    </a:ext>
                  </a:extLst>
                </p:cNvPr>
                <p:cNvSpPr/>
                <p:nvPr/>
              </p:nvSpPr>
              <p:spPr>
                <a:xfrm>
                  <a:off x="1890535" y="2595478"/>
                  <a:ext cx="160797" cy="161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1" h="3549" extrusionOk="0">
                      <a:moveTo>
                        <a:pt x="1770" y="1"/>
                      </a:moveTo>
                      <a:lnTo>
                        <a:pt x="1661" y="9"/>
                      </a:lnTo>
                      <a:lnTo>
                        <a:pt x="1560" y="18"/>
                      </a:lnTo>
                      <a:lnTo>
                        <a:pt x="1450" y="34"/>
                      </a:lnTo>
                      <a:lnTo>
                        <a:pt x="1349" y="60"/>
                      </a:lnTo>
                      <a:lnTo>
                        <a:pt x="1239" y="85"/>
                      </a:lnTo>
                      <a:lnTo>
                        <a:pt x="1138" y="119"/>
                      </a:lnTo>
                      <a:lnTo>
                        <a:pt x="1037" y="161"/>
                      </a:lnTo>
                      <a:lnTo>
                        <a:pt x="944" y="211"/>
                      </a:lnTo>
                      <a:lnTo>
                        <a:pt x="843" y="262"/>
                      </a:lnTo>
                      <a:lnTo>
                        <a:pt x="759" y="321"/>
                      </a:lnTo>
                      <a:lnTo>
                        <a:pt x="666" y="388"/>
                      </a:lnTo>
                      <a:lnTo>
                        <a:pt x="582" y="464"/>
                      </a:lnTo>
                      <a:lnTo>
                        <a:pt x="506" y="540"/>
                      </a:lnTo>
                      <a:lnTo>
                        <a:pt x="430" y="624"/>
                      </a:lnTo>
                      <a:lnTo>
                        <a:pt x="354" y="709"/>
                      </a:lnTo>
                      <a:lnTo>
                        <a:pt x="287" y="810"/>
                      </a:lnTo>
                      <a:lnTo>
                        <a:pt x="194" y="961"/>
                      </a:lnTo>
                      <a:lnTo>
                        <a:pt x="127" y="1122"/>
                      </a:lnTo>
                      <a:lnTo>
                        <a:pt x="68" y="1290"/>
                      </a:lnTo>
                      <a:lnTo>
                        <a:pt x="26" y="1459"/>
                      </a:lnTo>
                      <a:lnTo>
                        <a:pt x="9" y="1627"/>
                      </a:lnTo>
                      <a:lnTo>
                        <a:pt x="1" y="1804"/>
                      </a:lnTo>
                      <a:lnTo>
                        <a:pt x="9" y="1973"/>
                      </a:lnTo>
                      <a:lnTo>
                        <a:pt x="34" y="2141"/>
                      </a:lnTo>
                      <a:lnTo>
                        <a:pt x="76" y="2301"/>
                      </a:lnTo>
                      <a:lnTo>
                        <a:pt x="135" y="2462"/>
                      </a:lnTo>
                      <a:lnTo>
                        <a:pt x="211" y="2622"/>
                      </a:lnTo>
                      <a:lnTo>
                        <a:pt x="304" y="2765"/>
                      </a:lnTo>
                      <a:lnTo>
                        <a:pt x="405" y="2908"/>
                      </a:lnTo>
                      <a:lnTo>
                        <a:pt x="523" y="3035"/>
                      </a:lnTo>
                      <a:lnTo>
                        <a:pt x="658" y="3153"/>
                      </a:lnTo>
                      <a:lnTo>
                        <a:pt x="801" y="3262"/>
                      </a:lnTo>
                      <a:lnTo>
                        <a:pt x="919" y="3330"/>
                      </a:lnTo>
                      <a:lnTo>
                        <a:pt x="1029" y="3389"/>
                      </a:lnTo>
                      <a:lnTo>
                        <a:pt x="1155" y="3439"/>
                      </a:lnTo>
                      <a:lnTo>
                        <a:pt x="1273" y="3481"/>
                      </a:lnTo>
                      <a:lnTo>
                        <a:pt x="1399" y="3507"/>
                      </a:lnTo>
                      <a:lnTo>
                        <a:pt x="1517" y="3532"/>
                      </a:lnTo>
                      <a:lnTo>
                        <a:pt x="1644" y="3549"/>
                      </a:lnTo>
                      <a:lnTo>
                        <a:pt x="1880" y="3549"/>
                      </a:lnTo>
                      <a:lnTo>
                        <a:pt x="1989" y="3532"/>
                      </a:lnTo>
                      <a:lnTo>
                        <a:pt x="2091" y="3523"/>
                      </a:lnTo>
                      <a:lnTo>
                        <a:pt x="2200" y="3498"/>
                      </a:lnTo>
                      <a:lnTo>
                        <a:pt x="2301" y="3464"/>
                      </a:lnTo>
                      <a:lnTo>
                        <a:pt x="2402" y="3431"/>
                      </a:lnTo>
                      <a:lnTo>
                        <a:pt x="2503" y="3389"/>
                      </a:lnTo>
                      <a:lnTo>
                        <a:pt x="2605" y="3346"/>
                      </a:lnTo>
                      <a:lnTo>
                        <a:pt x="2697" y="3287"/>
                      </a:lnTo>
                      <a:lnTo>
                        <a:pt x="2790" y="3228"/>
                      </a:lnTo>
                      <a:lnTo>
                        <a:pt x="2874" y="3161"/>
                      </a:lnTo>
                      <a:lnTo>
                        <a:pt x="2959" y="3094"/>
                      </a:lnTo>
                      <a:lnTo>
                        <a:pt x="3043" y="3018"/>
                      </a:lnTo>
                      <a:lnTo>
                        <a:pt x="3119" y="2933"/>
                      </a:lnTo>
                      <a:lnTo>
                        <a:pt x="3186" y="2841"/>
                      </a:lnTo>
                      <a:lnTo>
                        <a:pt x="3254" y="2748"/>
                      </a:lnTo>
                      <a:lnTo>
                        <a:pt x="3346" y="2588"/>
                      </a:lnTo>
                      <a:lnTo>
                        <a:pt x="3422" y="2428"/>
                      </a:lnTo>
                      <a:lnTo>
                        <a:pt x="3473" y="2259"/>
                      </a:lnTo>
                      <a:lnTo>
                        <a:pt x="3515" y="2091"/>
                      </a:lnTo>
                      <a:lnTo>
                        <a:pt x="3540" y="1922"/>
                      </a:lnTo>
                      <a:lnTo>
                        <a:pt x="3540" y="1754"/>
                      </a:lnTo>
                      <a:lnTo>
                        <a:pt x="3532" y="1585"/>
                      </a:lnTo>
                      <a:lnTo>
                        <a:pt x="3506" y="1417"/>
                      </a:lnTo>
                      <a:lnTo>
                        <a:pt x="3464" y="1248"/>
                      </a:lnTo>
                      <a:lnTo>
                        <a:pt x="3405" y="1088"/>
                      </a:lnTo>
                      <a:lnTo>
                        <a:pt x="3329" y="936"/>
                      </a:lnTo>
                      <a:lnTo>
                        <a:pt x="3245" y="784"/>
                      </a:lnTo>
                      <a:lnTo>
                        <a:pt x="3136" y="650"/>
                      </a:lnTo>
                      <a:lnTo>
                        <a:pt x="3018" y="523"/>
                      </a:lnTo>
                      <a:lnTo>
                        <a:pt x="2891" y="397"/>
                      </a:lnTo>
                      <a:lnTo>
                        <a:pt x="2739" y="296"/>
                      </a:lnTo>
                      <a:lnTo>
                        <a:pt x="2630" y="228"/>
                      </a:lnTo>
                      <a:lnTo>
                        <a:pt x="2512" y="169"/>
                      </a:lnTo>
                      <a:lnTo>
                        <a:pt x="2394" y="119"/>
                      </a:lnTo>
                      <a:lnTo>
                        <a:pt x="2268" y="77"/>
                      </a:lnTo>
                      <a:lnTo>
                        <a:pt x="2150" y="43"/>
                      </a:lnTo>
                      <a:lnTo>
                        <a:pt x="2023" y="26"/>
                      </a:lnTo>
                      <a:lnTo>
                        <a:pt x="1897" y="9"/>
                      </a:lnTo>
                      <a:lnTo>
                        <a:pt x="1770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" name="Google Shape;475;p22">
                  <a:extLst>
                    <a:ext uri="{FF2B5EF4-FFF2-40B4-BE49-F238E27FC236}">
                      <a16:creationId xmlns:a16="http://schemas.microsoft.com/office/drawing/2014/main" id="{11567D8F-C2DF-9996-7A65-29462ACBB850}"/>
                    </a:ext>
                  </a:extLst>
                </p:cNvPr>
                <p:cNvSpPr/>
                <p:nvPr/>
              </p:nvSpPr>
              <p:spPr>
                <a:xfrm>
                  <a:off x="1628022" y="2449668"/>
                  <a:ext cx="160751" cy="1607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0" h="3541" extrusionOk="0">
                      <a:moveTo>
                        <a:pt x="1770" y="1"/>
                      </a:moveTo>
                      <a:lnTo>
                        <a:pt x="1601" y="9"/>
                      </a:lnTo>
                      <a:lnTo>
                        <a:pt x="1441" y="26"/>
                      </a:lnTo>
                      <a:lnTo>
                        <a:pt x="1290" y="68"/>
                      </a:lnTo>
                      <a:lnTo>
                        <a:pt x="1130" y="119"/>
                      </a:lnTo>
                      <a:lnTo>
                        <a:pt x="978" y="186"/>
                      </a:lnTo>
                      <a:lnTo>
                        <a:pt x="835" y="262"/>
                      </a:lnTo>
                      <a:lnTo>
                        <a:pt x="691" y="363"/>
                      </a:lnTo>
                      <a:lnTo>
                        <a:pt x="565" y="473"/>
                      </a:lnTo>
                      <a:lnTo>
                        <a:pt x="438" y="599"/>
                      </a:lnTo>
                      <a:lnTo>
                        <a:pt x="329" y="742"/>
                      </a:lnTo>
                      <a:lnTo>
                        <a:pt x="228" y="886"/>
                      </a:lnTo>
                      <a:lnTo>
                        <a:pt x="152" y="1046"/>
                      </a:lnTo>
                      <a:lnTo>
                        <a:pt x="85" y="1206"/>
                      </a:lnTo>
                      <a:lnTo>
                        <a:pt x="42" y="1366"/>
                      </a:lnTo>
                      <a:lnTo>
                        <a:pt x="9" y="1535"/>
                      </a:lnTo>
                      <a:lnTo>
                        <a:pt x="0" y="1703"/>
                      </a:lnTo>
                      <a:lnTo>
                        <a:pt x="0" y="1872"/>
                      </a:lnTo>
                      <a:lnTo>
                        <a:pt x="17" y="2040"/>
                      </a:lnTo>
                      <a:lnTo>
                        <a:pt x="51" y="2209"/>
                      </a:lnTo>
                      <a:lnTo>
                        <a:pt x="101" y="2377"/>
                      </a:lnTo>
                      <a:lnTo>
                        <a:pt x="169" y="2537"/>
                      </a:lnTo>
                      <a:lnTo>
                        <a:pt x="253" y="2689"/>
                      </a:lnTo>
                      <a:lnTo>
                        <a:pt x="354" y="2832"/>
                      </a:lnTo>
                      <a:lnTo>
                        <a:pt x="464" y="2976"/>
                      </a:lnTo>
                      <a:lnTo>
                        <a:pt x="531" y="3043"/>
                      </a:lnTo>
                      <a:lnTo>
                        <a:pt x="607" y="3111"/>
                      </a:lnTo>
                      <a:lnTo>
                        <a:pt x="750" y="3220"/>
                      </a:lnTo>
                      <a:lnTo>
                        <a:pt x="910" y="3321"/>
                      </a:lnTo>
                      <a:lnTo>
                        <a:pt x="1071" y="3397"/>
                      </a:lnTo>
                      <a:lnTo>
                        <a:pt x="1239" y="3465"/>
                      </a:lnTo>
                      <a:lnTo>
                        <a:pt x="1416" y="3507"/>
                      </a:lnTo>
                      <a:lnTo>
                        <a:pt x="1593" y="3532"/>
                      </a:lnTo>
                      <a:lnTo>
                        <a:pt x="1770" y="3540"/>
                      </a:lnTo>
                      <a:lnTo>
                        <a:pt x="1930" y="3532"/>
                      </a:lnTo>
                      <a:lnTo>
                        <a:pt x="2090" y="3515"/>
                      </a:lnTo>
                      <a:lnTo>
                        <a:pt x="2250" y="3473"/>
                      </a:lnTo>
                      <a:lnTo>
                        <a:pt x="2402" y="3422"/>
                      </a:lnTo>
                      <a:lnTo>
                        <a:pt x="2554" y="3355"/>
                      </a:lnTo>
                      <a:lnTo>
                        <a:pt x="2697" y="3279"/>
                      </a:lnTo>
                      <a:lnTo>
                        <a:pt x="2840" y="3178"/>
                      </a:lnTo>
                      <a:lnTo>
                        <a:pt x="2975" y="3068"/>
                      </a:lnTo>
                      <a:lnTo>
                        <a:pt x="3102" y="2942"/>
                      </a:lnTo>
                      <a:lnTo>
                        <a:pt x="3211" y="2799"/>
                      </a:lnTo>
                      <a:lnTo>
                        <a:pt x="3304" y="2655"/>
                      </a:lnTo>
                      <a:lnTo>
                        <a:pt x="3380" y="2495"/>
                      </a:lnTo>
                      <a:lnTo>
                        <a:pt x="3447" y="2335"/>
                      </a:lnTo>
                      <a:lnTo>
                        <a:pt x="3489" y="2175"/>
                      </a:lnTo>
                      <a:lnTo>
                        <a:pt x="3523" y="2007"/>
                      </a:lnTo>
                      <a:lnTo>
                        <a:pt x="3540" y="1838"/>
                      </a:lnTo>
                      <a:lnTo>
                        <a:pt x="3540" y="1669"/>
                      </a:lnTo>
                      <a:lnTo>
                        <a:pt x="3515" y="1501"/>
                      </a:lnTo>
                      <a:lnTo>
                        <a:pt x="3481" y="1332"/>
                      </a:lnTo>
                      <a:lnTo>
                        <a:pt x="3430" y="1164"/>
                      </a:lnTo>
                      <a:lnTo>
                        <a:pt x="3363" y="1004"/>
                      </a:lnTo>
                      <a:lnTo>
                        <a:pt x="3287" y="852"/>
                      </a:lnTo>
                      <a:lnTo>
                        <a:pt x="3186" y="709"/>
                      </a:lnTo>
                      <a:lnTo>
                        <a:pt x="3068" y="565"/>
                      </a:lnTo>
                      <a:lnTo>
                        <a:pt x="3000" y="498"/>
                      </a:lnTo>
                      <a:lnTo>
                        <a:pt x="2933" y="431"/>
                      </a:lnTo>
                      <a:lnTo>
                        <a:pt x="2781" y="321"/>
                      </a:lnTo>
                      <a:lnTo>
                        <a:pt x="2630" y="220"/>
                      </a:lnTo>
                      <a:lnTo>
                        <a:pt x="2461" y="144"/>
                      </a:lnTo>
                      <a:lnTo>
                        <a:pt x="2293" y="77"/>
                      </a:lnTo>
                      <a:lnTo>
                        <a:pt x="2124" y="35"/>
                      </a:lnTo>
                      <a:lnTo>
                        <a:pt x="1947" y="9"/>
                      </a:lnTo>
                      <a:lnTo>
                        <a:pt x="1770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" name="Google Shape;476;p22">
                  <a:extLst>
                    <a:ext uri="{FF2B5EF4-FFF2-40B4-BE49-F238E27FC236}">
                      <a16:creationId xmlns:a16="http://schemas.microsoft.com/office/drawing/2014/main" id="{B37253A1-8E58-1EC1-31D8-22E35C9D1D5C}"/>
                    </a:ext>
                  </a:extLst>
                </p:cNvPr>
                <p:cNvSpPr/>
                <p:nvPr/>
              </p:nvSpPr>
              <p:spPr>
                <a:xfrm>
                  <a:off x="1320689" y="2500209"/>
                  <a:ext cx="418726" cy="3176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21" h="6996" extrusionOk="0">
                      <a:moveTo>
                        <a:pt x="8285" y="0"/>
                      </a:moveTo>
                      <a:lnTo>
                        <a:pt x="8201" y="17"/>
                      </a:lnTo>
                      <a:lnTo>
                        <a:pt x="8125" y="34"/>
                      </a:lnTo>
                      <a:lnTo>
                        <a:pt x="8041" y="68"/>
                      </a:lnTo>
                      <a:lnTo>
                        <a:pt x="7973" y="101"/>
                      </a:lnTo>
                      <a:lnTo>
                        <a:pt x="7898" y="144"/>
                      </a:lnTo>
                      <a:lnTo>
                        <a:pt x="7830" y="194"/>
                      </a:lnTo>
                      <a:lnTo>
                        <a:pt x="7763" y="253"/>
                      </a:lnTo>
                      <a:lnTo>
                        <a:pt x="7619" y="396"/>
                      </a:lnTo>
                      <a:lnTo>
                        <a:pt x="7476" y="531"/>
                      </a:lnTo>
                      <a:lnTo>
                        <a:pt x="7173" y="792"/>
                      </a:lnTo>
                      <a:lnTo>
                        <a:pt x="6861" y="1037"/>
                      </a:lnTo>
                      <a:lnTo>
                        <a:pt x="6549" y="1273"/>
                      </a:lnTo>
                      <a:lnTo>
                        <a:pt x="6220" y="1500"/>
                      </a:lnTo>
                      <a:lnTo>
                        <a:pt x="5892" y="1719"/>
                      </a:lnTo>
                      <a:lnTo>
                        <a:pt x="5563" y="1922"/>
                      </a:lnTo>
                      <a:lnTo>
                        <a:pt x="5226" y="2124"/>
                      </a:lnTo>
                      <a:lnTo>
                        <a:pt x="4880" y="2318"/>
                      </a:lnTo>
                      <a:lnTo>
                        <a:pt x="4535" y="2512"/>
                      </a:lnTo>
                      <a:lnTo>
                        <a:pt x="4181" y="2689"/>
                      </a:lnTo>
                      <a:lnTo>
                        <a:pt x="3996" y="2773"/>
                      </a:lnTo>
                      <a:lnTo>
                        <a:pt x="3810" y="2849"/>
                      </a:lnTo>
                      <a:lnTo>
                        <a:pt x="3625" y="2916"/>
                      </a:lnTo>
                      <a:lnTo>
                        <a:pt x="3423" y="2984"/>
                      </a:lnTo>
                      <a:lnTo>
                        <a:pt x="3229" y="3034"/>
                      </a:lnTo>
                      <a:lnTo>
                        <a:pt x="3018" y="3076"/>
                      </a:lnTo>
                      <a:lnTo>
                        <a:pt x="2799" y="3102"/>
                      </a:lnTo>
                      <a:lnTo>
                        <a:pt x="2580" y="3118"/>
                      </a:lnTo>
                      <a:lnTo>
                        <a:pt x="2344" y="3127"/>
                      </a:lnTo>
                      <a:lnTo>
                        <a:pt x="2099" y="3110"/>
                      </a:lnTo>
                      <a:lnTo>
                        <a:pt x="1939" y="3110"/>
                      </a:lnTo>
                      <a:lnTo>
                        <a:pt x="1779" y="3118"/>
                      </a:lnTo>
                      <a:lnTo>
                        <a:pt x="1619" y="3135"/>
                      </a:lnTo>
                      <a:lnTo>
                        <a:pt x="1467" y="3169"/>
                      </a:lnTo>
                      <a:lnTo>
                        <a:pt x="1316" y="3211"/>
                      </a:lnTo>
                      <a:lnTo>
                        <a:pt x="1172" y="3270"/>
                      </a:lnTo>
                      <a:lnTo>
                        <a:pt x="1029" y="3338"/>
                      </a:lnTo>
                      <a:lnTo>
                        <a:pt x="894" y="3422"/>
                      </a:lnTo>
                      <a:lnTo>
                        <a:pt x="768" y="3506"/>
                      </a:lnTo>
                      <a:lnTo>
                        <a:pt x="641" y="3607"/>
                      </a:lnTo>
                      <a:lnTo>
                        <a:pt x="532" y="3725"/>
                      </a:lnTo>
                      <a:lnTo>
                        <a:pt x="422" y="3843"/>
                      </a:lnTo>
                      <a:lnTo>
                        <a:pt x="330" y="3970"/>
                      </a:lnTo>
                      <a:lnTo>
                        <a:pt x="245" y="4113"/>
                      </a:lnTo>
                      <a:lnTo>
                        <a:pt x="170" y="4256"/>
                      </a:lnTo>
                      <a:lnTo>
                        <a:pt x="111" y="4416"/>
                      </a:lnTo>
                      <a:lnTo>
                        <a:pt x="77" y="4509"/>
                      </a:lnTo>
                      <a:lnTo>
                        <a:pt x="52" y="4610"/>
                      </a:lnTo>
                      <a:lnTo>
                        <a:pt x="18" y="4795"/>
                      </a:lnTo>
                      <a:lnTo>
                        <a:pt x="1" y="4989"/>
                      </a:lnTo>
                      <a:lnTo>
                        <a:pt x="9" y="5183"/>
                      </a:lnTo>
                      <a:lnTo>
                        <a:pt x="26" y="5369"/>
                      </a:lnTo>
                      <a:lnTo>
                        <a:pt x="68" y="5554"/>
                      </a:lnTo>
                      <a:lnTo>
                        <a:pt x="127" y="5731"/>
                      </a:lnTo>
                      <a:lnTo>
                        <a:pt x="195" y="5899"/>
                      </a:lnTo>
                      <a:lnTo>
                        <a:pt x="287" y="6068"/>
                      </a:lnTo>
                      <a:lnTo>
                        <a:pt x="389" y="6220"/>
                      </a:lnTo>
                      <a:lnTo>
                        <a:pt x="515" y="6363"/>
                      </a:lnTo>
                      <a:lnTo>
                        <a:pt x="641" y="6498"/>
                      </a:lnTo>
                      <a:lnTo>
                        <a:pt x="793" y="6616"/>
                      </a:lnTo>
                      <a:lnTo>
                        <a:pt x="953" y="6725"/>
                      </a:lnTo>
                      <a:lnTo>
                        <a:pt x="1122" y="6818"/>
                      </a:lnTo>
                      <a:lnTo>
                        <a:pt x="1215" y="6860"/>
                      </a:lnTo>
                      <a:lnTo>
                        <a:pt x="1307" y="6894"/>
                      </a:lnTo>
                      <a:lnTo>
                        <a:pt x="1408" y="6919"/>
                      </a:lnTo>
                      <a:lnTo>
                        <a:pt x="1501" y="6945"/>
                      </a:lnTo>
                      <a:lnTo>
                        <a:pt x="1695" y="6987"/>
                      </a:lnTo>
                      <a:lnTo>
                        <a:pt x="1889" y="6995"/>
                      </a:lnTo>
                      <a:lnTo>
                        <a:pt x="2074" y="6995"/>
                      </a:lnTo>
                      <a:lnTo>
                        <a:pt x="2268" y="6970"/>
                      </a:lnTo>
                      <a:lnTo>
                        <a:pt x="2445" y="6936"/>
                      </a:lnTo>
                      <a:lnTo>
                        <a:pt x="2622" y="6877"/>
                      </a:lnTo>
                      <a:lnTo>
                        <a:pt x="2799" y="6801"/>
                      </a:lnTo>
                      <a:lnTo>
                        <a:pt x="2959" y="6717"/>
                      </a:lnTo>
                      <a:lnTo>
                        <a:pt x="3119" y="6607"/>
                      </a:lnTo>
                      <a:lnTo>
                        <a:pt x="3262" y="6489"/>
                      </a:lnTo>
                      <a:lnTo>
                        <a:pt x="3397" y="6355"/>
                      </a:lnTo>
                      <a:lnTo>
                        <a:pt x="3515" y="6211"/>
                      </a:lnTo>
                      <a:lnTo>
                        <a:pt x="3625" y="6051"/>
                      </a:lnTo>
                      <a:lnTo>
                        <a:pt x="3709" y="5874"/>
                      </a:lnTo>
                      <a:lnTo>
                        <a:pt x="3751" y="5782"/>
                      </a:lnTo>
                      <a:lnTo>
                        <a:pt x="3785" y="5689"/>
                      </a:lnTo>
                      <a:lnTo>
                        <a:pt x="3869" y="5461"/>
                      </a:lnTo>
                      <a:lnTo>
                        <a:pt x="3970" y="5251"/>
                      </a:lnTo>
                      <a:lnTo>
                        <a:pt x="4071" y="5048"/>
                      </a:lnTo>
                      <a:lnTo>
                        <a:pt x="4189" y="4863"/>
                      </a:lnTo>
                      <a:lnTo>
                        <a:pt x="4307" y="4694"/>
                      </a:lnTo>
                      <a:lnTo>
                        <a:pt x="4442" y="4526"/>
                      </a:lnTo>
                      <a:lnTo>
                        <a:pt x="4577" y="4374"/>
                      </a:lnTo>
                      <a:lnTo>
                        <a:pt x="4712" y="4231"/>
                      </a:lnTo>
                      <a:lnTo>
                        <a:pt x="4855" y="4088"/>
                      </a:lnTo>
                      <a:lnTo>
                        <a:pt x="5007" y="3961"/>
                      </a:lnTo>
                      <a:lnTo>
                        <a:pt x="5310" y="3708"/>
                      </a:lnTo>
                      <a:lnTo>
                        <a:pt x="5631" y="3464"/>
                      </a:lnTo>
                      <a:lnTo>
                        <a:pt x="5942" y="3228"/>
                      </a:lnTo>
                      <a:lnTo>
                        <a:pt x="6263" y="2992"/>
                      </a:lnTo>
                      <a:lnTo>
                        <a:pt x="6583" y="2773"/>
                      </a:lnTo>
                      <a:lnTo>
                        <a:pt x="6920" y="2562"/>
                      </a:lnTo>
                      <a:lnTo>
                        <a:pt x="7257" y="2352"/>
                      </a:lnTo>
                      <a:lnTo>
                        <a:pt x="7594" y="2158"/>
                      </a:lnTo>
                      <a:lnTo>
                        <a:pt x="7948" y="1972"/>
                      </a:lnTo>
                      <a:lnTo>
                        <a:pt x="8302" y="1804"/>
                      </a:lnTo>
                      <a:lnTo>
                        <a:pt x="8487" y="1719"/>
                      </a:lnTo>
                      <a:lnTo>
                        <a:pt x="8673" y="1644"/>
                      </a:lnTo>
                      <a:lnTo>
                        <a:pt x="8757" y="1610"/>
                      </a:lnTo>
                      <a:lnTo>
                        <a:pt x="8833" y="1568"/>
                      </a:lnTo>
                      <a:lnTo>
                        <a:pt x="8909" y="1509"/>
                      </a:lnTo>
                      <a:lnTo>
                        <a:pt x="8976" y="1450"/>
                      </a:lnTo>
                      <a:lnTo>
                        <a:pt x="9035" y="1382"/>
                      </a:lnTo>
                      <a:lnTo>
                        <a:pt x="9086" y="1315"/>
                      </a:lnTo>
                      <a:lnTo>
                        <a:pt x="9128" y="1239"/>
                      </a:lnTo>
                      <a:lnTo>
                        <a:pt x="9162" y="1163"/>
                      </a:lnTo>
                      <a:lnTo>
                        <a:pt x="9187" y="1087"/>
                      </a:lnTo>
                      <a:lnTo>
                        <a:pt x="9204" y="1012"/>
                      </a:lnTo>
                      <a:lnTo>
                        <a:pt x="9221" y="927"/>
                      </a:lnTo>
                      <a:lnTo>
                        <a:pt x="9221" y="843"/>
                      </a:lnTo>
                      <a:lnTo>
                        <a:pt x="9221" y="767"/>
                      </a:lnTo>
                      <a:lnTo>
                        <a:pt x="9204" y="683"/>
                      </a:lnTo>
                      <a:lnTo>
                        <a:pt x="9187" y="607"/>
                      </a:lnTo>
                      <a:lnTo>
                        <a:pt x="9153" y="523"/>
                      </a:lnTo>
                      <a:lnTo>
                        <a:pt x="9120" y="447"/>
                      </a:lnTo>
                      <a:lnTo>
                        <a:pt x="9077" y="379"/>
                      </a:lnTo>
                      <a:lnTo>
                        <a:pt x="9027" y="312"/>
                      </a:lnTo>
                      <a:lnTo>
                        <a:pt x="8968" y="245"/>
                      </a:lnTo>
                      <a:lnTo>
                        <a:pt x="8900" y="186"/>
                      </a:lnTo>
                      <a:lnTo>
                        <a:pt x="8833" y="135"/>
                      </a:lnTo>
                      <a:lnTo>
                        <a:pt x="8757" y="93"/>
                      </a:lnTo>
                      <a:lnTo>
                        <a:pt x="8681" y="59"/>
                      </a:lnTo>
                      <a:lnTo>
                        <a:pt x="8605" y="34"/>
                      </a:lnTo>
                      <a:lnTo>
                        <a:pt x="8530" y="17"/>
                      </a:lnTo>
                      <a:lnTo>
                        <a:pt x="844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" name="Google Shape;477;p22">
                  <a:extLst>
                    <a:ext uri="{FF2B5EF4-FFF2-40B4-BE49-F238E27FC236}">
                      <a16:creationId xmlns:a16="http://schemas.microsoft.com/office/drawing/2014/main" id="{15253E6E-3432-E0A4-B33B-5D84C716D4ED}"/>
                    </a:ext>
                  </a:extLst>
                </p:cNvPr>
                <p:cNvSpPr/>
                <p:nvPr/>
              </p:nvSpPr>
              <p:spPr>
                <a:xfrm>
                  <a:off x="1683104" y="2651741"/>
                  <a:ext cx="320776" cy="416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64" h="9179" extrusionOk="0">
                      <a:moveTo>
                        <a:pt x="6195" y="1"/>
                      </a:moveTo>
                      <a:lnTo>
                        <a:pt x="6111" y="9"/>
                      </a:lnTo>
                      <a:lnTo>
                        <a:pt x="6026" y="26"/>
                      </a:lnTo>
                      <a:lnTo>
                        <a:pt x="5951" y="43"/>
                      </a:lnTo>
                      <a:lnTo>
                        <a:pt x="5875" y="76"/>
                      </a:lnTo>
                      <a:lnTo>
                        <a:pt x="5799" y="110"/>
                      </a:lnTo>
                      <a:lnTo>
                        <a:pt x="5732" y="152"/>
                      </a:lnTo>
                      <a:lnTo>
                        <a:pt x="5664" y="203"/>
                      </a:lnTo>
                      <a:lnTo>
                        <a:pt x="5605" y="253"/>
                      </a:lnTo>
                      <a:lnTo>
                        <a:pt x="5555" y="321"/>
                      </a:lnTo>
                      <a:lnTo>
                        <a:pt x="5504" y="388"/>
                      </a:lnTo>
                      <a:lnTo>
                        <a:pt x="5462" y="464"/>
                      </a:lnTo>
                      <a:lnTo>
                        <a:pt x="5420" y="540"/>
                      </a:lnTo>
                      <a:lnTo>
                        <a:pt x="5344" y="725"/>
                      </a:lnTo>
                      <a:lnTo>
                        <a:pt x="5268" y="911"/>
                      </a:lnTo>
                      <a:lnTo>
                        <a:pt x="5091" y="1265"/>
                      </a:lnTo>
                      <a:lnTo>
                        <a:pt x="4897" y="1610"/>
                      </a:lnTo>
                      <a:lnTo>
                        <a:pt x="4703" y="1956"/>
                      </a:lnTo>
                      <a:lnTo>
                        <a:pt x="4493" y="2293"/>
                      </a:lnTo>
                      <a:lnTo>
                        <a:pt x="4274" y="2621"/>
                      </a:lnTo>
                      <a:lnTo>
                        <a:pt x="4046" y="2942"/>
                      </a:lnTo>
                      <a:lnTo>
                        <a:pt x="3818" y="3262"/>
                      </a:lnTo>
                      <a:lnTo>
                        <a:pt x="3574" y="3574"/>
                      </a:lnTo>
                      <a:lnTo>
                        <a:pt x="3330" y="3886"/>
                      </a:lnTo>
                      <a:lnTo>
                        <a:pt x="3077" y="4189"/>
                      </a:lnTo>
                      <a:lnTo>
                        <a:pt x="2942" y="4332"/>
                      </a:lnTo>
                      <a:lnTo>
                        <a:pt x="2799" y="4476"/>
                      </a:lnTo>
                      <a:lnTo>
                        <a:pt x="2655" y="4619"/>
                      </a:lnTo>
                      <a:lnTo>
                        <a:pt x="2495" y="4745"/>
                      </a:lnTo>
                      <a:lnTo>
                        <a:pt x="2335" y="4872"/>
                      </a:lnTo>
                      <a:lnTo>
                        <a:pt x="2158" y="4998"/>
                      </a:lnTo>
                      <a:lnTo>
                        <a:pt x="1973" y="5108"/>
                      </a:lnTo>
                      <a:lnTo>
                        <a:pt x="1771" y="5209"/>
                      </a:lnTo>
                      <a:lnTo>
                        <a:pt x="1560" y="5310"/>
                      </a:lnTo>
                      <a:lnTo>
                        <a:pt x="1332" y="5394"/>
                      </a:lnTo>
                      <a:lnTo>
                        <a:pt x="1181" y="5445"/>
                      </a:lnTo>
                      <a:lnTo>
                        <a:pt x="1037" y="5521"/>
                      </a:lnTo>
                      <a:lnTo>
                        <a:pt x="903" y="5596"/>
                      </a:lnTo>
                      <a:lnTo>
                        <a:pt x="768" y="5689"/>
                      </a:lnTo>
                      <a:lnTo>
                        <a:pt x="650" y="5790"/>
                      </a:lnTo>
                      <a:lnTo>
                        <a:pt x="540" y="5900"/>
                      </a:lnTo>
                      <a:lnTo>
                        <a:pt x="431" y="6018"/>
                      </a:lnTo>
                      <a:lnTo>
                        <a:pt x="338" y="6144"/>
                      </a:lnTo>
                      <a:lnTo>
                        <a:pt x="254" y="6279"/>
                      </a:lnTo>
                      <a:lnTo>
                        <a:pt x="186" y="6422"/>
                      </a:lnTo>
                      <a:lnTo>
                        <a:pt x="119" y="6566"/>
                      </a:lnTo>
                      <a:lnTo>
                        <a:pt x="77" y="6717"/>
                      </a:lnTo>
                      <a:lnTo>
                        <a:pt x="35" y="6877"/>
                      </a:lnTo>
                      <a:lnTo>
                        <a:pt x="18" y="7037"/>
                      </a:lnTo>
                      <a:lnTo>
                        <a:pt x="1" y="7198"/>
                      </a:lnTo>
                      <a:lnTo>
                        <a:pt x="9" y="7366"/>
                      </a:lnTo>
                      <a:lnTo>
                        <a:pt x="18" y="7467"/>
                      </a:lnTo>
                      <a:lnTo>
                        <a:pt x="35" y="7568"/>
                      </a:lnTo>
                      <a:lnTo>
                        <a:pt x="77" y="7754"/>
                      </a:lnTo>
                      <a:lnTo>
                        <a:pt x="136" y="7939"/>
                      </a:lnTo>
                      <a:lnTo>
                        <a:pt x="211" y="8116"/>
                      </a:lnTo>
                      <a:lnTo>
                        <a:pt x="304" y="8276"/>
                      </a:lnTo>
                      <a:lnTo>
                        <a:pt x="414" y="8428"/>
                      </a:lnTo>
                      <a:lnTo>
                        <a:pt x="540" y="8571"/>
                      </a:lnTo>
                      <a:lnTo>
                        <a:pt x="675" y="8706"/>
                      </a:lnTo>
                      <a:lnTo>
                        <a:pt x="818" y="8816"/>
                      </a:lnTo>
                      <a:lnTo>
                        <a:pt x="978" y="8917"/>
                      </a:lnTo>
                      <a:lnTo>
                        <a:pt x="1139" y="9010"/>
                      </a:lnTo>
                      <a:lnTo>
                        <a:pt x="1315" y="9077"/>
                      </a:lnTo>
                      <a:lnTo>
                        <a:pt x="1501" y="9128"/>
                      </a:lnTo>
                      <a:lnTo>
                        <a:pt x="1686" y="9161"/>
                      </a:lnTo>
                      <a:lnTo>
                        <a:pt x="1889" y="9178"/>
                      </a:lnTo>
                      <a:lnTo>
                        <a:pt x="2082" y="9178"/>
                      </a:lnTo>
                      <a:lnTo>
                        <a:pt x="2184" y="9170"/>
                      </a:lnTo>
                      <a:lnTo>
                        <a:pt x="2285" y="9153"/>
                      </a:lnTo>
                      <a:lnTo>
                        <a:pt x="2470" y="9111"/>
                      </a:lnTo>
                      <a:lnTo>
                        <a:pt x="2655" y="9052"/>
                      </a:lnTo>
                      <a:lnTo>
                        <a:pt x="2832" y="8967"/>
                      </a:lnTo>
                      <a:lnTo>
                        <a:pt x="2993" y="8875"/>
                      </a:lnTo>
                      <a:lnTo>
                        <a:pt x="3144" y="8774"/>
                      </a:lnTo>
                      <a:lnTo>
                        <a:pt x="3288" y="8647"/>
                      </a:lnTo>
                      <a:lnTo>
                        <a:pt x="3414" y="8512"/>
                      </a:lnTo>
                      <a:lnTo>
                        <a:pt x="3532" y="8369"/>
                      </a:lnTo>
                      <a:lnTo>
                        <a:pt x="3633" y="8209"/>
                      </a:lnTo>
                      <a:lnTo>
                        <a:pt x="3717" y="8040"/>
                      </a:lnTo>
                      <a:lnTo>
                        <a:pt x="3793" y="7863"/>
                      </a:lnTo>
                      <a:lnTo>
                        <a:pt x="3844" y="7686"/>
                      </a:lnTo>
                      <a:lnTo>
                        <a:pt x="3877" y="7493"/>
                      </a:lnTo>
                      <a:lnTo>
                        <a:pt x="3894" y="7299"/>
                      </a:lnTo>
                      <a:lnTo>
                        <a:pt x="3894" y="7198"/>
                      </a:lnTo>
                      <a:lnTo>
                        <a:pt x="3894" y="7105"/>
                      </a:lnTo>
                      <a:lnTo>
                        <a:pt x="3886" y="6861"/>
                      </a:lnTo>
                      <a:lnTo>
                        <a:pt x="3886" y="6625"/>
                      </a:lnTo>
                      <a:lnTo>
                        <a:pt x="3911" y="6397"/>
                      </a:lnTo>
                      <a:lnTo>
                        <a:pt x="3936" y="6186"/>
                      </a:lnTo>
                      <a:lnTo>
                        <a:pt x="3987" y="5976"/>
                      </a:lnTo>
                      <a:lnTo>
                        <a:pt x="4038" y="5773"/>
                      </a:lnTo>
                      <a:lnTo>
                        <a:pt x="4097" y="5580"/>
                      </a:lnTo>
                      <a:lnTo>
                        <a:pt x="4172" y="5394"/>
                      </a:lnTo>
                      <a:lnTo>
                        <a:pt x="4248" y="5209"/>
                      </a:lnTo>
                      <a:lnTo>
                        <a:pt x="4333" y="5032"/>
                      </a:lnTo>
                      <a:lnTo>
                        <a:pt x="4518" y="4678"/>
                      </a:lnTo>
                      <a:lnTo>
                        <a:pt x="4712" y="4332"/>
                      </a:lnTo>
                      <a:lnTo>
                        <a:pt x="4906" y="3987"/>
                      </a:lnTo>
                      <a:lnTo>
                        <a:pt x="5116" y="3650"/>
                      </a:lnTo>
                      <a:lnTo>
                        <a:pt x="5327" y="3321"/>
                      </a:lnTo>
                      <a:lnTo>
                        <a:pt x="5546" y="2992"/>
                      </a:lnTo>
                      <a:lnTo>
                        <a:pt x="5774" y="2672"/>
                      </a:lnTo>
                      <a:lnTo>
                        <a:pt x="6018" y="2360"/>
                      </a:lnTo>
                      <a:lnTo>
                        <a:pt x="6262" y="2048"/>
                      </a:lnTo>
                      <a:lnTo>
                        <a:pt x="6524" y="1753"/>
                      </a:lnTo>
                      <a:lnTo>
                        <a:pt x="6667" y="1610"/>
                      </a:lnTo>
                      <a:lnTo>
                        <a:pt x="6802" y="1467"/>
                      </a:lnTo>
                      <a:lnTo>
                        <a:pt x="6869" y="1399"/>
                      </a:lnTo>
                      <a:lnTo>
                        <a:pt x="6920" y="1332"/>
                      </a:lnTo>
                      <a:lnTo>
                        <a:pt x="6970" y="1248"/>
                      </a:lnTo>
                      <a:lnTo>
                        <a:pt x="7004" y="1164"/>
                      </a:lnTo>
                      <a:lnTo>
                        <a:pt x="7038" y="1079"/>
                      </a:lnTo>
                      <a:lnTo>
                        <a:pt x="7055" y="1003"/>
                      </a:lnTo>
                      <a:lnTo>
                        <a:pt x="7063" y="919"/>
                      </a:lnTo>
                      <a:lnTo>
                        <a:pt x="7063" y="835"/>
                      </a:lnTo>
                      <a:lnTo>
                        <a:pt x="7063" y="751"/>
                      </a:lnTo>
                      <a:lnTo>
                        <a:pt x="7046" y="666"/>
                      </a:lnTo>
                      <a:lnTo>
                        <a:pt x="7021" y="590"/>
                      </a:lnTo>
                      <a:lnTo>
                        <a:pt x="6996" y="515"/>
                      </a:lnTo>
                      <a:lnTo>
                        <a:pt x="6962" y="439"/>
                      </a:lnTo>
                      <a:lnTo>
                        <a:pt x="6920" y="371"/>
                      </a:lnTo>
                      <a:lnTo>
                        <a:pt x="6869" y="304"/>
                      </a:lnTo>
                      <a:lnTo>
                        <a:pt x="6810" y="245"/>
                      </a:lnTo>
                      <a:lnTo>
                        <a:pt x="6751" y="186"/>
                      </a:lnTo>
                      <a:lnTo>
                        <a:pt x="6684" y="144"/>
                      </a:lnTo>
                      <a:lnTo>
                        <a:pt x="6608" y="102"/>
                      </a:lnTo>
                      <a:lnTo>
                        <a:pt x="6524" y="60"/>
                      </a:lnTo>
                      <a:lnTo>
                        <a:pt x="6448" y="34"/>
                      </a:lnTo>
                      <a:lnTo>
                        <a:pt x="6364" y="17"/>
                      </a:lnTo>
                      <a:lnTo>
                        <a:pt x="6279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" name="Google Shape;478;p22">
                  <a:extLst>
                    <a:ext uri="{FF2B5EF4-FFF2-40B4-BE49-F238E27FC236}">
                      <a16:creationId xmlns:a16="http://schemas.microsoft.com/office/drawing/2014/main" id="{ED387D1E-2531-28AE-8DC3-E0D43BF69B46}"/>
                    </a:ext>
                  </a:extLst>
                </p:cNvPr>
                <p:cNvSpPr/>
                <p:nvPr/>
              </p:nvSpPr>
              <p:spPr>
                <a:xfrm>
                  <a:off x="2434725" y="2980463"/>
                  <a:ext cx="161160" cy="1607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9" h="3541" extrusionOk="0">
                      <a:moveTo>
                        <a:pt x="1669" y="1"/>
                      </a:moveTo>
                      <a:lnTo>
                        <a:pt x="1559" y="9"/>
                      </a:lnTo>
                      <a:lnTo>
                        <a:pt x="1458" y="26"/>
                      </a:lnTo>
                      <a:lnTo>
                        <a:pt x="1349" y="51"/>
                      </a:lnTo>
                      <a:lnTo>
                        <a:pt x="1248" y="77"/>
                      </a:lnTo>
                      <a:lnTo>
                        <a:pt x="1147" y="119"/>
                      </a:lnTo>
                      <a:lnTo>
                        <a:pt x="1045" y="161"/>
                      </a:lnTo>
                      <a:lnTo>
                        <a:pt x="944" y="203"/>
                      </a:lnTo>
                      <a:lnTo>
                        <a:pt x="852" y="262"/>
                      </a:lnTo>
                      <a:lnTo>
                        <a:pt x="759" y="321"/>
                      </a:lnTo>
                      <a:lnTo>
                        <a:pt x="675" y="388"/>
                      </a:lnTo>
                      <a:lnTo>
                        <a:pt x="590" y="456"/>
                      </a:lnTo>
                      <a:lnTo>
                        <a:pt x="506" y="532"/>
                      </a:lnTo>
                      <a:lnTo>
                        <a:pt x="430" y="616"/>
                      </a:lnTo>
                      <a:lnTo>
                        <a:pt x="354" y="709"/>
                      </a:lnTo>
                      <a:lnTo>
                        <a:pt x="295" y="801"/>
                      </a:lnTo>
                      <a:lnTo>
                        <a:pt x="203" y="961"/>
                      </a:lnTo>
                      <a:lnTo>
                        <a:pt x="127" y="1122"/>
                      </a:lnTo>
                      <a:lnTo>
                        <a:pt x="68" y="1290"/>
                      </a:lnTo>
                      <a:lnTo>
                        <a:pt x="34" y="1459"/>
                      </a:lnTo>
                      <a:lnTo>
                        <a:pt x="9" y="1627"/>
                      </a:lnTo>
                      <a:lnTo>
                        <a:pt x="0" y="1796"/>
                      </a:lnTo>
                      <a:lnTo>
                        <a:pt x="17" y="1964"/>
                      </a:lnTo>
                      <a:lnTo>
                        <a:pt x="43" y="2133"/>
                      </a:lnTo>
                      <a:lnTo>
                        <a:pt x="85" y="2301"/>
                      </a:lnTo>
                      <a:lnTo>
                        <a:pt x="144" y="2462"/>
                      </a:lnTo>
                      <a:lnTo>
                        <a:pt x="220" y="2613"/>
                      </a:lnTo>
                      <a:lnTo>
                        <a:pt x="304" y="2757"/>
                      </a:lnTo>
                      <a:lnTo>
                        <a:pt x="405" y="2900"/>
                      </a:lnTo>
                      <a:lnTo>
                        <a:pt x="523" y="3026"/>
                      </a:lnTo>
                      <a:lnTo>
                        <a:pt x="658" y="3144"/>
                      </a:lnTo>
                      <a:lnTo>
                        <a:pt x="809" y="3254"/>
                      </a:lnTo>
                      <a:lnTo>
                        <a:pt x="919" y="3321"/>
                      </a:lnTo>
                      <a:lnTo>
                        <a:pt x="1037" y="3380"/>
                      </a:lnTo>
                      <a:lnTo>
                        <a:pt x="1155" y="3431"/>
                      </a:lnTo>
                      <a:lnTo>
                        <a:pt x="1273" y="3473"/>
                      </a:lnTo>
                      <a:lnTo>
                        <a:pt x="1399" y="3507"/>
                      </a:lnTo>
                      <a:lnTo>
                        <a:pt x="1526" y="3523"/>
                      </a:lnTo>
                      <a:lnTo>
                        <a:pt x="1652" y="3540"/>
                      </a:lnTo>
                      <a:lnTo>
                        <a:pt x="1880" y="3540"/>
                      </a:lnTo>
                      <a:lnTo>
                        <a:pt x="1989" y="3532"/>
                      </a:lnTo>
                      <a:lnTo>
                        <a:pt x="2099" y="3515"/>
                      </a:lnTo>
                      <a:lnTo>
                        <a:pt x="2200" y="3490"/>
                      </a:lnTo>
                      <a:lnTo>
                        <a:pt x="2310" y="3464"/>
                      </a:lnTo>
                      <a:lnTo>
                        <a:pt x="2411" y="3431"/>
                      </a:lnTo>
                      <a:lnTo>
                        <a:pt x="2512" y="3389"/>
                      </a:lnTo>
                      <a:lnTo>
                        <a:pt x="2605" y="3338"/>
                      </a:lnTo>
                      <a:lnTo>
                        <a:pt x="2697" y="3287"/>
                      </a:lnTo>
                      <a:lnTo>
                        <a:pt x="2790" y="3220"/>
                      </a:lnTo>
                      <a:lnTo>
                        <a:pt x="2883" y="3161"/>
                      </a:lnTo>
                      <a:lnTo>
                        <a:pt x="2967" y="3085"/>
                      </a:lnTo>
                      <a:lnTo>
                        <a:pt x="3043" y="3009"/>
                      </a:lnTo>
                      <a:lnTo>
                        <a:pt x="3119" y="2925"/>
                      </a:lnTo>
                      <a:lnTo>
                        <a:pt x="3194" y="2832"/>
                      </a:lnTo>
                      <a:lnTo>
                        <a:pt x="3262" y="2740"/>
                      </a:lnTo>
                      <a:lnTo>
                        <a:pt x="3346" y="2588"/>
                      </a:lnTo>
                      <a:lnTo>
                        <a:pt x="3422" y="2419"/>
                      </a:lnTo>
                      <a:lnTo>
                        <a:pt x="3481" y="2259"/>
                      </a:lnTo>
                      <a:lnTo>
                        <a:pt x="3523" y="2091"/>
                      </a:lnTo>
                      <a:lnTo>
                        <a:pt x="3540" y="1914"/>
                      </a:lnTo>
                      <a:lnTo>
                        <a:pt x="3548" y="1745"/>
                      </a:lnTo>
                      <a:lnTo>
                        <a:pt x="3540" y="1577"/>
                      </a:lnTo>
                      <a:lnTo>
                        <a:pt x="3506" y="1408"/>
                      </a:lnTo>
                      <a:lnTo>
                        <a:pt x="3464" y="1248"/>
                      </a:lnTo>
                      <a:lnTo>
                        <a:pt x="3405" y="1088"/>
                      </a:lnTo>
                      <a:lnTo>
                        <a:pt x="3338" y="928"/>
                      </a:lnTo>
                      <a:lnTo>
                        <a:pt x="3245" y="785"/>
                      </a:lnTo>
                      <a:lnTo>
                        <a:pt x="3144" y="641"/>
                      </a:lnTo>
                      <a:lnTo>
                        <a:pt x="3026" y="515"/>
                      </a:lnTo>
                      <a:lnTo>
                        <a:pt x="2891" y="397"/>
                      </a:lnTo>
                      <a:lnTo>
                        <a:pt x="2748" y="287"/>
                      </a:lnTo>
                      <a:lnTo>
                        <a:pt x="2630" y="220"/>
                      </a:lnTo>
                      <a:lnTo>
                        <a:pt x="2512" y="161"/>
                      </a:lnTo>
                      <a:lnTo>
                        <a:pt x="2394" y="110"/>
                      </a:lnTo>
                      <a:lnTo>
                        <a:pt x="2276" y="68"/>
                      </a:lnTo>
                      <a:lnTo>
                        <a:pt x="2149" y="43"/>
                      </a:lnTo>
                      <a:lnTo>
                        <a:pt x="2023" y="18"/>
                      </a:lnTo>
                      <a:lnTo>
                        <a:pt x="1905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" name="Google Shape;479;p22">
                  <a:extLst>
                    <a:ext uri="{FF2B5EF4-FFF2-40B4-BE49-F238E27FC236}">
                      <a16:creationId xmlns:a16="http://schemas.microsoft.com/office/drawing/2014/main" id="{A01E5F5C-43FA-8158-50E4-12BF05674177}"/>
                    </a:ext>
                  </a:extLst>
                </p:cNvPr>
                <p:cNvSpPr/>
                <p:nvPr/>
              </p:nvSpPr>
              <p:spPr>
                <a:xfrm>
                  <a:off x="2191692" y="2795236"/>
                  <a:ext cx="160797" cy="161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1" h="3549" extrusionOk="0">
                      <a:moveTo>
                        <a:pt x="1771" y="1"/>
                      </a:moveTo>
                      <a:lnTo>
                        <a:pt x="1611" y="9"/>
                      </a:lnTo>
                      <a:lnTo>
                        <a:pt x="1450" y="35"/>
                      </a:lnTo>
                      <a:lnTo>
                        <a:pt x="1290" y="68"/>
                      </a:lnTo>
                      <a:lnTo>
                        <a:pt x="1139" y="119"/>
                      </a:lnTo>
                      <a:lnTo>
                        <a:pt x="987" y="186"/>
                      </a:lnTo>
                      <a:lnTo>
                        <a:pt x="835" y="271"/>
                      </a:lnTo>
                      <a:lnTo>
                        <a:pt x="700" y="363"/>
                      </a:lnTo>
                      <a:lnTo>
                        <a:pt x="566" y="473"/>
                      </a:lnTo>
                      <a:lnTo>
                        <a:pt x="439" y="608"/>
                      </a:lnTo>
                      <a:lnTo>
                        <a:pt x="330" y="742"/>
                      </a:lnTo>
                      <a:lnTo>
                        <a:pt x="237" y="894"/>
                      </a:lnTo>
                      <a:lnTo>
                        <a:pt x="153" y="1046"/>
                      </a:lnTo>
                      <a:lnTo>
                        <a:pt x="94" y="1206"/>
                      </a:lnTo>
                      <a:lnTo>
                        <a:pt x="43" y="1366"/>
                      </a:lnTo>
                      <a:lnTo>
                        <a:pt x="18" y="1535"/>
                      </a:lnTo>
                      <a:lnTo>
                        <a:pt x="1" y="1703"/>
                      </a:lnTo>
                      <a:lnTo>
                        <a:pt x="1" y="1880"/>
                      </a:lnTo>
                      <a:lnTo>
                        <a:pt x="18" y="2049"/>
                      </a:lnTo>
                      <a:lnTo>
                        <a:pt x="52" y="2217"/>
                      </a:lnTo>
                      <a:lnTo>
                        <a:pt x="102" y="2377"/>
                      </a:lnTo>
                      <a:lnTo>
                        <a:pt x="169" y="2538"/>
                      </a:lnTo>
                      <a:lnTo>
                        <a:pt x="254" y="2689"/>
                      </a:lnTo>
                      <a:lnTo>
                        <a:pt x="355" y="2841"/>
                      </a:lnTo>
                      <a:lnTo>
                        <a:pt x="473" y="2976"/>
                      </a:lnTo>
                      <a:lnTo>
                        <a:pt x="540" y="3043"/>
                      </a:lnTo>
                      <a:lnTo>
                        <a:pt x="608" y="3111"/>
                      </a:lnTo>
                      <a:lnTo>
                        <a:pt x="759" y="3229"/>
                      </a:lnTo>
                      <a:lnTo>
                        <a:pt x="911" y="3321"/>
                      </a:lnTo>
                      <a:lnTo>
                        <a:pt x="1071" y="3406"/>
                      </a:lnTo>
                      <a:lnTo>
                        <a:pt x="1240" y="3465"/>
                      </a:lnTo>
                      <a:lnTo>
                        <a:pt x="1417" y="3507"/>
                      </a:lnTo>
                      <a:lnTo>
                        <a:pt x="1594" y="3540"/>
                      </a:lnTo>
                      <a:lnTo>
                        <a:pt x="1771" y="3549"/>
                      </a:lnTo>
                      <a:lnTo>
                        <a:pt x="1931" y="3540"/>
                      </a:lnTo>
                      <a:lnTo>
                        <a:pt x="2091" y="3515"/>
                      </a:lnTo>
                      <a:lnTo>
                        <a:pt x="2251" y="3481"/>
                      </a:lnTo>
                      <a:lnTo>
                        <a:pt x="2411" y="3431"/>
                      </a:lnTo>
                      <a:lnTo>
                        <a:pt x="2563" y="3363"/>
                      </a:lnTo>
                      <a:lnTo>
                        <a:pt x="2706" y="3279"/>
                      </a:lnTo>
                      <a:lnTo>
                        <a:pt x="2841" y="3186"/>
                      </a:lnTo>
                      <a:lnTo>
                        <a:pt x="2976" y="3077"/>
                      </a:lnTo>
                      <a:lnTo>
                        <a:pt x="3102" y="2942"/>
                      </a:lnTo>
                      <a:lnTo>
                        <a:pt x="3212" y="2807"/>
                      </a:lnTo>
                      <a:lnTo>
                        <a:pt x="3305" y="2656"/>
                      </a:lnTo>
                      <a:lnTo>
                        <a:pt x="3389" y="2504"/>
                      </a:lnTo>
                      <a:lnTo>
                        <a:pt x="3448" y="2344"/>
                      </a:lnTo>
                      <a:lnTo>
                        <a:pt x="3498" y="2175"/>
                      </a:lnTo>
                      <a:lnTo>
                        <a:pt x="3524" y="2007"/>
                      </a:lnTo>
                      <a:lnTo>
                        <a:pt x="3540" y="1838"/>
                      </a:lnTo>
                      <a:lnTo>
                        <a:pt x="3540" y="1669"/>
                      </a:lnTo>
                      <a:lnTo>
                        <a:pt x="3524" y="1501"/>
                      </a:lnTo>
                      <a:lnTo>
                        <a:pt x="3490" y="1332"/>
                      </a:lnTo>
                      <a:lnTo>
                        <a:pt x="3439" y="1172"/>
                      </a:lnTo>
                      <a:lnTo>
                        <a:pt x="3372" y="1012"/>
                      </a:lnTo>
                      <a:lnTo>
                        <a:pt x="3288" y="852"/>
                      </a:lnTo>
                      <a:lnTo>
                        <a:pt x="3187" y="709"/>
                      </a:lnTo>
                      <a:lnTo>
                        <a:pt x="3069" y="565"/>
                      </a:lnTo>
                      <a:lnTo>
                        <a:pt x="3001" y="498"/>
                      </a:lnTo>
                      <a:lnTo>
                        <a:pt x="2934" y="439"/>
                      </a:lnTo>
                      <a:lnTo>
                        <a:pt x="2790" y="321"/>
                      </a:lnTo>
                      <a:lnTo>
                        <a:pt x="2630" y="228"/>
                      </a:lnTo>
                      <a:lnTo>
                        <a:pt x="2470" y="144"/>
                      </a:lnTo>
                      <a:lnTo>
                        <a:pt x="2302" y="85"/>
                      </a:lnTo>
                      <a:lnTo>
                        <a:pt x="2125" y="35"/>
                      </a:lnTo>
                      <a:lnTo>
                        <a:pt x="1948" y="9"/>
                      </a:lnTo>
                      <a:lnTo>
                        <a:pt x="1771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" name="Google Shape;480;p22">
                  <a:extLst>
                    <a:ext uri="{FF2B5EF4-FFF2-40B4-BE49-F238E27FC236}">
                      <a16:creationId xmlns:a16="http://schemas.microsoft.com/office/drawing/2014/main" id="{013D36EE-3A29-2896-C85F-33996B9AC828}"/>
                    </a:ext>
                  </a:extLst>
                </p:cNvPr>
                <p:cNvSpPr/>
                <p:nvPr/>
              </p:nvSpPr>
              <p:spPr>
                <a:xfrm>
                  <a:off x="1957878" y="2835060"/>
                  <a:ext cx="358239" cy="3880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89" h="8546" extrusionOk="0">
                      <a:moveTo>
                        <a:pt x="6962" y="0"/>
                      </a:moveTo>
                      <a:lnTo>
                        <a:pt x="6886" y="9"/>
                      </a:lnTo>
                      <a:lnTo>
                        <a:pt x="6802" y="26"/>
                      </a:lnTo>
                      <a:lnTo>
                        <a:pt x="6726" y="51"/>
                      </a:lnTo>
                      <a:lnTo>
                        <a:pt x="6650" y="85"/>
                      </a:lnTo>
                      <a:lnTo>
                        <a:pt x="6583" y="127"/>
                      </a:lnTo>
                      <a:lnTo>
                        <a:pt x="6515" y="177"/>
                      </a:lnTo>
                      <a:lnTo>
                        <a:pt x="6448" y="228"/>
                      </a:lnTo>
                      <a:lnTo>
                        <a:pt x="6389" y="287"/>
                      </a:lnTo>
                      <a:lnTo>
                        <a:pt x="6338" y="354"/>
                      </a:lnTo>
                      <a:lnTo>
                        <a:pt x="6288" y="430"/>
                      </a:lnTo>
                      <a:lnTo>
                        <a:pt x="6187" y="607"/>
                      </a:lnTo>
                      <a:lnTo>
                        <a:pt x="6085" y="776"/>
                      </a:lnTo>
                      <a:lnTo>
                        <a:pt x="5866" y="1104"/>
                      </a:lnTo>
                      <a:lnTo>
                        <a:pt x="5630" y="1425"/>
                      </a:lnTo>
                      <a:lnTo>
                        <a:pt x="5386" y="1736"/>
                      </a:lnTo>
                      <a:lnTo>
                        <a:pt x="5133" y="2040"/>
                      </a:lnTo>
                      <a:lnTo>
                        <a:pt x="4872" y="2335"/>
                      </a:lnTo>
                      <a:lnTo>
                        <a:pt x="4611" y="2630"/>
                      </a:lnTo>
                      <a:lnTo>
                        <a:pt x="4332" y="2908"/>
                      </a:lnTo>
                      <a:lnTo>
                        <a:pt x="4054" y="3186"/>
                      </a:lnTo>
                      <a:lnTo>
                        <a:pt x="3768" y="3464"/>
                      </a:lnTo>
                      <a:lnTo>
                        <a:pt x="3473" y="3725"/>
                      </a:lnTo>
                      <a:lnTo>
                        <a:pt x="3321" y="3860"/>
                      </a:lnTo>
                      <a:lnTo>
                        <a:pt x="3161" y="3978"/>
                      </a:lnTo>
                      <a:lnTo>
                        <a:pt x="3001" y="4096"/>
                      </a:lnTo>
                      <a:lnTo>
                        <a:pt x="2824" y="4206"/>
                      </a:lnTo>
                      <a:lnTo>
                        <a:pt x="2647" y="4315"/>
                      </a:lnTo>
                      <a:lnTo>
                        <a:pt x="2462" y="4408"/>
                      </a:lnTo>
                      <a:lnTo>
                        <a:pt x="2259" y="4492"/>
                      </a:lnTo>
                      <a:lnTo>
                        <a:pt x="2049" y="4568"/>
                      </a:lnTo>
                      <a:lnTo>
                        <a:pt x="1821" y="4635"/>
                      </a:lnTo>
                      <a:lnTo>
                        <a:pt x="1585" y="4686"/>
                      </a:lnTo>
                      <a:lnTo>
                        <a:pt x="1425" y="4720"/>
                      </a:lnTo>
                      <a:lnTo>
                        <a:pt x="1273" y="4770"/>
                      </a:lnTo>
                      <a:lnTo>
                        <a:pt x="1130" y="4838"/>
                      </a:lnTo>
                      <a:lnTo>
                        <a:pt x="987" y="4905"/>
                      </a:lnTo>
                      <a:lnTo>
                        <a:pt x="852" y="4989"/>
                      </a:lnTo>
                      <a:lnTo>
                        <a:pt x="726" y="5082"/>
                      </a:lnTo>
                      <a:lnTo>
                        <a:pt x="608" y="5192"/>
                      </a:lnTo>
                      <a:lnTo>
                        <a:pt x="498" y="5301"/>
                      </a:lnTo>
                      <a:lnTo>
                        <a:pt x="397" y="5419"/>
                      </a:lnTo>
                      <a:lnTo>
                        <a:pt x="313" y="5554"/>
                      </a:lnTo>
                      <a:lnTo>
                        <a:pt x="228" y="5689"/>
                      </a:lnTo>
                      <a:lnTo>
                        <a:pt x="161" y="5832"/>
                      </a:lnTo>
                      <a:lnTo>
                        <a:pt x="102" y="5984"/>
                      </a:lnTo>
                      <a:lnTo>
                        <a:pt x="60" y="6144"/>
                      </a:lnTo>
                      <a:lnTo>
                        <a:pt x="26" y="6304"/>
                      </a:lnTo>
                      <a:lnTo>
                        <a:pt x="9" y="6473"/>
                      </a:lnTo>
                      <a:lnTo>
                        <a:pt x="1" y="6565"/>
                      </a:lnTo>
                      <a:lnTo>
                        <a:pt x="9" y="6666"/>
                      </a:lnTo>
                      <a:lnTo>
                        <a:pt x="18" y="6860"/>
                      </a:lnTo>
                      <a:lnTo>
                        <a:pt x="60" y="7054"/>
                      </a:lnTo>
                      <a:lnTo>
                        <a:pt x="110" y="7231"/>
                      </a:lnTo>
                      <a:lnTo>
                        <a:pt x="178" y="7408"/>
                      </a:lnTo>
                      <a:lnTo>
                        <a:pt x="270" y="7577"/>
                      </a:lnTo>
                      <a:lnTo>
                        <a:pt x="372" y="7737"/>
                      </a:lnTo>
                      <a:lnTo>
                        <a:pt x="490" y="7880"/>
                      </a:lnTo>
                      <a:lnTo>
                        <a:pt x="616" y="8015"/>
                      </a:lnTo>
                      <a:lnTo>
                        <a:pt x="759" y="8133"/>
                      </a:lnTo>
                      <a:lnTo>
                        <a:pt x="911" y="8242"/>
                      </a:lnTo>
                      <a:lnTo>
                        <a:pt x="1071" y="8335"/>
                      </a:lnTo>
                      <a:lnTo>
                        <a:pt x="1248" y="8411"/>
                      </a:lnTo>
                      <a:lnTo>
                        <a:pt x="1433" y="8470"/>
                      </a:lnTo>
                      <a:lnTo>
                        <a:pt x="1619" y="8521"/>
                      </a:lnTo>
                      <a:lnTo>
                        <a:pt x="1720" y="8529"/>
                      </a:lnTo>
                      <a:lnTo>
                        <a:pt x="1821" y="8537"/>
                      </a:lnTo>
                      <a:lnTo>
                        <a:pt x="1922" y="8546"/>
                      </a:lnTo>
                      <a:lnTo>
                        <a:pt x="2023" y="8546"/>
                      </a:lnTo>
                      <a:lnTo>
                        <a:pt x="2217" y="8529"/>
                      </a:lnTo>
                      <a:lnTo>
                        <a:pt x="2403" y="8487"/>
                      </a:lnTo>
                      <a:lnTo>
                        <a:pt x="2588" y="8436"/>
                      </a:lnTo>
                      <a:lnTo>
                        <a:pt x="2765" y="8369"/>
                      </a:lnTo>
                      <a:lnTo>
                        <a:pt x="2925" y="8276"/>
                      </a:lnTo>
                      <a:lnTo>
                        <a:pt x="3085" y="8175"/>
                      </a:lnTo>
                      <a:lnTo>
                        <a:pt x="3228" y="8065"/>
                      </a:lnTo>
                      <a:lnTo>
                        <a:pt x="3363" y="7931"/>
                      </a:lnTo>
                      <a:lnTo>
                        <a:pt x="3490" y="7787"/>
                      </a:lnTo>
                      <a:lnTo>
                        <a:pt x="3599" y="7636"/>
                      </a:lnTo>
                      <a:lnTo>
                        <a:pt x="3692" y="7476"/>
                      </a:lnTo>
                      <a:lnTo>
                        <a:pt x="3768" y="7299"/>
                      </a:lnTo>
                      <a:lnTo>
                        <a:pt x="3827" y="7113"/>
                      </a:lnTo>
                      <a:lnTo>
                        <a:pt x="3869" y="6928"/>
                      </a:lnTo>
                      <a:lnTo>
                        <a:pt x="3886" y="6827"/>
                      </a:lnTo>
                      <a:lnTo>
                        <a:pt x="3894" y="6725"/>
                      </a:lnTo>
                      <a:lnTo>
                        <a:pt x="3911" y="6481"/>
                      </a:lnTo>
                      <a:lnTo>
                        <a:pt x="3953" y="6254"/>
                      </a:lnTo>
                      <a:lnTo>
                        <a:pt x="4004" y="6034"/>
                      </a:lnTo>
                      <a:lnTo>
                        <a:pt x="4063" y="5824"/>
                      </a:lnTo>
                      <a:lnTo>
                        <a:pt x="4130" y="5621"/>
                      </a:lnTo>
                      <a:lnTo>
                        <a:pt x="4214" y="5436"/>
                      </a:lnTo>
                      <a:lnTo>
                        <a:pt x="4307" y="5251"/>
                      </a:lnTo>
                      <a:lnTo>
                        <a:pt x="4400" y="5074"/>
                      </a:lnTo>
                      <a:lnTo>
                        <a:pt x="4501" y="4897"/>
                      </a:lnTo>
                      <a:lnTo>
                        <a:pt x="4611" y="4737"/>
                      </a:lnTo>
                      <a:lnTo>
                        <a:pt x="4838" y="4408"/>
                      </a:lnTo>
                      <a:lnTo>
                        <a:pt x="5074" y="4096"/>
                      </a:lnTo>
                      <a:lnTo>
                        <a:pt x="5318" y="3784"/>
                      </a:lnTo>
                      <a:lnTo>
                        <a:pt x="5563" y="3472"/>
                      </a:lnTo>
                      <a:lnTo>
                        <a:pt x="5824" y="3169"/>
                      </a:lnTo>
                      <a:lnTo>
                        <a:pt x="6085" y="2883"/>
                      </a:lnTo>
                      <a:lnTo>
                        <a:pt x="6355" y="2596"/>
                      </a:lnTo>
                      <a:lnTo>
                        <a:pt x="6633" y="2309"/>
                      </a:lnTo>
                      <a:lnTo>
                        <a:pt x="6920" y="2040"/>
                      </a:lnTo>
                      <a:lnTo>
                        <a:pt x="7223" y="1779"/>
                      </a:lnTo>
                      <a:lnTo>
                        <a:pt x="7375" y="1652"/>
                      </a:lnTo>
                      <a:lnTo>
                        <a:pt x="7535" y="1534"/>
                      </a:lnTo>
                      <a:lnTo>
                        <a:pt x="7602" y="1475"/>
                      </a:lnTo>
                      <a:lnTo>
                        <a:pt x="7670" y="1416"/>
                      </a:lnTo>
                      <a:lnTo>
                        <a:pt x="7729" y="1340"/>
                      </a:lnTo>
                      <a:lnTo>
                        <a:pt x="7779" y="1264"/>
                      </a:lnTo>
                      <a:lnTo>
                        <a:pt x="7813" y="1189"/>
                      </a:lnTo>
                      <a:lnTo>
                        <a:pt x="7847" y="1104"/>
                      </a:lnTo>
                      <a:lnTo>
                        <a:pt x="7864" y="1028"/>
                      </a:lnTo>
                      <a:lnTo>
                        <a:pt x="7880" y="944"/>
                      </a:lnTo>
                      <a:lnTo>
                        <a:pt x="7889" y="860"/>
                      </a:lnTo>
                      <a:lnTo>
                        <a:pt x="7880" y="776"/>
                      </a:lnTo>
                      <a:lnTo>
                        <a:pt x="7872" y="700"/>
                      </a:lnTo>
                      <a:lnTo>
                        <a:pt x="7855" y="616"/>
                      </a:lnTo>
                      <a:lnTo>
                        <a:pt x="7830" y="540"/>
                      </a:lnTo>
                      <a:lnTo>
                        <a:pt x="7796" y="464"/>
                      </a:lnTo>
                      <a:lnTo>
                        <a:pt x="7754" y="396"/>
                      </a:lnTo>
                      <a:lnTo>
                        <a:pt x="7703" y="329"/>
                      </a:lnTo>
                      <a:lnTo>
                        <a:pt x="7653" y="262"/>
                      </a:lnTo>
                      <a:lnTo>
                        <a:pt x="7594" y="203"/>
                      </a:lnTo>
                      <a:lnTo>
                        <a:pt x="7527" y="152"/>
                      </a:lnTo>
                      <a:lnTo>
                        <a:pt x="7451" y="110"/>
                      </a:lnTo>
                      <a:lnTo>
                        <a:pt x="7375" y="68"/>
                      </a:lnTo>
                      <a:lnTo>
                        <a:pt x="7291" y="34"/>
                      </a:lnTo>
                      <a:lnTo>
                        <a:pt x="7215" y="17"/>
                      </a:lnTo>
                      <a:lnTo>
                        <a:pt x="713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" name="Google Shape;481;p22">
                  <a:extLst>
                    <a:ext uri="{FF2B5EF4-FFF2-40B4-BE49-F238E27FC236}">
                      <a16:creationId xmlns:a16="http://schemas.microsoft.com/office/drawing/2014/main" id="{0019E787-14A8-A9AA-E0BB-F47B868E7384}"/>
                    </a:ext>
                  </a:extLst>
                </p:cNvPr>
                <p:cNvSpPr/>
                <p:nvPr/>
              </p:nvSpPr>
              <p:spPr>
                <a:xfrm>
                  <a:off x="2227702" y="3036725"/>
                  <a:ext cx="320731" cy="416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63" h="9179" extrusionOk="0">
                      <a:moveTo>
                        <a:pt x="6110" y="1"/>
                      </a:moveTo>
                      <a:lnTo>
                        <a:pt x="6026" y="17"/>
                      </a:lnTo>
                      <a:lnTo>
                        <a:pt x="5950" y="34"/>
                      </a:lnTo>
                      <a:lnTo>
                        <a:pt x="5874" y="68"/>
                      </a:lnTo>
                      <a:lnTo>
                        <a:pt x="5798" y="102"/>
                      </a:lnTo>
                      <a:lnTo>
                        <a:pt x="5731" y="144"/>
                      </a:lnTo>
                      <a:lnTo>
                        <a:pt x="5663" y="194"/>
                      </a:lnTo>
                      <a:lnTo>
                        <a:pt x="5604" y="253"/>
                      </a:lnTo>
                      <a:lnTo>
                        <a:pt x="5545" y="312"/>
                      </a:lnTo>
                      <a:lnTo>
                        <a:pt x="5495" y="380"/>
                      </a:lnTo>
                      <a:lnTo>
                        <a:pt x="5453" y="456"/>
                      </a:lnTo>
                      <a:lnTo>
                        <a:pt x="5419" y="532"/>
                      </a:lnTo>
                      <a:lnTo>
                        <a:pt x="5343" y="725"/>
                      </a:lnTo>
                      <a:lnTo>
                        <a:pt x="5259" y="902"/>
                      </a:lnTo>
                      <a:lnTo>
                        <a:pt x="5082" y="1265"/>
                      </a:lnTo>
                      <a:lnTo>
                        <a:pt x="4897" y="1610"/>
                      </a:lnTo>
                      <a:lnTo>
                        <a:pt x="4694" y="1947"/>
                      </a:lnTo>
                      <a:lnTo>
                        <a:pt x="4484" y="2284"/>
                      </a:lnTo>
                      <a:lnTo>
                        <a:pt x="4273" y="2613"/>
                      </a:lnTo>
                      <a:lnTo>
                        <a:pt x="4045" y="2933"/>
                      </a:lnTo>
                      <a:lnTo>
                        <a:pt x="3809" y="3254"/>
                      </a:lnTo>
                      <a:lnTo>
                        <a:pt x="3565" y="3565"/>
                      </a:lnTo>
                      <a:lnTo>
                        <a:pt x="3329" y="3877"/>
                      </a:lnTo>
                      <a:lnTo>
                        <a:pt x="3068" y="4181"/>
                      </a:lnTo>
                      <a:lnTo>
                        <a:pt x="2933" y="4332"/>
                      </a:lnTo>
                      <a:lnTo>
                        <a:pt x="2798" y="4476"/>
                      </a:lnTo>
                      <a:lnTo>
                        <a:pt x="2646" y="4610"/>
                      </a:lnTo>
                      <a:lnTo>
                        <a:pt x="2495" y="4745"/>
                      </a:lnTo>
                      <a:lnTo>
                        <a:pt x="2326" y="4872"/>
                      </a:lnTo>
                      <a:lnTo>
                        <a:pt x="2158" y="4990"/>
                      </a:lnTo>
                      <a:lnTo>
                        <a:pt x="1964" y="5099"/>
                      </a:lnTo>
                      <a:lnTo>
                        <a:pt x="1770" y="5209"/>
                      </a:lnTo>
                      <a:lnTo>
                        <a:pt x="1551" y="5302"/>
                      </a:lnTo>
                      <a:lnTo>
                        <a:pt x="1323" y="5386"/>
                      </a:lnTo>
                      <a:lnTo>
                        <a:pt x="1172" y="5445"/>
                      </a:lnTo>
                      <a:lnTo>
                        <a:pt x="1028" y="5512"/>
                      </a:lnTo>
                      <a:lnTo>
                        <a:pt x="893" y="5588"/>
                      </a:lnTo>
                      <a:lnTo>
                        <a:pt x="767" y="5681"/>
                      </a:lnTo>
                      <a:lnTo>
                        <a:pt x="641" y="5782"/>
                      </a:lnTo>
                      <a:lnTo>
                        <a:pt x="531" y="5891"/>
                      </a:lnTo>
                      <a:lnTo>
                        <a:pt x="430" y="6009"/>
                      </a:lnTo>
                      <a:lnTo>
                        <a:pt x="337" y="6136"/>
                      </a:lnTo>
                      <a:lnTo>
                        <a:pt x="253" y="6271"/>
                      </a:lnTo>
                      <a:lnTo>
                        <a:pt x="177" y="6414"/>
                      </a:lnTo>
                      <a:lnTo>
                        <a:pt x="118" y="6557"/>
                      </a:lnTo>
                      <a:lnTo>
                        <a:pt x="68" y="6709"/>
                      </a:lnTo>
                      <a:lnTo>
                        <a:pt x="34" y="6869"/>
                      </a:lnTo>
                      <a:lnTo>
                        <a:pt x="9" y="7029"/>
                      </a:lnTo>
                      <a:lnTo>
                        <a:pt x="0" y="7198"/>
                      </a:lnTo>
                      <a:lnTo>
                        <a:pt x="0" y="7366"/>
                      </a:lnTo>
                      <a:lnTo>
                        <a:pt x="17" y="7459"/>
                      </a:lnTo>
                      <a:lnTo>
                        <a:pt x="25" y="7560"/>
                      </a:lnTo>
                      <a:lnTo>
                        <a:pt x="68" y="7754"/>
                      </a:lnTo>
                      <a:lnTo>
                        <a:pt x="127" y="7931"/>
                      </a:lnTo>
                      <a:lnTo>
                        <a:pt x="211" y="8108"/>
                      </a:lnTo>
                      <a:lnTo>
                        <a:pt x="304" y="8268"/>
                      </a:lnTo>
                      <a:lnTo>
                        <a:pt x="413" y="8428"/>
                      </a:lnTo>
                      <a:lnTo>
                        <a:pt x="531" y="8571"/>
                      </a:lnTo>
                      <a:lnTo>
                        <a:pt x="666" y="8698"/>
                      </a:lnTo>
                      <a:lnTo>
                        <a:pt x="809" y="8816"/>
                      </a:lnTo>
                      <a:lnTo>
                        <a:pt x="969" y="8917"/>
                      </a:lnTo>
                      <a:lnTo>
                        <a:pt x="1138" y="9001"/>
                      </a:lnTo>
                      <a:lnTo>
                        <a:pt x="1315" y="9069"/>
                      </a:lnTo>
                      <a:lnTo>
                        <a:pt x="1492" y="9119"/>
                      </a:lnTo>
                      <a:lnTo>
                        <a:pt x="1686" y="9161"/>
                      </a:lnTo>
                      <a:lnTo>
                        <a:pt x="1879" y="9178"/>
                      </a:lnTo>
                      <a:lnTo>
                        <a:pt x="1981" y="9178"/>
                      </a:lnTo>
                      <a:lnTo>
                        <a:pt x="2082" y="9170"/>
                      </a:lnTo>
                      <a:lnTo>
                        <a:pt x="2174" y="9161"/>
                      </a:lnTo>
                      <a:lnTo>
                        <a:pt x="2276" y="9144"/>
                      </a:lnTo>
                      <a:lnTo>
                        <a:pt x="2469" y="9102"/>
                      </a:lnTo>
                      <a:lnTo>
                        <a:pt x="2646" y="9043"/>
                      </a:lnTo>
                      <a:lnTo>
                        <a:pt x="2823" y="8967"/>
                      </a:lnTo>
                      <a:lnTo>
                        <a:pt x="2992" y="8875"/>
                      </a:lnTo>
                      <a:lnTo>
                        <a:pt x="3144" y="8765"/>
                      </a:lnTo>
                      <a:lnTo>
                        <a:pt x="3287" y="8639"/>
                      </a:lnTo>
                      <a:lnTo>
                        <a:pt x="3413" y="8504"/>
                      </a:lnTo>
                      <a:lnTo>
                        <a:pt x="3531" y="8361"/>
                      </a:lnTo>
                      <a:lnTo>
                        <a:pt x="3632" y="8201"/>
                      </a:lnTo>
                      <a:lnTo>
                        <a:pt x="3717" y="8040"/>
                      </a:lnTo>
                      <a:lnTo>
                        <a:pt x="3784" y="7863"/>
                      </a:lnTo>
                      <a:lnTo>
                        <a:pt x="3835" y="7678"/>
                      </a:lnTo>
                      <a:lnTo>
                        <a:pt x="3877" y="7493"/>
                      </a:lnTo>
                      <a:lnTo>
                        <a:pt x="3894" y="7299"/>
                      </a:lnTo>
                      <a:lnTo>
                        <a:pt x="3894" y="7198"/>
                      </a:lnTo>
                      <a:lnTo>
                        <a:pt x="3885" y="7097"/>
                      </a:lnTo>
                      <a:lnTo>
                        <a:pt x="3877" y="6852"/>
                      </a:lnTo>
                      <a:lnTo>
                        <a:pt x="3885" y="6616"/>
                      </a:lnTo>
                      <a:lnTo>
                        <a:pt x="3902" y="6397"/>
                      </a:lnTo>
                      <a:lnTo>
                        <a:pt x="3936" y="6178"/>
                      </a:lnTo>
                      <a:lnTo>
                        <a:pt x="3978" y="5976"/>
                      </a:lnTo>
                      <a:lnTo>
                        <a:pt x="4028" y="5773"/>
                      </a:lnTo>
                      <a:lnTo>
                        <a:pt x="4096" y="5580"/>
                      </a:lnTo>
                      <a:lnTo>
                        <a:pt x="4163" y="5386"/>
                      </a:lnTo>
                      <a:lnTo>
                        <a:pt x="4248" y="5200"/>
                      </a:lnTo>
                      <a:lnTo>
                        <a:pt x="4332" y="5023"/>
                      </a:lnTo>
                      <a:lnTo>
                        <a:pt x="4517" y="4669"/>
                      </a:lnTo>
                      <a:lnTo>
                        <a:pt x="4711" y="4324"/>
                      </a:lnTo>
                      <a:lnTo>
                        <a:pt x="4905" y="3987"/>
                      </a:lnTo>
                      <a:lnTo>
                        <a:pt x="5107" y="3650"/>
                      </a:lnTo>
                      <a:lnTo>
                        <a:pt x="5318" y="3313"/>
                      </a:lnTo>
                      <a:lnTo>
                        <a:pt x="5537" y="2984"/>
                      </a:lnTo>
                      <a:lnTo>
                        <a:pt x="5773" y="2664"/>
                      </a:lnTo>
                      <a:lnTo>
                        <a:pt x="6009" y="2352"/>
                      </a:lnTo>
                      <a:lnTo>
                        <a:pt x="6262" y="2048"/>
                      </a:lnTo>
                      <a:lnTo>
                        <a:pt x="6523" y="1745"/>
                      </a:lnTo>
                      <a:lnTo>
                        <a:pt x="6658" y="1602"/>
                      </a:lnTo>
                      <a:lnTo>
                        <a:pt x="6801" y="1459"/>
                      </a:lnTo>
                      <a:lnTo>
                        <a:pt x="6860" y="1391"/>
                      </a:lnTo>
                      <a:lnTo>
                        <a:pt x="6919" y="1324"/>
                      </a:lnTo>
                      <a:lnTo>
                        <a:pt x="6961" y="1248"/>
                      </a:lnTo>
                      <a:lnTo>
                        <a:pt x="7003" y="1164"/>
                      </a:lnTo>
                      <a:lnTo>
                        <a:pt x="7029" y="1079"/>
                      </a:lnTo>
                      <a:lnTo>
                        <a:pt x="7046" y="995"/>
                      </a:lnTo>
                      <a:lnTo>
                        <a:pt x="7062" y="911"/>
                      </a:lnTo>
                      <a:lnTo>
                        <a:pt x="7062" y="826"/>
                      </a:lnTo>
                      <a:lnTo>
                        <a:pt x="7054" y="742"/>
                      </a:lnTo>
                      <a:lnTo>
                        <a:pt x="7037" y="666"/>
                      </a:lnTo>
                      <a:lnTo>
                        <a:pt x="7020" y="582"/>
                      </a:lnTo>
                      <a:lnTo>
                        <a:pt x="6987" y="506"/>
                      </a:lnTo>
                      <a:lnTo>
                        <a:pt x="6953" y="439"/>
                      </a:lnTo>
                      <a:lnTo>
                        <a:pt x="6911" y="363"/>
                      </a:lnTo>
                      <a:lnTo>
                        <a:pt x="6860" y="304"/>
                      </a:lnTo>
                      <a:lnTo>
                        <a:pt x="6801" y="237"/>
                      </a:lnTo>
                      <a:lnTo>
                        <a:pt x="6742" y="186"/>
                      </a:lnTo>
                      <a:lnTo>
                        <a:pt x="6675" y="135"/>
                      </a:lnTo>
                      <a:lnTo>
                        <a:pt x="6599" y="93"/>
                      </a:lnTo>
                      <a:lnTo>
                        <a:pt x="6523" y="60"/>
                      </a:lnTo>
                      <a:lnTo>
                        <a:pt x="6439" y="26"/>
                      </a:lnTo>
                      <a:lnTo>
                        <a:pt x="6354" y="9"/>
                      </a:lnTo>
                      <a:lnTo>
                        <a:pt x="6270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" name="Google Shape;482;p22">
                  <a:extLst>
                    <a:ext uri="{FF2B5EF4-FFF2-40B4-BE49-F238E27FC236}">
                      <a16:creationId xmlns:a16="http://schemas.microsoft.com/office/drawing/2014/main" id="{5AAF5FD9-712B-7545-6F7D-162F157AC5E6}"/>
                    </a:ext>
                  </a:extLst>
                </p:cNvPr>
                <p:cNvSpPr/>
                <p:nvPr/>
              </p:nvSpPr>
              <p:spPr>
                <a:xfrm>
                  <a:off x="2610006" y="2034440"/>
                  <a:ext cx="160751" cy="161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0" h="3549" extrusionOk="0">
                      <a:moveTo>
                        <a:pt x="1770" y="1"/>
                      </a:moveTo>
                      <a:lnTo>
                        <a:pt x="1652" y="9"/>
                      </a:lnTo>
                      <a:lnTo>
                        <a:pt x="1534" y="18"/>
                      </a:lnTo>
                      <a:lnTo>
                        <a:pt x="1408" y="43"/>
                      </a:lnTo>
                      <a:lnTo>
                        <a:pt x="1298" y="68"/>
                      </a:lnTo>
                      <a:lnTo>
                        <a:pt x="1180" y="102"/>
                      </a:lnTo>
                      <a:lnTo>
                        <a:pt x="1070" y="144"/>
                      </a:lnTo>
                      <a:lnTo>
                        <a:pt x="961" y="203"/>
                      </a:lnTo>
                      <a:lnTo>
                        <a:pt x="851" y="262"/>
                      </a:lnTo>
                      <a:lnTo>
                        <a:pt x="750" y="321"/>
                      </a:lnTo>
                      <a:lnTo>
                        <a:pt x="658" y="397"/>
                      </a:lnTo>
                      <a:lnTo>
                        <a:pt x="565" y="481"/>
                      </a:lnTo>
                      <a:lnTo>
                        <a:pt x="472" y="566"/>
                      </a:lnTo>
                      <a:lnTo>
                        <a:pt x="396" y="658"/>
                      </a:lnTo>
                      <a:lnTo>
                        <a:pt x="320" y="759"/>
                      </a:lnTo>
                      <a:lnTo>
                        <a:pt x="245" y="869"/>
                      </a:lnTo>
                      <a:lnTo>
                        <a:pt x="186" y="979"/>
                      </a:lnTo>
                      <a:lnTo>
                        <a:pt x="110" y="1147"/>
                      </a:lnTo>
                      <a:lnTo>
                        <a:pt x="59" y="1316"/>
                      </a:lnTo>
                      <a:lnTo>
                        <a:pt x="25" y="1484"/>
                      </a:lnTo>
                      <a:lnTo>
                        <a:pt x="0" y="1661"/>
                      </a:lnTo>
                      <a:lnTo>
                        <a:pt x="0" y="1830"/>
                      </a:lnTo>
                      <a:lnTo>
                        <a:pt x="17" y="1998"/>
                      </a:lnTo>
                      <a:lnTo>
                        <a:pt x="42" y="2167"/>
                      </a:lnTo>
                      <a:lnTo>
                        <a:pt x="93" y="2335"/>
                      </a:lnTo>
                      <a:lnTo>
                        <a:pt x="152" y="2495"/>
                      </a:lnTo>
                      <a:lnTo>
                        <a:pt x="228" y="2647"/>
                      </a:lnTo>
                      <a:lnTo>
                        <a:pt x="320" y="2790"/>
                      </a:lnTo>
                      <a:lnTo>
                        <a:pt x="422" y="2925"/>
                      </a:lnTo>
                      <a:lnTo>
                        <a:pt x="540" y="3052"/>
                      </a:lnTo>
                      <a:lnTo>
                        <a:pt x="674" y="3170"/>
                      </a:lnTo>
                      <a:lnTo>
                        <a:pt x="818" y="3271"/>
                      </a:lnTo>
                      <a:lnTo>
                        <a:pt x="978" y="3355"/>
                      </a:lnTo>
                      <a:lnTo>
                        <a:pt x="1070" y="3406"/>
                      </a:lnTo>
                      <a:lnTo>
                        <a:pt x="1172" y="3439"/>
                      </a:lnTo>
                      <a:lnTo>
                        <a:pt x="1273" y="3473"/>
                      </a:lnTo>
                      <a:lnTo>
                        <a:pt x="1365" y="3498"/>
                      </a:lnTo>
                      <a:lnTo>
                        <a:pt x="1467" y="3524"/>
                      </a:lnTo>
                      <a:lnTo>
                        <a:pt x="1568" y="3532"/>
                      </a:lnTo>
                      <a:lnTo>
                        <a:pt x="1669" y="3541"/>
                      </a:lnTo>
                      <a:lnTo>
                        <a:pt x="1770" y="3549"/>
                      </a:lnTo>
                      <a:lnTo>
                        <a:pt x="1888" y="3541"/>
                      </a:lnTo>
                      <a:lnTo>
                        <a:pt x="2014" y="3532"/>
                      </a:lnTo>
                      <a:lnTo>
                        <a:pt x="2132" y="3507"/>
                      </a:lnTo>
                      <a:lnTo>
                        <a:pt x="2250" y="3482"/>
                      </a:lnTo>
                      <a:lnTo>
                        <a:pt x="2360" y="3448"/>
                      </a:lnTo>
                      <a:lnTo>
                        <a:pt x="2478" y="3397"/>
                      </a:lnTo>
                      <a:lnTo>
                        <a:pt x="2579" y="3347"/>
                      </a:lnTo>
                      <a:lnTo>
                        <a:pt x="2689" y="3288"/>
                      </a:lnTo>
                      <a:lnTo>
                        <a:pt x="2790" y="3220"/>
                      </a:lnTo>
                      <a:lnTo>
                        <a:pt x="2891" y="3153"/>
                      </a:lnTo>
                      <a:lnTo>
                        <a:pt x="2984" y="3069"/>
                      </a:lnTo>
                      <a:lnTo>
                        <a:pt x="3068" y="2984"/>
                      </a:lnTo>
                      <a:lnTo>
                        <a:pt x="3152" y="2892"/>
                      </a:lnTo>
                      <a:lnTo>
                        <a:pt x="3228" y="2790"/>
                      </a:lnTo>
                      <a:lnTo>
                        <a:pt x="3295" y="2681"/>
                      </a:lnTo>
                      <a:lnTo>
                        <a:pt x="3354" y="2571"/>
                      </a:lnTo>
                      <a:lnTo>
                        <a:pt x="3430" y="2403"/>
                      </a:lnTo>
                      <a:lnTo>
                        <a:pt x="3481" y="2234"/>
                      </a:lnTo>
                      <a:lnTo>
                        <a:pt x="3523" y="2066"/>
                      </a:lnTo>
                      <a:lnTo>
                        <a:pt x="3540" y="1889"/>
                      </a:lnTo>
                      <a:lnTo>
                        <a:pt x="3540" y="1720"/>
                      </a:lnTo>
                      <a:lnTo>
                        <a:pt x="3531" y="1552"/>
                      </a:lnTo>
                      <a:lnTo>
                        <a:pt x="3498" y="1383"/>
                      </a:lnTo>
                      <a:lnTo>
                        <a:pt x="3455" y="1215"/>
                      </a:lnTo>
                      <a:lnTo>
                        <a:pt x="3388" y="1054"/>
                      </a:lnTo>
                      <a:lnTo>
                        <a:pt x="3312" y="903"/>
                      </a:lnTo>
                      <a:lnTo>
                        <a:pt x="3228" y="759"/>
                      </a:lnTo>
                      <a:lnTo>
                        <a:pt x="3118" y="625"/>
                      </a:lnTo>
                      <a:lnTo>
                        <a:pt x="3000" y="498"/>
                      </a:lnTo>
                      <a:lnTo>
                        <a:pt x="2866" y="380"/>
                      </a:lnTo>
                      <a:lnTo>
                        <a:pt x="2722" y="279"/>
                      </a:lnTo>
                      <a:lnTo>
                        <a:pt x="2562" y="195"/>
                      </a:lnTo>
                      <a:lnTo>
                        <a:pt x="2469" y="144"/>
                      </a:lnTo>
                      <a:lnTo>
                        <a:pt x="2368" y="111"/>
                      </a:lnTo>
                      <a:lnTo>
                        <a:pt x="2276" y="77"/>
                      </a:lnTo>
                      <a:lnTo>
                        <a:pt x="2174" y="52"/>
                      </a:lnTo>
                      <a:lnTo>
                        <a:pt x="2073" y="26"/>
                      </a:lnTo>
                      <a:lnTo>
                        <a:pt x="1972" y="18"/>
                      </a:lnTo>
                      <a:lnTo>
                        <a:pt x="1871" y="9"/>
                      </a:lnTo>
                      <a:lnTo>
                        <a:pt x="1770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" name="Google Shape;483;p22">
                  <a:extLst>
                    <a:ext uri="{FF2B5EF4-FFF2-40B4-BE49-F238E27FC236}">
                      <a16:creationId xmlns:a16="http://schemas.microsoft.com/office/drawing/2014/main" id="{400FF73F-7BAA-471D-F12E-0D5D94467959}"/>
                    </a:ext>
                  </a:extLst>
                </p:cNvPr>
                <p:cNvSpPr/>
                <p:nvPr/>
              </p:nvSpPr>
              <p:spPr>
                <a:xfrm>
                  <a:off x="2647878" y="1704947"/>
                  <a:ext cx="251481" cy="4527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38" h="9971" extrusionOk="0">
                      <a:moveTo>
                        <a:pt x="3616" y="1"/>
                      </a:moveTo>
                      <a:lnTo>
                        <a:pt x="3422" y="9"/>
                      </a:lnTo>
                      <a:lnTo>
                        <a:pt x="3228" y="35"/>
                      </a:lnTo>
                      <a:lnTo>
                        <a:pt x="3127" y="60"/>
                      </a:lnTo>
                      <a:lnTo>
                        <a:pt x="3034" y="85"/>
                      </a:lnTo>
                      <a:lnTo>
                        <a:pt x="2933" y="119"/>
                      </a:lnTo>
                      <a:lnTo>
                        <a:pt x="2849" y="153"/>
                      </a:lnTo>
                      <a:lnTo>
                        <a:pt x="2672" y="237"/>
                      </a:lnTo>
                      <a:lnTo>
                        <a:pt x="2503" y="338"/>
                      </a:lnTo>
                      <a:lnTo>
                        <a:pt x="2352" y="448"/>
                      </a:lnTo>
                      <a:lnTo>
                        <a:pt x="2209" y="574"/>
                      </a:lnTo>
                      <a:lnTo>
                        <a:pt x="2082" y="717"/>
                      </a:lnTo>
                      <a:lnTo>
                        <a:pt x="1973" y="869"/>
                      </a:lnTo>
                      <a:lnTo>
                        <a:pt x="1880" y="1029"/>
                      </a:lnTo>
                      <a:lnTo>
                        <a:pt x="1796" y="1198"/>
                      </a:lnTo>
                      <a:lnTo>
                        <a:pt x="1737" y="1375"/>
                      </a:lnTo>
                      <a:lnTo>
                        <a:pt x="1686" y="1552"/>
                      </a:lnTo>
                      <a:lnTo>
                        <a:pt x="1661" y="1737"/>
                      </a:lnTo>
                      <a:lnTo>
                        <a:pt x="1644" y="1931"/>
                      </a:lnTo>
                      <a:lnTo>
                        <a:pt x="1652" y="2125"/>
                      </a:lnTo>
                      <a:lnTo>
                        <a:pt x="1678" y="2318"/>
                      </a:lnTo>
                      <a:lnTo>
                        <a:pt x="1703" y="2411"/>
                      </a:lnTo>
                      <a:lnTo>
                        <a:pt x="1728" y="2512"/>
                      </a:lnTo>
                      <a:lnTo>
                        <a:pt x="1796" y="2748"/>
                      </a:lnTo>
                      <a:lnTo>
                        <a:pt x="1838" y="2976"/>
                      </a:lnTo>
                      <a:lnTo>
                        <a:pt x="1871" y="3195"/>
                      </a:lnTo>
                      <a:lnTo>
                        <a:pt x="1888" y="3414"/>
                      </a:lnTo>
                      <a:lnTo>
                        <a:pt x="1888" y="3625"/>
                      </a:lnTo>
                      <a:lnTo>
                        <a:pt x="1880" y="3835"/>
                      </a:lnTo>
                      <a:lnTo>
                        <a:pt x="1863" y="4038"/>
                      </a:lnTo>
                      <a:lnTo>
                        <a:pt x="1829" y="4240"/>
                      </a:lnTo>
                      <a:lnTo>
                        <a:pt x="1796" y="4434"/>
                      </a:lnTo>
                      <a:lnTo>
                        <a:pt x="1753" y="4628"/>
                      </a:lnTo>
                      <a:lnTo>
                        <a:pt x="1652" y="5015"/>
                      </a:lnTo>
                      <a:lnTo>
                        <a:pt x="1543" y="5394"/>
                      </a:lnTo>
                      <a:lnTo>
                        <a:pt x="1425" y="5765"/>
                      </a:lnTo>
                      <a:lnTo>
                        <a:pt x="1298" y="6145"/>
                      </a:lnTo>
                      <a:lnTo>
                        <a:pt x="1172" y="6515"/>
                      </a:lnTo>
                      <a:lnTo>
                        <a:pt x="1029" y="6878"/>
                      </a:lnTo>
                      <a:lnTo>
                        <a:pt x="869" y="7249"/>
                      </a:lnTo>
                      <a:lnTo>
                        <a:pt x="708" y="7602"/>
                      </a:lnTo>
                      <a:lnTo>
                        <a:pt x="531" y="7956"/>
                      </a:lnTo>
                      <a:lnTo>
                        <a:pt x="346" y="8310"/>
                      </a:lnTo>
                      <a:lnTo>
                        <a:pt x="245" y="8479"/>
                      </a:lnTo>
                      <a:lnTo>
                        <a:pt x="135" y="8647"/>
                      </a:lnTo>
                      <a:lnTo>
                        <a:pt x="93" y="8723"/>
                      </a:lnTo>
                      <a:lnTo>
                        <a:pt x="51" y="8808"/>
                      </a:lnTo>
                      <a:lnTo>
                        <a:pt x="26" y="8892"/>
                      </a:lnTo>
                      <a:lnTo>
                        <a:pt x="9" y="8985"/>
                      </a:lnTo>
                      <a:lnTo>
                        <a:pt x="1" y="9077"/>
                      </a:lnTo>
                      <a:lnTo>
                        <a:pt x="1" y="9162"/>
                      </a:lnTo>
                      <a:lnTo>
                        <a:pt x="9" y="9246"/>
                      </a:lnTo>
                      <a:lnTo>
                        <a:pt x="17" y="9322"/>
                      </a:lnTo>
                      <a:lnTo>
                        <a:pt x="43" y="9406"/>
                      </a:lnTo>
                      <a:lnTo>
                        <a:pt x="76" y="9482"/>
                      </a:lnTo>
                      <a:lnTo>
                        <a:pt x="119" y="9549"/>
                      </a:lnTo>
                      <a:lnTo>
                        <a:pt x="161" y="9617"/>
                      </a:lnTo>
                      <a:lnTo>
                        <a:pt x="211" y="9684"/>
                      </a:lnTo>
                      <a:lnTo>
                        <a:pt x="270" y="9743"/>
                      </a:lnTo>
                      <a:lnTo>
                        <a:pt x="329" y="9794"/>
                      </a:lnTo>
                      <a:lnTo>
                        <a:pt x="397" y="9844"/>
                      </a:lnTo>
                      <a:lnTo>
                        <a:pt x="472" y="9878"/>
                      </a:lnTo>
                      <a:lnTo>
                        <a:pt x="548" y="9912"/>
                      </a:lnTo>
                      <a:lnTo>
                        <a:pt x="633" y="9937"/>
                      </a:lnTo>
                      <a:lnTo>
                        <a:pt x="717" y="9954"/>
                      </a:lnTo>
                      <a:lnTo>
                        <a:pt x="801" y="9971"/>
                      </a:lnTo>
                      <a:lnTo>
                        <a:pt x="894" y="9971"/>
                      </a:lnTo>
                      <a:lnTo>
                        <a:pt x="970" y="9962"/>
                      </a:lnTo>
                      <a:lnTo>
                        <a:pt x="1054" y="9945"/>
                      </a:lnTo>
                      <a:lnTo>
                        <a:pt x="1138" y="9920"/>
                      </a:lnTo>
                      <a:lnTo>
                        <a:pt x="1214" y="9886"/>
                      </a:lnTo>
                      <a:lnTo>
                        <a:pt x="1282" y="9844"/>
                      </a:lnTo>
                      <a:lnTo>
                        <a:pt x="1349" y="9802"/>
                      </a:lnTo>
                      <a:lnTo>
                        <a:pt x="1416" y="9751"/>
                      </a:lnTo>
                      <a:lnTo>
                        <a:pt x="1475" y="9693"/>
                      </a:lnTo>
                      <a:lnTo>
                        <a:pt x="1526" y="9634"/>
                      </a:lnTo>
                      <a:lnTo>
                        <a:pt x="1568" y="9566"/>
                      </a:lnTo>
                      <a:lnTo>
                        <a:pt x="1610" y="9490"/>
                      </a:lnTo>
                      <a:lnTo>
                        <a:pt x="1644" y="9414"/>
                      </a:lnTo>
                      <a:lnTo>
                        <a:pt x="1669" y="9330"/>
                      </a:lnTo>
                      <a:lnTo>
                        <a:pt x="1686" y="9246"/>
                      </a:lnTo>
                      <a:lnTo>
                        <a:pt x="1720" y="9044"/>
                      </a:lnTo>
                      <a:lnTo>
                        <a:pt x="1762" y="8850"/>
                      </a:lnTo>
                      <a:lnTo>
                        <a:pt x="1855" y="8462"/>
                      </a:lnTo>
                      <a:lnTo>
                        <a:pt x="1964" y="8083"/>
                      </a:lnTo>
                      <a:lnTo>
                        <a:pt x="2082" y="7704"/>
                      </a:lnTo>
                      <a:lnTo>
                        <a:pt x="2209" y="7333"/>
                      </a:lnTo>
                      <a:lnTo>
                        <a:pt x="2343" y="6962"/>
                      </a:lnTo>
                      <a:lnTo>
                        <a:pt x="2495" y="6600"/>
                      </a:lnTo>
                      <a:lnTo>
                        <a:pt x="2655" y="6237"/>
                      </a:lnTo>
                      <a:lnTo>
                        <a:pt x="2824" y="5883"/>
                      </a:lnTo>
                      <a:lnTo>
                        <a:pt x="2992" y="5521"/>
                      </a:lnTo>
                      <a:lnTo>
                        <a:pt x="3169" y="5167"/>
                      </a:lnTo>
                      <a:lnTo>
                        <a:pt x="3270" y="4998"/>
                      </a:lnTo>
                      <a:lnTo>
                        <a:pt x="3372" y="4830"/>
                      </a:lnTo>
                      <a:lnTo>
                        <a:pt x="3490" y="4661"/>
                      </a:lnTo>
                      <a:lnTo>
                        <a:pt x="3607" y="4493"/>
                      </a:lnTo>
                      <a:lnTo>
                        <a:pt x="3742" y="4333"/>
                      </a:lnTo>
                      <a:lnTo>
                        <a:pt x="3886" y="4181"/>
                      </a:lnTo>
                      <a:lnTo>
                        <a:pt x="4046" y="4029"/>
                      </a:lnTo>
                      <a:lnTo>
                        <a:pt x="4214" y="3886"/>
                      </a:lnTo>
                      <a:lnTo>
                        <a:pt x="4400" y="3743"/>
                      </a:lnTo>
                      <a:lnTo>
                        <a:pt x="4602" y="3608"/>
                      </a:lnTo>
                      <a:lnTo>
                        <a:pt x="4737" y="3524"/>
                      </a:lnTo>
                      <a:lnTo>
                        <a:pt x="4863" y="3422"/>
                      </a:lnTo>
                      <a:lnTo>
                        <a:pt x="4981" y="3313"/>
                      </a:lnTo>
                      <a:lnTo>
                        <a:pt x="5082" y="3195"/>
                      </a:lnTo>
                      <a:lnTo>
                        <a:pt x="5183" y="3068"/>
                      </a:lnTo>
                      <a:lnTo>
                        <a:pt x="5268" y="2942"/>
                      </a:lnTo>
                      <a:lnTo>
                        <a:pt x="5344" y="2799"/>
                      </a:lnTo>
                      <a:lnTo>
                        <a:pt x="5403" y="2656"/>
                      </a:lnTo>
                      <a:lnTo>
                        <a:pt x="5453" y="2504"/>
                      </a:lnTo>
                      <a:lnTo>
                        <a:pt x="5495" y="2352"/>
                      </a:lnTo>
                      <a:lnTo>
                        <a:pt x="5521" y="2200"/>
                      </a:lnTo>
                      <a:lnTo>
                        <a:pt x="5537" y="2040"/>
                      </a:lnTo>
                      <a:lnTo>
                        <a:pt x="5537" y="1880"/>
                      </a:lnTo>
                      <a:lnTo>
                        <a:pt x="5521" y="1712"/>
                      </a:lnTo>
                      <a:lnTo>
                        <a:pt x="5495" y="1552"/>
                      </a:lnTo>
                      <a:lnTo>
                        <a:pt x="5453" y="1391"/>
                      </a:lnTo>
                      <a:lnTo>
                        <a:pt x="5428" y="1290"/>
                      </a:lnTo>
                      <a:lnTo>
                        <a:pt x="5386" y="1198"/>
                      </a:lnTo>
                      <a:lnTo>
                        <a:pt x="5301" y="1021"/>
                      </a:lnTo>
                      <a:lnTo>
                        <a:pt x="5209" y="860"/>
                      </a:lnTo>
                      <a:lnTo>
                        <a:pt x="5091" y="709"/>
                      </a:lnTo>
                      <a:lnTo>
                        <a:pt x="4964" y="566"/>
                      </a:lnTo>
                      <a:lnTo>
                        <a:pt x="4821" y="439"/>
                      </a:lnTo>
                      <a:lnTo>
                        <a:pt x="4678" y="330"/>
                      </a:lnTo>
                      <a:lnTo>
                        <a:pt x="4518" y="237"/>
                      </a:lnTo>
                      <a:lnTo>
                        <a:pt x="4349" y="153"/>
                      </a:lnTo>
                      <a:lnTo>
                        <a:pt x="4172" y="94"/>
                      </a:lnTo>
                      <a:lnTo>
                        <a:pt x="3987" y="43"/>
                      </a:lnTo>
                      <a:lnTo>
                        <a:pt x="3801" y="18"/>
                      </a:lnTo>
                      <a:lnTo>
                        <a:pt x="3616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" name="Google Shape;484;p22">
                  <a:extLst>
                    <a:ext uri="{FF2B5EF4-FFF2-40B4-BE49-F238E27FC236}">
                      <a16:creationId xmlns:a16="http://schemas.microsoft.com/office/drawing/2014/main" id="{38E3CED3-6B69-F2B4-9E5D-D29DF9652C4C}"/>
                    </a:ext>
                  </a:extLst>
                </p:cNvPr>
                <p:cNvSpPr/>
                <p:nvPr/>
              </p:nvSpPr>
              <p:spPr>
                <a:xfrm>
                  <a:off x="2846863" y="2207452"/>
                  <a:ext cx="161160" cy="161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9" h="3549" extrusionOk="0">
                      <a:moveTo>
                        <a:pt x="1779" y="0"/>
                      </a:moveTo>
                      <a:lnTo>
                        <a:pt x="1585" y="9"/>
                      </a:lnTo>
                      <a:lnTo>
                        <a:pt x="1400" y="42"/>
                      </a:lnTo>
                      <a:lnTo>
                        <a:pt x="1223" y="84"/>
                      </a:lnTo>
                      <a:lnTo>
                        <a:pt x="1130" y="118"/>
                      </a:lnTo>
                      <a:lnTo>
                        <a:pt x="1046" y="160"/>
                      </a:lnTo>
                      <a:lnTo>
                        <a:pt x="962" y="202"/>
                      </a:lnTo>
                      <a:lnTo>
                        <a:pt x="877" y="245"/>
                      </a:lnTo>
                      <a:lnTo>
                        <a:pt x="793" y="295"/>
                      </a:lnTo>
                      <a:lnTo>
                        <a:pt x="717" y="354"/>
                      </a:lnTo>
                      <a:lnTo>
                        <a:pt x="641" y="413"/>
                      </a:lnTo>
                      <a:lnTo>
                        <a:pt x="565" y="481"/>
                      </a:lnTo>
                      <a:lnTo>
                        <a:pt x="498" y="548"/>
                      </a:lnTo>
                      <a:lnTo>
                        <a:pt x="431" y="624"/>
                      </a:lnTo>
                      <a:lnTo>
                        <a:pt x="313" y="767"/>
                      </a:lnTo>
                      <a:lnTo>
                        <a:pt x="220" y="919"/>
                      </a:lnTo>
                      <a:lnTo>
                        <a:pt x="144" y="1079"/>
                      </a:lnTo>
                      <a:lnTo>
                        <a:pt x="85" y="1239"/>
                      </a:lnTo>
                      <a:lnTo>
                        <a:pt x="43" y="1408"/>
                      </a:lnTo>
                      <a:lnTo>
                        <a:pt x="18" y="1576"/>
                      </a:lnTo>
                      <a:lnTo>
                        <a:pt x="1" y="1745"/>
                      </a:lnTo>
                      <a:lnTo>
                        <a:pt x="9" y="1913"/>
                      </a:lnTo>
                      <a:lnTo>
                        <a:pt x="35" y="2082"/>
                      </a:lnTo>
                      <a:lnTo>
                        <a:pt x="68" y="2250"/>
                      </a:lnTo>
                      <a:lnTo>
                        <a:pt x="119" y="2410"/>
                      </a:lnTo>
                      <a:lnTo>
                        <a:pt x="195" y="2571"/>
                      </a:lnTo>
                      <a:lnTo>
                        <a:pt x="279" y="2722"/>
                      </a:lnTo>
                      <a:lnTo>
                        <a:pt x="380" y="2866"/>
                      </a:lnTo>
                      <a:lnTo>
                        <a:pt x="498" y="3000"/>
                      </a:lnTo>
                      <a:lnTo>
                        <a:pt x="624" y="3118"/>
                      </a:lnTo>
                      <a:lnTo>
                        <a:pt x="751" y="3219"/>
                      </a:lnTo>
                      <a:lnTo>
                        <a:pt x="886" y="3304"/>
                      </a:lnTo>
                      <a:lnTo>
                        <a:pt x="1029" y="3380"/>
                      </a:lnTo>
                      <a:lnTo>
                        <a:pt x="1172" y="3439"/>
                      </a:lnTo>
                      <a:lnTo>
                        <a:pt x="1324" y="3489"/>
                      </a:lnTo>
                      <a:lnTo>
                        <a:pt x="1467" y="3514"/>
                      </a:lnTo>
                      <a:lnTo>
                        <a:pt x="1619" y="3540"/>
                      </a:lnTo>
                      <a:lnTo>
                        <a:pt x="1771" y="3548"/>
                      </a:lnTo>
                      <a:lnTo>
                        <a:pt x="1964" y="3531"/>
                      </a:lnTo>
                      <a:lnTo>
                        <a:pt x="2150" y="3506"/>
                      </a:lnTo>
                      <a:lnTo>
                        <a:pt x="2327" y="3455"/>
                      </a:lnTo>
                      <a:lnTo>
                        <a:pt x="2420" y="3422"/>
                      </a:lnTo>
                      <a:lnTo>
                        <a:pt x="2504" y="3388"/>
                      </a:lnTo>
                      <a:lnTo>
                        <a:pt x="2588" y="3346"/>
                      </a:lnTo>
                      <a:lnTo>
                        <a:pt x="2672" y="3295"/>
                      </a:lnTo>
                      <a:lnTo>
                        <a:pt x="2757" y="3245"/>
                      </a:lnTo>
                      <a:lnTo>
                        <a:pt x="2832" y="3194"/>
                      </a:lnTo>
                      <a:lnTo>
                        <a:pt x="2917" y="3135"/>
                      </a:lnTo>
                      <a:lnTo>
                        <a:pt x="2984" y="3068"/>
                      </a:lnTo>
                      <a:lnTo>
                        <a:pt x="3060" y="2992"/>
                      </a:lnTo>
                      <a:lnTo>
                        <a:pt x="3127" y="2925"/>
                      </a:lnTo>
                      <a:lnTo>
                        <a:pt x="3237" y="2781"/>
                      </a:lnTo>
                      <a:lnTo>
                        <a:pt x="3330" y="2630"/>
                      </a:lnTo>
                      <a:lnTo>
                        <a:pt x="3406" y="2469"/>
                      </a:lnTo>
                      <a:lnTo>
                        <a:pt x="3465" y="2309"/>
                      </a:lnTo>
                      <a:lnTo>
                        <a:pt x="3507" y="2141"/>
                      </a:lnTo>
                      <a:lnTo>
                        <a:pt x="3540" y="1972"/>
                      </a:lnTo>
                      <a:lnTo>
                        <a:pt x="3549" y="1804"/>
                      </a:lnTo>
                      <a:lnTo>
                        <a:pt x="3540" y="1627"/>
                      </a:lnTo>
                      <a:lnTo>
                        <a:pt x="3524" y="1458"/>
                      </a:lnTo>
                      <a:lnTo>
                        <a:pt x="3481" y="1298"/>
                      </a:lnTo>
                      <a:lnTo>
                        <a:pt x="3431" y="1129"/>
                      </a:lnTo>
                      <a:lnTo>
                        <a:pt x="3363" y="978"/>
                      </a:lnTo>
                      <a:lnTo>
                        <a:pt x="3271" y="826"/>
                      </a:lnTo>
                      <a:lnTo>
                        <a:pt x="3170" y="683"/>
                      </a:lnTo>
                      <a:lnTo>
                        <a:pt x="3060" y="548"/>
                      </a:lnTo>
                      <a:lnTo>
                        <a:pt x="2925" y="422"/>
                      </a:lnTo>
                      <a:lnTo>
                        <a:pt x="2799" y="320"/>
                      </a:lnTo>
                      <a:lnTo>
                        <a:pt x="2664" y="236"/>
                      </a:lnTo>
                      <a:lnTo>
                        <a:pt x="2521" y="160"/>
                      </a:lnTo>
                      <a:lnTo>
                        <a:pt x="2377" y="101"/>
                      </a:lnTo>
                      <a:lnTo>
                        <a:pt x="2234" y="59"/>
                      </a:lnTo>
                      <a:lnTo>
                        <a:pt x="2082" y="25"/>
                      </a:lnTo>
                      <a:lnTo>
                        <a:pt x="1931" y="9"/>
                      </a:lnTo>
                      <a:lnTo>
                        <a:pt x="177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" name="Google Shape;485;p22">
                  <a:extLst>
                    <a:ext uri="{FF2B5EF4-FFF2-40B4-BE49-F238E27FC236}">
                      <a16:creationId xmlns:a16="http://schemas.microsoft.com/office/drawing/2014/main" id="{517D6FCC-2BEF-FC86-A788-DD9BA8794C5F}"/>
                    </a:ext>
                  </a:extLst>
                </p:cNvPr>
                <p:cNvSpPr/>
                <p:nvPr/>
              </p:nvSpPr>
              <p:spPr>
                <a:xfrm>
                  <a:off x="2896224" y="1923096"/>
                  <a:ext cx="355606" cy="3900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31" h="8589" extrusionOk="0">
                      <a:moveTo>
                        <a:pt x="5799" y="1"/>
                      </a:moveTo>
                      <a:lnTo>
                        <a:pt x="5605" y="17"/>
                      </a:lnTo>
                      <a:lnTo>
                        <a:pt x="5420" y="51"/>
                      </a:lnTo>
                      <a:lnTo>
                        <a:pt x="5234" y="110"/>
                      </a:lnTo>
                      <a:lnTo>
                        <a:pt x="5057" y="186"/>
                      </a:lnTo>
                      <a:lnTo>
                        <a:pt x="4897" y="270"/>
                      </a:lnTo>
                      <a:lnTo>
                        <a:pt x="4737" y="371"/>
                      </a:lnTo>
                      <a:lnTo>
                        <a:pt x="4594" y="489"/>
                      </a:lnTo>
                      <a:lnTo>
                        <a:pt x="4459" y="624"/>
                      </a:lnTo>
                      <a:lnTo>
                        <a:pt x="4341" y="767"/>
                      </a:lnTo>
                      <a:lnTo>
                        <a:pt x="4232" y="919"/>
                      </a:lnTo>
                      <a:lnTo>
                        <a:pt x="4139" y="1088"/>
                      </a:lnTo>
                      <a:lnTo>
                        <a:pt x="4063" y="1256"/>
                      </a:lnTo>
                      <a:lnTo>
                        <a:pt x="4004" y="1442"/>
                      </a:lnTo>
                      <a:lnTo>
                        <a:pt x="3962" y="1635"/>
                      </a:lnTo>
                      <a:lnTo>
                        <a:pt x="3953" y="1728"/>
                      </a:lnTo>
                      <a:lnTo>
                        <a:pt x="3945" y="1829"/>
                      </a:lnTo>
                      <a:lnTo>
                        <a:pt x="3920" y="2074"/>
                      </a:lnTo>
                      <a:lnTo>
                        <a:pt x="3886" y="2301"/>
                      </a:lnTo>
                      <a:lnTo>
                        <a:pt x="3844" y="2520"/>
                      </a:lnTo>
                      <a:lnTo>
                        <a:pt x="3785" y="2731"/>
                      </a:lnTo>
                      <a:lnTo>
                        <a:pt x="3709" y="2933"/>
                      </a:lnTo>
                      <a:lnTo>
                        <a:pt x="3633" y="3127"/>
                      </a:lnTo>
                      <a:lnTo>
                        <a:pt x="3549" y="3313"/>
                      </a:lnTo>
                      <a:lnTo>
                        <a:pt x="3448" y="3490"/>
                      </a:lnTo>
                      <a:lnTo>
                        <a:pt x="3347" y="3667"/>
                      </a:lnTo>
                      <a:lnTo>
                        <a:pt x="3246" y="3835"/>
                      </a:lnTo>
                      <a:lnTo>
                        <a:pt x="3018" y="4155"/>
                      </a:lnTo>
                      <a:lnTo>
                        <a:pt x="2782" y="4476"/>
                      </a:lnTo>
                      <a:lnTo>
                        <a:pt x="2546" y="4787"/>
                      </a:lnTo>
                      <a:lnTo>
                        <a:pt x="2293" y="5099"/>
                      </a:lnTo>
                      <a:lnTo>
                        <a:pt x="2049" y="5403"/>
                      </a:lnTo>
                      <a:lnTo>
                        <a:pt x="1788" y="5698"/>
                      </a:lnTo>
                      <a:lnTo>
                        <a:pt x="1518" y="5984"/>
                      </a:lnTo>
                      <a:lnTo>
                        <a:pt x="1240" y="6271"/>
                      </a:lnTo>
                      <a:lnTo>
                        <a:pt x="953" y="6540"/>
                      </a:lnTo>
                      <a:lnTo>
                        <a:pt x="658" y="6802"/>
                      </a:lnTo>
                      <a:lnTo>
                        <a:pt x="498" y="6928"/>
                      </a:lnTo>
                      <a:lnTo>
                        <a:pt x="347" y="7054"/>
                      </a:lnTo>
                      <a:lnTo>
                        <a:pt x="279" y="7113"/>
                      </a:lnTo>
                      <a:lnTo>
                        <a:pt x="212" y="7172"/>
                      </a:lnTo>
                      <a:lnTo>
                        <a:pt x="153" y="7248"/>
                      </a:lnTo>
                      <a:lnTo>
                        <a:pt x="111" y="7324"/>
                      </a:lnTo>
                      <a:lnTo>
                        <a:pt x="68" y="7408"/>
                      </a:lnTo>
                      <a:lnTo>
                        <a:pt x="43" y="7484"/>
                      </a:lnTo>
                      <a:lnTo>
                        <a:pt x="18" y="7568"/>
                      </a:lnTo>
                      <a:lnTo>
                        <a:pt x="9" y="7653"/>
                      </a:lnTo>
                      <a:lnTo>
                        <a:pt x="1" y="7729"/>
                      </a:lnTo>
                      <a:lnTo>
                        <a:pt x="1" y="7813"/>
                      </a:lnTo>
                      <a:lnTo>
                        <a:pt x="18" y="7897"/>
                      </a:lnTo>
                      <a:lnTo>
                        <a:pt x="35" y="7973"/>
                      </a:lnTo>
                      <a:lnTo>
                        <a:pt x="60" y="8049"/>
                      </a:lnTo>
                      <a:lnTo>
                        <a:pt x="94" y="8125"/>
                      </a:lnTo>
                      <a:lnTo>
                        <a:pt x="136" y="8201"/>
                      </a:lnTo>
                      <a:lnTo>
                        <a:pt x="186" y="8268"/>
                      </a:lnTo>
                      <a:lnTo>
                        <a:pt x="237" y="8327"/>
                      </a:lnTo>
                      <a:lnTo>
                        <a:pt x="304" y="8386"/>
                      </a:lnTo>
                      <a:lnTo>
                        <a:pt x="372" y="8436"/>
                      </a:lnTo>
                      <a:lnTo>
                        <a:pt x="439" y="8487"/>
                      </a:lnTo>
                      <a:lnTo>
                        <a:pt x="523" y="8521"/>
                      </a:lnTo>
                      <a:lnTo>
                        <a:pt x="599" y="8554"/>
                      </a:lnTo>
                      <a:lnTo>
                        <a:pt x="684" y="8571"/>
                      </a:lnTo>
                      <a:lnTo>
                        <a:pt x="768" y="8580"/>
                      </a:lnTo>
                      <a:lnTo>
                        <a:pt x="852" y="8588"/>
                      </a:lnTo>
                      <a:lnTo>
                        <a:pt x="928" y="8588"/>
                      </a:lnTo>
                      <a:lnTo>
                        <a:pt x="1012" y="8571"/>
                      </a:lnTo>
                      <a:lnTo>
                        <a:pt x="1088" y="8554"/>
                      </a:lnTo>
                      <a:lnTo>
                        <a:pt x="1164" y="8529"/>
                      </a:lnTo>
                      <a:lnTo>
                        <a:pt x="1240" y="8495"/>
                      </a:lnTo>
                      <a:lnTo>
                        <a:pt x="1316" y="8453"/>
                      </a:lnTo>
                      <a:lnTo>
                        <a:pt x="1383" y="8403"/>
                      </a:lnTo>
                      <a:lnTo>
                        <a:pt x="1442" y="8352"/>
                      </a:lnTo>
                      <a:lnTo>
                        <a:pt x="1501" y="8285"/>
                      </a:lnTo>
                      <a:lnTo>
                        <a:pt x="1552" y="8217"/>
                      </a:lnTo>
                      <a:lnTo>
                        <a:pt x="1602" y="8150"/>
                      </a:lnTo>
                      <a:lnTo>
                        <a:pt x="1695" y="7973"/>
                      </a:lnTo>
                      <a:lnTo>
                        <a:pt x="1804" y="7804"/>
                      </a:lnTo>
                      <a:lnTo>
                        <a:pt x="2024" y="7467"/>
                      </a:lnTo>
                      <a:lnTo>
                        <a:pt x="2251" y="7147"/>
                      </a:lnTo>
                      <a:lnTo>
                        <a:pt x="2496" y="6835"/>
                      </a:lnTo>
                      <a:lnTo>
                        <a:pt x="2740" y="6532"/>
                      </a:lnTo>
                      <a:lnTo>
                        <a:pt x="3001" y="6228"/>
                      </a:lnTo>
                      <a:lnTo>
                        <a:pt x="3262" y="5942"/>
                      </a:lnTo>
                      <a:lnTo>
                        <a:pt x="3532" y="5655"/>
                      </a:lnTo>
                      <a:lnTo>
                        <a:pt x="3810" y="5369"/>
                      </a:lnTo>
                      <a:lnTo>
                        <a:pt x="4097" y="5099"/>
                      </a:lnTo>
                      <a:lnTo>
                        <a:pt x="4383" y="4830"/>
                      </a:lnTo>
                      <a:lnTo>
                        <a:pt x="4535" y="4695"/>
                      </a:lnTo>
                      <a:lnTo>
                        <a:pt x="4695" y="4568"/>
                      </a:lnTo>
                      <a:lnTo>
                        <a:pt x="4855" y="4450"/>
                      </a:lnTo>
                      <a:lnTo>
                        <a:pt x="5032" y="4341"/>
                      </a:lnTo>
                      <a:lnTo>
                        <a:pt x="5209" y="4240"/>
                      </a:lnTo>
                      <a:lnTo>
                        <a:pt x="5395" y="4138"/>
                      </a:lnTo>
                      <a:lnTo>
                        <a:pt x="5597" y="4054"/>
                      </a:lnTo>
                      <a:lnTo>
                        <a:pt x="5808" y="3970"/>
                      </a:lnTo>
                      <a:lnTo>
                        <a:pt x="6035" y="3902"/>
                      </a:lnTo>
                      <a:lnTo>
                        <a:pt x="6271" y="3852"/>
                      </a:lnTo>
                      <a:lnTo>
                        <a:pt x="6423" y="3810"/>
                      </a:lnTo>
                      <a:lnTo>
                        <a:pt x="6574" y="3759"/>
                      </a:lnTo>
                      <a:lnTo>
                        <a:pt x="6726" y="3700"/>
                      </a:lnTo>
                      <a:lnTo>
                        <a:pt x="6861" y="3624"/>
                      </a:lnTo>
                      <a:lnTo>
                        <a:pt x="6996" y="3540"/>
                      </a:lnTo>
                      <a:lnTo>
                        <a:pt x="7122" y="3447"/>
                      </a:lnTo>
                      <a:lnTo>
                        <a:pt x="7240" y="3346"/>
                      </a:lnTo>
                      <a:lnTo>
                        <a:pt x="7350" y="3228"/>
                      </a:lnTo>
                      <a:lnTo>
                        <a:pt x="7451" y="3110"/>
                      </a:lnTo>
                      <a:lnTo>
                        <a:pt x="7535" y="2975"/>
                      </a:lnTo>
                      <a:lnTo>
                        <a:pt x="7611" y="2841"/>
                      </a:lnTo>
                      <a:lnTo>
                        <a:pt x="7687" y="2697"/>
                      </a:lnTo>
                      <a:lnTo>
                        <a:pt x="7737" y="2546"/>
                      </a:lnTo>
                      <a:lnTo>
                        <a:pt x="7780" y="2386"/>
                      </a:lnTo>
                      <a:lnTo>
                        <a:pt x="7813" y="2225"/>
                      </a:lnTo>
                      <a:lnTo>
                        <a:pt x="7830" y="2057"/>
                      </a:lnTo>
                      <a:lnTo>
                        <a:pt x="7830" y="1956"/>
                      </a:lnTo>
                      <a:lnTo>
                        <a:pt x="7830" y="1855"/>
                      </a:lnTo>
                      <a:lnTo>
                        <a:pt x="7813" y="1661"/>
                      </a:lnTo>
                      <a:lnTo>
                        <a:pt x="7780" y="1475"/>
                      </a:lnTo>
                      <a:lnTo>
                        <a:pt x="7721" y="1290"/>
                      </a:lnTo>
                      <a:lnTo>
                        <a:pt x="7645" y="1113"/>
                      </a:lnTo>
                      <a:lnTo>
                        <a:pt x="7560" y="953"/>
                      </a:lnTo>
                      <a:lnTo>
                        <a:pt x="7459" y="793"/>
                      </a:lnTo>
                      <a:lnTo>
                        <a:pt x="7341" y="649"/>
                      </a:lnTo>
                      <a:lnTo>
                        <a:pt x="7206" y="515"/>
                      </a:lnTo>
                      <a:lnTo>
                        <a:pt x="7063" y="397"/>
                      </a:lnTo>
                      <a:lnTo>
                        <a:pt x="6912" y="287"/>
                      </a:lnTo>
                      <a:lnTo>
                        <a:pt x="6743" y="194"/>
                      </a:lnTo>
                      <a:lnTo>
                        <a:pt x="6574" y="119"/>
                      </a:lnTo>
                      <a:lnTo>
                        <a:pt x="6389" y="60"/>
                      </a:lnTo>
                      <a:lnTo>
                        <a:pt x="6195" y="26"/>
                      </a:lnTo>
                      <a:lnTo>
                        <a:pt x="6102" y="9"/>
                      </a:lnTo>
                      <a:lnTo>
                        <a:pt x="6001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5" name="Google Shape;486;p22">
                  <a:extLst>
                    <a:ext uri="{FF2B5EF4-FFF2-40B4-BE49-F238E27FC236}">
                      <a16:creationId xmlns:a16="http://schemas.microsoft.com/office/drawing/2014/main" id="{83B1DAAC-F476-BB8B-E623-F41D251CF50D}"/>
                    </a:ext>
                  </a:extLst>
                </p:cNvPr>
                <p:cNvSpPr/>
                <p:nvPr/>
              </p:nvSpPr>
              <p:spPr>
                <a:xfrm>
                  <a:off x="3072277" y="2440495"/>
                  <a:ext cx="161160" cy="1607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9" h="3541" extrusionOk="0">
                      <a:moveTo>
                        <a:pt x="1770" y="1"/>
                      </a:moveTo>
                      <a:lnTo>
                        <a:pt x="1610" y="9"/>
                      </a:lnTo>
                      <a:lnTo>
                        <a:pt x="1450" y="26"/>
                      </a:lnTo>
                      <a:lnTo>
                        <a:pt x="1290" y="68"/>
                      </a:lnTo>
                      <a:lnTo>
                        <a:pt x="1138" y="119"/>
                      </a:lnTo>
                      <a:lnTo>
                        <a:pt x="987" y="186"/>
                      </a:lnTo>
                      <a:lnTo>
                        <a:pt x="843" y="262"/>
                      </a:lnTo>
                      <a:lnTo>
                        <a:pt x="700" y="363"/>
                      </a:lnTo>
                      <a:lnTo>
                        <a:pt x="574" y="472"/>
                      </a:lnTo>
                      <a:lnTo>
                        <a:pt x="447" y="599"/>
                      </a:lnTo>
                      <a:lnTo>
                        <a:pt x="329" y="742"/>
                      </a:lnTo>
                      <a:lnTo>
                        <a:pt x="237" y="885"/>
                      </a:lnTo>
                      <a:lnTo>
                        <a:pt x="161" y="1046"/>
                      </a:lnTo>
                      <a:lnTo>
                        <a:pt x="93" y="1206"/>
                      </a:lnTo>
                      <a:lnTo>
                        <a:pt x="51" y="1366"/>
                      </a:lnTo>
                      <a:lnTo>
                        <a:pt x="17" y="1534"/>
                      </a:lnTo>
                      <a:lnTo>
                        <a:pt x="1" y="1703"/>
                      </a:lnTo>
                      <a:lnTo>
                        <a:pt x="9" y="1871"/>
                      </a:lnTo>
                      <a:lnTo>
                        <a:pt x="26" y="2040"/>
                      </a:lnTo>
                      <a:lnTo>
                        <a:pt x="60" y="2209"/>
                      </a:lnTo>
                      <a:lnTo>
                        <a:pt x="110" y="2377"/>
                      </a:lnTo>
                      <a:lnTo>
                        <a:pt x="178" y="2537"/>
                      </a:lnTo>
                      <a:lnTo>
                        <a:pt x="262" y="2689"/>
                      </a:lnTo>
                      <a:lnTo>
                        <a:pt x="355" y="2832"/>
                      </a:lnTo>
                      <a:lnTo>
                        <a:pt x="473" y="2975"/>
                      </a:lnTo>
                      <a:lnTo>
                        <a:pt x="540" y="3043"/>
                      </a:lnTo>
                      <a:lnTo>
                        <a:pt x="616" y="3110"/>
                      </a:lnTo>
                      <a:lnTo>
                        <a:pt x="759" y="3220"/>
                      </a:lnTo>
                      <a:lnTo>
                        <a:pt x="911" y="3321"/>
                      </a:lnTo>
                      <a:lnTo>
                        <a:pt x="1079" y="3397"/>
                      </a:lnTo>
                      <a:lnTo>
                        <a:pt x="1248" y="3464"/>
                      </a:lnTo>
                      <a:lnTo>
                        <a:pt x="1416" y="3506"/>
                      </a:lnTo>
                      <a:lnTo>
                        <a:pt x="1593" y="3532"/>
                      </a:lnTo>
                      <a:lnTo>
                        <a:pt x="1779" y="3540"/>
                      </a:lnTo>
                      <a:lnTo>
                        <a:pt x="1939" y="3532"/>
                      </a:lnTo>
                      <a:lnTo>
                        <a:pt x="2099" y="3515"/>
                      </a:lnTo>
                      <a:lnTo>
                        <a:pt x="2259" y="3473"/>
                      </a:lnTo>
                      <a:lnTo>
                        <a:pt x="2411" y="3422"/>
                      </a:lnTo>
                      <a:lnTo>
                        <a:pt x="2563" y="3355"/>
                      </a:lnTo>
                      <a:lnTo>
                        <a:pt x="2706" y="3279"/>
                      </a:lnTo>
                      <a:lnTo>
                        <a:pt x="2849" y="3178"/>
                      </a:lnTo>
                      <a:lnTo>
                        <a:pt x="2976" y="3068"/>
                      </a:lnTo>
                      <a:lnTo>
                        <a:pt x="3102" y="2942"/>
                      </a:lnTo>
                      <a:lnTo>
                        <a:pt x="3220" y="2798"/>
                      </a:lnTo>
                      <a:lnTo>
                        <a:pt x="3313" y="2655"/>
                      </a:lnTo>
                      <a:lnTo>
                        <a:pt x="3388" y="2504"/>
                      </a:lnTo>
                      <a:lnTo>
                        <a:pt x="3456" y="2343"/>
                      </a:lnTo>
                      <a:lnTo>
                        <a:pt x="3498" y="2175"/>
                      </a:lnTo>
                      <a:lnTo>
                        <a:pt x="3532" y="2006"/>
                      </a:lnTo>
                      <a:lnTo>
                        <a:pt x="3549" y="1838"/>
                      </a:lnTo>
                      <a:lnTo>
                        <a:pt x="3540" y="1669"/>
                      </a:lnTo>
                      <a:lnTo>
                        <a:pt x="3523" y="1501"/>
                      </a:lnTo>
                      <a:lnTo>
                        <a:pt x="3490" y="1332"/>
                      </a:lnTo>
                      <a:lnTo>
                        <a:pt x="3439" y="1164"/>
                      </a:lnTo>
                      <a:lnTo>
                        <a:pt x="3372" y="1003"/>
                      </a:lnTo>
                      <a:lnTo>
                        <a:pt x="3287" y="852"/>
                      </a:lnTo>
                      <a:lnTo>
                        <a:pt x="3195" y="708"/>
                      </a:lnTo>
                      <a:lnTo>
                        <a:pt x="3077" y="565"/>
                      </a:lnTo>
                      <a:lnTo>
                        <a:pt x="3009" y="498"/>
                      </a:lnTo>
                      <a:lnTo>
                        <a:pt x="2942" y="430"/>
                      </a:lnTo>
                      <a:lnTo>
                        <a:pt x="2790" y="321"/>
                      </a:lnTo>
                      <a:lnTo>
                        <a:pt x="2638" y="220"/>
                      </a:lnTo>
                      <a:lnTo>
                        <a:pt x="2470" y="144"/>
                      </a:lnTo>
                      <a:lnTo>
                        <a:pt x="2301" y="76"/>
                      </a:lnTo>
                      <a:lnTo>
                        <a:pt x="2133" y="34"/>
                      </a:lnTo>
                      <a:lnTo>
                        <a:pt x="1956" y="9"/>
                      </a:lnTo>
                      <a:lnTo>
                        <a:pt x="1770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6" name="Google Shape;487;p22">
                  <a:extLst>
                    <a:ext uri="{FF2B5EF4-FFF2-40B4-BE49-F238E27FC236}">
                      <a16:creationId xmlns:a16="http://schemas.microsoft.com/office/drawing/2014/main" id="{0A426A53-3C84-8AFE-8D65-DE89B95D51A0}"/>
                    </a:ext>
                  </a:extLst>
                </p:cNvPr>
                <p:cNvSpPr/>
                <p:nvPr/>
              </p:nvSpPr>
              <p:spPr>
                <a:xfrm>
                  <a:off x="3123181" y="2185610"/>
                  <a:ext cx="385031" cy="361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79" h="7957" extrusionOk="0">
                      <a:moveTo>
                        <a:pt x="6481" y="1"/>
                      </a:moveTo>
                      <a:lnTo>
                        <a:pt x="6287" y="18"/>
                      </a:lnTo>
                      <a:lnTo>
                        <a:pt x="6102" y="51"/>
                      </a:lnTo>
                      <a:lnTo>
                        <a:pt x="5917" y="102"/>
                      </a:lnTo>
                      <a:lnTo>
                        <a:pt x="5740" y="169"/>
                      </a:lnTo>
                      <a:lnTo>
                        <a:pt x="5571" y="254"/>
                      </a:lnTo>
                      <a:lnTo>
                        <a:pt x="5419" y="355"/>
                      </a:lnTo>
                      <a:lnTo>
                        <a:pt x="5268" y="464"/>
                      </a:lnTo>
                      <a:lnTo>
                        <a:pt x="5133" y="591"/>
                      </a:lnTo>
                      <a:lnTo>
                        <a:pt x="5006" y="734"/>
                      </a:lnTo>
                      <a:lnTo>
                        <a:pt x="4897" y="886"/>
                      </a:lnTo>
                      <a:lnTo>
                        <a:pt x="4804" y="1054"/>
                      </a:lnTo>
                      <a:lnTo>
                        <a:pt x="4720" y="1231"/>
                      </a:lnTo>
                      <a:lnTo>
                        <a:pt x="4661" y="1417"/>
                      </a:lnTo>
                      <a:lnTo>
                        <a:pt x="4636" y="1509"/>
                      </a:lnTo>
                      <a:lnTo>
                        <a:pt x="4619" y="1610"/>
                      </a:lnTo>
                      <a:lnTo>
                        <a:pt x="4568" y="1846"/>
                      </a:lnTo>
                      <a:lnTo>
                        <a:pt x="4501" y="2074"/>
                      </a:lnTo>
                      <a:lnTo>
                        <a:pt x="4433" y="2285"/>
                      </a:lnTo>
                      <a:lnTo>
                        <a:pt x="4349" y="2487"/>
                      </a:lnTo>
                      <a:lnTo>
                        <a:pt x="4256" y="2672"/>
                      </a:lnTo>
                      <a:lnTo>
                        <a:pt x="4155" y="2858"/>
                      </a:lnTo>
                      <a:lnTo>
                        <a:pt x="4046" y="3026"/>
                      </a:lnTo>
                      <a:lnTo>
                        <a:pt x="3928" y="3195"/>
                      </a:lnTo>
                      <a:lnTo>
                        <a:pt x="3810" y="3355"/>
                      </a:lnTo>
                      <a:lnTo>
                        <a:pt x="3683" y="3507"/>
                      </a:lnTo>
                      <a:lnTo>
                        <a:pt x="3422" y="3810"/>
                      </a:lnTo>
                      <a:lnTo>
                        <a:pt x="3152" y="4097"/>
                      </a:lnTo>
                      <a:lnTo>
                        <a:pt x="2874" y="4383"/>
                      </a:lnTo>
                      <a:lnTo>
                        <a:pt x="2596" y="4661"/>
                      </a:lnTo>
                      <a:lnTo>
                        <a:pt x="2310" y="4931"/>
                      </a:lnTo>
                      <a:lnTo>
                        <a:pt x="2015" y="5192"/>
                      </a:lnTo>
                      <a:lnTo>
                        <a:pt x="1720" y="5445"/>
                      </a:lnTo>
                      <a:lnTo>
                        <a:pt x="1408" y="5698"/>
                      </a:lnTo>
                      <a:lnTo>
                        <a:pt x="1096" y="5934"/>
                      </a:lnTo>
                      <a:lnTo>
                        <a:pt x="767" y="6161"/>
                      </a:lnTo>
                      <a:lnTo>
                        <a:pt x="599" y="6271"/>
                      </a:lnTo>
                      <a:lnTo>
                        <a:pt x="422" y="6372"/>
                      </a:lnTo>
                      <a:lnTo>
                        <a:pt x="354" y="6423"/>
                      </a:lnTo>
                      <a:lnTo>
                        <a:pt x="279" y="6473"/>
                      </a:lnTo>
                      <a:lnTo>
                        <a:pt x="220" y="6541"/>
                      </a:lnTo>
                      <a:lnTo>
                        <a:pt x="161" y="6616"/>
                      </a:lnTo>
                      <a:lnTo>
                        <a:pt x="110" y="6684"/>
                      </a:lnTo>
                      <a:lnTo>
                        <a:pt x="76" y="6760"/>
                      </a:lnTo>
                      <a:lnTo>
                        <a:pt x="43" y="6844"/>
                      </a:lnTo>
                      <a:lnTo>
                        <a:pt x="17" y="6920"/>
                      </a:lnTo>
                      <a:lnTo>
                        <a:pt x="9" y="7004"/>
                      </a:lnTo>
                      <a:lnTo>
                        <a:pt x="0" y="7088"/>
                      </a:lnTo>
                      <a:lnTo>
                        <a:pt x="0" y="7164"/>
                      </a:lnTo>
                      <a:lnTo>
                        <a:pt x="9" y="7248"/>
                      </a:lnTo>
                      <a:lnTo>
                        <a:pt x="26" y="7324"/>
                      </a:lnTo>
                      <a:lnTo>
                        <a:pt x="51" y="7409"/>
                      </a:lnTo>
                      <a:lnTo>
                        <a:pt x="85" y="7484"/>
                      </a:lnTo>
                      <a:lnTo>
                        <a:pt x="127" y="7552"/>
                      </a:lnTo>
                      <a:lnTo>
                        <a:pt x="169" y="7619"/>
                      </a:lnTo>
                      <a:lnTo>
                        <a:pt x="228" y="7687"/>
                      </a:lnTo>
                      <a:lnTo>
                        <a:pt x="287" y="7746"/>
                      </a:lnTo>
                      <a:lnTo>
                        <a:pt x="354" y="7805"/>
                      </a:lnTo>
                      <a:lnTo>
                        <a:pt x="430" y="7847"/>
                      </a:lnTo>
                      <a:lnTo>
                        <a:pt x="506" y="7889"/>
                      </a:lnTo>
                      <a:lnTo>
                        <a:pt x="582" y="7914"/>
                      </a:lnTo>
                      <a:lnTo>
                        <a:pt x="666" y="7940"/>
                      </a:lnTo>
                      <a:lnTo>
                        <a:pt x="751" y="7956"/>
                      </a:lnTo>
                      <a:lnTo>
                        <a:pt x="911" y="7956"/>
                      </a:lnTo>
                      <a:lnTo>
                        <a:pt x="995" y="7948"/>
                      </a:lnTo>
                      <a:lnTo>
                        <a:pt x="1071" y="7931"/>
                      </a:lnTo>
                      <a:lnTo>
                        <a:pt x="1147" y="7906"/>
                      </a:lnTo>
                      <a:lnTo>
                        <a:pt x="1222" y="7872"/>
                      </a:lnTo>
                      <a:lnTo>
                        <a:pt x="1298" y="7830"/>
                      </a:lnTo>
                      <a:lnTo>
                        <a:pt x="1366" y="7788"/>
                      </a:lnTo>
                      <a:lnTo>
                        <a:pt x="1433" y="7729"/>
                      </a:lnTo>
                      <a:lnTo>
                        <a:pt x="1492" y="7670"/>
                      </a:lnTo>
                      <a:lnTo>
                        <a:pt x="1543" y="7602"/>
                      </a:lnTo>
                      <a:lnTo>
                        <a:pt x="1661" y="7442"/>
                      </a:lnTo>
                      <a:lnTo>
                        <a:pt x="1787" y="7282"/>
                      </a:lnTo>
                      <a:lnTo>
                        <a:pt x="2040" y="6979"/>
                      </a:lnTo>
                      <a:lnTo>
                        <a:pt x="2310" y="6684"/>
                      </a:lnTo>
                      <a:lnTo>
                        <a:pt x="2588" y="6406"/>
                      </a:lnTo>
                      <a:lnTo>
                        <a:pt x="2866" y="6128"/>
                      </a:lnTo>
                      <a:lnTo>
                        <a:pt x="3161" y="5866"/>
                      </a:lnTo>
                      <a:lnTo>
                        <a:pt x="3456" y="5605"/>
                      </a:lnTo>
                      <a:lnTo>
                        <a:pt x="3759" y="5352"/>
                      </a:lnTo>
                      <a:lnTo>
                        <a:pt x="4071" y="5108"/>
                      </a:lnTo>
                      <a:lnTo>
                        <a:pt x="4383" y="4863"/>
                      </a:lnTo>
                      <a:lnTo>
                        <a:pt x="4703" y="4636"/>
                      </a:lnTo>
                      <a:lnTo>
                        <a:pt x="4872" y="4518"/>
                      </a:lnTo>
                      <a:lnTo>
                        <a:pt x="5040" y="4417"/>
                      </a:lnTo>
                      <a:lnTo>
                        <a:pt x="5217" y="4316"/>
                      </a:lnTo>
                      <a:lnTo>
                        <a:pt x="5403" y="4223"/>
                      </a:lnTo>
                      <a:lnTo>
                        <a:pt x="5588" y="4139"/>
                      </a:lnTo>
                      <a:lnTo>
                        <a:pt x="5790" y="4071"/>
                      </a:lnTo>
                      <a:lnTo>
                        <a:pt x="5992" y="4004"/>
                      </a:lnTo>
                      <a:lnTo>
                        <a:pt x="6212" y="3953"/>
                      </a:lnTo>
                      <a:lnTo>
                        <a:pt x="6448" y="3911"/>
                      </a:lnTo>
                      <a:lnTo>
                        <a:pt x="6683" y="3886"/>
                      </a:lnTo>
                      <a:lnTo>
                        <a:pt x="6844" y="3869"/>
                      </a:lnTo>
                      <a:lnTo>
                        <a:pt x="7004" y="3835"/>
                      </a:lnTo>
                      <a:lnTo>
                        <a:pt x="7155" y="3793"/>
                      </a:lnTo>
                      <a:lnTo>
                        <a:pt x="7307" y="3734"/>
                      </a:lnTo>
                      <a:lnTo>
                        <a:pt x="7442" y="3667"/>
                      </a:lnTo>
                      <a:lnTo>
                        <a:pt x="7577" y="3583"/>
                      </a:lnTo>
                      <a:lnTo>
                        <a:pt x="7712" y="3498"/>
                      </a:lnTo>
                      <a:lnTo>
                        <a:pt x="7830" y="3397"/>
                      </a:lnTo>
                      <a:lnTo>
                        <a:pt x="7948" y="3288"/>
                      </a:lnTo>
                      <a:lnTo>
                        <a:pt x="8049" y="3161"/>
                      </a:lnTo>
                      <a:lnTo>
                        <a:pt x="8141" y="3035"/>
                      </a:lnTo>
                      <a:lnTo>
                        <a:pt x="8226" y="2900"/>
                      </a:lnTo>
                      <a:lnTo>
                        <a:pt x="8302" y="2757"/>
                      </a:lnTo>
                      <a:lnTo>
                        <a:pt x="8361" y="2605"/>
                      </a:lnTo>
                      <a:lnTo>
                        <a:pt x="8411" y="2453"/>
                      </a:lnTo>
                      <a:lnTo>
                        <a:pt x="8445" y="2285"/>
                      </a:lnTo>
                      <a:lnTo>
                        <a:pt x="8462" y="2184"/>
                      </a:lnTo>
                      <a:lnTo>
                        <a:pt x="8470" y="2091"/>
                      </a:lnTo>
                      <a:lnTo>
                        <a:pt x="8479" y="1897"/>
                      </a:lnTo>
                      <a:lnTo>
                        <a:pt x="8462" y="1703"/>
                      </a:lnTo>
                      <a:lnTo>
                        <a:pt x="8428" y="1509"/>
                      </a:lnTo>
                      <a:lnTo>
                        <a:pt x="8377" y="1332"/>
                      </a:lnTo>
                      <a:lnTo>
                        <a:pt x="8310" y="1155"/>
                      </a:lnTo>
                      <a:lnTo>
                        <a:pt x="8226" y="987"/>
                      </a:lnTo>
                      <a:lnTo>
                        <a:pt x="8125" y="835"/>
                      </a:lnTo>
                      <a:lnTo>
                        <a:pt x="8015" y="683"/>
                      </a:lnTo>
                      <a:lnTo>
                        <a:pt x="7889" y="549"/>
                      </a:lnTo>
                      <a:lnTo>
                        <a:pt x="7745" y="422"/>
                      </a:lnTo>
                      <a:lnTo>
                        <a:pt x="7594" y="313"/>
                      </a:lnTo>
                      <a:lnTo>
                        <a:pt x="7425" y="220"/>
                      </a:lnTo>
                      <a:lnTo>
                        <a:pt x="7248" y="136"/>
                      </a:lnTo>
                      <a:lnTo>
                        <a:pt x="7063" y="77"/>
                      </a:lnTo>
                      <a:lnTo>
                        <a:pt x="6970" y="51"/>
                      </a:lnTo>
                      <a:lnTo>
                        <a:pt x="6869" y="35"/>
                      </a:lnTo>
                      <a:lnTo>
                        <a:pt x="6776" y="18"/>
                      </a:lnTo>
                      <a:lnTo>
                        <a:pt x="6675" y="9"/>
                      </a:lnTo>
                      <a:lnTo>
                        <a:pt x="6481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7" name="Google Shape;488;p22">
                  <a:extLst>
                    <a:ext uri="{FF2B5EF4-FFF2-40B4-BE49-F238E27FC236}">
                      <a16:creationId xmlns:a16="http://schemas.microsoft.com/office/drawing/2014/main" id="{FDFFC19A-47DC-F9D8-EE92-AA604697A162}"/>
                    </a:ext>
                  </a:extLst>
                </p:cNvPr>
                <p:cNvSpPr/>
                <p:nvPr/>
              </p:nvSpPr>
              <p:spPr>
                <a:xfrm>
                  <a:off x="3187481" y="2657871"/>
                  <a:ext cx="160751" cy="161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0" h="3549" extrusionOk="0">
                      <a:moveTo>
                        <a:pt x="1770" y="0"/>
                      </a:moveTo>
                      <a:lnTo>
                        <a:pt x="1618" y="9"/>
                      </a:lnTo>
                      <a:lnTo>
                        <a:pt x="1458" y="26"/>
                      </a:lnTo>
                      <a:lnTo>
                        <a:pt x="1307" y="68"/>
                      </a:lnTo>
                      <a:lnTo>
                        <a:pt x="1146" y="118"/>
                      </a:lnTo>
                      <a:lnTo>
                        <a:pt x="978" y="186"/>
                      </a:lnTo>
                      <a:lnTo>
                        <a:pt x="826" y="270"/>
                      </a:lnTo>
                      <a:lnTo>
                        <a:pt x="683" y="371"/>
                      </a:lnTo>
                      <a:lnTo>
                        <a:pt x="548" y="489"/>
                      </a:lnTo>
                      <a:lnTo>
                        <a:pt x="430" y="616"/>
                      </a:lnTo>
                      <a:lnTo>
                        <a:pt x="329" y="742"/>
                      </a:lnTo>
                      <a:lnTo>
                        <a:pt x="236" y="894"/>
                      </a:lnTo>
                      <a:lnTo>
                        <a:pt x="160" y="1037"/>
                      </a:lnTo>
                      <a:lnTo>
                        <a:pt x="93" y="1197"/>
                      </a:lnTo>
                      <a:lnTo>
                        <a:pt x="51" y="1366"/>
                      </a:lnTo>
                      <a:lnTo>
                        <a:pt x="17" y="1534"/>
                      </a:lnTo>
                      <a:lnTo>
                        <a:pt x="0" y="1703"/>
                      </a:lnTo>
                      <a:lnTo>
                        <a:pt x="0" y="1871"/>
                      </a:lnTo>
                      <a:lnTo>
                        <a:pt x="17" y="2048"/>
                      </a:lnTo>
                      <a:lnTo>
                        <a:pt x="59" y="2225"/>
                      </a:lnTo>
                      <a:lnTo>
                        <a:pt x="110" y="2394"/>
                      </a:lnTo>
                      <a:lnTo>
                        <a:pt x="169" y="2529"/>
                      </a:lnTo>
                      <a:lnTo>
                        <a:pt x="228" y="2647"/>
                      </a:lnTo>
                      <a:lnTo>
                        <a:pt x="304" y="2765"/>
                      </a:lnTo>
                      <a:lnTo>
                        <a:pt x="380" y="2874"/>
                      </a:lnTo>
                      <a:lnTo>
                        <a:pt x="472" y="2975"/>
                      </a:lnTo>
                      <a:lnTo>
                        <a:pt x="565" y="3076"/>
                      </a:lnTo>
                      <a:lnTo>
                        <a:pt x="666" y="3161"/>
                      </a:lnTo>
                      <a:lnTo>
                        <a:pt x="776" y="3237"/>
                      </a:lnTo>
                      <a:lnTo>
                        <a:pt x="885" y="3304"/>
                      </a:lnTo>
                      <a:lnTo>
                        <a:pt x="1003" y="3371"/>
                      </a:lnTo>
                      <a:lnTo>
                        <a:pt x="1121" y="3422"/>
                      </a:lnTo>
                      <a:lnTo>
                        <a:pt x="1248" y="3464"/>
                      </a:lnTo>
                      <a:lnTo>
                        <a:pt x="1374" y="3498"/>
                      </a:lnTo>
                      <a:lnTo>
                        <a:pt x="1509" y="3523"/>
                      </a:lnTo>
                      <a:lnTo>
                        <a:pt x="1635" y="3540"/>
                      </a:lnTo>
                      <a:lnTo>
                        <a:pt x="1770" y="3548"/>
                      </a:lnTo>
                      <a:lnTo>
                        <a:pt x="1930" y="3540"/>
                      </a:lnTo>
                      <a:lnTo>
                        <a:pt x="2082" y="3515"/>
                      </a:lnTo>
                      <a:lnTo>
                        <a:pt x="2242" y="3481"/>
                      </a:lnTo>
                      <a:lnTo>
                        <a:pt x="2394" y="3430"/>
                      </a:lnTo>
                      <a:lnTo>
                        <a:pt x="2562" y="3363"/>
                      </a:lnTo>
                      <a:lnTo>
                        <a:pt x="2714" y="3270"/>
                      </a:lnTo>
                      <a:lnTo>
                        <a:pt x="2857" y="3169"/>
                      </a:lnTo>
                      <a:lnTo>
                        <a:pt x="2992" y="3060"/>
                      </a:lnTo>
                      <a:lnTo>
                        <a:pt x="3110" y="2933"/>
                      </a:lnTo>
                      <a:lnTo>
                        <a:pt x="3220" y="2798"/>
                      </a:lnTo>
                      <a:lnTo>
                        <a:pt x="3304" y="2655"/>
                      </a:lnTo>
                      <a:lnTo>
                        <a:pt x="3388" y="2503"/>
                      </a:lnTo>
                      <a:lnTo>
                        <a:pt x="3447" y="2343"/>
                      </a:lnTo>
                      <a:lnTo>
                        <a:pt x="3498" y="2183"/>
                      </a:lnTo>
                      <a:lnTo>
                        <a:pt x="3523" y="2015"/>
                      </a:lnTo>
                      <a:lnTo>
                        <a:pt x="3540" y="1846"/>
                      </a:lnTo>
                      <a:lnTo>
                        <a:pt x="3540" y="1669"/>
                      </a:lnTo>
                      <a:lnTo>
                        <a:pt x="3523" y="1500"/>
                      </a:lnTo>
                      <a:lnTo>
                        <a:pt x="3489" y="1323"/>
                      </a:lnTo>
                      <a:lnTo>
                        <a:pt x="3430" y="1147"/>
                      </a:lnTo>
                      <a:lnTo>
                        <a:pt x="3371" y="1020"/>
                      </a:lnTo>
                      <a:lnTo>
                        <a:pt x="3312" y="894"/>
                      </a:lnTo>
                      <a:lnTo>
                        <a:pt x="3236" y="776"/>
                      </a:lnTo>
                      <a:lnTo>
                        <a:pt x="3161" y="666"/>
                      </a:lnTo>
                      <a:lnTo>
                        <a:pt x="3068" y="565"/>
                      </a:lnTo>
                      <a:lnTo>
                        <a:pt x="2975" y="472"/>
                      </a:lnTo>
                      <a:lnTo>
                        <a:pt x="2874" y="388"/>
                      </a:lnTo>
                      <a:lnTo>
                        <a:pt x="2773" y="312"/>
                      </a:lnTo>
                      <a:lnTo>
                        <a:pt x="2655" y="236"/>
                      </a:lnTo>
                      <a:lnTo>
                        <a:pt x="2537" y="177"/>
                      </a:lnTo>
                      <a:lnTo>
                        <a:pt x="2419" y="127"/>
                      </a:lnTo>
                      <a:lnTo>
                        <a:pt x="2293" y="76"/>
                      </a:lnTo>
                      <a:lnTo>
                        <a:pt x="2166" y="43"/>
                      </a:lnTo>
                      <a:lnTo>
                        <a:pt x="2040" y="17"/>
                      </a:lnTo>
                      <a:lnTo>
                        <a:pt x="1905" y="9"/>
                      </a:lnTo>
                      <a:lnTo>
                        <a:pt x="177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8" name="Google Shape;489;p22">
                  <a:extLst>
                    <a:ext uri="{FF2B5EF4-FFF2-40B4-BE49-F238E27FC236}">
                      <a16:creationId xmlns:a16="http://schemas.microsoft.com/office/drawing/2014/main" id="{19E39D8E-AB22-BA37-067C-37659130C081}"/>
                    </a:ext>
                  </a:extLst>
                </p:cNvPr>
                <p:cNvSpPr/>
                <p:nvPr/>
              </p:nvSpPr>
              <p:spPr>
                <a:xfrm>
                  <a:off x="3242200" y="2522414"/>
                  <a:ext cx="454690" cy="2464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3" h="5428" extrusionOk="0">
                      <a:moveTo>
                        <a:pt x="8007" y="0"/>
                      </a:moveTo>
                      <a:lnTo>
                        <a:pt x="7821" y="17"/>
                      </a:lnTo>
                      <a:lnTo>
                        <a:pt x="7636" y="51"/>
                      </a:lnTo>
                      <a:lnTo>
                        <a:pt x="7459" y="101"/>
                      </a:lnTo>
                      <a:lnTo>
                        <a:pt x="7282" y="169"/>
                      </a:lnTo>
                      <a:lnTo>
                        <a:pt x="7113" y="244"/>
                      </a:lnTo>
                      <a:lnTo>
                        <a:pt x="6953" y="346"/>
                      </a:lnTo>
                      <a:lnTo>
                        <a:pt x="6801" y="464"/>
                      </a:lnTo>
                      <a:lnTo>
                        <a:pt x="6658" y="598"/>
                      </a:lnTo>
                      <a:lnTo>
                        <a:pt x="6532" y="742"/>
                      </a:lnTo>
                      <a:lnTo>
                        <a:pt x="6473" y="826"/>
                      </a:lnTo>
                      <a:lnTo>
                        <a:pt x="6422" y="910"/>
                      </a:lnTo>
                      <a:lnTo>
                        <a:pt x="6279" y="1112"/>
                      </a:lnTo>
                      <a:lnTo>
                        <a:pt x="6144" y="1289"/>
                      </a:lnTo>
                      <a:lnTo>
                        <a:pt x="5992" y="1466"/>
                      </a:lnTo>
                      <a:lnTo>
                        <a:pt x="5841" y="1618"/>
                      </a:lnTo>
                      <a:lnTo>
                        <a:pt x="5681" y="1761"/>
                      </a:lnTo>
                      <a:lnTo>
                        <a:pt x="5520" y="1888"/>
                      </a:lnTo>
                      <a:lnTo>
                        <a:pt x="5352" y="2006"/>
                      </a:lnTo>
                      <a:lnTo>
                        <a:pt x="5183" y="2115"/>
                      </a:lnTo>
                      <a:lnTo>
                        <a:pt x="5015" y="2225"/>
                      </a:lnTo>
                      <a:lnTo>
                        <a:pt x="4838" y="2318"/>
                      </a:lnTo>
                      <a:lnTo>
                        <a:pt x="4484" y="2495"/>
                      </a:lnTo>
                      <a:lnTo>
                        <a:pt x="4121" y="2655"/>
                      </a:lnTo>
                      <a:lnTo>
                        <a:pt x="3759" y="2815"/>
                      </a:lnTo>
                      <a:lnTo>
                        <a:pt x="3397" y="2967"/>
                      </a:lnTo>
                      <a:lnTo>
                        <a:pt x="3026" y="3110"/>
                      </a:lnTo>
                      <a:lnTo>
                        <a:pt x="2655" y="3245"/>
                      </a:lnTo>
                      <a:lnTo>
                        <a:pt x="2284" y="3363"/>
                      </a:lnTo>
                      <a:lnTo>
                        <a:pt x="1905" y="3481"/>
                      </a:lnTo>
                      <a:lnTo>
                        <a:pt x="1526" y="3582"/>
                      </a:lnTo>
                      <a:lnTo>
                        <a:pt x="1130" y="3666"/>
                      </a:lnTo>
                      <a:lnTo>
                        <a:pt x="936" y="3700"/>
                      </a:lnTo>
                      <a:lnTo>
                        <a:pt x="742" y="3733"/>
                      </a:lnTo>
                      <a:lnTo>
                        <a:pt x="649" y="3750"/>
                      </a:lnTo>
                      <a:lnTo>
                        <a:pt x="565" y="3776"/>
                      </a:lnTo>
                      <a:lnTo>
                        <a:pt x="481" y="3809"/>
                      </a:lnTo>
                      <a:lnTo>
                        <a:pt x="397" y="3851"/>
                      </a:lnTo>
                      <a:lnTo>
                        <a:pt x="329" y="3902"/>
                      </a:lnTo>
                      <a:lnTo>
                        <a:pt x="262" y="3961"/>
                      </a:lnTo>
                      <a:lnTo>
                        <a:pt x="203" y="4020"/>
                      </a:lnTo>
                      <a:lnTo>
                        <a:pt x="152" y="4087"/>
                      </a:lnTo>
                      <a:lnTo>
                        <a:pt x="110" y="4155"/>
                      </a:lnTo>
                      <a:lnTo>
                        <a:pt x="76" y="4231"/>
                      </a:lnTo>
                      <a:lnTo>
                        <a:pt x="43" y="4306"/>
                      </a:lnTo>
                      <a:lnTo>
                        <a:pt x="26" y="4391"/>
                      </a:lnTo>
                      <a:lnTo>
                        <a:pt x="9" y="4467"/>
                      </a:lnTo>
                      <a:lnTo>
                        <a:pt x="0" y="4551"/>
                      </a:lnTo>
                      <a:lnTo>
                        <a:pt x="0" y="4635"/>
                      </a:lnTo>
                      <a:lnTo>
                        <a:pt x="17" y="4711"/>
                      </a:lnTo>
                      <a:lnTo>
                        <a:pt x="34" y="4795"/>
                      </a:lnTo>
                      <a:lnTo>
                        <a:pt x="59" y="4871"/>
                      </a:lnTo>
                      <a:lnTo>
                        <a:pt x="93" y="4955"/>
                      </a:lnTo>
                      <a:lnTo>
                        <a:pt x="135" y="5031"/>
                      </a:lnTo>
                      <a:lnTo>
                        <a:pt x="186" y="5099"/>
                      </a:lnTo>
                      <a:lnTo>
                        <a:pt x="236" y="5166"/>
                      </a:lnTo>
                      <a:lnTo>
                        <a:pt x="304" y="5225"/>
                      </a:lnTo>
                      <a:lnTo>
                        <a:pt x="371" y="5276"/>
                      </a:lnTo>
                      <a:lnTo>
                        <a:pt x="439" y="5318"/>
                      </a:lnTo>
                      <a:lnTo>
                        <a:pt x="515" y="5351"/>
                      </a:lnTo>
                      <a:lnTo>
                        <a:pt x="590" y="5385"/>
                      </a:lnTo>
                      <a:lnTo>
                        <a:pt x="666" y="5402"/>
                      </a:lnTo>
                      <a:lnTo>
                        <a:pt x="742" y="5419"/>
                      </a:lnTo>
                      <a:lnTo>
                        <a:pt x="826" y="5427"/>
                      </a:lnTo>
                      <a:lnTo>
                        <a:pt x="911" y="5427"/>
                      </a:lnTo>
                      <a:lnTo>
                        <a:pt x="995" y="5419"/>
                      </a:lnTo>
                      <a:lnTo>
                        <a:pt x="1071" y="5402"/>
                      </a:lnTo>
                      <a:lnTo>
                        <a:pt x="1155" y="5368"/>
                      </a:lnTo>
                      <a:lnTo>
                        <a:pt x="1231" y="5335"/>
                      </a:lnTo>
                      <a:lnTo>
                        <a:pt x="1307" y="5293"/>
                      </a:lnTo>
                      <a:lnTo>
                        <a:pt x="1484" y="5191"/>
                      </a:lnTo>
                      <a:lnTo>
                        <a:pt x="1652" y="5090"/>
                      </a:lnTo>
                      <a:lnTo>
                        <a:pt x="2006" y="4905"/>
                      </a:lnTo>
                      <a:lnTo>
                        <a:pt x="2360" y="4736"/>
                      </a:lnTo>
                      <a:lnTo>
                        <a:pt x="2723" y="4585"/>
                      </a:lnTo>
                      <a:lnTo>
                        <a:pt x="3093" y="4433"/>
                      </a:lnTo>
                      <a:lnTo>
                        <a:pt x="3464" y="4298"/>
                      </a:lnTo>
                      <a:lnTo>
                        <a:pt x="3835" y="4172"/>
                      </a:lnTo>
                      <a:lnTo>
                        <a:pt x="4206" y="4054"/>
                      </a:lnTo>
                      <a:lnTo>
                        <a:pt x="4593" y="3944"/>
                      </a:lnTo>
                      <a:lnTo>
                        <a:pt x="4973" y="3835"/>
                      </a:lnTo>
                      <a:lnTo>
                        <a:pt x="5352" y="3742"/>
                      </a:lnTo>
                      <a:lnTo>
                        <a:pt x="5554" y="3700"/>
                      </a:lnTo>
                      <a:lnTo>
                        <a:pt x="5748" y="3666"/>
                      </a:lnTo>
                      <a:lnTo>
                        <a:pt x="5950" y="3641"/>
                      </a:lnTo>
                      <a:lnTo>
                        <a:pt x="6153" y="3624"/>
                      </a:lnTo>
                      <a:lnTo>
                        <a:pt x="6363" y="3624"/>
                      </a:lnTo>
                      <a:lnTo>
                        <a:pt x="6574" y="3632"/>
                      </a:lnTo>
                      <a:lnTo>
                        <a:pt x="6793" y="3649"/>
                      </a:lnTo>
                      <a:lnTo>
                        <a:pt x="7012" y="3683"/>
                      </a:lnTo>
                      <a:lnTo>
                        <a:pt x="7240" y="3733"/>
                      </a:lnTo>
                      <a:lnTo>
                        <a:pt x="7476" y="3801"/>
                      </a:lnTo>
                      <a:lnTo>
                        <a:pt x="7627" y="3843"/>
                      </a:lnTo>
                      <a:lnTo>
                        <a:pt x="7787" y="3868"/>
                      </a:lnTo>
                      <a:lnTo>
                        <a:pt x="7948" y="3885"/>
                      </a:lnTo>
                      <a:lnTo>
                        <a:pt x="8099" y="3894"/>
                      </a:lnTo>
                      <a:lnTo>
                        <a:pt x="8259" y="3885"/>
                      </a:lnTo>
                      <a:lnTo>
                        <a:pt x="8420" y="3860"/>
                      </a:lnTo>
                      <a:lnTo>
                        <a:pt x="8571" y="3826"/>
                      </a:lnTo>
                      <a:lnTo>
                        <a:pt x="8723" y="3776"/>
                      </a:lnTo>
                      <a:lnTo>
                        <a:pt x="8866" y="3717"/>
                      </a:lnTo>
                      <a:lnTo>
                        <a:pt x="9009" y="3649"/>
                      </a:lnTo>
                      <a:lnTo>
                        <a:pt x="9144" y="3565"/>
                      </a:lnTo>
                      <a:lnTo>
                        <a:pt x="9271" y="3472"/>
                      </a:lnTo>
                      <a:lnTo>
                        <a:pt x="9397" y="3371"/>
                      </a:lnTo>
                      <a:lnTo>
                        <a:pt x="9507" y="3253"/>
                      </a:lnTo>
                      <a:lnTo>
                        <a:pt x="9616" y="3127"/>
                      </a:lnTo>
                      <a:lnTo>
                        <a:pt x="9709" y="2983"/>
                      </a:lnTo>
                      <a:lnTo>
                        <a:pt x="9759" y="2899"/>
                      </a:lnTo>
                      <a:lnTo>
                        <a:pt x="9810" y="2815"/>
                      </a:lnTo>
                      <a:lnTo>
                        <a:pt x="9886" y="2629"/>
                      </a:lnTo>
                      <a:lnTo>
                        <a:pt x="9945" y="2452"/>
                      </a:lnTo>
                      <a:lnTo>
                        <a:pt x="9987" y="2267"/>
                      </a:lnTo>
                      <a:lnTo>
                        <a:pt x="10004" y="2073"/>
                      </a:lnTo>
                      <a:lnTo>
                        <a:pt x="10012" y="1888"/>
                      </a:lnTo>
                      <a:lnTo>
                        <a:pt x="9995" y="1702"/>
                      </a:lnTo>
                      <a:lnTo>
                        <a:pt x="9962" y="1517"/>
                      </a:lnTo>
                      <a:lnTo>
                        <a:pt x="9911" y="1340"/>
                      </a:lnTo>
                      <a:lnTo>
                        <a:pt x="9844" y="1163"/>
                      </a:lnTo>
                      <a:lnTo>
                        <a:pt x="9759" y="994"/>
                      </a:lnTo>
                      <a:lnTo>
                        <a:pt x="9658" y="834"/>
                      </a:lnTo>
                      <a:lnTo>
                        <a:pt x="9549" y="683"/>
                      </a:lnTo>
                      <a:lnTo>
                        <a:pt x="9414" y="548"/>
                      </a:lnTo>
                      <a:lnTo>
                        <a:pt x="9262" y="413"/>
                      </a:lnTo>
                      <a:lnTo>
                        <a:pt x="9186" y="354"/>
                      </a:lnTo>
                      <a:lnTo>
                        <a:pt x="9102" y="303"/>
                      </a:lnTo>
                      <a:lnTo>
                        <a:pt x="9018" y="253"/>
                      </a:lnTo>
                      <a:lnTo>
                        <a:pt x="8934" y="202"/>
                      </a:lnTo>
                      <a:lnTo>
                        <a:pt x="8748" y="126"/>
                      </a:lnTo>
                      <a:lnTo>
                        <a:pt x="8571" y="67"/>
                      </a:lnTo>
                      <a:lnTo>
                        <a:pt x="8377" y="25"/>
                      </a:lnTo>
                      <a:lnTo>
                        <a:pt x="8192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9" name="Google Shape;490;p22">
                  <a:extLst>
                    <a:ext uri="{FF2B5EF4-FFF2-40B4-BE49-F238E27FC236}">
                      <a16:creationId xmlns:a16="http://schemas.microsoft.com/office/drawing/2014/main" id="{8A3E80CA-BA56-55E6-5CE7-BA0391D306AF}"/>
                    </a:ext>
                  </a:extLst>
                </p:cNvPr>
                <p:cNvSpPr/>
                <p:nvPr/>
              </p:nvSpPr>
              <p:spPr>
                <a:xfrm>
                  <a:off x="3266676" y="2933418"/>
                  <a:ext cx="160797" cy="1607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1" h="3540" extrusionOk="0">
                      <a:moveTo>
                        <a:pt x="1771" y="0"/>
                      </a:moveTo>
                      <a:lnTo>
                        <a:pt x="1602" y="9"/>
                      </a:lnTo>
                      <a:lnTo>
                        <a:pt x="1425" y="34"/>
                      </a:lnTo>
                      <a:lnTo>
                        <a:pt x="1265" y="76"/>
                      </a:lnTo>
                      <a:lnTo>
                        <a:pt x="1105" y="127"/>
                      </a:lnTo>
                      <a:lnTo>
                        <a:pt x="953" y="202"/>
                      </a:lnTo>
                      <a:lnTo>
                        <a:pt x="810" y="278"/>
                      </a:lnTo>
                      <a:lnTo>
                        <a:pt x="675" y="379"/>
                      </a:lnTo>
                      <a:lnTo>
                        <a:pt x="557" y="489"/>
                      </a:lnTo>
                      <a:lnTo>
                        <a:pt x="439" y="607"/>
                      </a:lnTo>
                      <a:lnTo>
                        <a:pt x="338" y="733"/>
                      </a:lnTo>
                      <a:lnTo>
                        <a:pt x="245" y="877"/>
                      </a:lnTo>
                      <a:lnTo>
                        <a:pt x="169" y="1020"/>
                      </a:lnTo>
                      <a:lnTo>
                        <a:pt x="102" y="1172"/>
                      </a:lnTo>
                      <a:lnTo>
                        <a:pt x="51" y="1340"/>
                      </a:lnTo>
                      <a:lnTo>
                        <a:pt x="18" y="1509"/>
                      </a:lnTo>
                      <a:lnTo>
                        <a:pt x="1" y="1686"/>
                      </a:lnTo>
                      <a:lnTo>
                        <a:pt x="1" y="1863"/>
                      </a:lnTo>
                      <a:lnTo>
                        <a:pt x="26" y="2040"/>
                      </a:lnTo>
                      <a:lnTo>
                        <a:pt x="60" y="2217"/>
                      </a:lnTo>
                      <a:lnTo>
                        <a:pt x="110" y="2377"/>
                      </a:lnTo>
                      <a:lnTo>
                        <a:pt x="178" y="2537"/>
                      </a:lnTo>
                      <a:lnTo>
                        <a:pt x="254" y="2689"/>
                      </a:lnTo>
                      <a:lnTo>
                        <a:pt x="355" y="2832"/>
                      </a:lnTo>
                      <a:lnTo>
                        <a:pt x="464" y="2958"/>
                      </a:lnTo>
                      <a:lnTo>
                        <a:pt x="582" y="3085"/>
                      </a:lnTo>
                      <a:lnTo>
                        <a:pt x="709" y="3186"/>
                      </a:lnTo>
                      <a:lnTo>
                        <a:pt x="852" y="3287"/>
                      </a:lnTo>
                      <a:lnTo>
                        <a:pt x="1004" y="3371"/>
                      </a:lnTo>
                      <a:lnTo>
                        <a:pt x="1164" y="3439"/>
                      </a:lnTo>
                      <a:lnTo>
                        <a:pt x="1332" y="3489"/>
                      </a:lnTo>
                      <a:lnTo>
                        <a:pt x="1509" y="3523"/>
                      </a:lnTo>
                      <a:lnTo>
                        <a:pt x="1686" y="3540"/>
                      </a:lnTo>
                      <a:lnTo>
                        <a:pt x="1779" y="3540"/>
                      </a:lnTo>
                      <a:lnTo>
                        <a:pt x="1948" y="3531"/>
                      </a:lnTo>
                      <a:lnTo>
                        <a:pt x="2116" y="3506"/>
                      </a:lnTo>
                      <a:lnTo>
                        <a:pt x="2285" y="3472"/>
                      </a:lnTo>
                      <a:lnTo>
                        <a:pt x="2445" y="3413"/>
                      </a:lnTo>
                      <a:lnTo>
                        <a:pt x="2588" y="3346"/>
                      </a:lnTo>
                      <a:lnTo>
                        <a:pt x="2731" y="3262"/>
                      </a:lnTo>
                      <a:lnTo>
                        <a:pt x="2866" y="3160"/>
                      </a:lnTo>
                      <a:lnTo>
                        <a:pt x="2993" y="3059"/>
                      </a:lnTo>
                      <a:lnTo>
                        <a:pt x="3111" y="2941"/>
                      </a:lnTo>
                      <a:lnTo>
                        <a:pt x="3212" y="2807"/>
                      </a:lnTo>
                      <a:lnTo>
                        <a:pt x="3304" y="2672"/>
                      </a:lnTo>
                      <a:lnTo>
                        <a:pt x="3380" y="2520"/>
                      </a:lnTo>
                      <a:lnTo>
                        <a:pt x="3448" y="2368"/>
                      </a:lnTo>
                      <a:lnTo>
                        <a:pt x="3490" y="2200"/>
                      </a:lnTo>
                      <a:lnTo>
                        <a:pt x="3523" y="2031"/>
                      </a:lnTo>
                      <a:lnTo>
                        <a:pt x="3540" y="1863"/>
                      </a:lnTo>
                      <a:lnTo>
                        <a:pt x="3540" y="1677"/>
                      </a:lnTo>
                      <a:lnTo>
                        <a:pt x="3523" y="1500"/>
                      </a:lnTo>
                      <a:lnTo>
                        <a:pt x="3490" y="1332"/>
                      </a:lnTo>
                      <a:lnTo>
                        <a:pt x="3439" y="1163"/>
                      </a:lnTo>
                      <a:lnTo>
                        <a:pt x="3372" y="1003"/>
                      </a:lnTo>
                      <a:lnTo>
                        <a:pt x="3288" y="851"/>
                      </a:lnTo>
                      <a:lnTo>
                        <a:pt x="3195" y="717"/>
                      </a:lnTo>
                      <a:lnTo>
                        <a:pt x="3085" y="582"/>
                      </a:lnTo>
                      <a:lnTo>
                        <a:pt x="2967" y="464"/>
                      </a:lnTo>
                      <a:lnTo>
                        <a:pt x="2832" y="354"/>
                      </a:lnTo>
                      <a:lnTo>
                        <a:pt x="2698" y="253"/>
                      </a:lnTo>
                      <a:lnTo>
                        <a:pt x="2546" y="177"/>
                      </a:lnTo>
                      <a:lnTo>
                        <a:pt x="2386" y="110"/>
                      </a:lnTo>
                      <a:lnTo>
                        <a:pt x="2217" y="51"/>
                      </a:lnTo>
                      <a:lnTo>
                        <a:pt x="2040" y="17"/>
                      </a:lnTo>
                      <a:lnTo>
                        <a:pt x="1863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0" name="Google Shape;491;p22">
                  <a:extLst>
                    <a:ext uri="{FF2B5EF4-FFF2-40B4-BE49-F238E27FC236}">
                      <a16:creationId xmlns:a16="http://schemas.microsoft.com/office/drawing/2014/main" id="{0C3F6D9D-7193-833D-F509-2B47CDD7DA23}"/>
                    </a:ext>
                  </a:extLst>
                </p:cNvPr>
                <p:cNvSpPr/>
                <p:nvPr/>
              </p:nvSpPr>
              <p:spPr>
                <a:xfrm>
                  <a:off x="3323710" y="2943726"/>
                  <a:ext cx="474943" cy="1768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59" h="3895" extrusionOk="0">
                      <a:moveTo>
                        <a:pt x="8504" y="1"/>
                      </a:moveTo>
                      <a:lnTo>
                        <a:pt x="8318" y="9"/>
                      </a:lnTo>
                      <a:lnTo>
                        <a:pt x="8133" y="43"/>
                      </a:lnTo>
                      <a:lnTo>
                        <a:pt x="7948" y="85"/>
                      </a:lnTo>
                      <a:lnTo>
                        <a:pt x="7762" y="152"/>
                      </a:lnTo>
                      <a:lnTo>
                        <a:pt x="7585" y="237"/>
                      </a:lnTo>
                      <a:lnTo>
                        <a:pt x="7501" y="287"/>
                      </a:lnTo>
                      <a:lnTo>
                        <a:pt x="7417" y="338"/>
                      </a:lnTo>
                      <a:lnTo>
                        <a:pt x="7214" y="473"/>
                      </a:lnTo>
                      <a:lnTo>
                        <a:pt x="7012" y="582"/>
                      </a:lnTo>
                      <a:lnTo>
                        <a:pt x="6810" y="683"/>
                      </a:lnTo>
                      <a:lnTo>
                        <a:pt x="6608" y="759"/>
                      </a:lnTo>
                      <a:lnTo>
                        <a:pt x="6405" y="827"/>
                      </a:lnTo>
                      <a:lnTo>
                        <a:pt x="6203" y="886"/>
                      </a:lnTo>
                      <a:lnTo>
                        <a:pt x="6001" y="928"/>
                      </a:lnTo>
                      <a:lnTo>
                        <a:pt x="5807" y="961"/>
                      </a:lnTo>
                      <a:lnTo>
                        <a:pt x="5605" y="987"/>
                      </a:lnTo>
                      <a:lnTo>
                        <a:pt x="5403" y="1004"/>
                      </a:lnTo>
                      <a:lnTo>
                        <a:pt x="5006" y="1020"/>
                      </a:lnTo>
                      <a:lnTo>
                        <a:pt x="4619" y="1029"/>
                      </a:lnTo>
                      <a:lnTo>
                        <a:pt x="4223" y="1037"/>
                      </a:lnTo>
                      <a:lnTo>
                        <a:pt x="3827" y="1029"/>
                      </a:lnTo>
                      <a:lnTo>
                        <a:pt x="3430" y="1012"/>
                      </a:lnTo>
                      <a:lnTo>
                        <a:pt x="3034" y="987"/>
                      </a:lnTo>
                      <a:lnTo>
                        <a:pt x="2647" y="953"/>
                      </a:lnTo>
                      <a:lnTo>
                        <a:pt x="2251" y="902"/>
                      </a:lnTo>
                      <a:lnTo>
                        <a:pt x="1863" y="843"/>
                      </a:lnTo>
                      <a:lnTo>
                        <a:pt x="1475" y="768"/>
                      </a:lnTo>
                      <a:lnTo>
                        <a:pt x="1281" y="725"/>
                      </a:lnTo>
                      <a:lnTo>
                        <a:pt x="1079" y="675"/>
                      </a:lnTo>
                      <a:lnTo>
                        <a:pt x="995" y="650"/>
                      </a:lnTo>
                      <a:lnTo>
                        <a:pt x="911" y="641"/>
                      </a:lnTo>
                      <a:lnTo>
                        <a:pt x="818" y="641"/>
                      </a:lnTo>
                      <a:lnTo>
                        <a:pt x="725" y="650"/>
                      </a:lnTo>
                      <a:lnTo>
                        <a:pt x="641" y="666"/>
                      </a:lnTo>
                      <a:lnTo>
                        <a:pt x="557" y="692"/>
                      </a:lnTo>
                      <a:lnTo>
                        <a:pt x="481" y="725"/>
                      </a:lnTo>
                      <a:lnTo>
                        <a:pt x="405" y="768"/>
                      </a:lnTo>
                      <a:lnTo>
                        <a:pt x="338" y="818"/>
                      </a:lnTo>
                      <a:lnTo>
                        <a:pt x="279" y="869"/>
                      </a:lnTo>
                      <a:lnTo>
                        <a:pt x="220" y="928"/>
                      </a:lnTo>
                      <a:lnTo>
                        <a:pt x="169" y="987"/>
                      </a:lnTo>
                      <a:lnTo>
                        <a:pt x="118" y="1054"/>
                      </a:lnTo>
                      <a:lnTo>
                        <a:pt x="85" y="1130"/>
                      </a:lnTo>
                      <a:lnTo>
                        <a:pt x="51" y="1206"/>
                      </a:lnTo>
                      <a:lnTo>
                        <a:pt x="26" y="1282"/>
                      </a:lnTo>
                      <a:lnTo>
                        <a:pt x="9" y="1366"/>
                      </a:lnTo>
                      <a:lnTo>
                        <a:pt x="0" y="1450"/>
                      </a:lnTo>
                      <a:lnTo>
                        <a:pt x="0" y="1535"/>
                      </a:lnTo>
                      <a:lnTo>
                        <a:pt x="9" y="1619"/>
                      </a:lnTo>
                      <a:lnTo>
                        <a:pt x="34" y="1712"/>
                      </a:lnTo>
                      <a:lnTo>
                        <a:pt x="59" y="1787"/>
                      </a:lnTo>
                      <a:lnTo>
                        <a:pt x="85" y="1863"/>
                      </a:lnTo>
                      <a:lnTo>
                        <a:pt x="127" y="1939"/>
                      </a:lnTo>
                      <a:lnTo>
                        <a:pt x="177" y="2006"/>
                      </a:lnTo>
                      <a:lnTo>
                        <a:pt x="228" y="2074"/>
                      </a:lnTo>
                      <a:lnTo>
                        <a:pt x="287" y="2124"/>
                      </a:lnTo>
                      <a:lnTo>
                        <a:pt x="354" y="2183"/>
                      </a:lnTo>
                      <a:lnTo>
                        <a:pt x="422" y="2226"/>
                      </a:lnTo>
                      <a:lnTo>
                        <a:pt x="489" y="2259"/>
                      </a:lnTo>
                      <a:lnTo>
                        <a:pt x="565" y="2293"/>
                      </a:lnTo>
                      <a:lnTo>
                        <a:pt x="649" y="2318"/>
                      </a:lnTo>
                      <a:lnTo>
                        <a:pt x="725" y="2335"/>
                      </a:lnTo>
                      <a:lnTo>
                        <a:pt x="810" y="2344"/>
                      </a:lnTo>
                      <a:lnTo>
                        <a:pt x="894" y="2344"/>
                      </a:lnTo>
                      <a:lnTo>
                        <a:pt x="987" y="2335"/>
                      </a:lnTo>
                      <a:lnTo>
                        <a:pt x="1180" y="2310"/>
                      </a:lnTo>
                      <a:lnTo>
                        <a:pt x="1383" y="2285"/>
                      </a:lnTo>
                      <a:lnTo>
                        <a:pt x="1779" y="2251"/>
                      </a:lnTo>
                      <a:lnTo>
                        <a:pt x="2175" y="2242"/>
                      </a:lnTo>
                      <a:lnTo>
                        <a:pt x="2571" y="2242"/>
                      </a:lnTo>
                      <a:lnTo>
                        <a:pt x="2959" y="2251"/>
                      </a:lnTo>
                      <a:lnTo>
                        <a:pt x="3355" y="2276"/>
                      </a:lnTo>
                      <a:lnTo>
                        <a:pt x="3751" y="2310"/>
                      </a:lnTo>
                      <a:lnTo>
                        <a:pt x="4138" y="2344"/>
                      </a:lnTo>
                      <a:lnTo>
                        <a:pt x="4534" y="2394"/>
                      </a:lnTo>
                      <a:lnTo>
                        <a:pt x="4922" y="2453"/>
                      </a:lnTo>
                      <a:lnTo>
                        <a:pt x="5318" y="2521"/>
                      </a:lnTo>
                      <a:lnTo>
                        <a:pt x="5512" y="2563"/>
                      </a:lnTo>
                      <a:lnTo>
                        <a:pt x="5706" y="2605"/>
                      </a:lnTo>
                      <a:lnTo>
                        <a:pt x="5900" y="2664"/>
                      </a:lnTo>
                      <a:lnTo>
                        <a:pt x="6094" y="2731"/>
                      </a:lnTo>
                      <a:lnTo>
                        <a:pt x="6287" y="2807"/>
                      </a:lnTo>
                      <a:lnTo>
                        <a:pt x="6481" y="2900"/>
                      </a:lnTo>
                      <a:lnTo>
                        <a:pt x="6667" y="3001"/>
                      </a:lnTo>
                      <a:lnTo>
                        <a:pt x="6860" y="3127"/>
                      </a:lnTo>
                      <a:lnTo>
                        <a:pt x="7046" y="3262"/>
                      </a:lnTo>
                      <a:lnTo>
                        <a:pt x="7240" y="3414"/>
                      </a:lnTo>
                      <a:lnTo>
                        <a:pt x="7358" y="3515"/>
                      </a:lnTo>
                      <a:lnTo>
                        <a:pt x="7493" y="3608"/>
                      </a:lnTo>
                      <a:lnTo>
                        <a:pt x="7636" y="3684"/>
                      </a:lnTo>
                      <a:lnTo>
                        <a:pt x="7779" y="3751"/>
                      </a:lnTo>
                      <a:lnTo>
                        <a:pt x="7922" y="3802"/>
                      </a:lnTo>
                      <a:lnTo>
                        <a:pt x="8074" y="3844"/>
                      </a:lnTo>
                      <a:lnTo>
                        <a:pt x="8234" y="3877"/>
                      </a:lnTo>
                      <a:lnTo>
                        <a:pt x="8386" y="3894"/>
                      </a:lnTo>
                      <a:lnTo>
                        <a:pt x="8546" y="3894"/>
                      </a:lnTo>
                      <a:lnTo>
                        <a:pt x="8706" y="3886"/>
                      </a:lnTo>
                      <a:lnTo>
                        <a:pt x="8858" y="3861"/>
                      </a:lnTo>
                      <a:lnTo>
                        <a:pt x="9018" y="3827"/>
                      </a:lnTo>
                      <a:lnTo>
                        <a:pt x="9170" y="3785"/>
                      </a:lnTo>
                      <a:lnTo>
                        <a:pt x="9321" y="3717"/>
                      </a:lnTo>
                      <a:lnTo>
                        <a:pt x="9465" y="3650"/>
                      </a:lnTo>
                      <a:lnTo>
                        <a:pt x="9608" y="3557"/>
                      </a:lnTo>
                      <a:lnTo>
                        <a:pt x="9692" y="3498"/>
                      </a:lnTo>
                      <a:lnTo>
                        <a:pt x="9768" y="3439"/>
                      </a:lnTo>
                      <a:lnTo>
                        <a:pt x="9911" y="3304"/>
                      </a:lnTo>
                      <a:lnTo>
                        <a:pt x="10038" y="3161"/>
                      </a:lnTo>
                      <a:lnTo>
                        <a:pt x="10147" y="3001"/>
                      </a:lnTo>
                      <a:lnTo>
                        <a:pt x="10248" y="2841"/>
                      </a:lnTo>
                      <a:lnTo>
                        <a:pt x="10324" y="2672"/>
                      </a:lnTo>
                      <a:lnTo>
                        <a:pt x="10383" y="2495"/>
                      </a:lnTo>
                      <a:lnTo>
                        <a:pt x="10425" y="2310"/>
                      </a:lnTo>
                      <a:lnTo>
                        <a:pt x="10451" y="2124"/>
                      </a:lnTo>
                      <a:lnTo>
                        <a:pt x="10459" y="1939"/>
                      </a:lnTo>
                      <a:lnTo>
                        <a:pt x="10451" y="1754"/>
                      </a:lnTo>
                      <a:lnTo>
                        <a:pt x="10425" y="1568"/>
                      </a:lnTo>
                      <a:lnTo>
                        <a:pt x="10375" y="1383"/>
                      </a:lnTo>
                      <a:lnTo>
                        <a:pt x="10307" y="1197"/>
                      </a:lnTo>
                      <a:lnTo>
                        <a:pt x="10223" y="1020"/>
                      </a:lnTo>
                      <a:lnTo>
                        <a:pt x="10181" y="936"/>
                      </a:lnTo>
                      <a:lnTo>
                        <a:pt x="10122" y="852"/>
                      </a:lnTo>
                      <a:lnTo>
                        <a:pt x="10063" y="776"/>
                      </a:lnTo>
                      <a:lnTo>
                        <a:pt x="10004" y="692"/>
                      </a:lnTo>
                      <a:lnTo>
                        <a:pt x="9869" y="549"/>
                      </a:lnTo>
                      <a:lnTo>
                        <a:pt x="9726" y="422"/>
                      </a:lnTo>
                      <a:lnTo>
                        <a:pt x="9574" y="313"/>
                      </a:lnTo>
                      <a:lnTo>
                        <a:pt x="9406" y="220"/>
                      </a:lnTo>
                      <a:lnTo>
                        <a:pt x="9237" y="144"/>
                      </a:lnTo>
                      <a:lnTo>
                        <a:pt x="9060" y="85"/>
                      </a:lnTo>
                      <a:lnTo>
                        <a:pt x="8875" y="34"/>
                      </a:lnTo>
                      <a:lnTo>
                        <a:pt x="8689" y="9"/>
                      </a:lnTo>
                      <a:lnTo>
                        <a:pt x="8504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1" name="Google Shape;492;p22">
                  <a:extLst>
                    <a:ext uri="{FF2B5EF4-FFF2-40B4-BE49-F238E27FC236}">
                      <a16:creationId xmlns:a16="http://schemas.microsoft.com/office/drawing/2014/main" id="{D3748B8D-867C-E6DA-C588-8A6A521AA498}"/>
                    </a:ext>
                  </a:extLst>
                </p:cNvPr>
                <p:cNvSpPr/>
                <p:nvPr/>
              </p:nvSpPr>
              <p:spPr>
                <a:xfrm>
                  <a:off x="3157602" y="3533826"/>
                  <a:ext cx="160797" cy="161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1" h="3549" extrusionOk="0">
                      <a:moveTo>
                        <a:pt x="1661" y="1"/>
                      </a:moveTo>
                      <a:lnTo>
                        <a:pt x="1552" y="18"/>
                      </a:lnTo>
                      <a:lnTo>
                        <a:pt x="1442" y="35"/>
                      </a:lnTo>
                      <a:lnTo>
                        <a:pt x="1341" y="51"/>
                      </a:lnTo>
                      <a:lnTo>
                        <a:pt x="1231" y="85"/>
                      </a:lnTo>
                      <a:lnTo>
                        <a:pt x="1130" y="119"/>
                      </a:lnTo>
                      <a:lnTo>
                        <a:pt x="1021" y="169"/>
                      </a:lnTo>
                      <a:lnTo>
                        <a:pt x="920" y="220"/>
                      </a:lnTo>
                      <a:lnTo>
                        <a:pt x="768" y="313"/>
                      </a:lnTo>
                      <a:lnTo>
                        <a:pt x="625" y="422"/>
                      </a:lnTo>
                      <a:lnTo>
                        <a:pt x="498" y="540"/>
                      </a:lnTo>
                      <a:lnTo>
                        <a:pt x="380" y="675"/>
                      </a:lnTo>
                      <a:lnTo>
                        <a:pt x="279" y="810"/>
                      </a:lnTo>
                      <a:lnTo>
                        <a:pt x="195" y="962"/>
                      </a:lnTo>
                      <a:lnTo>
                        <a:pt x="127" y="1113"/>
                      </a:lnTo>
                      <a:lnTo>
                        <a:pt x="68" y="1273"/>
                      </a:lnTo>
                      <a:lnTo>
                        <a:pt x="35" y="1442"/>
                      </a:lnTo>
                      <a:lnTo>
                        <a:pt x="9" y="1611"/>
                      </a:lnTo>
                      <a:lnTo>
                        <a:pt x="1" y="1779"/>
                      </a:lnTo>
                      <a:lnTo>
                        <a:pt x="9" y="1956"/>
                      </a:lnTo>
                      <a:lnTo>
                        <a:pt x="35" y="2125"/>
                      </a:lnTo>
                      <a:lnTo>
                        <a:pt x="77" y="2293"/>
                      </a:lnTo>
                      <a:lnTo>
                        <a:pt x="136" y="2462"/>
                      </a:lnTo>
                      <a:lnTo>
                        <a:pt x="220" y="2622"/>
                      </a:lnTo>
                      <a:lnTo>
                        <a:pt x="279" y="2731"/>
                      </a:lnTo>
                      <a:lnTo>
                        <a:pt x="355" y="2833"/>
                      </a:lnTo>
                      <a:lnTo>
                        <a:pt x="431" y="2925"/>
                      </a:lnTo>
                      <a:lnTo>
                        <a:pt x="507" y="3018"/>
                      </a:lnTo>
                      <a:lnTo>
                        <a:pt x="599" y="3102"/>
                      </a:lnTo>
                      <a:lnTo>
                        <a:pt x="684" y="3178"/>
                      </a:lnTo>
                      <a:lnTo>
                        <a:pt x="785" y="3246"/>
                      </a:lnTo>
                      <a:lnTo>
                        <a:pt x="877" y="3305"/>
                      </a:lnTo>
                      <a:lnTo>
                        <a:pt x="987" y="3364"/>
                      </a:lnTo>
                      <a:lnTo>
                        <a:pt x="1088" y="3406"/>
                      </a:lnTo>
                      <a:lnTo>
                        <a:pt x="1198" y="3448"/>
                      </a:lnTo>
                      <a:lnTo>
                        <a:pt x="1307" y="3481"/>
                      </a:lnTo>
                      <a:lnTo>
                        <a:pt x="1425" y="3507"/>
                      </a:lnTo>
                      <a:lnTo>
                        <a:pt x="1543" y="3532"/>
                      </a:lnTo>
                      <a:lnTo>
                        <a:pt x="1653" y="3540"/>
                      </a:lnTo>
                      <a:lnTo>
                        <a:pt x="1771" y="3549"/>
                      </a:lnTo>
                      <a:lnTo>
                        <a:pt x="1880" y="3540"/>
                      </a:lnTo>
                      <a:lnTo>
                        <a:pt x="1990" y="3532"/>
                      </a:lnTo>
                      <a:lnTo>
                        <a:pt x="2099" y="3515"/>
                      </a:lnTo>
                      <a:lnTo>
                        <a:pt x="2209" y="3490"/>
                      </a:lnTo>
                      <a:lnTo>
                        <a:pt x="2310" y="3465"/>
                      </a:lnTo>
                      <a:lnTo>
                        <a:pt x="2420" y="3423"/>
                      </a:lnTo>
                      <a:lnTo>
                        <a:pt x="2521" y="3380"/>
                      </a:lnTo>
                      <a:lnTo>
                        <a:pt x="2622" y="3330"/>
                      </a:lnTo>
                      <a:lnTo>
                        <a:pt x="2782" y="3229"/>
                      </a:lnTo>
                      <a:lnTo>
                        <a:pt x="2917" y="3128"/>
                      </a:lnTo>
                      <a:lnTo>
                        <a:pt x="3043" y="3001"/>
                      </a:lnTo>
                      <a:lnTo>
                        <a:pt x="3161" y="2875"/>
                      </a:lnTo>
                      <a:lnTo>
                        <a:pt x="3262" y="2731"/>
                      </a:lnTo>
                      <a:lnTo>
                        <a:pt x="3347" y="2588"/>
                      </a:lnTo>
                      <a:lnTo>
                        <a:pt x="3414" y="2428"/>
                      </a:lnTo>
                      <a:lnTo>
                        <a:pt x="3473" y="2268"/>
                      </a:lnTo>
                      <a:lnTo>
                        <a:pt x="3515" y="2108"/>
                      </a:lnTo>
                      <a:lnTo>
                        <a:pt x="3541" y="1939"/>
                      </a:lnTo>
                      <a:lnTo>
                        <a:pt x="3541" y="1762"/>
                      </a:lnTo>
                      <a:lnTo>
                        <a:pt x="3532" y="1594"/>
                      </a:lnTo>
                      <a:lnTo>
                        <a:pt x="3507" y="1425"/>
                      </a:lnTo>
                      <a:lnTo>
                        <a:pt x="3465" y="1248"/>
                      </a:lnTo>
                      <a:lnTo>
                        <a:pt x="3406" y="1088"/>
                      </a:lnTo>
                      <a:lnTo>
                        <a:pt x="3330" y="920"/>
                      </a:lnTo>
                      <a:lnTo>
                        <a:pt x="3262" y="810"/>
                      </a:lnTo>
                      <a:lnTo>
                        <a:pt x="3195" y="709"/>
                      </a:lnTo>
                      <a:lnTo>
                        <a:pt x="3119" y="616"/>
                      </a:lnTo>
                      <a:lnTo>
                        <a:pt x="3035" y="532"/>
                      </a:lnTo>
                      <a:lnTo>
                        <a:pt x="2951" y="448"/>
                      </a:lnTo>
                      <a:lnTo>
                        <a:pt x="2858" y="372"/>
                      </a:lnTo>
                      <a:lnTo>
                        <a:pt x="2765" y="304"/>
                      </a:lnTo>
                      <a:lnTo>
                        <a:pt x="2664" y="237"/>
                      </a:lnTo>
                      <a:lnTo>
                        <a:pt x="2563" y="186"/>
                      </a:lnTo>
                      <a:lnTo>
                        <a:pt x="2453" y="136"/>
                      </a:lnTo>
                      <a:lnTo>
                        <a:pt x="2344" y="94"/>
                      </a:lnTo>
                      <a:lnTo>
                        <a:pt x="2234" y="60"/>
                      </a:lnTo>
                      <a:lnTo>
                        <a:pt x="2116" y="35"/>
                      </a:lnTo>
                      <a:lnTo>
                        <a:pt x="2007" y="18"/>
                      </a:lnTo>
                      <a:lnTo>
                        <a:pt x="1889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2" name="Google Shape;493;p22">
                  <a:extLst>
                    <a:ext uri="{FF2B5EF4-FFF2-40B4-BE49-F238E27FC236}">
                      <a16:creationId xmlns:a16="http://schemas.microsoft.com/office/drawing/2014/main" id="{13C535C3-39CD-A116-E15A-D739FA195020}"/>
                    </a:ext>
                  </a:extLst>
                </p:cNvPr>
                <p:cNvSpPr/>
                <p:nvPr/>
              </p:nvSpPr>
              <p:spPr>
                <a:xfrm>
                  <a:off x="3209278" y="3587410"/>
                  <a:ext cx="291668" cy="434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23" h="9566" extrusionOk="0">
                      <a:moveTo>
                        <a:pt x="843" y="1"/>
                      </a:moveTo>
                      <a:lnTo>
                        <a:pt x="759" y="9"/>
                      </a:lnTo>
                      <a:lnTo>
                        <a:pt x="675" y="18"/>
                      </a:lnTo>
                      <a:lnTo>
                        <a:pt x="599" y="43"/>
                      </a:lnTo>
                      <a:lnTo>
                        <a:pt x="523" y="68"/>
                      </a:lnTo>
                      <a:lnTo>
                        <a:pt x="447" y="102"/>
                      </a:lnTo>
                      <a:lnTo>
                        <a:pt x="371" y="152"/>
                      </a:lnTo>
                      <a:lnTo>
                        <a:pt x="304" y="203"/>
                      </a:lnTo>
                      <a:lnTo>
                        <a:pt x="237" y="262"/>
                      </a:lnTo>
                      <a:lnTo>
                        <a:pt x="186" y="329"/>
                      </a:lnTo>
                      <a:lnTo>
                        <a:pt x="136" y="397"/>
                      </a:lnTo>
                      <a:lnTo>
                        <a:pt x="93" y="473"/>
                      </a:lnTo>
                      <a:lnTo>
                        <a:pt x="60" y="549"/>
                      </a:lnTo>
                      <a:lnTo>
                        <a:pt x="34" y="624"/>
                      </a:lnTo>
                      <a:lnTo>
                        <a:pt x="18" y="700"/>
                      </a:lnTo>
                      <a:lnTo>
                        <a:pt x="1" y="785"/>
                      </a:lnTo>
                      <a:lnTo>
                        <a:pt x="1" y="869"/>
                      </a:lnTo>
                      <a:lnTo>
                        <a:pt x="9" y="945"/>
                      </a:lnTo>
                      <a:lnTo>
                        <a:pt x="18" y="1029"/>
                      </a:lnTo>
                      <a:lnTo>
                        <a:pt x="43" y="1105"/>
                      </a:lnTo>
                      <a:lnTo>
                        <a:pt x="68" y="1189"/>
                      </a:lnTo>
                      <a:lnTo>
                        <a:pt x="110" y="1265"/>
                      </a:lnTo>
                      <a:lnTo>
                        <a:pt x="152" y="1332"/>
                      </a:lnTo>
                      <a:lnTo>
                        <a:pt x="203" y="1400"/>
                      </a:lnTo>
                      <a:lnTo>
                        <a:pt x="329" y="1560"/>
                      </a:lnTo>
                      <a:lnTo>
                        <a:pt x="456" y="1720"/>
                      </a:lnTo>
                      <a:lnTo>
                        <a:pt x="692" y="2040"/>
                      </a:lnTo>
                      <a:lnTo>
                        <a:pt x="902" y="2369"/>
                      </a:lnTo>
                      <a:lnTo>
                        <a:pt x="1113" y="2706"/>
                      </a:lnTo>
                      <a:lnTo>
                        <a:pt x="1307" y="3043"/>
                      </a:lnTo>
                      <a:lnTo>
                        <a:pt x="1501" y="3397"/>
                      </a:lnTo>
                      <a:lnTo>
                        <a:pt x="1678" y="3743"/>
                      </a:lnTo>
                      <a:lnTo>
                        <a:pt x="1846" y="4097"/>
                      </a:lnTo>
                      <a:lnTo>
                        <a:pt x="2006" y="4459"/>
                      </a:lnTo>
                      <a:lnTo>
                        <a:pt x="2167" y="4821"/>
                      </a:lnTo>
                      <a:lnTo>
                        <a:pt x="2318" y="5192"/>
                      </a:lnTo>
                      <a:lnTo>
                        <a:pt x="2386" y="5378"/>
                      </a:lnTo>
                      <a:lnTo>
                        <a:pt x="2445" y="5571"/>
                      </a:lnTo>
                      <a:lnTo>
                        <a:pt x="2495" y="5765"/>
                      </a:lnTo>
                      <a:lnTo>
                        <a:pt x="2537" y="5967"/>
                      </a:lnTo>
                      <a:lnTo>
                        <a:pt x="2571" y="6170"/>
                      </a:lnTo>
                      <a:lnTo>
                        <a:pt x="2596" y="6380"/>
                      </a:lnTo>
                      <a:lnTo>
                        <a:pt x="2605" y="6600"/>
                      </a:lnTo>
                      <a:lnTo>
                        <a:pt x="2605" y="6819"/>
                      </a:lnTo>
                      <a:lnTo>
                        <a:pt x="2588" y="7055"/>
                      </a:lnTo>
                      <a:lnTo>
                        <a:pt x="2554" y="7299"/>
                      </a:lnTo>
                      <a:lnTo>
                        <a:pt x="2537" y="7459"/>
                      </a:lnTo>
                      <a:lnTo>
                        <a:pt x="2529" y="7619"/>
                      </a:lnTo>
                      <a:lnTo>
                        <a:pt x="2537" y="7771"/>
                      </a:lnTo>
                      <a:lnTo>
                        <a:pt x="2554" y="7931"/>
                      </a:lnTo>
                      <a:lnTo>
                        <a:pt x="2588" y="8083"/>
                      </a:lnTo>
                      <a:lnTo>
                        <a:pt x="2630" y="8234"/>
                      </a:lnTo>
                      <a:lnTo>
                        <a:pt x="2689" y="8386"/>
                      </a:lnTo>
                      <a:lnTo>
                        <a:pt x="2756" y="8529"/>
                      </a:lnTo>
                      <a:lnTo>
                        <a:pt x="2832" y="8664"/>
                      </a:lnTo>
                      <a:lnTo>
                        <a:pt x="2925" y="8791"/>
                      </a:lnTo>
                      <a:lnTo>
                        <a:pt x="3026" y="8917"/>
                      </a:lnTo>
                      <a:lnTo>
                        <a:pt x="3136" y="9027"/>
                      </a:lnTo>
                      <a:lnTo>
                        <a:pt x="3254" y="9136"/>
                      </a:lnTo>
                      <a:lnTo>
                        <a:pt x="3389" y="9229"/>
                      </a:lnTo>
                      <a:lnTo>
                        <a:pt x="3532" y="9322"/>
                      </a:lnTo>
                      <a:lnTo>
                        <a:pt x="3675" y="9397"/>
                      </a:lnTo>
                      <a:lnTo>
                        <a:pt x="3768" y="9431"/>
                      </a:lnTo>
                      <a:lnTo>
                        <a:pt x="3869" y="9465"/>
                      </a:lnTo>
                      <a:lnTo>
                        <a:pt x="4054" y="9515"/>
                      </a:lnTo>
                      <a:lnTo>
                        <a:pt x="4240" y="9549"/>
                      </a:lnTo>
                      <a:lnTo>
                        <a:pt x="4434" y="9566"/>
                      </a:lnTo>
                      <a:lnTo>
                        <a:pt x="4619" y="9558"/>
                      </a:lnTo>
                      <a:lnTo>
                        <a:pt x="4804" y="9532"/>
                      </a:lnTo>
                      <a:lnTo>
                        <a:pt x="4990" y="9499"/>
                      </a:lnTo>
                      <a:lnTo>
                        <a:pt x="5167" y="9440"/>
                      </a:lnTo>
                      <a:lnTo>
                        <a:pt x="5335" y="9364"/>
                      </a:lnTo>
                      <a:lnTo>
                        <a:pt x="5504" y="9271"/>
                      </a:lnTo>
                      <a:lnTo>
                        <a:pt x="5656" y="9161"/>
                      </a:lnTo>
                      <a:lnTo>
                        <a:pt x="5799" y="9044"/>
                      </a:lnTo>
                      <a:lnTo>
                        <a:pt x="5934" y="8909"/>
                      </a:lnTo>
                      <a:lnTo>
                        <a:pt x="6052" y="8757"/>
                      </a:lnTo>
                      <a:lnTo>
                        <a:pt x="6161" y="8588"/>
                      </a:lnTo>
                      <a:lnTo>
                        <a:pt x="6203" y="8504"/>
                      </a:lnTo>
                      <a:lnTo>
                        <a:pt x="6254" y="8411"/>
                      </a:lnTo>
                      <a:lnTo>
                        <a:pt x="6288" y="8319"/>
                      </a:lnTo>
                      <a:lnTo>
                        <a:pt x="6321" y="8226"/>
                      </a:lnTo>
                      <a:lnTo>
                        <a:pt x="6372" y="8041"/>
                      </a:lnTo>
                      <a:lnTo>
                        <a:pt x="6406" y="7847"/>
                      </a:lnTo>
                      <a:lnTo>
                        <a:pt x="6422" y="7661"/>
                      </a:lnTo>
                      <a:lnTo>
                        <a:pt x="6414" y="7476"/>
                      </a:lnTo>
                      <a:lnTo>
                        <a:pt x="6389" y="7282"/>
                      </a:lnTo>
                      <a:lnTo>
                        <a:pt x="6355" y="7105"/>
                      </a:lnTo>
                      <a:lnTo>
                        <a:pt x="6296" y="6928"/>
                      </a:lnTo>
                      <a:lnTo>
                        <a:pt x="6220" y="6751"/>
                      </a:lnTo>
                      <a:lnTo>
                        <a:pt x="6127" y="6591"/>
                      </a:lnTo>
                      <a:lnTo>
                        <a:pt x="6018" y="6439"/>
                      </a:lnTo>
                      <a:lnTo>
                        <a:pt x="5900" y="6296"/>
                      </a:lnTo>
                      <a:lnTo>
                        <a:pt x="5765" y="6161"/>
                      </a:lnTo>
                      <a:lnTo>
                        <a:pt x="5613" y="6043"/>
                      </a:lnTo>
                      <a:lnTo>
                        <a:pt x="5445" y="5934"/>
                      </a:lnTo>
                      <a:lnTo>
                        <a:pt x="5361" y="5883"/>
                      </a:lnTo>
                      <a:lnTo>
                        <a:pt x="5268" y="5841"/>
                      </a:lnTo>
                      <a:lnTo>
                        <a:pt x="5049" y="5740"/>
                      </a:lnTo>
                      <a:lnTo>
                        <a:pt x="4846" y="5622"/>
                      </a:lnTo>
                      <a:lnTo>
                        <a:pt x="4661" y="5496"/>
                      </a:lnTo>
                      <a:lnTo>
                        <a:pt x="4484" y="5369"/>
                      </a:lnTo>
                      <a:lnTo>
                        <a:pt x="4324" y="5234"/>
                      </a:lnTo>
                      <a:lnTo>
                        <a:pt x="4172" y="5091"/>
                      </a:lnTo>
                      <a:lnTo>
                        <a:pt x="4029" y="4939"/>
                      </a:lnTo>
                      <a:lnTo>
                        <a:pt x="3894" y="4788"/>
                      </a:lnTo>
                      <a:lnTo>
                        <a:pt x="3768" y="4636"/>
                      </a:lnTo>
                      <a:lnTo>
                        <a:pt x="3650" y="4476"/>
                      </a:lnTo>
                      <a:lnTo>
                        <a:pt x="3431" y="4147"/>
                      </a:lnTo>
                      <a:lnTo>
                        <a:pt x="3212" y="3818"/>
                      </a:lnTo>
                      <a:lnTo>
                        <a:pt x="3009" y="3481"/>
                      </a:lnTo>
                      <a:lnTo>
                        <a:pt x="2807" y="3144"/>
                      </a:lnTo>
                      <a:lnTo>
                        <a:pt x="2613" y="2799"/>
                      </a:lnTo>
                      <a:lnTo>
                        <a:pt x="2428" y="2453"/>
                      </a:lnTo>
                      <a:lnTo>
                        <a:pt x="2251" y="2099"/>
                      </a:lnTo>
                      <a:lnTo>
                        <a:pt x="2091" y="1737"/>
                      </a:lnTo>
                      <a:lnTo>
                        <a:pt x="1931" y="1374"/>
                      </a:lnTo>
                      <a:lnTo>
                        <a:pt x="1796" y="1004"/>
                      </a:lnTo>
                      <a:lnTo>
                        <a:pt x="1728" y="810"/>
                      </a:lnTo>
                      <a:lnTo>
                        <a:pt x="1669" y="616"/>
                      </a:lnTo>
                      <a:lnTo>
                        <a:pt x="1644" y="532"/>
                      </a:lnTo>
                      <a:lnTo>
                        <a:pt x="1602" y="456"/>
                      </a:lnTo>
                      <a:lnTo>
                        <a:pt x="1560" y="372"/>
                      </a:lnTo>
                      <a:lnTo>
                        <a:pt x="1501" y="304"/>
                      </a:lnTo>
                      <a:lnTo>
                        <a:pt x="1442" y="237"/>
                      </a:lnTo>
                      <a:lnTo>
                        <a:pt x="1374" y="178"/>
                      </a:lnTo>
                      <a:lnTo>
                        <a:pt x="1307" y="136"/>
                      </a:lnTo>
                      <a:lnTo>
                        <a:pt x="1240" y="93"/>
                      </a:lnTo>
                      <a:lnTo>
                        <a:pt x="1164" y="60"/>
                      </a:lnTo>
                      <a:lnTo>
                        <a:pt x="1079" y="34"/>
                      </a:lnTo>
                      <a:lnTo>
                        <a:pt x="1004" y="18"/>
                      </a:lnTo>
                      <a:lnTo>
                        <a:pt x="919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3" name="Google Shape;494;p22">
                  <a:extLst>
                    <a:ext uri="{FF2B5EF4-FFF2-40B4-BE49-F238E27FC236}">
                      <a16:creationId xmlns:a16="http://schemas.microsoft.com/office/drawing/2014/main" id="{B5958CEF-D01B-2322-5E75-3D4B01426950}"/>
                    </a:ext>
                  </a:extLst>
                </p:cNvPr>
                <p:cNvSpPr/>
                <p:nvPr/>
              </p:nvSpPr>
              <p:spPr>
                <a:xfrm>
                  <a:off x="3257140" y="3258688"/>
                  <a:ext cx="161160" cy="1607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9" h="3541" extrusionOk="0">
                      <a:moveTo>
                        <a:pt x="1770" y="1"/>
                      </a:moveTo>
                      <a:lnTo>
                        <a:pt x="1601" y="9"/>
                      </a:lnTo>
                      <a:lnTo>
                        <a:pt x="1441" y="26"/>
                      </a:lnTo>
                      <a:lnTo>
                        <a:pt x="1281" y="68"/>
                      </a:lnTo>
                      <a:lnTo>
                        <a:pt x="1121" y="119"/>
                      </a:lnTo>
                      <a:lnTo>
                        <a:pt x="978" y="186"/>
                      </a:lnTo>
                      <a:lnTo>
                        <a:pt x="834" y="270"/>
                      </a:lnTo>
                      <a:lnTo>
                        <a:pt x="700" y="363"/>
                      </a:lnTo>
                      <a:lnTo>
                        <a:pt x="582" y="464"/>
                      </a:lnTo>
                      <a:lnTo>
                        <a:pt x="464" y="574"/>
                      </a:lnTo>
                      <a:lnTo>
                        <a:pt x="362" y="700"/>
                      </a:lnTo>
                      <a:lnTo>
                        <a:pt x="270" y="835"/>
                      </a:lnTo>
                      <a:lnTo>
                        <a:pt x="186" y="978"/>
                      </a:lnTo>
                      <a:lnTo>
                        <a:pt x="118" y="1130"/>
                      </a:lnTo>
                      <a:lnTo>
                        <a:pt x="68" y="1290"/>
                      </a:lnTo>
                      <a:lnTo>
                        <a:pt x="34" y="1450"/>
                      </a:lnTo>
                      <a:lnTo>
                        <a:pt x="9" y="1619"/>
                      </a:lnTo>
                      <a:lnTo>
                        <a:pt x="0" y="1804"/>
                      </a:lnTo>
                      <a:lnTo>
                        <a:pt x="17" y="1981"/>
                      </a:lnTo>
                      <a:lnTo>
                        <a:pt x="42" y="2150"/>
                      </a:lnTo>
                      <a:lnTo>
                        <a:pt x="93" y="2318"/>
                      </a:lnTo>
                      <a:lnTo>
                        <a:pt x="152" y="2478"/>
                      </a:lnTo>
                      <a:lnTo>
                        <a:pt x="228" y="2630"/>
                      </a:lnTo>
                      <a:lnTo>
                        <a:pt x="320" y="2782"/>
                      </a:lnTo>
                      <a:lnTo>
                        <a:pt x="421" y="2916"/>
                      </a:lnTo>
                      <a:lnTo>
                        <a:pt x="539" y="3034"/>
                      </a:lnTo>
                      <a:lnTo>
                        <a:pt x="666" y="3152"/>
                      </a:lnTo>
                      <a:lnTo>
                        <a:pt x="801" y="3254"/>
                      </a:lnTo>
                      <a:lnTo>
                        <a:pt x="952" y="3338"/>
                      </a:lnTo>
                      <a:lnTo>
                        <a:pt x="1104" y="3414"/>
                      </a:lnTo>
                      <a:lnTo>
                        <a:pt x="1273" y="3473"/>
                      </a:lnTo>
                      <a:lnTo>
                        <a:pt x="1450" y="3515"/>
                      </a:lnTo>
                      <a:lnTo>
                        <a:pt x="1627" y="3532"/>
                      </a:lnTo>
                      <a:lnTo>
                        <a:pt x="1778" y="3540"/>
                      </a:lnTo>
                      <a:lnTo>
                        <a:pt x="1947" y="3532"/>
                      </a:lnTo>
                      <a:lnTo>
                        <a:pt x="2107" y="3506"/>
                      </a:lnTo>
                      <a:lnTo>
                        <a:pt x="2267" y="3473"/>
                      </a:lnTo>
                      <a:lnTo>
                        <a:pt x="2427" y="3422"/>
                      </a:lnTo>
                      <a:lnTo>
                        <a:pt x="2570" y="3355"/>
                      </a:lnTo>
                      <a:lnTo>
                        <a:pt x="2714" y="3270"/>
                      </a:lnTo>
                      <a:lnTo>
                        <a:pt x="2849" y="3178"/>
                      </a:lnTo>
                      <a:lnTo>
                        <a:pt x="2967" y="3077"/>
                      </a:lnTo>
                      <a:lnTo>
                        <a:pt x="3085" y="2959"/>
                      </a:lnTo>
                      <a:lnTo>
                        <a:pt x="3186" y="2841"/>
                      </a:lnTo>
                      <a:lnTo>
                        <a:pt x="3278" y="2706"/>
                      </a:lnTo>
                      <a:lnTo>
                        <a:pt x="3363" y="2563"/>
                      </a:lnTo>
                      <a:lnTo>
                        <a:pt x="3430" y="2411"/>
                      </a:lnTo>
                      <a:lnTo>
                        <a:pt x="3481" y="2251"/>
                      </a:lnTo>
                      <a:lnTo>
                        <a:pt x="3514" y="2091"/>
                      </a:lnTo>
                      <a:lnTo>
                        <a:pt x="3540" y="1922"/>
                      </a:lnTo>
                      <a:lnTo>
                        <a:pt x="3548" y="1737"/>
                      </a:lnTo>
                      <a:lnTo>
                        <a:pt x="3531" y="1560"/>
                      </a:lnTo>
                      <a:lnTo>
                        <a:pt x="3506" y="1383"/>
                      </a:lnTo>
                      <a:lnTo>
                        <a:pt x="3455" y="1223"/>
                      </a:lnTo>
                      <a:lnTo>
                        <a:pt x="3396" y="1062"/>
                      </a:lnTo>
                      <a:lnTo>
                        <a:pt x="3321" y="902"/>
                      </a:lnTo>
                      <a:lnTo>
                        <a:pt x="3228" y="759"/>
                      </a:lnTo>
                      <a:lnTo>
                        <a:pt x="3127" y="624"/>
                      </a:lnTo>
                      <a:lnTo>
                        <a:pt x="3009" y="498"/>
                      </a:lnTo>
                      <a:lnTo>
                        <a:pt x="2882" y="388"/>
                      </a:lnTo>
                      <a:lnTo>
                        <a:pt x="2747" y="287"/>
                      </a:lnTo>
                      <a:lnTo>
                        <a:pt x="2596" y="203"/>
                      </a:lnTo>
                      <a:lnTo>
                        <a:pt x="2444" y="127"/>
                      </a:lnTo>
                      <a:lnTo>
                        <a:pt x="2276" y="68"/>
                      </a:lnTo>
                      <a:lnTo>
                        <a:pt x="2099" y="26"/>
                      </a:lnTo>
                      <a:lnTo>
                        <a:pt x="1922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4" name="Google Shape;495;p22">
                  <a:extLst>
                    <a:ext uri="{FF2B5EF4-FFF2-40B4-BE49-F238E27FC236}">
                      <a16:creationId xmlns:a16="http://schemas.microsoft.com/office/drawing/2014/main" id="{6FDABEF1-5A1B-3BE4-4C75-DB5106BD4A51}"/>
                    </a:ext>
                  </a:extLst>
                </p:cNvPr>
                <p:cNvSpPr/>
                <p:nvPr/>
              </p:nvSpPr>
              <p:spPr>
                <a:xfrm>
                  <a:off x="3314537" y="3281666"/>
                  <a:ext cx="473808" cy="1764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34" h="3886" extrusionOk="0">
                      <a:moveTo>
                        <a:pt x="8360" y="0"/>
                      </a:moveTo>
                      <a:lnTo>
                        <a:pt x="8166" y="25"/>
                      </a:lnTo>
                      <a:lnTo>
                        <a:pt x="7981" y="59"/>
                      </a:lnTo>
                      <a:lnTo>
                        <a:pt x="7804" y="118"/>
                      </a:lnTo>
                      <a:lnTo>
                        <a:pt x="7619" y="202"/>
                      </a:lnTo>
                      <a:lnTo>
                        <a:pt x="7534" y="245"/>
                      </a:lnTo>
                      <a:lnTo>
                        <a:pt x="7450" y="295"/>
                      </a:lnTo>
                      <a:lnTo>
                        <a:pt x="7239" y="422"/>
                      </a:lnTo>
                      <a:lnTo>
                        <a:pt x="7029" y="531"/>
                      </a:lnTo>
                      <a:lnTo>
                        <a:pt x="6827" y="615"/>
                      </a:lnTo>
                      <a:lnTo>
                        <a:pt x="6616" y="691"/>
                      </a:lnTo>
                      <a:lnTo>
                        <a:pt x="6414" y="750"/>
                      </a:lnTo>
                      <a:lnTo>
                        <a:pt x="6211" y="801"/>
                      </a:lnTo>
                      <a:lnTo>
                        <a:pt x="6009" y="835"/>
                      </a:lnTo>
                      <a:lnTo>
                        <a:pt x="5815" y="860"/>
                      </a:lnTo>
                      <a:lnTo>
                        <a:pt x="5613" y="877"/>
                      </a:lnTo>
                      <a:lnTo>
                        <a:pt x="5411" y="894"/>
                      </a:lnTo>
                      <a:lnTo>
                        <a:pt x="4618" y="894"/>
                      </a:lnTo>
                      <a:lnTo>
                        <a:pt x="4231" y="885"/>
                      </a:lnTo>
                      <a:lnTo>
                        <a:pt x="3835" y="860"/>
                      </a:lnTo>
                      <a:lnTo>
                        <a:pt x="3439" y="835"/>
                      </a:lnTo>
                      <a:lnTo>
                        <a:pt x="3051" y="792"/>
                      </a:lnTo>
                      <a:lnTo>
                        <a:pt x="2655" y="742"/>
                      </a:lnTo>
                      <a:lnTo>
                        <a:pt x="2267" y="683"/>
                      </a:lnTo>
                      <a:lnTo>
                        <a:pt x="1880" y="615"/>
                      </a:lnTo>
                      <a:lnTo>
                        <a:pt x="1492" y="523"/>
                      </a:lnTo>
                      <a:lnTo>
                        <a:pt x="1298" y="472"/>
                      </a:lnTo>
                      <a:lnTo>
                        <a:pt x="1104" y="413"/>
                      </a:lnTo>
                      <a:lnTo>
                        <a:pt x="1020" y="388"/>
                      </a:lnTo>
                      <a:lnTo>
                        <a:pt x="927" y="379"/>
                      </a:lnTo>
                      <a:lnTo>
                        <a:pt x="835" y="371"/>
                      </a:lnTo>
                      <a:lnTo>
                        <a:pt x="742" y="379"/>
                      </a:lnTo>
                      <a:lnTo>
                        <a:pt x="658" y="396"/>
                      </a:lnTo>
                      <a:lnTo>
                        <a:pt x="582" y="413"/>
                      </a:lnTo>
                      <a:lnTo>
                        <a:pt x="497" y="447"/>
                      </a:lnTo>
                      <a:lnTo>
                        <a:pt x="422" y="481"/>
                      </a:lnTo>
                      <a:lnTo>
                        <a:pt x="354" y="531"/>
                      </a:lnTo>
                      <a:lnTo>
                        <a:pt x="287" y="582"/>
                      </a:lnTo>
                      <a:lnTo>
                        <a:pt x="228" y="632"/>
                      </a:lnTo>
                      <a:lnTo>
                        <a:pt x="177" y="700"/>
                      </a:lnTo>
                      <a:lnTo>
                        <a:pt x="127" y="767"/>
                      </a:lnTo>
                      <a:lnTo>
                        <a:pt x="93" y="835"/>
                      </a:lnTo>
                      <a:lnTo>
                        <a:pt x="59" y="910"/>
                      </a:lnTo>
                      <a:lnTo>
                        <a:pt x="26" y="986"/>
                      </a:lnTo>
                      <a:lnTo>
                        <a:pt x="9" y="1070"/>
                      </a:lnTo>
                      <a:lnTo>
                        <a:pt x="0" y="1155"/>
                      </a:lnTo>
                      <a:lnTo>
                        <a:pt x="0" y="1239"/>
                      </a:lnTo>
                      <a:lnTo>
                        <a:pt x="0" y="1323"/>
                      </a:lnTo>
                      <a:lnTo>
                        <a:pt x="17" y="1408"/>
                      </a:lnTo>
                      <a:lnTo>
                        <a:pt x="42" y="1492"/>
                      </a:lnTo>
                      <a:lnTo>
                        <a:pt x="68" y="1576"/>
                      </a:lnTo>
                      <a:lnTo>
                        <a:pt x="110" y="1644"/>
                      </a:lnTo>
                      <a:lnTo>
                        <a:pt x="152" y="1719"/>
                      </a:lnTo>
                      <a:lnTo>
                        <a:pt x="202" y="1778"/>
                      </a:lnTo>
                      <a:lnTo>
                        <a:pt x="261" y="1837"/>
                      </a:lnTo>
                      <a:lnTo>
                        <a:pt x="320" y="1896"/>
                      </a:lnTo>
                      <a:lnTo>
                        <a:pt x="388" y="1939"/>
                      </a:lnTo>
                      <a:lnTo>
                        <a:pt x="455" y="1981"/>
                      </a:lnTo>
                      <a:lnTo>
                        <a:pt x="531" y="2014"/>
                      </a:lnTo>
                      <a:lnTo>
                        <a:pt x="615" y="2040"/>
                      </a:lnTo>
                      <a:lnTo>
                        <a:pt x="691" y="2065"/>
                      </a:lnTo>
                      <a:lnTo>
                        <a:pt x="776" y="2073"/>
                      </a:lnTo>
                      <a:lnTo>
                        <a:pt x="860" y="2073"/>
                      </a:lnTo>
                      <a:lnTo>
                        <a:pt x="953" y="2065"/>
                      </a:lnTo>
                      <a:lnTo>
                        <a:pt x="1146" y="2048"/>
                      </a:lnTo>
                      <a:lnTo>
                        <a:pt x="1349" y="2031"/>
                      </a:lnTo>
                      <a:lnTo>
                        <a:pt x="1745" y="2014"/>
                      </a:lnTo>
                      <a:lnTo>
                        <a:pt x="2141" y="2014"/>
                      </a:lnTo>
                      <a:lnTo>
                        <a:pt x="2537" y="2031"/>
                      </a:lnTo>
                      <a:lnTo>
                        <a:pt x="2933" y="2057"/>
                      </a:lnTo>
                      <a:lnTo>
                        <a:pt x="3321" y="2090"/>
                      </a:lnTo>
                      <a:lnTo>
                        <a:pt x="3717" y="2132"/>
                      </a:lnTo>
                      <a:lnTo>
                        <a:pt x="4104" y="2191"/>
                      </a:lnTo>
                      <a:lnTo>
                        <a:pt x="4492" y="2250"/>
                      </a:lnTo>
                      <a:lnTo>
                        <a:pt x="4880" y="2318"/>
                      </a:lnTo>
                      <a:lnTo>
                        <a:pt x="5267" y="2402"/>
                      </a:lnTo>
                      <a:lnTo>
                        <a:pt x="5461" y="2453"/>
                      </a:lnTo>
                      <a:lnTo>
                        <a:pt x="5655" y="2503"/>
                      </a:lnTo>
                      <a:lnTo>
                        <a:pt x="5849" y="2571"/>
                      </a:lnTo>
                      <a:lnTo>
                        <a:pt x="6043" y="2638"/>
                      </a:lnTo>
                      <a:lnTo>
                        <a:pt x="6228" y="2722"/>
                      </a:lnTo>
                      <a:lnTo>
                        <a:pt x="6422" y="2823"/>
                      </a:lnTo>
                      <a:lnTo>
                        <a:pt x="6607" y="2933"/>
                      </a:lnTo>
                      <a:lnTo>
                        <a:pt x="6793" y="3059"/>
                      </a:lnTo>
                      <a:lnTo>
                        <a:pt x="6978" y="3203"/>
                      </a:lnTo>
                      <a:lnTo>
                        <a:pt x="7164" y="3363"/>
                      </a:lnTo>
                      <a:lnTo>
                        <a:pt x="7282" y="3472"/>
                      </a:lnTo>
                      <a:lnTo>
                        <a:pt x="7408" y="3565"/>
                      </a:lnTo>
                      <a:lnTo>
                        <a:pt x="7551" y="3641"/>
                      </a:lnTo>
                      <a:lnTo>
                        <a:pt x="7686" y="3717"/>
                      </a:lnTo>
                      <a:lnTo>
                        <a:pt x="7838" y="3776"/>
                      </a:lnTo>
                      <a:lnTo>
                        <a:pt x="7989" y="3818"/>
                      </a:lnTo>
                      <a:lnTo>
                        <a:pt x="8141" y="3852"/>
                      </a:lnTo>
                      <a:lnTo>
                        <a:pt x="8293" y="3877"/>
                      </a:lnTo>
                      <a:lnTo>
                        <a:pt x="8453" y="3885"/>
                      </a:lnTo>
                      <a:lnTo>
                        <a:pt x="8613" y="3885"/>
                      </a:lnTo>
                      <a:lnTo>
                        <a:pt x="8765" y="3868"/>
                      </a:lnTo>
                      <a:lnTo>
                        <a:pt x="8925" y="3835"/>
                      </a:lnTo>
                      <a:lnTo>
                        <a:pt x="9077" y="3793"/>
                      </a:lnTo>
                      <a:lnTo>
                        <a:pt x="9237" y="3742"/>
                      </a:lnTo>
                      <a:lnTo>
                        <a:pt x="9380" y="3666"/>
                      </a:lnTo>
                      <a:lnTo>
                        <a:pt x="9532" y="3590"/>
                      </a:lnTo>
                      <a:lnTo>
                        <a:pt x="9616" y="3531"/>
                      </a:lnTo>
                      <a:lnTo>
                        <a:pt x="9692" y="3472"/>
                      </a:lnTo>
                      <a:lnTo>
                        <a:pt x="9844" y="3346"/>
                      </a:lnTo>
                      <a:lnTo>
                        <a:pt x="9970" y="3203"/>
                      </a:lnTo>
                      <a:lnTo>
                        <a:pt x="10088" y="3051"/>
                      </a:lnTo>
                      <a:lnTo>
                        <a:pt x="10189" y="2891"/>
                      </a:lnTo>
                      <a:lnTo>
                        <a:pt x="10273" y="2722"/>
                      </a:lnTo>
                      <a:lnTo>
                        <a:pt x="10341" y="2545"/>
                      </a:lnTo>
                      <a:lnTo>
                        <a:pt x="10383" y="2368"/>
                      </a:lnTo>
                      <a:lnTo>
                        <a:pt x="10417" y="2183"/>
                      </a:lnTo>
                      <a:lnTo>
                        <a:pt x="10433" y="1998"/>
                      </a:lnTo>
                      <a:lnTo>
                        <a:pt x="10433" y="1812"/>
                      </a:lnTo>
                      <a:lnTo>
                        <a:pt x="10408" y="1627"/>
                      </a:lnTo>
                      <a:lnTo>
                        <a:pt x="10366" y="1441"/>
                      </a:lnTo>
                      <a:lnTo>
                        <a:pt x="10307" y="1256"/>
                      </a:lnTo>
                      <a:lnTo>
                        <a:pt x="10231" y="1079"/>
                      </a:lnTo>
                      <a:lnTo>
                        <a:pt x="10181" y="986"/>
                      </a:lnTo>
                      <a:lnTo>
                        <a:pt x="10130" y="902"/>
                      </a:lnTo>
                      <a:lnTo>
                        <a:pt x="10080" y="818"/>
                      </a:lnTo>
                      <a:lnTo>
                        <a:pt x="10021" y="742"/>
                      </a:lnTo>
                      <a:lnTo>
                        <a:pt x="9894" y="590"/>
                      </a:lnTo>
                      <a:lnTo>
                        <a:pt x="9751" y="455"/>
                      </a:lnTo>
                      <a:lnTo>
                        <a:pt x="9599" y="346"/>
                      </a:lnTo>
                      <a:lnTo>
                        <a:pt x="9439" y="245"/>
                      </a:lnTo>
                      <a:lnTo>
                        <a:pt x="9270" y="160"/>
                      </a:lnTo>
                      <a:lnTo>
                        <a:pt x="9094" y="93"/>
                      </a:lnTo>
                      <a:lnTo>
                        <a:pt x="8917" y="42"/>
                      </a:lnTo>
                      <a:lnTo>
                        <a:pt x="8731" y="9"/>
                      </a:lnTo>
                      <a:lnTo>
                        <a:pt x="854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5" name="Google Shape;496;p22">
                  <a:extLst>
                    <a:ext uri="{FF2B5EF4-FFF2-40B4-BE49-F238E27FC236}">
                      <a16:creationId xmlns:a16="http://schemas.microsoft.com/office/drawing/2014/main" id="{8B7A4030-6416-3666-3F21-3C1196D380EA}"/>
                    </a:ext>
                  </a:extLst>
                </p:cNvPr>
                <p:cNvSpPr/>
                <p:nvPr/>
              </p:nvSpPr>
              <p:spPr>
                <a:xfrm>
                  <a:off x="2670855" y="3232305"/>
                  <a:ext cx="160751" cy="161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0" h="3549" extrusionOk="0">
                      <a:moveTo>
                        <a:pt x="1770" y="0"/>
                      </a:moveTo>
                      <a:lnTo>
                        <a:pt x="1652" y="8"/>
                      </a:lnTo>
                      <a:lnTo>
                        <a:pt x="1534" y="17"/>
                      </a:lnTo>
                      <a:lnTo>
                        <a:pt x="1416" y="42"/>
                      </a:lnTo>
                      <a:lnTo>
                        <a:pt x="1306" y="67"/>
                      </a:lnTo>
                      <a:lnTo>
                        <a:pt x="1188" y="101"/>
                      </a:lnTo>
                      <a:lnTo>
                        <a:pt x="1079" y="143"/>
                      </a:lnTo>
                      <a:lnTo>
                        <a:pt x="969" y="194"/>
                      </a:lnTo>
                      <a:lnTo>
                        <a:pt x="868" y="253"/>
                      </a:lnTo>
                      <a:lnTo>
                        <a:pt x="767" y="312"/>
                      </a:lnTo>
                      <a:lnTo>
                        <a:pt x="674" y="379"/>
                      </a:lnTo>
                      <a:lnTo>
                        <a:pt x="582" y="464"/>
                      </a:lnTo>
                      <a:lnTo>
                        <a:pt x="489" y="548"/>
                      </a:lnTo>
                      <a:lnTo>
                        <a:pt x="413" y="632"/>
                      </a:lnTo>
                      <a:lnTo>
                        <a:pt x="337" y="733"/>
                      </a:lnTo>
                      <a:lnTo>
                        <a:pt x="270" y="834"/>
                      </a:lnTo>
                      <a:lnTo>
                        <a:pt x="202" y="944"/>
                      </a:lnTo>
                      <a:lnTo>
                        <a:pt x="127" y="1112"/>
                      </a:lnTo>
                      <a:lnTo>
                        <a:pt x="68" y="1281"/>
                      </a:lnTo>
                      <a:lnTo>
                        <a:pt x="25" y="1450"/>
                      </a:lnTo>
                      <a:lnTo>
                        <a:pt x="0" y="1618"/>
                      </a:lnTo>
                      <a:lnTo>
                        <a:pt x="0" y="1795"/>
                      </a:lnTo>
                      <a:lnTo>
                        <a:pt x="9" y="1964"/>
                      </a:lnTo>
                      <a:lnTo>
                        <a:pt x="34" y="2132"/>
                      </a:lnTo>
                      <a:lnTo>
                        <a:pt x="76" y="2292"/>
                      </a:lnTo>
                      <a:lnTo>
                        <a:pt x="135" y="2452"/>
                      </a:lnTo>
                      <a:lnTo>
                        <a:pt x="202" y="2613"/>
                      </a:lnTo>
                      <a:lnTo>
                        <a:pt x="295" y="2756"/>
                      </a:lnTo>
                      <a:lnTo>
                        <a:pt x="396" y="2899"/>
                      </a:lnTo>
                      <a:lnTo>
                        <a:pt x="514" y="3026"/>
                      </a:lnTo>
                      <a:lnTo>
                        <a:pt x="641" y="3144"/>
                      </a:lnTo>
                      <a:lnTo>
                        <a:pt x="784" y="3245"/>
                      </a:lnTo>
                      <a:lnTo>
                        <a:pt x="936" y="3337"/>
                      </a:lnTo>
                      <a:lnTo>
                        <a:pt x="1037" y="3388"/>
                      </a:lnTo>
                      <a:lnTo>
                        <a:pt x="1138" y="3430"/>
                      </a:lnTo>
                      <a:lnTo>
                        <a:pt x="1247" y="3464"/>
                      </a:lnTo>
                      <a:lnTo>
                        <a:pt x="1349" y="3497"/>
                      </a:lnTo>
                      <a:lnTo>
                        <a:pt x="1450" y="3523"/>
                      </a:lnTo>
                      <a:lnTo>
                        <a:pt x="1559" y="3531"/>
                      </a:lnTo>
                      <a:lnTo>
                        <a:pt x="1660" y="3548"/>
                      </a:lnTo>
                      <a:lnTo>
                        <a:pt x="1770" y="3548"/>
                      </a:lnTo>
                      <a:lnTo>
                        <a:pt x="1888" y="3540"/>
                      </a:lnTo>
                      <a:lnTo>
                        <a:pt x="2006" y="3531"/>
                      </a:lnTo>
                      <a:lnTo>
                        <a:pt x="2124" y="3514"/>
                      </a:lnTo>
                      <a:lnTo>
                        <a:pt x="2233" y="3481"/>
                      </a:lnTo>
                      <a:lnTo>
                        <a:pt x="2351" y="3447"/>
                      </a:lnTo>
                      <a:lnTo>
                        <a:pt x="2461" y="3405"/>
                      </a:lnTo>
                      <a:lnTo>
                        <a:pt x="2562" y="3354"/>
                      </a:lnTo>
                      <a:lnTo>
                        <a:pt x="2672" y="3304"/>
                      </a:lnTo>
                      <a:lnTo>
                        <a:pt x="2773" y="3236"/>
                      </a:lnTo>
                      <a:lnTo>
                        <a:pt x="2866" y="3169"/>
                      </a:lnTo>
                      <a:lnTo>
                        <a:pt x="2958" y="3093"/>
                      </a:lnTo>
                      <a:lnTo>
                        <a:pt x="3043" y="3009"/>
                      </a:lnTo>
                      <a:lnTo>
                        <a:pt x="3127" y="2916"/>
                      </a:lnTo>
                      <a:lnTo>
                        <a:pt x="3203" y="2815"/>
                      </a:lnTo>
                      <a:lnTo>
                        <a:pt x="3270" y="2714"/>
                      </a:lnTo>
                      <a:lnTo>
                        <a:pt x="3337" y="2604"/>
                      </a:lnTo>
                      <a:lnTo>
                        <a:pt x="3413" y="2444"/>
                      </a:lnTo>
                      <a:lnTo>
                        <a:pt x="3472" y="2275"/>
                      </a:lnTo>
                      <a:lnTo>
                        <a:pt x="3514" y="2099"/>
                      </a:lnTo>
                      <a:lnTo>
                        <a:pt x="3531" y="1930"/>
                      </a:lnTo>
                      <a:lnTo>
                        <a:pt x="3540" y="1761"/>
                      </a:lnTo>
                      <a:lnTo>
                        <a:pt x="3531" y="1584"/>
                      </a:lnTo>
                      <a:lnTo>
                        <a:pt x="3506" y="1416"/>
                      </a:lnTo>
                      <a:lnTo>
                        <a:pt x="3464" y="1256"/>
                      </a:lnTo>
                      <a:lnTo>
                        <a:pt x="3405" y="1096"/>
                      </a:lnTo>
                      <a:lnTo>
                        <a:pt x="3329" y="944"/>
                      </a:lnTo>
                      <a:lnTo>
                        <a:pt x="3245" y="792"/>
                      </a:lnTo>
                      <a:lnTo>
                        <a:pt x="3144" y="657"/>
                      </a:lnTo>
                      <a:lnTo>
                        <a:pt x="3026" y="523"/>
                      </a:lnTo>
                      <a:lnTo>
                        <a:pt x="2899" y="405"/>
                      </a:lnTo>
                      <a:lnTo>
                        <a:pt x="2756" y="303"/>
                      </a:lnTo>
                      <a:lnTo>
                        <a:pt x="2596" y="211"/>
                      </a:lnTo>
                      <a:lnTo>
                        <a:pt x="2495" y="160"/>
                      </a:lnTo>
                      <a:lnTo>
                        <a:pt x="2394" y="118"/>
                      </a:lnTo>
                      <a:lnTo>
                        <a:pt x="2292" y="84"/>
                      </a:lnTo>
                      <a:lnTo>
                        <a:pt x="2191" y="51"/>
                      </a:lnTo>
                      <a:lnTo>
                        <a:pt x="2082" y="34"/>
                      </a:lnTo>
                      <a:lnTo>
                        <a:pt x="1981" y="17"/>
                      </a:lnTo>
                      <a:lnTo>
                        <a:pt x="1880" y="8"/>
                      </a:lnTo>
                      <a:lnTo>
                        <a:pt x="177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6" name="Google Shape;497;p22">
                  <a:extLst>
                    <a:ext uri="{FF2B5EF4-FFF2-40B4-BE49-F238E27FC236}">
                      <a16:creationId xmlns:a16="http://schemas.microsoft.com/office/drawing/2014/main" id="{3FEDA6F9-0C00-5E35-A596-21FFF0B59092}"/>
                    </a:ext>
                  </a:extLst>
                </p:cNvPr>
                <p:cNvSpPr/>
                <p:nvPr/>
              </p:nvSpPr>
              <p:spPr>
                <a:xfrm>
                  <a:off x="2451163" y="3296969"/>
                  <a:ext cx="323455" cy="415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3" h="9145" extrusionOk="0">
                      <a:moveTo>
                        <a:pt x="6254" y="0"/>
                      </a:moveTo>
                      <a:lnTo>
                        <a:pt x="6178" y="9"/>
                      </a:lnTo>
                      <a:lnTo>
                        <a:pt x="6094" y="26"/>
                      </a:lnTo>
                      <a:lnTo>
                        <a:pt x="6018" y="42"/>
                      </a:lnTo>
                      <a:lnTo>
                        <a:pt x="5942" y="68"/>
                      </a:lnTo>
                      <a:lnTo>
                        <a:pt x="5866" y="110"/>
                      </a:lnTo>
                      <a:lnTo>
                        <a:pt x="5790" y="152"/>
                      </a:lnTo>
                      <a:lnTo>
                        <a:pt x="5731" y="194"/>
                      </a:lnTo>
                      <a:lnTo>
                        <a:pt x="5664" y="253"/>
                      </a:lnTo>
                      <a:lnTo>
                        <a:pt x="5614" y="312"/>
                      </a:lnTo>
                      <a:lnTo>
                        <a:pt x="5563" y="380"/>
                      </a:lnTo>
                      <a:lnTo>
                        <a:pt x="5521" y="455"/>
                      </a:lnTo>
                      <a:lnTo>
                        <a:pt x="5479" y="531"/>
                      </a:lnTo>
                      <a:lnTo>
                        <a:pt x="5403" y="717"/>
                      </a:lnTo>
                      <a:lnTo>
                        <a:pt x="5319" y="902"/>
                      </a:lnTo>
                      <a:lnTo>
                        <a:pt x="5142" y="1256"/>
                      </a:lnTo>
                      <a:lnTo>
                        <a:pt x="4948" y="1602"/>
                      </a:lnTo>
                      <a:lnTo>
                        <a:pt x="4745" y="1939"/>
                      </a:lnTo>
                      <a:lnTo>
                        <a:pt x="4535" y="2276"/>
                      </a:lnTo>
                      <a:lnTo>
                        <a:pt x="4316" y="2604"/>
                      </a:lnTo>
                      <a:lnTo>
                        <a:pt x="4088" y="2925"/>
                      </a:lnTo>
                      <a:lnTo>
                        <a:pt x="3852" y="3236"/>
                      </a:lnTo>
                      <a:lnTo>
                        <a:pt x="3608" y="3548"/>
                      </a:lnTo>
                      <a:lnTo>
                        <a:pt x="3355" y="3860"/>
                      </a:lnTo>
                      <a:lnTo>
                        <a:pt x="3102" y="4155"/>
                      </a:lnTo>
                      <a:lnTo>
                        <a:pt x="2967" y="4307"/>
                      </a:lnTo>
                      <a:lnTo>
                        <a:pt x="2824" y="4442"/>
                      </a:lnTo>
                      <a:lnTo>
                        <a:pt x="2672" y="4585"/>
                      </a:lnTo>
                      <a:lnTo>
                        <a:pt x="2521" y="4711"/>
                      </a:lnTo>
                      <a:lnTo>
                        <a:pt x="2352" y="4838"/>
                      </a:lnTo>
                      <a:lnTo>
                        <a:pt x="2175" y="4956"/>
                      </a:lnTo>
                      <a:lnTo>
                        <a:pt x="1990" y="5065"/>
                      </a:lnTo>
                      <a:lnTo>
                        <a:pt x="1787" y="5166"/>
                      </a:lnTo>
                      <a:lnTo>
                        <a:pt x="1568" y="5259"/>
                      </a:lnTo>
                      <a:lnTo>
                        <a:pt x="1341" y="5343"/>
                      </a:lnTo>
                      <a:lnTo>
                        <a:pt x="1189" y="5402"/>
                      </a:lnTo>
                      <a:lnTo>
                        <a:pt x="1046" y="5470"/>
                      </a:lnTo>
                      <a:lnTo>
                        <a:pt x="911" y="5546"/>
                      </a:lnTo>
                      <a:lnTo>
                        <a:pt x="776" y="5638"/>
                      </a:lnTo>
                      <a:lnTo>
                        <a:pt x="658" y="5739"/>
                      </a:lnTo>
                      <a:lnTo>
                        <a:pt x="540" y="5849"/>
                      </a:lnTo>
                      <a:lnTo>
                        <a:pt x="439" y="5967"/>
                      </a:lnTo>
                      <a:lnTo>
                        <a:pt x="346" y="6093"/>
                      </a:lnTo>
                      <a:lnTo>
                        <a:pt x="262" y="6220"/>
                      </a:lnTo>
                      <a:lnTo>
                        <a:pt x="186" y="6363"/>
                      </a:lnTo>
                      <a:lnTo>
                        <a:pt x="127" y="6506"/>
                      </a:lnTo>
                      <a:lnTo>
                        <a:pt x="77" y="6658"/>
                      </a:lnTo>
                      <a:lnTo>
                        <a:pt x="35" y="6818"/>
                      </a:lnTo>
                      <a:lnTo>
                        <a:pt x="9" y="6978"/>
                      </a:lnTo>
                      <a:lnTo>
                        <a:pt x="1" y="7138"/>
                      </a:lnTo>
                      <a:lnTo>
                        <a:pt x="1" y="7307"/>
                      </a:lnTo>
                      <a:lnTo>
                        <a:pt x="9" y="7408"/>
                      </a:lnTo>
                      <a:lnTo>
                        <a:pt x="26" y="7509"/>
                      </a:lnTo>
                      <a:lnTo>
                        <a:pt x="68" y="7703"/>
                      </a:lnTo>
                      <a:lnTo>
                        <a:pt x="127" y="7880"/>
                      </a:lnTo>
                      <a:lnTo>
                        <a:pt x="203" y="8057"/>
                      </a:lnTo>
                      <a:lnTo>
                        <a:pt x="296" y="8226"/>
                      </a:lnTo>
                      <a:lnTo>
                        <a:pt x="397" y="8377"/>
                      </a:lnTo>
                      <a:lnTo>
                        <a:pt x="523" y="8521"/>
                      </a:lnTo>
                      <a:lnTo>
                        <a:pt x="650" y="8647"/>
                      </a:lnTo>
                      <a:lnTo>
                        <a:pt x="801" y="8765"/>
                      </a:lnTo>
                      <a:lnTo>
                        <a:pt x="953" y="8874"/>
                      </a:lnTo>
                      <a:lnTo>
                        <a:pt x="1122" y="8959"/>
                      </a:lnTo>
                      <a:lnTo>
                        <a:pt x="1299" y="9026"/>
                      </a:lnTo>
                      <a:lnTo>
                        <a:pt x="1476" y="9085"/>
                      </a:lnTo>
                      <a:lnTo>
                        <a:pt x="1669" y="9119"/>
                      </a:lnTo>
                      <a:lnTo>
                        <a:pt x="1863" y="9136"/>
                      </a:lnTo>
                      <a:lnTo>
                        <a:pt x="1964" y="9144"/>
                      </a:lnTo>
                      <a:lnTo>
                        <a:pt x="2057" y="9136"/>
                      </a:lnTo>
                      <a:lnTo>
                        <a:pt x="2158" y="9127"/>
                      </a:lnTo>
                      <a:lnTo>
                        <a:pt x="2259" y="9119"/>
                      </a:lnTo>
                      <a:lnTo>
                        <a:pt x="2453" y="9077"/>
                      </a:lnTo>
                      <a:lnTo>
                        <a:pt x="2630" y="9018"/>
                      </a:lnTo>
                      <a:lnTo>
                        <a:pt x="2807" y="8942"/>
                      </a:lnTo>
                      <a:lnTo>
                        <a:pt x="2976" y="8849"/>
                      </a:lnTo>
                      <a:lnTo>
                        <a:pt x="3127" y="8740"/>
                      </a:lnTo>
                      <a:lnTo>
                        <a:pt x="3271" y="8622"/>
                      </a:lnTo>
                      <a:lnTo>
                        <a:pt x="3397" y="8487"/>
                      </a:lnTo>
                      <a:lnTo>
                        <a:pt x="3515" y="8344"/>
                      </a:lnTo>
                      <a:lnTo>
                        <a:pt x="3625" y="8183"/>
                      </a:lnTo>
                      <a:lnTo>
                        <a:pt x="3709" y="8023"/>
                      </a:lnTo>
                      <a:lnTo>
                        <a:pt x="3776" y="7846"/>
                      </a:lnTo>
                      <a:lnTo>
                        <a:pt x="3835" y="7661"/>
                      </a:lnTo>
                      <a:lnTo>
                        <a:pt x="3869" y="7476"/>
                      </a:lnTo>
                      <a:lnTo>
                        <a:pt x="3886" y="7282"/>
                      </a:lnTo>
                      <a:lnTo>
                        <a:pt x="3894" y="7181"/>
                      </a:lnTo>
                      <a:lnTo>
                        <a:pt x="3886" y="7079"/>
                      </a:lnTo>
                      <a:lnTo>
                        <a:pt x="3877" y="6835"/>
                      </a:lnTo>
                      <a:lnTo>
                        <a:pt x="3886" y="6607"/>
                      </a:lnTo>
                      <a:lnTo>
                        <a:pt x="3911" y="6380"/>
                      </a:lnTo>
                      <a:lnTo>
                        <a:pt x="3945" y="6161"/>
                      </a:lnTo>
                      <a:lnTo>
                        <a:pt x="3987" y="5959"/>
                      </a:lnTo>
                      <a:lnTo>
                        <a:pt x="4046" y="5756"/>
                      </a:lnTo>
                      <a:lnTo>
                        <a:pt x="4113" y="5562"/>
                      </a:lnTo>
                      <a:lnTo>
                        <a:pt x="4181" y="5377"/>
                      </a:lnTo>
                      <a:lnTo>
                        <a:pt x="4265" y="5192"/>
                      </a:lnTo>
                      <a:lnTo>
                        <a:pt x="4349" y="5015"/>
                      </a:lnTo>
                      <a:lnTo>
                        <a:pt x="4535" y="4661"/>
                      </a:lnTo>
                      <a:lnTo>
                        <a:pt x="4737" y="4315"/>
                      </a:lnTo>
                      <a:lnTo>
                        <a:pt x="4931" y="3978"/>
                      </a:lnTo>
                      <a:lnTo>
                        <a:pt x="5142" y="3641"/>
                      </a:lnTo>
                      <a:lnTo>
                        <a:pt x="5361" y="3312"/>
                      </a:lnTo>
                      <a:lnTo>
                        <a:pt x="5580" y="2992"/>
                      </a:lnTo>
                      <a:lnTo>
                        <a:pt x="5816" y="2672"/>
                      </a:lnTo>
                      <a:lnTo>
                        <a:pt x="6052" y="2360"/>
                      </a:lnTo>
                      <a:lnTo>
                        <a:pt x="6305" y="2048"/>
                      </a:lnTo>
                      <a:lnTo>
                        <a:pt x="6574" y="1753"/>
                      </a:lnTo>
                      <a:lnTo>
                        <a:pt x="6709" y="1610"/>
                      </a:lnTo>
                      <a:lnTo>
                        <a:pt x="6852" y="1475"/>
                      </a:lnTo>
                      <a:lnTo>
                        <a:pt x="6920" y="1408"/>
                      </a:lnTo>
                      <a:lnTo>
                        <a:pt x="6970" y="1340"/>
                      </a:lnTo>
                      <a:lnTo>
                        <a:pt x="7021" y="1256"/>
                      </a:lnTo>
                      <a:lnTo>
                        <a:pt x="7055" y="1172"/>
                      </a:lnTo>
                      <a:lnTo>
                        <a:pt x="7088" y="1096"/>
                      </a:lnTo>
                      <a:lnTo>
                        <a:pt x="7105" y="1012"/>
                      </a:lnTo>
                      <a:lnTo>
                        <a:pt x="7122" y="927"/>
                      </a:lnTo>
                      <a:lnTo>
                        <a:pt x="7122" y="843"/>
                      </a:lnTo>
                      <a:lnTo>
                        <a:pt x="7114" y="759"/>
                      </a:lnTo>
                      <a:lnTo>
                        <a:pt x="7105" y="683"/>
                      </a:lnTo>
                      <a:lnTo>
                        <a:pt x="7080" y="599"/>
                      </a:lnTo>
                      <a:lnTo>
                        <a:pt x="7055" y="523"/>
                      </a:lnTo>
                      <a:lnTo>
                        <a:pt x="7021" y="447"/>
                      </a:lnTo>
                      <a:lnTo>
                        <a:pt x="6979" y="380"/>
                      </a:lnTo>
                      <a:lnTo>
                        <a:pt x="6928" y="312"/>
                      </a:lnTo>
                      <a:lnTo>
                        <a:pt x="6869" y="253"/>
                      </a:lnTo>
                      <a:lnTo>
                        <a:pt x="6810" y="194"/>
                      </a:lnTo>
                      <a:lnTo>
                        <a:pt x="6743" y="144"/>
                      </a:lnTo>
                      <a:lnTo>
                        <a:pt x="6667" y="101"/>
                      </a:lnTo>
                      <a:lnTo>
                        <a:pt x="6591" y="68"/>
                      </a:lnTo>
                      <a:lnTo>
                        <a:pt x="6507" y="34"/>
                      </a:lnTo>
                      <a:lnTo>
                        <a:pt x="6423" y="17"/>
                      </a:lnTo>
                      <a:lnTo>
                        <a:pt x="6338" y="9"/>
                      </a:lnTo>
                      <a:lnTo>
                        <a:pt x="6254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7" name="Google Shape;498;p22">
                  <a:extLst>
                    <a:ext uri="{FF2B5EF4-FFF2-40B4-BE49-F238E27FC236}">
                      <a16:creationId xmlns:a16="http://schemas.microsoft.com/office/drawing/2014/main" id="{4A4F098A-A263-C894-75BE-4295F98948BB}"/>
                    </a:ext>
                  </a:extLst>
                </p:cNvPr>
                <p:cNvSpPr/>
                <p:nvPr/>
              </p:nvSpPr>
              <p:spPr>
                <a:xfrm>
                  <a:off x="2893181" y="3452724"/>
                  <a:ext cx="160797" cy="161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1" h="3549" extrusionOk="0">
                      <a:moveTo>
                        <a:pt x="1770" y="0"/>
                      </a:moveTo>
                      <a:lnTo>
                        <a:pt x="1652" y="9"/>
                      </a:lnTo>
                      <a:lnTo>
                        <a:pt x="1534" y="17"/>
                      </a:lnTo>
                      <a:lnTo>
                        <a:pt x="1416" y="34"/>
                      </a:lnTo>
                      <a:lnTo>
                        <a:pt x="1307" y="68"/>
                      </a:lnTo>
                      <a:lnTo>
                        <a:pt x="1189" y="101"/>
                      </a:lnTo>
                      <a:lnTo>
                        <a:pt x="1079" y="144"/>
                      </a:lnTo>
                      <a:lnTo>
                        <a:pt x="970" y="194"/>
                      </a:lnTo>
                      <a:lnTo>
                        <a:pt x="869" y="245"/>
                      </a:lnTo>
                      <a:lnTo>
                        <a:pt x="767" y="312"/>
                      </a:lnTo>
                      <a:lnTo>
                        <a:pt x="675" y="380"/>
                      </a:lnTo>
                      <a:lnTo>
                        <a:pt x="582" y="464"/>
                      </a:lnTo>
                      <a:lnTo>
                        <a:pt x="498" y="548"/>
                      </a:lnTo>
                      <a:lnTo>
                        <a:pt x="414" y="632"/>
                      </a:lnTo>
                      <a:lnTo>
                        <a:pt x="338" y="733"/>
                      </a:lnTo>
                      <a:lnTo>
                        <a:pt x="270" y="835"/>
                      </a:lnTo>
                      <a:lnTo>
                        <a:pt x="203" y="944"/>
                      </a:lnTo>
                      <a:lnTo>
                        <a:pt x="127" y="1113"/>
                      </a:lnTo>
                      <a:lnTo>
                        <a:pt x="68" y="1273"/>
                      </a:lnTo>
                      <a:lnTo>
                        <a:pt x="26" y="1450"/>
                      </a:lnTo>
                      <a:lnTo>
                        <a:pt x="1" y="1618"/>
                      </a:lnTo>
                      <a:lnTo>
                        <a:pt x="1" y="1787"/>
                      </a:lnTo>
                      <a:lnTo>
                        <a:pt x="9" y="1964"/>
                      </a:lnTo>
                      <a:lnTo>
                        <a:pt x="34" y="2132"/>
                      </a:lnTo>
                      <a:lnTo>
                        <a:pt x="76" y="2293"/>
                      </a:lnTo>
                      <a:lnTo>
                        <a:pt x="135" y="2453"/>
                      </a:lnTo>
                      <a:lnTo>
                        <a:pt x="203" y="2604"/>
                      </a:lnTo>
                      <a:lnTo>
                        <a:pt x="296" y="2756"/>
                      </a:lnTo>
                      <a:lnTo>
                        <a:pt x="397" y="2891"/>
                      </a:lnTo>
                      <a:lnTo>
                        <a:pt x="515" y="3026"/>
                      </a:lnTo>
                      <a:lnTo>
                        <a:pt x="641" y="3144"/>
                      </a:lnTo>
                      <a:lnTo>
                        <a:pt x="784" y="3245"/>
                      </a:lnTo>
                      <a:lnTo>
                        <a:pt x="944" y="3338"/>
                      </a:lnTo>
                      <a:lnTo>
                        <a:pt x="1037" y="3388"/>
                      </a:lnTo>
                      <a:lnTo>
                        <a:pt x="1138" y="3430"/>
                      </a:lnTo>
                      <a:lnTo>
                        <a:pt x="1248" y="3464"/>
                      </a:lnTo>
                      <a:lnTo>
                        <a:pt x="1349" y="3498"/>
                      </a:lnTo>
                      <a:lnTo>
                        <a:pt x="1450" y="3515"/>
                      </a:lnTo>
                      <a:lnTo>
                        <a:pt x="1560" y="3531"/>
                      </a:lnTo>
                      <a:lnTo>
                        <a:pt x="1661" y="3540"/>
                      </a:lnTo>
                      <a:lnTo>
                        <a:pt x="1770" y="3548"/>
                      </a:lnTo>
                      <a:lnTo>
                        <a:pt x="1888" y="3540"/>
                      </a:lnTo>
                      <a:lnTo>
                        <a:pt x="2006" y="3531"/>
                      </a:lnTo>
                      <a:lnTo>
                        <a:pt x="2124" y="3515"/>
                      </a:lnTo>
                      <a:lnTo>
                        <a:pt x="2234" y="3481"/>
                      </a:lnTo>
                      <a:lnTo>
                        <a:pt x="2352" y="3447"/>
                      </a:lnTo>
                      <a:lnTo>
                        <a:pt x="2461" y="3405"/>
                      </a:lnTo>
                      <a:lnTo>
                        <a:pt x="2571" y="3354"/>
                      </a:lnTo>
                      <a:lnTo>
                        <a:pt x="2672" y="3304"/>
                      </a:lnTo>
                      <a:lnTo>
                        <a:pt x="2773" y="3236"/>
                      </a:lnTo>
                      <a:lnTo>
                        <a:pt x="2866" y="3169"/>
                      </a:lnTo>
                      <a:lnTo>
                        <a:pt x="2959" y="3085"/>
                      </a:lnTo>
                      <a:lnTo>
                        <a:pt x="3043" y="3000"/>
                      </a:lnTo>
                      <a:lnTo>
                        <a:pt x="3127" y="2916"/>
                      </a:lnTo>
                      <a:lnTo>
                        <a:pt x="3203" y="2815"/>
                      </a:lnTo>
                      <a:lnTo>
                        <a:pt x="3270" y="2714"/>
                      </a:lnTo>
                      <a:lnTo>
                        <a:pt x="3338" y="2604"/>
                      </a:lnTo>
                      <a:lnTo>
                        <a:pt x="3414" y="2436"/>
                      </a:lnTo>
                      <a:lnTo>
                        <a:pt x="3473" y="2276"/>
                      </a:lnTo>
                      <a:lnTo>
                        <a:pt x="3515" y="2099"/>
                      </a:lnTo>
                      <a:lnTo>
                        <a:pt x="3540" y="1930"/>
                      </a:lnTo>
                      <a:lnTo>
                        <a:pt x="3540" y="1762"/>
                      </a:lnTo>
                      <a:lnTo>
                        <a:pt x="3532" y="1585"/>
                      </a:lnTo>
                      <a:lnTo>
                        <a:pt x="3506" y="1416"/>
                      </a:lnTo>
                      <a:lnTo>
                        <a:pt x="3464" y="1256"/>
                      </a:lnTo>
                      <a:lnTo>
                        <a:pt x="3405" y="1096"/>
                      </a:lnTo>
                      <a:lnTo>
                        <a:pt x="3338" y="936"/>
                      </a:lnTo>
                      <a:lnTo>
                        <a:pt x="3245" y="792"/>
                      </a:lnTo>
                      <a:lnTo>
                        <a:pt x="3144" y="658"/>
                      </a:lnTo>
                      <a:lnTo>
                        <a:pt x="3026" y="523"/>
                      </a:lnTo>
                      <a:lnTo>
                        <a:pt x="2900" y="405"/>
                      </a:lnTo>
                      <a:lnTo>
                        <a:pt x="2756" y="304"/>
                      </a:lnTo>
                      <a:lnTo>
                        <a:pt x="2596" y="211"/>
                      </a:lnTo>
                      <a:lnTo>
                        <a:pt x="2504" y="160"/>
                      </a:lnTo>
                      <a:lnTo>
                        <a:pt x="2402" y="118"/>
                      </a:lnTo>
                      <a:lnTo>
                        <a:pt x="2293" y="85"/>
                      </a:lnTo>
                      <a:lnTo>
                        <a:pt x="2192" y="51"/>
                      </a:lnTo>
                      <a:lnTo>
                        <a:pt x="2091" y="34"/>
                      </a:lnTo>
                      <a:lnTo>
                        <a:pt x="1981" y="17"/>
                      </a:lnTo>
                      <a:lnTo>
                        <a:pt x="1880" y="9"/>
                      </a:lnTo>
                      <a:lnTo>
                        <a:pt x="177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8" name="Google Shape;499;p22">
                  <a:extLst>
                    <a:ext uri="{FF2B5EF4-FFF2-40B4-BE49-F238E27FC236}">
                      <a16:creationId xmlns:a16="http://schemas.microsoft.com/office/drawing/2014/main" id="{A648DCF6-8F91-191D-AC73-11A11159A715}"/>
                    </a:ext>
                  </a:extLst>
                </p:cNvPr>
                <p:cNvSpPr/>
                <p:nvPr/>
              </p:nvSpPr>
              <p:spPr>
                <a:xfrm>
                  <a:off x="2714449" y="3509350"/>
                  <a:ext cx="293576" cy="4332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65" h="9541" extrusionOk="0">
                      <a:moveTo>
                        <a:pt x="5597" y="1"/>
                      </a:moveTo>
                      <a:lnTo>
                        <a:pt x="5512" y="9"/>
                      </a:lnTo>
                      <a:lnTo>
                        <a:pt x="5428" y="17"/>
                      </a:lnTo>
                      <a:lnTo>
                        <a:pt x="5352" y="43"/>
                      </a:lnTo>
                      <a:lnTo>
                        <a:pt x="5277" y="68"/>
                      </a:lnTo>
                      <a:lnTo>
                        <a:pt x="5201" y="110"/>
                      </a:lnTo>
                      <a:lnTo>
                        <a:pt x="5133" y="152"/>
                      </a:lnTo>
                      <a:lnTo>
                        <a:pt x="5066" y="194"/>
                      </a:lnTo>
                      <a:lnTo>
                        <a:pt x="5007" y="253"/>
                      </a:lnTo>
                      <a:lnTo>
                        <a:pt x="4948" y="312"/>
                      </a:lnTo>
                      <a:lnTo>
                        <a:pt x="4897" y="380"/>
                      </a:lnTo>
                      <a:lnTo>
                        <a:pt x="4855" y="456"/>
                      </a:lnTo>
                      <a:lnTo>
                        <a:pt x="4821" y="532"/>
                      </a:lnTo>
                      <a:lnTo>
                        <a:pt x="4796" y="616"/>
                      </a:lnTo>
                      <a:lnTo>
                        <a:pt x="4737" y="810"/>
                      </a:lnTo>
                      <a:lnTo>
                        <a:pt x="4670" y="995"/>
                      </a:lnTo>
                      <a:lnTo>
                        <a:pt x="4526" y="1366"/>
                      </a:lnTo>
                      <a:lnTo>
                        <a:pt x="4375" y="1728"/>
                      </a:lnTo>
                      <a:lnTo>
                        <a:pt x="4206" y="2091"/>
                      </a:lnTo>
                      <a:lnTo>
                        <a:pt x="4029" y="2445"/>
                      </a:lnTo>
                      <a:lnTo>
                        <a:pt x="3844" y="2790"/>
                      </a:lnTo>
                      <a:lnTo>
                        <a:pt x="3650" y="3127"/>
                      </a:lnTo>
                      <a:lnTo>
                        <a:pt x="3448" y="3473"/>
                      </a:lnTo>
                      <a:lnTo>
                        <a:pt x="3229" y="3801"/>
                      </a:lnTo>
                      <a:lnTo>
                        <a:pt x="3018" y="4130"/>
                      </a:lnTo>
                      <a:lnTo>
                        <a:pt x="2790" y="4459"/>
                      </a:lnTo>
                      <a:lnTo>
                        <a:pt x="2672" y="4619"/>
                      </a:lnTo>
                      <a:lnTo>
                        <a:pt x="2546" y="4771"/>
                      </a:lnTo>
                      <a:lnTo>
                        <a:pt x="2411" y="4922"/>
                      </a:lnTo>
                      <a:lnTo>
                        <a:pt x="2268" y="5074"/>
                      </a:lnTo>
                      <a:lnTo>
                        <a:pt x="2116" y="5217"/>
                      </a:lnTo>
                      <a:lnTo>
                        <a:pt x="1956" y="5352"/>
                      </a:lnTo>
                      <a:lnTo>
                        <a:pt x="1779" y="5478"/>
                      </a:lnTo>
                      <a:lnTo>
                        <a:pt x="1585" y="5596"/>
                      </a:lnTo>
                      <a:lnTo>
                        <a:pt x="1383" y="5714"/>
                      </a:lnTo>
                      <a:lnTo>
                        <a:pt x="1164" y="5816"/>
                      </a:lnTo>
                      <a:lnTo>
                        <a:pt x="1021" y="5891"/>
                      </a:lnTo>
                      <a:lnTo>
                        <a:pt x="886" y="5976"/>
                      </a:lnTo>
                      <a:lnTo>
                        <a:pt x="751" y="6068"/>
                      </a:lnTo>
                      <a:lnTo>
                        <a:pt x="633" y="6170"/>
                      </a:lnTo>
                      <a:lnTo>
                        <a:pt x="523" y="6279"/>
                      </a:lnTo>
                      <a:lnTo>
                        <a:pt x="422" y="6397"/>
                      </a:lnTo>
                      <a:lnTo>
                        <a:pt x="330" y="6523"/>
                      </a:lnTo>
                      <a:lnTo>
                        <a:pt x="245" y="6658"/>
                      </a:lnTo>
                      <a:lnTo>
                        <a:pt x="178" y="6802"/>
                      </a:lnTo>
                      <a:lnTo>
                        <a:pt x="119" y="6945"/>
                      </a:lnTo>
                      <a:lnTo>
                        <a:pt x="68" y="7097"/>
                      </a:lnTo>
                      <a:lnTo>
                        <a:pt x="35" y="7257"/>
                      </a:lnTo>
                      <a:lnTo>
                        <a:pt x="9" y="7417"/>
                      </a:lnTo>
                      <a:lnTo>
                        <a:pt x="1" y="7577"/>
                      </a:lnTo>
                      <a:lnTo>
                        <a:pt x="9" y="7745"/>
                      </a:lnTo>
                      <a:lnTo>
                        <a:pt x="26" y="7914"/>
                      </a:lnTo>
                      <a:lnTo>
                        <a:pt x="51" y="8007"/>
                      </a:lnTo>
                      <a:lnTo>
                        <a:pt x="68" y="8108"/>
                      </a:lnTo>
                      <a:lnTo>
                        <a:pt x="127" y="8293"/>
                      </a:lnTo>
                      <a:lnTo>
                        <a:pt x="212" y="8470"/>
                      </a:lnTo>
                      <a:lnTo>
                        <a:pt x="304" y="8630"/>
                      </a:lnTo>
                      <a:lnTo>
                        <a:pt x="405" y="8790"/>
                      </a:lnTo>
                      <a:lnTo>
                        <a:pt x="532" y="8934"/>
                      </a:lnTo>
                      <a:lnTo>
                        <a:pt x="667" y="9060"/>
                      </a:lnTo>
                      <a:lnTo>
                        <a:pt x="810" y="9178"/>
                      </a:lnTo>
                      <a:lnTo>
                        <a:pt x="970" y="9279"/>
                      </a:lnTo>
                      <a:lnTo>
                        <a:pt x="1130" y="9364"/>
                      </a:lnTo>
                      <a:lnTo>
                        <a:pt x="1307" y="9439"/>
                      </a:lnTo>
                      <a:lnTo>
                        <a:pt x="1493" y="9490"/>
                      </a:lnTo>
                      <a:lnTo>
                        <a:pt x="1678" y="9524"/>
                      </a:lnTo>
                      <a:lnTo>
                        <a:pt x="1872" y="9541"/>
                      </a:lnTo>
                      <a:lnTo>
                        <a:pt x="2066" y="9541"/>
                      </a:lnTo>
                      <a:lnTo>
                        <a:pt x="2158" y="9532"/>
                      </a:lnTo>
                      <a:lnTo>
                        <a:pt x="2259" y="9524"/>
                      </a:lnTo>
                      <a:lnTo>
                        <a:pt x="2361" y="9498"/>
                      </a:lnTo>
                      <a:lnTo>
                        <a:pt x="2453" y="9482"/>
                      </a:lnTo>
                      <a:lnTo>
                        <a:pt x="2639" y="9414"/>
                      </a:lnTo>
                      <a:lnTo>
                        <a:pt x="2816" y="9338"/>
                      </a:lnTo>
                      <a:lnTo>
                        <a:pt x="2984" y="9246"/>
                      </a:lnTo>
                      <a:lnTo>
                        <a:pt x="3136" y="9136"/>
                      </a:lnTo>
                      <a:lnTo>
                        <a:pt x="3279" y="9018"/>
                      </a:lnTo>
                      <a:lnTo>
                        <a:pt x="3414" y="8883"/>
                      </a:lnTo>
                      <a:lnTo>
                        <a:pt x="3532" y="8740"/>
                      </a:lnTo>
                      <a:lnTo>
                        <a:pt x="3633" y="8580"/>
                      </a:lnTo>
                      <a:lnTo>
                        <a:pt x="3717" y="8411"/>
                      </a:lnTo>
                      <a:lnTo>
                        <a:pt x="3785" y="8243"/>
                      </a:lnTo>
                      <a:lnTo>
                        <a:pt x="3844" y="8057"/>
                      </a:lnTo>
                      <a:lnTo>
                        <a:pt x="3878" y="7872"/>
                      </a:lnTo>
                      <a:lnTo>
                        <a:pt x="3894" y="7678"/>
                      </a:lnTo>
                      <a:lnTo>
                        <a:pt x="3894" y="7484"/>
                      </a:lnTo>
                      <a:lnTo>
                        <a:pt x="3886" y="7383"/>
                      </a:lnTo>
                      <a:lnTo>
                        <a:pt x="3869" y="7290"/>
                      </a:lnTo>
                      <a:lnTo>
                        <a:pt x="3835" y="7046"/>
                      </a:lnTo>
                      <a:lnTo>
                        <a:pt x="3827" y="6810"/>
                      </a:lnTo>
                      <a:lnTo>
                        <a:pt x="3819" y="6591"/>
                      </a:lnTo>
                      <a:lnTo>
                        <a:pt x="3835" y="6372"/>
                      </a:lnTo>
                      <a:lnTo>
                        <a:pt x="3861" y="6161"/>
                      </a:lnTo>
                      <a:lnTo>
                        <a:pt x="3894" y="5959"/>
                      </a:lnTo>
                      <a:lnTo>
                        <a:pt x="3937" y="5757"/>
                      </a:lnTo>
                      <a:lnTo>
                        <a:pt x="3996" y="5563"/>
                      </a:lnTo>
                      <a:lnTo>
                        <a:pt x="4055" y="5369"/>
                      </a:lnTo>
                      <a:lnTo>
                        <a:pt x="4122" y="5183"/>
                      </a:lnTo>
                      <a:lnTo>
                        <a:pt x="4274" y="4813"/>
                      </a:lnTo>
                      <a:lnTo>
                        <a:pt x="4434" y="4459"/>
                      </a:lnTo>
                      <a:lnTo>
                        <a:pt x="4602" y="4096"/>
                      </a:lnTo>
                      <a:lnTo>
                        <a:pt x="4771" y="3742"/>
                      </a:lnTo>
                      <a:lnTo>
                        <a:pt x="4948" y="3388"/>
                      </a:lnTo>
                      <a:lnTo>
                        <a:pt x="5142" y="3043"/>
                      </a:lnTo>
                      <a:lnTo>
                        <a:pt x="5344" y="2706"/>
                      </a:lnTo>
                      <a:lnTo>
                        <a:pt x="5546" y="2369"/>
                      </a:lnTo>
                      <a:lnTo>
                        <a:pt x="5765" y="2040"/>
                      </a:lnTo>
                      <a:lnTo>
                        <a:pt x="6001" y="1720"/>
                      </a:lnTo>
                      <a:lnTo>
                        <a:pt x="6128" y="1560"/>
                      </a:lnTo>
                      <a:lnTo>
                        <a:pt x="6254" y="1408"/>
                      </a:lnTo>
                      <a:lnTo>
                        <a:pt x="6313" y="1341"/>
                      </a:lnTo>
                      <a:lnTo>
                        <a:pt x="6355" y="1265"/>
                      </a:lnTo>
                      <a:lnTo>
                        <a:pt x="6397" y="1180"/>
                      </a:lnTo>
                      <a:lnTo>
                        <a:pt x="6431" y="1088"/>
                      </a:lnTo>
                      <a:lnTo>
                        <a:pt x="6448" y="1003"/>
                      </a:lnTo>
                      <a:lnTo>
                        <a:pt x="6456" y="919"/>
                      </a:lnTo>
                      <a:lnTo>
                        <a:pt x="6465" y="835"/>
                      </a:lnTo>
                      <a:lnTo>
                        <a:pt x="6456" y="751"/>
                      </a:lnTo>
                      <a:lnTo>
                        <a:pt x="6440" y="675"/>
                      </a:lnTo>
                      <a:lnTo>
                        <a:pt x="6423" y="590"/>
                      </a:lnTo>
                      <a:lnTo>
                        <a:pt x="6389" y="515"/>
                      </a:lnTo>
                      <a:lnTo>
                        <a:pt x="6355" y="447"/>
                      </a:lnTo>
                      <a:lnTo>
                        <a:pt x="6313" y="371"/>
                      </a:lnTo>
                      <a:lnTo>
                        <a:pt x="6263" y="312"/>
                      </a:lnTo>
                      <a:lnTo>
                        <a:pt x="6212" y="245"/>
                      </a:lnTo>
                      <a:lnTo>
                        <a:pt x="6145" y="194"/>
                      </a:lnTo>
                      <a:lnTo>
                        <a:pt x="6086" y="144"/>
                      </a:lnTo>
                      <a:lnTo>
                        <a:pt x="6010" y="102"/>
                      </a:lnTo>
                      <a:lnTo>
                        <a:pt x="5934" y="68"/>
                      </a:lnTo>
                      <a:lnTo>
                        <a:pt x="5850" y="34"/>
                      </a:lnTo>
                      <a:lnTo>
                        <a:pt x="5765" y="17"/>
                      </a:lnTo>
                      <a:lnTo>
                        <a:pt x="5681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0" name="Google Shape;500;p22">
                <a:extLst>
                  <a:ext uri="{FF2B5EF4-FFF2-40B4-BE49-F238E27FC236}">
                    <a16:creationId xmlns:a16="http://schemas.microsoft.com/office/drawing/2014/main" id="{CC1C9D9D-3004-1071-E072-C899C607FFEF}"/>
                  </a:ext>
                </a:extLst>
              </p:cNvPr>
              <p:cNvGrpSpPr/>
              <p:nvPr/>
            </p:nvGrpSpPr>
            <p:grpSpPr>
              <a:xfrm rot="10800000">
                <a:off x="974993" y="2830371"/>
                <a:ext cx="1829304" cy="1677636"/>
                <a:chOff x="1102950" y="1549600"/>
                <a:chExt cx="2695703" cy="2472202"/>
              </a:xfrm>
            </p:grpSpPr>
            <p:sp>
              <p:nvSpPr>
                <p:cNvPr id="41" name="Google Shape;501;p22">
                  <a:extLst>
                    <a:ext uri="{FF2B5EF4-FFF2-40B4-BE49-F238E27FC236}">
                      <a16:creationId xmlns:a16="http://schemas.microsoft.com/office/drawing/2014/main" id="{8B3E6617-0CAD-A50F-8BF3-FC7C1D42B0B9}"/>
                    </a:ext>
                  </a:extLst>
                </p:cNvPr>
                <p:cNvSpPr/>
                <p:nvPr/>
              </p:nvSpPr>
              <p:spPr>
                <a:xfrm>
                  <a:off x="2499025" y="1942622"/>
                  <a:ext cx="995796" cy="18668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29" h="41110" extrusionOk="0">
                      <a:moveTo>
                        <a:pt x="8976" y="39348"/>
                      </a:moveTo>
                      <a:lnTo>
                        <a:pt x="8976" y="39348"/>
                      </a:lnTo>
                      <a:lnTo>
                        <a:pt x="8984" y="39357"/>
                      </a:lnTo>
                      <a:lnTo>
                        <a:pt x="8984" y="39357"/>
                      </a:lnTo>
                      <a:lnTo>
                        <a:pt x="8976" y="39348"/>
                      </a:lnTo>
                      <a:close/>
                      <a:moveTo>
                        <a:pt x="19367" y="37258"/>
                      </a:moveTo>
                      <a:lnTo>
                        <a:pt x="19367" y="37258"/>
                      </a:lnTo>
                      <a:lnTo>
                        <a:pt x="19257" y="37444"/>
                      </a:lnTo>
                      <a:lnTo>
                        <a:pt x="19148" y="37629"/>
                      </a:lnTo>
                      <a:lnTo>
                        <a:pt x="19030" y="37815"/>
                      </a:lnTo>
                      <a:lnTo>
                        <a:pt x="18912" y="37992"/>
                      </a:lnTo>
                      <a:lnTo>
                        <a:pt x="18785" y="38160"/>
                      </a:lnTo>
                      <a:lnTo>
                        <a:pt x="18650" y="38329"/>
                      </a:lnTo>
                      <a:lnTo>
                        <a:pt x="18524" y="38497"/>
                      </a:lnTo>
                      <a:lnTo>
                        <a:pt x="18381" y="38657"/>
                      </a:lnTo>
                      <a:lnTo>
                        <a:pt x="18246" y="38817"/>
                      </a:lnTo>
                      <a:lnTo>
                        <a:pt x="18102" y="38969"/>
                      </a:lnTo>
                      <a:lnTo>
                        <a:pt x="17959" y="39112"/>
                      </a:lnTo>
                      <a:lnTo>
                        <a:pt x="17808" y="39256"/>
                      </a:lnTo>
                      <a:lnTo>
                        <a:pt x="17656" y="39391"/>
                      </a:lnTo>
                      <a:lnTo>
                        <a:pt x="17504" y="39525"/>
                      </a:lnTo>
                      <a:lnTo>
                        <a:pt x="17344" y="39660"/>
                      </a:lnTo>
                      <a:lnTo>
                        <a:pt x="17184" y="39787"/>
                      </a:lnTo>
                      <a:lnTo>
                        <a:pt x="17024" y="39905"/>
                      </a:lnTo>
                      <a:lnTo>
                        <a:pt x="16864" y="40023"/>
                      </a:lnTo>
                      <a:lnTo>
                        <a:pt x="16695" y="40132"/>
                      </a:lnTo>
                      <a:lnTo>
                        <a:pt x="16527" y="40233"/>
                      </a:lnTo>
                      <a:lnTo>
                        <a:pt x="16358" y="40334"/>
                      </a:lnTo>
                      <a:lnTo>
                        <a:pt x="16189" y="40436"/>
                      </a:lnTo>
                      <a:lnTo>
                        <a:pt x="16012" y="40520"/>
                      </a:lnTo>
                      <a:lnTo>
                        <a:pt x="15844" y="40613"/>
                      </a:lnTo>
                      <a:lnTo>
                        <a:pt x="15667" y="40688"/>
                      </a:lnTo>
                      <a:lnTo>
                        <a:pt x="15490" y="40764"/>
                      </a:lnTo>
                      <a:lnTo>
                        <a:pt x="15313" y="40832"/>
                      </a:lnTo>
                      <a:lnTo>
                        <a:pt x="15136" y="40899"/>
                      </a:lnTo>
                      <a:lnTo>
                        <a:pt x="14959" y="40958"/>
                      </a:lnTo>
                      <a:lnTo>
                        <a:pt x="14774" y="41017"/>
                      </a:lnTo>
                      <a:lnTo>
                        <a:pt x="14597" y="41068"/>
                      </a:lnTo>
                      <a:lnTo>
                        <a:pt x="14420" y="41110"/>
                      </a:lnTo>
                      <a:lnTo>
                        <a:pt x="14420" y="41110"/>
                      </a:lnTo>
                      <a:lnTo>
                        <a:pt x="14597" y="41068"/>
                      </a:lnTo>
                      <a:lnTo>
                        <a:pt x="14774" y="41017"/>
                      </a:lnTo>
                      <a:lnTo>
                        <a:pt x="14959" y="40958"/>
                      </a:lnTo>
                      <a:lnTo>
                        <a:pt x="15136" y="40899"/>
                      </a:lnTo>
                      <a:lnTo>
                        <a:pt x="15313" y="40832"/>
                      </a:lnTo>
                      <a:lnTo>
                        <a:pt x="15490" y="40764"/>
                      </a:lnTo>
                      <a:lnTo>
                        <a:pt x="15667" y="40688"/>
                      </a:lnTo>
                      <a:lnTo>
                        <a:pt x="15844" y="40613"/>
                      </a:lnTo>
                      <a:lnTo>
                        <a:pt x="16012" y="40520"/>
                      </a:lnTo>
                      <a:lnTo>
                        <a:pt x="16189" y="40436"/>
                      </a:lnTo>
                      <a:lnTo>
                        <a:pt x="16358" y="40334"/>
                      </a:lnTo>
                      <a:lnTo>
                        <a:pt x="16527" y="40233"/>
                      </a:lnTo>
                      <a:lnTo>
                        <a:pt x="16695" y="40132"/>
                      </a:lnTo>
                      <a:lnTo>
                        <a:pt x="16864" y="40023"/>
                      </a:lnTo>
                      <a:lnTo>
                        <a:pt x="17024" y="39905"/>
                      </a:lnTo>
                      <a:lnTo>
                        <a:pt x="17184" y="39787"/>
                      </a:lnTo>
                      <a:lnTo>
                        <a:pt x="17344" y="39660"/>
                      </a:lnTo>
                      <a:lnTo>
                        <a:pt x="17504" y="39525"/>
                      </a:lnTo>
                      <a:lnTo>
                        <a:pt x="17656" y="39391"/>
                      </a:lnTo>
                      <a:lnTo>
                        <a:pt x="17808" y="39256"/>
                      </a:lnTo>
                      <a:lnTo>
                        <a:pt x="17959" y="39112"/>
                      </a:lnTo>
                      <a:lnTo>
                        <a:pt x="18102" y="38969"/>
                      </a:lnTo>
                      <a:lnTo>
                        <a:pt x="18246" y="38817"/>
                      </a:lnTo>
                      <a:lnTo>
                        <a:pt x="18381" y="38657"/>
                      </a:lnTo>
                      <a:lnTo>
                        <a:pt x="18524" y="38497"/>
                      </a:lnTo>
                      <a:lnTo>
                        <a:pt x="18650" y="38329"/>
                      </a:lnTo>
                      <a:lnTo>
                        <a:pt x="18785" y="38160"/>
                      </a:lnTo>
                      <a:lnTo>
                        <a:pt x="18912" y="37992"/>
                      </a:lnTo>
                      <a:lnTo>
                        <a:pt x="19030" y="37815"/>
                      </a:lnTo>
                      <a:lnTo>
                        <a:pt x="19148" y="37629"/>
                      </a:lnTo>
                      <a:lnTo>
                        <a:pt x="19257" y="37444"/>
                      </a:lnTo>
                      <a:lnTo>
                        <a:pt x="19367" y="37258"/>
                      </a:lnTo>
                      <a:close/>
                      <a:moveTo>
                        <a:pt x="19619" y="36795"/>
                      </a:moveTo>
                      <a:lnTo>
                        <a:pt x="19619" y="36795"/>
                      </a:lnTo>
                      <a:lnTo>
                        <a:pt x="19501" y="37022"/>
                      </a:lnTo>
                      <a:lnTo>
                        <a:pt x="19501" y="37022"/>
                      </a:lnTo>
                      <a:lnTo>
                        <a:pt x="19375" y="37242"/>
                      </a:lnTo>
                      <a:lnTo>
                        <a:pt x="19375" y="37242"/>
                      </a:lnTo>
                      <a:lnTo>
                        <a:pt x="19375" y="37242"/>
                      </a:lnTo>
                      <a:lnTo>
                        <a:pt x="19375" y="37242"/>
                      </a:lnTo>
                      <a:lnTo>
                        <a:pt x="19501" y="37022"/>
                      </a:lnTo>
                      <a:lnTo>
                        <a:pt x="19501" y="37022"/>
                      </a:lnTo>
                      <a:lnTo>
                        <a:pt x="19619" y="36795"/>
                      </a:lnTo>
                      <a:close/>
                      <a:moveTo>
                        <a:pt x="21929" y="26935"/>
                      </a:moveTo>
                      <a:lnTo>
                        <a:pt x="21929" y="26935"/>
                      </a:lnTo>
                      <a:lnTo>
                        <a:pt x="21929" y="27204"/>
                      </a:lnTo>
                      <a:lnTo>
                        <a:pt x="21920" y="27474"/>
                      </a:lnTo>
                      <a:lnTo>
                        <a:pt x="21895" y="27997"/>
                      </a:lnTo>
                      <a:lnTo>
                        <a:pt x="21895" y="27997"/>
                      </a:lnTo>
                      <a:lnTo>
                        <a:pt x="21861" y="28586"/>
                      </a:lnTo>
                      <a:lnTo>
                        <a:pt x="21819" y="29160"/>
                      </a:lnTo>
                      <a:lnTo>
                        <a:pt x="21794" y="29446"/>
                      </a:lnTo>
                      <a:lnTo>
                        <a:pt x="21760" y="29724"/>
                      </a:lnTo>
                      <a:lnTo>
                        <a:pt x="21718" y="29994"/>
                      </a:lnTo>
                      <a:lnTo>
                        <a:pt x="21676" y="30272"/>
                      </a:lnTo>
                      <a:lnTo>
                        <a:pt x="21676" y="30272"/>
                      </a:lnTo>
                      <a:lnTo>
                        <a:pt x="21591" y="30794"/>
                      </a:lnTo>
                      <a:lnTo>
                        <a:pt x="21499" y="31309"/>
                      </a:lnTo>
                      <a:lnTo>
                        <a:pt x="21398" y="31806"/>
                      </a:lnTo>
                      <a:lnTo>
                        <a:pt x="21288" y="32278"/>
                      </a:lnTo>
                      <a:lnTo>
                        <a:pt x="21170" y="32733"/>
                      </a:lnTo>
                      <a:lnTo>
                        <a:pt x="21044" y="33171"/>
                      </a:lnTo>
                      <a:lnTo>
                        <a:pt x="20926" y="33592"/>
                      </a:lnTo>
                      <a:lnTo>
                        <a:pt x="20799" y="33988"/>
                      </a:lnTo>
                      <a:lnTo>
                        <a:pt x="20799" y="33988"/>
                      </a:lnTo>
                      <a:lnTo>
                        <a:pt x="20673" y="34368"/>
                      </a:lnTo>
                      <a:lnTo>
                        <a:pt x="20546" y="34722"/>
                      </a:lnTo>
                      <a:lnTo>
                        <a:pt x="20412" y="35059"/>
                      </a:lnTo>
                      <a:lnTo>
                        <a:pt x="20277" y="35371"/>
                      </a:lnTo>
                      <a:lnTo>
                        <a:pt x="20032" y="35927"/>
                      </a:lnTo>
                      <a:lnTo>
                        <a:pt x="19822" y="36390"/>
                      </a:lnTo>
                      <a:lnTo>
                        <a:pt x="19822" y="36390"/>
                      </a:lnTo>
                      <a:lnTo>
                        <a:pt x="19822" y="36390"/>
                      </a:lnTo>
                      <a:lnTo>
                        <a:pt x="19822" y="36390"/>
                      </a:lnTo>
                      <a:lnTo>
                        <a:pt x="20032" y="35927"/>
                      </a:lnTo>
                      <a:lnTo>
                        <a:pt x="20277" y="35371"/>
                      </a:lnTo>
                      <a:lnTo>
                        <a:pt x="20412" y="35059"/>
                      </a:lnTo>
                      <a:lnTo>
                        <a:pt x="20546" y="34722"/>
                      </a:lnTo>
                      <a:lnTo>
                        <a:pt x="20673" y="34368"/>
                      </a:lnTo>
                      <a:lnTo>
                        <a:pt x="20799" y="33988"/>
                      </a:lnTo>
                      <a:lnTo>
                        <a:pt x="20799" y="33988"/>
                      </a:lnTo>
                      <a:lnTo>
                        <a:pt x="20926" y="33592"/>
                      </a:lnTo>
                      <a:lnTo>
                        <a:pt x="21044" y="33171"/>
                      </a:lnTo>
                      <a:lnTo>
                        <a:pt x="21170" y="32733"/>
                      </a:lnTo>
                      <a:lnTo>
                        <a:pt x="21288" y="32278"/>
                      </a:lnTo>
                      <a:lnTo>
                        <a:pt x="21398" y="31806"/>
                      </a:lnTo>
                      <a:lnTo>
                        <a:pt x="21499" y="31309"/>
                      </a:lnTo>
                      <a:lnTo>
                        <a:pt x="21591" y="30794"/>
                      </a:lnTo>
                      <a:lnTo>
                        <a:pt x="21676" y="30272"/>
                      </a:lnTo>
                      <a:lnTo>
                        <a:pt x="21676" y="30272"/>
                      </a:lnTo>
                      <a:lnTo>
                        <a:pt x="21718" y="29994"/>
                      </a:lnTo>
                      <a:lnTo>
                        <a:pt x="21760" y="29724"/>
                      </a:lnTo>
                      <a:lnTo>
                        <a:pt x="21794" y="29446"/>
                      </a:lnTo>
                      <a:lnTo>
                        <a:pt x="21819" y="29160"/>
                      </a:lnTo>
                      <a:lnTo>
                        <a:pt x="21861" y="28586"/>
                      </a:lnTo>
                      <a:lnTo>
                        <a:pt x="21895" y="27997"/>
                      </a:lnTo>
                      <a:lnTo>
                        <a:pt x="21895" y="27997"/>
                      </a:lnTo>
                      <a:lnTo>
                        <a:pt x="21920" y="27474"/>
                      </a:lnTo>
                      <a:lnTo>
                        <a:pt x="21929" y="27204"/>
                      </a:lnTo>
                      <a:lnTo>
                        <a:pt x="21929" y="26935"/>
                      </a:lnTo>
                      <a:close/>
                      <a:moveTo>
                        <a:pt x="21204" y="21078"/>
                      </a:moveTo>
                      <a:lnTo>
                        <a:pt x="21204" y="21078"/>
                      </a:lnTo>
                      <a:lnTo>
                        <a:pt x="21330" y="21651"/>
                      </a:lnTo>
                      <a:lnTo>
                        <a:pt x="21440" y="22224"/>
                      </a:lnTo>
                      <a:lnTo>
                        <a:pt x="21549" y="22788"/>
                      </a:lnTo>
                      <a:lnTo>
                        <a:pt x="21634" y="23345"/>
                      </a:lnTo>
                      <a:lnTo>
                        <a:pt x="21718" y="23892"/>
                      </a:lnTo>
                      <a:lnTo>
                        <a:pt x="21785" y="24440"/>
                      </a:lnTo>
                      <a:lnTo>
                        <a:pt x="21836" y="24988"/>
                      </a:lnTo>
                      <a:lnTo>
                        <a:pt x="21878" y="25519"/>
                      </a:lnTo>
                      <a:lnTo>
                        <a:pt x="21878" y="25519"/>
                      </a:lnTo>
                      <a:lnTo>
                        <a:pt x="21903" y="26075"/>
                      </a:lnTo>
                      <a:lnTo>
                        <a:pt x="21929" y="26623"/>
                      </a:lnTo>
                      <a:lnTo>
                        <a:pt x="21929" y="26623"/>
                      </a:lnTo>
                      <a:lnTo>
                        <a:pt x="21903" y="26075"/>
                      </a:lnTo>
                      <a:lnTo>
                        <a:pt x="21878" y="25519"/>
                      </a:lnTo>
                      <a:lnTo>
                        <a:pt x="21878" y="25519"/>
                      </a:lnTo>
                      <a:lnTo>
                        <a:pt x="21836" y="24988"/>
                      </a:lnTo>
                      <a:lnTo>
                        <a:pt x="21785" y="24440"/>
                      </a:lnTo>
                      <a:lnTo>
                        <a:pt x="21718" y="23892"/>
                      </a:lnTo>
                      <a:lnTo>
                        <a:pt x="21634" y="23345"/>
                      </a:lnTo>
                      <a:lnTo>
                        <a:pt x="21549" y="22788"/>
                      </a:lnTo>
                      <a:lnTo>
                        <a:pt x="21440" y="22224"/>
                      </a:lnTo>
                      <a:lnTo>
                        <a:pt x="21330" y="21651"/>
                      </a:lnTo>
                      <a:lnTo>
                        <a:pt x="21204" y="21078"/>
                      </a:lnTo>
                      <a:close/>
                      <a:moveTo>
                        <a:pt x="11672" y="6211"/>
                      </a:moveTo>
                      <a:lnTo>
                        <a:pt x="11942" y="6439"/>
                      </a:lnTo>
                      <a:lnTo>
                        <a:pt x="12861" y="7231"/>
                      </a:lnTo>
                      <a:lnTo>
                        <a:pt x="11942" y="6439"/>
                      </a:lnTo>
                      <a:lnTo>
                        <a:pt x="11672" y="6211"/>
                      </a:lnTo>
                      <a:close/>
                      <a:moveTo>
                        <a:pt x="11209" y="5857"/>
                      </a:moveTo>
                      <a:lnTo>
                        <a:pt x="11521" y="6093"/>
                      </a:lnTo>
                      <a:lnTo>
                        <a:pt x="11672" y="6211"/>
                      </a:lnTo>
                      <a:lnTo>
                        <a:pt x="11521" y="6093"/>
                      </a:lnTo>
                      <a:lnTo>
                        <a:pt x="11209" y="5857"/>
                      </a:lnTo>
                      <a:close/>
                      <a:moveTo>
                        <a:pt x="135" y="34"/>
                      </a:moveTo>
                      <a:lnTo>
                        <a:pt x="135" y="34"/>
                      </a:lnTo>
                      <a:lnTo>
                        <a:pt x="624" y="186"/>
                      </a:lnTo>
                      <a:lnTo>
                        <a:pt x="1121" y="346"/>
                      </a:lnTo>
                      <a:lnTo>
                        <a:pt x="1618" y="514"/>
                      </a:lnTo>
                      <a:lnTo>
                        <a:pt x="2116" y="691"/>
                      </a:lnTo>
                      <a:lnTo>
                        <a:pt x="2613" y="885"/>
                      </a:lnTo>
                      <a:lnTo>
                        <a:pt x="3110" y="1079"/>
                      </a:lnTo>
                      <a:lnTo>
                        <a:pt x="3599" y="1290"/>
                      </a:lnTo>
                      <a:lnTo>
                        <a:pt x="4096" y="1509"/>
                      </a:lnTo>
                      <a:lnTo>
                        <a:pt x="4096" y="1509"/>
                      </a:lnTo>
                      <a:lnTo>
                        <a:pt x="3599" y="1290"/>
                      </a:lnTo>
                      <a:lnTo>
                        <a:pt x="3110" y="1079"/>
                      </a:lnTo>
                      <a:lnTo>
                        <a:pt x="2613" y="885"/>
                      </a:lnTo>
                      <a:lnTo>
                        <a:pt x="2116" y="691"/>
                      </a:lnTo>
                      <a:lnTo>
                        <a:pt x="1618" y="514"/>
                      </a:lnTo>
                      <a:lnTo>
                        <a:pt x="1121" y="346"/>
                      </a:lnTo>
                      <a:lnTo>
                        <a:pt x="624" y="186"/>
                      </a:lnTo>
                      <a:lnTo>
                        <a:pt x="135" y="34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B5BF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" name="Google Shape;502;p22">
                  <a:extLst>
                    <a:ext uri="{FF2B5EF4-FFF2-40B4-BE49-F238E27FC236}">
                      <a16:creationId xmlns:a16="http://schemas.microsoft.com/office/drawing/2014/main" id="{571214DC-2BEE-B935-AB29-F4924EC986F3}"/>
                    </a:ext>
                  </a:extLst>
                </p:cNvPr>
                <p:cNvSpPr/>
                <p:nvPr/>
              </p:nvSpPr>
              <p:spPr>
                <a:xfrm>
                  <a:off x="2906577" y="3729406"/>
                  <a:ext cx="409" cy="4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" h="9" fill="none" extrusionOk="0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9" y="9"/>
                      </a:lnTo>
                      <a:lnTo>
                        <a:pt x="9" y="9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" name="Google Shape;503;p22">
                  <a:extLst>
                    <a:ext uri="{FF2B5EF4-FFF2-40B4-BE49-F238E27FC236}">
                      <a16:creationId xmlns:a16="http://schemas.microsoft.com/office/drawing/2014/main" id="{0DBBDA03-4353-58BB-A08F-688A13F28562}"/>
                    </a:ext>
                  </a:extLst>
                </p:cNvPr>
                <p:cNvSpPr/>
                <p:nvPr/>
              </p:nvSpPr>
              <p:spPr>
                <a:xfrm>
                  <a:off x="3153787" y="3634500"/>
                  <a:ext cx="224689" cy="174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48" h="3852" fill="none" extrusionOk="0">
                      <a:moveTo>
                        <a:pt x="4948" y="0"/>
                      </a:moveTo>
                      <a:lnTo>
                        <a:pt x="4948" y="0"/>
                      </a:lnTo>
                      <a:lnTo>
                        <a:pt x="4838" y="186"/>
                      </a:lnTo>
                      <a:lnTo>
                        <a:pt x="4729" y="371"/>
                      </a:lnTo>
                      <a:lnTo>
                        <a:pt x="4611" y="557"/>
                      </a:lnTo>
                      <a:lnTo>
                        <a:pt x="4493" y="734"/>
                      </a:lnTo>
                      <a:lnTo>
                        <a:pt x="4366" y="902"/>
                      </a:lnTo>
                      <a:lnTo>
                        <a:pt x="4231" y="1071"/>
                      </a:lnTo>
                      <a:lnTo>
                        <a:pt x="4105" y="1239"/>
                      </a:lnTo>
                      <a:lnTo>
                        <a:pt x="3962" y="1399"/>
                      </a:lnTo>
                      <a:lnTo>
                        <a:pt x="3827" y="1559"/>
                      </a:lnTo>
                      <a:lnTo>
                        <a:pt x="3683" y="1711"/>
                      </a:lnTo>
                      <a:lnTo>
                        <a:pt x="3540" y="1854"/>
                      </a:lnTo>
                      <a:lnTo>
                        <a:pt x="3389" y="1998"/>
                      </a:lnTo>
                      <a:lnTo>
                        <a:pt x="3237" y="2133"/>
                      </a:lnTo>
                      <a:lnTo>
                        <a:pt x="3085" y="2267"/>
                      </a:lnTo>
                      <a:lnTo>
                        <a:pt x="2925" y="2402"/>
                      </a:lnTo>
                      <a:lnTo>
                        <a:pt x="2765" y="2529"/>
                      </a:lnTo>
                      <a:lnTo>
                        <a:pt x="2605" y="2647"/>
                      </a:lnTo>
                      <a:lnTo>
                        <a:pt x="2445" y="2765"/>
                      </a:lnTo>
                      <a:lnTo>
                        <a:pt x="2276" y="2874"/>
                      </a:lnTo>
                      <a:lnTo>
                        <a:pt x="2108" y="2975"/>
                      </a:lnTo>
                      <a:lnTo>
                        <a:pt x="1939" y="3076"/>
                      </a:lnTo>
                      <a:lnTo>
                        <a:pt x="1770" y="3178"/>
                      </a:lnTo>
                      <a:lnTo>
                        <a:pt x="1593" y="3262"/>
                      </a:lnTo>
                      <a:lnTo>
                        <a:pt x="1425" y="3355"/>
                      </a:lnTo>
                      <a:lnTo>
                        <a:pt x="1248" y="3430"/>
                      </a:lnTo>
                      <a:lnTo>
                        <a:pt x="1071" y="3506"/>
                      </a:lnTo>
                      <a:lnTo>
                        <a:pt x="894" y="3574"/>
                      </a:lnTo>
                      <a:lnTo>
                        <a:pt x="717" y="3641"/>
                      </a:lnTo>
                      <a:lnTo>
                        <a:pt x="540" y="3700"/>
                      </a:lnTo>
                      <a:lnTo>
                        <a:pt x="355" y="3759"/>
                      </a:lnTo>
                      <a:lnTo>
                        <a:pt x="178" y="3810"/>
                      </a:lnTo>
                      <a:lnTo>
                        <a:pt x="1" y="3852"/>
                      </a:lnTo>
                      <a:lnTo>
                        <a:pt x="1" y="3852"/>
                      </a:lnTo>
                      <a:lnTo>
                        <a:pt x="178" y="3810"/>
                      </a:lnTo>
                      <a:lnTo>
                        <a:pt x="355" y="3759"/>
                      </a:lnTo>
                      <a:lnTo>
                        <a:pt x="540" y="3700"/>
                      </a:lnTo>
                      <a:lnTo>
                        <a:pt x="717" y="3641"/>
                      </a:lnTo>
                      <a:lnTo>
                        <a:pt x="894" y="3574"/>
                      </a:lnTo>
                      <a:lnTo>
                        <a:pt x="1071" y="3506"/>
                      </a:lnTo>
                      <a:lnTo>
                        <a:pt x="1248" y="3430"/>
                      </a:lnTo>
                      <a:lnTo>
                        <a:pt x="1425" y="3355"/>
                      </a:lnTo>
                      <a:lnTo>
                        <a:pt x="1593" y="3262"/>
                      </a:lnTo>
                      <a:lnTo>
                        <a:pt x="1770" y="3178"/>
                      </a:lnTo>
                      <a:lnTo>
                        <a:pt x="1939" y="3076"/>
                      </a:lnTo>
                      <a:lnTo>
                        <a:pt x="2108" y="2975"/>
                      </a:lnTo>
                      <a:lnTo>
                        <a:pt x="2276" y="2874"/>
                      </a:lnTo>
                      <a:lnTo>
                        <a:pt x="2445" y="2765"/>
                      </a:lnTo>
                      <a:lnTo>
                        <a:pt x="2605" y="2647"/>
                      </a:lnTo>
                      <a:lnTo>
                        <a:pt x="2765" y="2529"/>
                      </a:lnTo>
                      <a:lnTo>
                        <a:pt x="2925" y="2402"/>
                      </a:lnTo>
                      <a:lnTo>
                        <a:pt x="3085" y="2267"/>
                      </a:lnTo>
                      <a:lnTo>
                        <a:pt x="3237" y="2133"/>
                      </a:lnTo>
                      <a:lnTo>
                        <a:pt x="3389" y="1998"/>
                      </a:lnTo>
                      <a:lnTo>
                        <a:pt x="3540" y="1854"/>
                      </a:lnTo>
                      <a:lnTo>
                        <a:pt x="3683" y="1711"/>
                      </a:lnTo>
                      <a:lnTo>
                        <a:pt x="3827" y="1559"/>
                      </a:lnTo>
                      <a:lnTo>
                        <a:pt x="3962" y="1399"/>
                      </a:lnTo>
                      <a:lnTo>
                        <a:pt x="4105" y="1239"/>
                      </a:lnTo>
                      <a:lnTo>
                        <a:pt x="4231" y="1071"/>
                      </a:lnTo>
                      <a:lnTo>
                        <a:pt x="4366" y="902"/>
                      </a:lnTo>
                      <a:lnTo>
                        <a:pt x="4493" y="734"/>
                      </a:lnTo>
                      <a:lnTo>
                        <a:pt x="4611" y="557"/>
                      </a:lnTo>
                      <a:lnTo>
                        <a:pt x="4729" y="371"/>
                      </a:lnTo>
                      <a:lnTo>
                        <a:pt x="4838" y="186"/>
                      </a:lnTo>
                      <a:lnTo>
                        <a:pt x="4948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" name="Google Shape;504;p22">
                  <a:extLst>
                    <a:ext uri="{FF2B5EF4-FFF2-40B4-BE49-F238E27FC236}">
                      <a16:creationId xmlns:a16="http://schemas.microsoft.com/office/drawing/2014/main" id="{21215228-C246-3A32-F87F-96D0C97D8D35}"/>
                    </a:ext>
                  </a:extLst>
                </p:cNvPr>
                <p:cNvSpPr/>
                <p:nvPr/>
              </p:nvSpPr>
              <p:spPr>
                <a:xfrm>
                  <a:off x="3378838" y="3613430"/>
                  <a:ext cx="11125" cy="203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" h="448" fill="none" extrusionOk="0">
                      <a:moveTo>
                        <a:pt x="244" y="1"/>
                      </a:moveTo>
                      <a:lnTo>
                        <a:pt x="244" y="1"/>
                      </a:lnTo>
                      <a:lnTo>
                        <a:pt x="126" y="228"/>
                      </a:lnTo>
                      <a:lnTo>
                        <a:pt x="126" y="228"/>
                      </a:lnTo>
                      <a:lnTo>
                        <a:pt x="0" y="448"/>
                      </a:lnTo>
                      <a:lnTo>
                        <a:pt x="0" y="448"/>
                      </a:lnTo>
                      <a:lnTo>
                        <a:pt x="0" y="448"/>
                      </a:lnTo>
                      <a:lnTo>
                        <a:pt x="0" y="448"/>
                      </a:lnTo>
                      <a:lnTo>
                        <a:pt x="126" y="228"/>
                      </a:lnTo>
                      <a:lnTo>
                        <a:pt x="126" y="228"/>
                      </a:lnTo>
                      <a:lnTo>
                        <a:pt x="244" y="1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505;p22">
                  <a:extLst>
                    <a:ext uri="{FF2B5EF4-FFF2-40B4-BE49-F238E27FC236}">
                      <a16:creationId xmlns:a16="http://schemas.microsoft.com/office/drawing/2014/main" id="{17DCF780-F23B-9B6C-C5FA-F27DD15FA18B}"/>
                    </a:ext>
                  </a:extLst>
                </p:cNvPr>
                <p:cNvSpPr/>
                <p:nvPr/>
              </p:nvSpPr>
              <p:spPr>
                <a:xfrm>
                  <a:off x="3399090" y="3165689"/>
                  <a:ext cx="95724" cy="429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8" h="9457" fill="none" extrusionOk="0">
                      <a:moveTo>
                        <a:pt x="2108" y="1"/>
                      </a:moveTo>
                      <a:lnTo>
                        <a:pt x="2108" y="1"/>
                      </a:lnTo>
                      <a:lnTo>
                        <a:pt x="2108" y="270"/>
                      </a:lnTo>
                      <a:lnTo>
                        <a:pt x="2099" y="540"/>
                      </a:lnTo>
                      <a:lnTo>
                        <a:pt x="2074" y="1063"/>
                      </a:lnTo>
                      <a:lnTo>
                        <a:pt x="2074" y="1063"/>
                      </a:lnTo>
                      <a:lnTo>
                        <a:pt x="2040" y="1652"/>
                      </a:lnTo>
                      <a:lnTo>
                        <a:pt x="1998" y="2226"/>
                      </a:lnTo>
                      <a:lnTo>
                        <a:pt x="1973" y="2512"/>
                      </a:lnTo>
                      <a:lnTo>
                        <a:pt x="1939" y="2790"/>
                      </a:lnTo>
                      <a:lnTo>
                        <a:pt x="1897" y="3060"/>
                      </a:lnTo>
                      <a:lnTo>
                        <a:pt x="1855" y="3338"/>
                      </a:lnTo>
                      <a:lnTo>
                        <a:pt x="1855" y="3338"/>
                      </a:lnTo>
                      <a:lnTo>
                        <a:pt x="1770" y="3860"/>
                      </a:lnTo>
                      <a:lnTo>
                        <a:pt x="1678" y="4375"/>
                      </a:lnTo>
                      <a:lnTo>
                        <a:pt x="1577" y="4872"/>
                      </a:lnTo>
                      <a:lnTo>
                        <a:pt x="1467" y="5344"/>
                      </a:lnTo>
                      <a:lnTo>
                        <a:pt x="1349" y="5799"/>
                      </a:lnTo>
                      <a:lnTo>
                        <a:pt x="1223" y="6237"/>
                      </a:lnTo>
                      <a:lnTo>
                        <a:pt x="1105" y="6658"/>
                      </a:lnTo>
                      <a:lnTo>
                        <a:pt x="978" y="7054"/>
                      </a:lnTo>
                      <a:lnTo>
                        <a:pt x="978" y="7054"/>
                      </a:lnTo>
                      <a:lnTo>
                        <a:pt x="852" y="7434"/>
                      </a:lnTo>
                      <a:lnTo>
                        <a:pt x="725" y="7788"/>
                      </a:lnTo>
                      <a:lnTo>
                        <a:pt x="591" y="8125"/>
                      </a:lnTo>
                      <a:lnTo>
                        <a:pt x="456" y="8437"/>
                      </a:lnTo>
                      <a:lnTo>
                        <a:pt x="211" y="8993"/>
                      </a:lnTo>
                      <a:lnTo>
                        <a:pt x="1" y="9456"/>
                      </a:lnTo>
                      <a:lnTo>
                        <a:pt x="1" y="9456"/>
                      </a:lnTo>
                      <a:lnTo>
                        <a:pt x="1" y="9456"/>
                      </a:lnTo>
                      <a:lnTo>
                        <a:pt x="1" y="9456"/>
                      </a:lnTo>
                      <a:lnTo>
                        <a:pt x="211" y="8993"/>
                      </a:lnTo>
                      <a:lnTo>
                        <a:pt x="456" y="8437"/>
                      </a:lnTo>
                      <a:lnTo>
                        <a:pt x="591" y="8125"/>
                      </a:lnTo>
                      <a:lnTo>
                        <a:pt x="725" y="7788"/>
                      </a:lnTo>
                      <a:lnTo>
                        <a:pt x="852" y="7434"/>
                      </a:lnTo>
                      <a:lnTo>
                        <a:pt x="978" y="7054"/>
                      </a:lnTo>
                      <a:lnTo>
                        <a:pt x="978" y="7054"/>
                      </a:lnTo>
                      <a:lnTo>
                        <a:pt x="1105" y="6658"/>
                      </a:lnTo>
                      <a:lnTo>
                        <a:pt x="1223" y="6237"/>
                      </a:lnTo>
                      <a:lnTo>
                        <a:pt x="1349" y="5799"/>
                      </a:lnTo>
                      <a:lnTo>
                        <a:pt x="1467" y="5344"/>
                      </a:lnTo>
                      <a:lnTo>
                        <a:pt x="1577" y="4872"/>
                      </a:lnTo>
                      <a:lnTo>
                        <a:pt x="1678" y="4375"/>
                      </a:lnTo>
                      <a:lnTo>
                        <a:pt x="1770" y="3860"/>
                      </a:lnTo>
                      <a:lnTo>
                        <a:pt x="1855" y="3338"/>
                      </a:lnTo>
                      <a:lnTo>
                        <a:pt x="1855" y="3338"/>
                      </a:lnTo>
                      <a:lnTo>
                        <a:pt x="1897" y="3060"/>
                      </a:lnTo>
                      <a:lnTo>
                        <a:pt x="1939" y="2790"/>
                      </a:lnTo>
                      <a:lnTo>
                        <a:pt x="1973" y="2512"/>
                      </a:lnTo>
                      <a:lnTo>
                        <a:pt x="1998" y="2226"/>
                      </a:lnTo>
                      <a:lnTo>
                        <a:pt x="2040" y="1652"/>
                      </a:lnTo>
                      <a:lnTo>
                        <a:pt x="2074" y="1063"/>
                      </a:lnTo>
                      <a:lnTo>
                        <a:pt x="2074" y="1063"/>
                      </a:lnTo>
                      <a:lnTo>
                        <a:pt x="2099" y="540"/>
                      </a:lnTo>
                      <a:lnTo>
                        <a:pt x="2108" y="270"/>
                      </a:lnTo>
                      <a:lnTo>
                        <a:pt x="2108" y="1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506;p22">
                  <a:extLst>
                    <a:ext uri="{FF2B5EF4-FFF2-40B4-BE49-F238E27FC236}">
                      <a16:creationId xmlns:a16="http://schemas.microsoft.com/office/drawing/2014/main" id="{2C81E0B2-441E-9460-FDA8-AA3792C3DFC3}"/>
                    </a:ext>
                  </a:extLst>
                </p:cNvPr>
                <p:cNvSpPr/>
                <p:nvPr/>
              </p:nvSpPr>
              <p:spPr>
                <a:xfrm>
                  <a:off x="3461846" y="2899724"/>
                  <a:ext cx="32968" cy="2518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6" h="5546" fill="none" extrusionOk="0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127" y="574"/>
                      </a:lnTo>
                      <a:lnTo>
                        <a:pt x="237" y="1147"/>
                      </a:lnTo>
                      <a:lnTo>
                        <a:pt x="346" y="1711"/>
                      </a:lnTo>
                      <a:lnTo>
                        <a:pt x="431" y="2268"/>
                      </a:lnTo>
                      <a:lnTo>
                        <a:pt x="515" y="2815"/>
                      </a:lnTo>
                      <a:lnTo>
                        <a:pt x="582" y="3363"/>
                      </a:lnTo>
                      <a:lnTo>
                        <a:pt x="633" y="3911"/>
                      </a:lnTo>
                      <a:lnTo>
                        <a:pt x="675" y="4442"/>
                      </a:lnTo>
                      <a:lnTo>
                        <a:pt x="675" y="4442"/>
                      </a:lnTo>
                      <a:lnTo>
                        <a:pt x="700" y="4998"/>
                      </a:lnTo>
                      <a:lnTo>
                        <a:pt x="726" y="5546"/>
                      </a:lnTo>
                      <a:lnTo>
                        <a:pt x="726" y="5546"/>
                      </a:lnTo>
                      <a:lnTo>
                        <a:pt x="700" y="4998"/>
                      </a:lnTo>
                      <a:lnTo>
                        <a:pt x="675" y="4442"/>
                      </a:lnTo>
                      <a:lnTo>
                        <a:pt x="675" y="4442"/>
                      </a:lnTo>
                      <a:lnTo>
                        <a:pt x="633" y="3911"/>
                      </a:lnTo>
                      <a:lnTo>
                        <a:pt x="582" y="3363"/>
                      </a:lnTo>
                      <a:lnTo>
                        <a:pt x="515" y="2815"/>
                      </a:lnTo>
                      <a:lnTo>
                        <a:pt x="431" y="2268"/>
                      </a:lnTo>
                      <a:lnTo>
                        <a:pt x="346" y="1711"/>
                      </a:lnTo>
                      <a:lnTo>
                        <a:pt x="237" y="1147"/>
                      </a:lnTo>
                      <a:lnTo>
                        <a:pt x="127" y="574"/>
                      </a:lnTo>
                      <a:lnTo>
                        <a:pt x="1" y="1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507;p22">
                  <a:extLst>
                    <a:ext uri="{FF2B5EF4-FFF2-40B4-BE49-F238E27FC236}">
                      <a16:creationId xmlns:a16="http://schemas.microsoft.com/office/drawing/2014/main" id="{836C7477-63DD-7265-F064-290D13F71124}"/>
                    </a:ext>
                  </a:extLst>
                </p:cNvPr>
                <p:cNvSpPr/>
                <p:nvPr/>
              </p:nvSpPr>
              <p:spPr>
                <a:xfrm>
                  <a:off x="3029047" y="2224662"/>
                  <a:ext cx="53992" cy="463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9" h="1021" fill="none" extrusionOk="0">
                      <a:moveTo>
                        <a:pt x="0" y="0"/>
                      </a:moveTo>
                      <a:lnTo>
                        <a:pt x="270" y="228"/>
                      </a:lnTo>
                      <a:lnTo>
                        <a:pt x="1189" y="1020"/>
                      </a:lnTo>
                      <a:lnTo>
                        <a:pt x="270" y="22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" name="Google Shape;508;p22">
                  <a:extLst>
                    <a:ext uri="{FF2B5EF4-FFF2-40B4-BE49-F238E27FC236}">
                      <a16:creationId xmlns:a16="http://schemas.microsoft.com/office/drawing/2014/main" id="{C5E49AB5-CB99-7442-ACF1-60BB7F9D88F7}"/>
                    </a:ext>
                  </a:extLst>
                </p:cNvPr>
                <p:cNvSpPr/>
                <p:nvPr/>
              </p:nvSpPr>
              <p:spPr>
                <a:xfrm>
                  <a:off x="3007977" y="2208587"/>
                  <a:ext cx="21116" cy="161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" h="355" fill="none" extrusionOk="0">
                      <a:moveTo>
                        <a:pt x="1" y="0"/>
                      </a:moveTo>
                      <a:lnTo>
                        <a:pt x="313" y="236"/>
                      </a:lnTo>
                      <a:lnTo>
                        <a:pt x="464" y="354"/>
                      </a:lnTo>
                      <a:lnTo>
                        <a:pt x="313" y="236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" name="Google Shape;509;p22">
                  <a:extLst>
                    <a:ext uri="{FF2B5EF4-FFF2-40B4-BE49-F238E27FC236}">
                      <a16:creationId xmlns:a16="http://schemas.microsoft.com/office/drawing/2014/main" id="{2744369C-7226-21F3-E17E-ED012FC46575}"/>
                    </a:ext>
                  </a:extLst>
                </p:cNvPr>
                <p:cNvSpPr/>
                <p:nvPr/>
              </p:nvSpPr>
              <p:spPr>
                <a:xfrm>
                  <a:off x="2505155" y="1944166"/>
                  <a:ext cx="179869" cy="669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1" h="1475" fill="none" extrusionOk="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89" y="152"/>
                      </a:lnTo>
                      <a:lnTo>
                        <a:pt x="986" y="312"/>
                      </a:lnTo>
                      <a:lnTo>
                        <a:pt x="1483" y="480"/>
                      </a:lnTo>
                      <a:lnTo>
                        <a:pt x="1981" y="657"/>
                      </a:lnTo>
                      <a:lnTo>
                        <a:pt x="2478" y="851"/>
                      </a:lnTo>
                      <a:lnTo>
                        <a:pt x="2975" y="1045"/>
                      </a:lnTo>
                      <a:lnTo>
                        <a:pt x="3464" y="1256"/>
                      </a:lnTo>
                      <a:lnTo>
                        <a:pt x="3961" y="1475"/>
                      </a:lnTo>
                      <a:lnTo>
                        <a:pt x="3961" y="1475"/>
                      </a:lnTo>
                      <a:lnTo>
                        <a:pt x="3464" y="1256"/>
                      </a:lnTo>
                      <a:lnTo>
                        <a:pt x="2975" y="1045"/>
                      </a:lnTo>
                      <a:lnTo>
                        <a:pt x="2478" y="851"/>
                      </a:lnTo>
                      <a:lnTo>
                        <a:pt x="1981" y="657"/>
                      </a:lnTo>
                      <a:lnTo>
                        <a:pt x="1483" y="480"/>
                      </a:lnTo>
                      <a:lnTo>
                        <a:pt x="986" y="312"/>
                      </a:lnTo>
                      <a:lnTo>
                        <a:pt x="489" y="15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" name="Google Shape;510;p22">
                  <a:extLst>
                    <a:ext uri="{FF2B5EF4-FFF2-40B4-BE49-F238E27FC236}">
                      <a16:creationId xmlns:a16="http://schemas.microsoft.com/office/drawing/2014/main" id="{57EFE602-CC2C-B859-595D-68C344BA83A4}"/>
                    </a:ext>
                  </a:extLst>
                </p:cNvPr>
                <p:cNvSpPr/>
                <p:nvPr/>
              </p:nvSpPr>
              <p:spPr>
                <a:xfrm>
                  <a:off x="2499025" y="1942622"/>
                  <a:ext cx="45" cy="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fill="none" extrusionOk="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" name="Google Shape;511;p22">
                  <a:extLst>
                    <a:ext uri="{FF2B5EF4-FFF2-40B4-BE49-F238E27FC236}">
                      <a16:creationId xmlns:a16="http://schemas.microsoft.com/office/drawing/2014/main" id="{8415F2A9-C636-DBC9-A991-36C4B5A9474E}"/>
                    </a:ext>
                  </a:extLst>
                </p:cNvPr>
                <p:cNvSpPr/>
                <p:nvPr/>
              </p:nvSpPr>
              <p:spPr>
                <a:xfrm>
                  <a:off x="1414460" y="1885224"/>
                  <a:ext cx="2080368" cy="19306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813" h="42517" extrusionOk="0">
                      <a:moveTo>
                        <a:pt x="14243" y="0"/>
                      </a:moveTo>
                      <a:lnTo>
                        <a:pt x="13662" y="9"/>
                      </a:lnTo>
                      <a:lnTo>
                        <a:pt x="13097" y="26"/>
                      </a:lnTo>
                      <a:lnTo>
                        <a:pt x="12541" y="42"/>
                      </a:lnTo>
                      <a:lnTo>
                        <a:pt x="12271" y="59"/>
                      </a:lnTo>
                      <a:lnTo>
                        <a:pt x="11993" y="85"/>
                      </a:lnTo>
                      <a:lnTo>
                        <a:pt x="11723" y="110"/>
                      </a:lnTo>
                      <a:lnTo>
                        <a:pt x="11462" y="143"/>
                      </a:lnTo>
                      <a:lnTo>
                        <a:pt x="10931" y="211"/>
                      </a:lnTo>
                      <a:lnTo>
                        <a:pt x="10417" y="304"/>
                      </a:lnTo>
                      <a:lnTo>
                        <a:pt x="9911" y="396"/>
                      </a:lnTo>
                      <a:lnTo>
                        <a:pt x="9423" y="506"/>
                      </a:lnTo>
                      <a:lnTo>
                        <a:pt x="8942" y="632"/>
                      </a:lnTo>
                      <a:lnTo>
                        <a:pt x="8479" y="767"/>
                      </a:lnTo>
                      <a:lnTo>
                        <a:pt x="8032" y="910"/>
                      </a:lnTo>
                      <a:lnTo>
                        <a:pt x="7594" y="1054"/>
                      </a:lnTo>
                      <a:lnTo>
                        <a:pt x="7181" y="1214"/>
                      </a:lnTo>
                      <a:lnTo>
                        <a:pt x="6776" y="1374"/>
                      </a:lnTo>
                      <a:lnTo>
                        <a:pt x="6389" y="1542"/>
                      </a:lnTo>
                      <a:lnTo>
                        <a:pt x="6026" y="1703"/>
                      </a:lnTo>
                      <a:lnTo>
                        <a:pt x="5672" y="1880"/>
                      </a:lnTo>
                      <a:lnTo>
                        <a:pt x="5344" y="2040"/>
                      </a:lnTo>
                      <a:lnTo>
                        <a:pt x="5032" y="2208"/>
                      </a:lnTo>
                      <a:lnTo>
                        <a:pt x="4737" y="2377"/>
                      </a:lnTo>
                      <a:lnTo>
                        <a:pt x="4459" y="2537"/>
                      </a:lnTo>
                      <a:lnTo>
                        <a:pt x="4206" y="2689"/>
                      </a:lnTo>
                      <a:lnTo>
                        <a:pt x="3970" y="2840"/>
                      </a:lnTo>
                      <a:lnTo>
                        <a:pt x="3759" y="2975"/>
                      </a:lnTo>
                      <a:lnTo>
                        <a:pt x="3549" y="3102"/>
                      </a:lnTo>
                      <a:lnTo>
                        <a:pt x="3363" y="3220"/>
                      </a:lnTo>
                      <a:lnTo>
                        <a:pt x="3085" y="3413"/>
                      </a:lnTo>
                      <a:lnTo>
                        <a:pt x="2908" y="3573"/>
                      </a:lnTo>
                      <a:lnTo>
                        <a:pt x="2672" y="3801"/>
                      </a:lnTo>
                      <a:lnTo>
                        <a:pt x="2436" y="4037"/>
                      </a:lnTo>
                      <a:lnTo>
                        <a:pt x="2175" y="4324"/>
                      </a:lnTo>
                      <a:lnTo>
                        <a:pt x="1931" y="4619"/>
                      </a:lnTo>
                      <a:lnTo>
                        <a:pt x="1703" y="4913"/>
                      </a:lnTo>
                      <a:lnTo>
                        <a:pt x="1484" y="5225"/>
                      </a:lnTo>
                      <a:lnTo>
                        <a:pt x="1282" y="5537"/>
                      </a:lnTo>
                      <a:lnTo>
                        <a:pt x="1096" y="5857"/>
                      </a:lnTo>
                      <a:lnTo>
                        <a:pt x="928" y="6178"/>
                      </a:lnTo>
                      <a:lnTo>
                        <a:pt x="768" y="6506"/>
                      </a:lnTo>
                      <a:lnTo>
                        <a:pt x="624" y="6835"/>
                      </a:lnTo>
                      <a:lnTo>
                        <a:pt x="498" y="7164"/>
                      </a:lnTo>
                      <a:lnTo>
                        <a:pt x="380" y="7501"/>
                      </a:lnTo>
                      <a:lnTo>
                        <a:pt x="279" y="7838"/>
                      </a:lnTo>
                      <a:lnTo>
                        <a:pt x="195" y="8175"/>
                      </a:lnTo>
                      <a:lnTo>
                        <a:pt x="127" y="8512"/>
                      </a:lnTo>
                      <a:lnTo>
                        <a:pt x="77" y="8858"/>
                      </a:lnTo>
                      <a:lnTo>
                        <a:pt x="34" y="9195"/>
                      </a:lnTo>
                      <a:lnTo>
                        <a:pt x="9" y="9523"/>
                      </a:lnTo>
                      <a:lnTo>
                        <a:pt x="1" y="9860"/>
                      </a:lnTo>
                      <a:lnTo>
                        <a:pt x="9" y="10189"/>
                      </a:lnTo>
                      <a:lnTo>
                        <a:pt x="26" y="10518"/>
                      </a:lnTo>
                      <a:lnTo>
                        <a:pt x="68" y="10838"/>
                      </a:lnTo>
                      <a:lnTo>
                        <a:pt x="119" y="11158"/>
                      </a:lnTo>
                      <a:lnTo>
                        <a:pt x="186" y="11470"/>
                      </a:lnTo>
                      <a:lnTo>
                        <a:pt x="270" y="11773"/>
                      </a:lnTo>
                      <a:lnTo>
                        <a:pt x="372" y="12077"/>
                      </a:lnTo>
                      <a:lnTo>
                        <a:pt x="481" y="12372"/>
                      </a:lnTo>
                      <a:lnTo>
                        <a:pt x="616" y="12658"/>
                      </a:lnTo>
                      <a:lnTo>
                        <a:pt x="759" y="12928"/>
                      </a:lnTo>
                      <a:lnTo>
                        <a:pt x="919" y="13198"/>
                      </a:lnTo>
                      <a:lnTo>
                        <a:pt x="1105" y="13459"/>
                      </a:lnTo>
                      <a:lnTo>
                        <a:pt x="1299" y="13703"/>
                      </a:lnTo>
                      <a:lnTo>
                        <a:pt x="1509" y="13939"/>
                      </a:lnTo>
                      <a:lnTo>
                        <a:pt x="1518" y="13956"/>
                      </a:lnTo>
                      <a:lnTo>
                        <a:pt x="1661" y="14108"/>
                      </a:lnTo>
                      <a:lnTo>
                        <a:pt x="1711" y="14184"/>
                      </a:lnTo>
                      <a:lnTo>
                        <a:pt x="1770" y="14276"/>
                      </a:lnTo>
                      <a:lnTo>
                        <a:pt x="1838" y="14386"/>
                      </a:lnTo>
                      <a:lnTo>
                        <a:pt x="1914" y="14504"/>
                      </a:lnTo>
                      <a:lnTo>
                        <a:pt x="2141" y="14774"/>
                      </a:lnTo>
                      <a:lnTo>
                        <a:pt x="2428" y="15085"/>
                      </a:lnTo>
                      <a:lnTo>
                        <a:pt x="2588" y="15254"/>
                      </a:lnTo>
                      <a:lnTo>
                        <a:pt x="2765" y="15423"/>
                      </a:lnTo>
                      <a:lnTo>
                        <a:pt x="2950" y="15600"/>
                      </a:lnTo>
                      <a:lnTo>
                        <a:pt x="3153" y="15777"/>
                      </a:lnTo>
                      <a:lnTo>
                        <a:pt x="3363" y="15962"/>
                      </a:lnTo>
                      <a:lnTo>
                        <a:pt x="3582" y="16147"/>
                      </a:lnTo>
                      <a:lnTo>
                        <a:pt x="3818" y="16333"/>
                      </a:lnTo>
                      <a:lnTo>
                        <a:pt x="4054" y="16518"/>
                      </a:lnTo>
                      <a:lnTo>
                        <a:pt x="4316" y="16704"/>
                      </a:lnTo>
                      <a:lnTo>
                        <a:pt x="4577" y="16897"/>
                      </a:lnTo>
                      <a:lnTo>
                        <a:pt x="4847" y="17083"/>
                      </a:lnTo>
                      <a:lnTo>
                        <a:pt x="5133" y="17260"/>
                      </a:lnTo>
                      <a:lnTo>
                        <a:pt x="5428" y="17445"/>
                      </a:lnTo>
                      <a:lnTo>
                        <a:pt x="5731" y="17622"/>
                      </a:lnTo>
                      <a:lnTo>
                        <a:pt x="6043" y="17799"/>
                      </a:lnTo>
                      <a:lnTo>
                        <a:pt x="6372" y="17968"/>
                      </a:lnTo>
                      <a:lnTo>
                        <a:pt x="6701" y="18136"/>
                      </a:lnTo>
                      <a:lnTo>
                        <a:pt x="7038" y="18296"/>
                      </a:lnTo>
                      <a:lnTo>
                        <a:pt x="7392" y="18448"/>
                      </a:lnTo>
                      <a:lnTo>
                        <a:pt x="7746" y="18600"/>
                      </a:lnTo>
                      <a:lnTo>
                        <a:pt x="8479" y="18937"/>
                      </a:lnTo>
                      <a:lnTo>
                        <a:pt x="9220" y="19282"/>
                      </a:lnTo>
                      <a:lnTo>
                        <a:pt x="9979" y="19645"/>
                      </a:lnTo>
                      <a:lnTo>
                        <a:pt x="10754" y="20032"/>
                      </a:lnTo>
                      <a:lnTo>
                        <a:pt x="11530" y="20429"/>
                      </a:lnTo>
                      <a:lnTo>
                        <a:pt x="12313" y="20833"/>
                      </a:lnTo>
                      <a:lnTo>
                        <a:pt x="13105" y="21246"/>
                      </a:lnTo>
                      <a:lnTo>
                        <a:pt x="13889" y="21676"/>
                      </a:lnTo>
                      <a:lnTo>
                        <a:pt x="14100" y="21777"/>
                      </a:lnTo>
                      <a:lnTo>
                        <a:pt x="14294" y="21878"/>
                      </a:lnTo>
                      <a:lnTo>
                        <a:pt x="14690" y="22106"/>
                      </a:lnTo>
                      <a:lnTo>
                        <a:pt x="15077" y="22333"/>
                      </a:lnTo>
                      <a:lnTo>
                        <a:pt x="15271" y="22443"/>
                      </a:lnTo>
                      <a:lnTo>
                        <a:pt x="15474" y="22552"/>
                      </a:lnTo>
                      <a:lnTo>
                        <a:pt x="15676" y="22662"/>
                      </a:lnTo>
                      <a:lnTo>
                        <a:pt x="15870" y="22771"/>
                      </a:lnTo>
                      <a:lnTo>
                        <a:pt x="16257" y="22999"/>
                      </a:lnTo>
                      <a:lnTo>
                        <a:pt x="16637" y="23235"/>
                      </a:lnTo>
                      <a:lnTo>
                        <a:pt x="17024" y="23471"/>
                      </a:lnTo>
                      <a:lnTo>
                        <a:pt x="17218" y="23589"/>
                      </a:lnTo>
                      <a:lnTo>
                        <a:pt x="17412" y="23707"/>
                      </a:lnTo>
                      <a:lnTo>
                        <a:pt x="17783" y="23951"/>
                      </a:lnTo>
                      <a:lnTo>
                        <a:pt x="18145" y="24212"/>
                      </a:lnTo>
                      <a:lnTo>
                        <a:pt x="18507" y="24465"/>
                      </a:lnTo>
                      <a:lnTo>
                        <a:pt x="18693" y="24592"/>
                      </a:lnTo>
                      <a:lnTo>
                        <a:pt x="18878" y="24718"/>
                      </a:lnTo>
                      <a:lnTo>
                        <a:pt x="19064" y="24845"/>
                      </a:lnTo>
                      <a:lnTo>
                        <a:pt x="19148" y="24912"/>
                      </a:lnTo>
                      <a:lnTo>
                        <a:pt x="19232" y="24979"/>
                      </a:lnTo>
                      <a:lnTo>
                        <a:pt x="19906" y="25544"/>
                      </a:lnTo>
                      <a:lnTo>
                        <a:pt x="20471" y="25991"/>
                      </a:lnTo>
                      <a:lnTo>
                        <a:pt x="21356" y="26808"/>
                      </a:lnTo>
                      <a:lnTo>
                        <a:pt x="21592" y="27069"/>
                      </a:lnTo>
                      <a:lnTo>
                        <a:pt x="21710" y="27187"/>
                      </a:lnTo>
                      <a:lnTo>
                        <a:pt x="21828" y="27314"/>
                      </a:lnTo>
                      <a:lnTo>
                        <a:pt x="21963" y="27449"/>
                      </a:lnTo>
                      <a:lnTo>
                        <a:pt x="22098" y="27609"/>
                      </a:lnTo>
                      <a:lnTo>
                        <a:pt x="22376" y="27921"/>
                      </a:lnTo>
                      <a:lnTo>
                        <a:pt x="22654" y="28241"/>
                      </a:lnTo>
                      <a:lnTo>
                        <a:pt x="22923" y="28553"/>
                      </a:lnTo>
                      <a:lnTo>
                        <a:pt x="23446" y="29193"/>
                      </a:lnTo>
                      <a:lnTo>
                        <a:pt x="23952" y="29834"/>
                      </a:lnTo>
                      <a:lnTo>
                        <a:pt x="24466" y="30457"/>
                      </a:lnTo>
                      <a:lnTo>
                        <a:pt x="26421" y="32943"/>
                      </a:lnTo>
                      <a:lnTo>
                        <a:pt x="26884" y="33559"/>
                      </a:lnTo>
                      <a:lnTo>
                        <a:pt x="27340" y="34174"/>
                      </a:lnTo>
                      <a:lnTo>
                        <a:pt x="27778" y="34789"/>
                      </a:lnTo>
                      <a:lnTo>
                        <a:pt x="28208" y="35396"/>
                      </a:lnTo>
                      <a:lnTo>
                        <a:pt x="28435" y="35682"/>
                      </a:lnTo>
                      <a:lnTo>
                        <a:pt x="28654" y="35977"/>
                      </a:lnTo>
                      <a:lnTo>
                        <a:pt x="29092" y="36542"/>
                      </a:lnTo>
                      <a:lnTo>
                        <a:pt x="29202" y="36685"/>
                      </a:lnTo>
                      <a:lnTo>
                        <a:pt x="29312" y="36820"/>
                      </a:lnTo>
                      <a:lnTo>
                        <a:pt x="29539" y="37081"/>
                      </a:lnTo>
                      <a:lnTo>
                        <a:pt x="29758" y="37351"/>
                      </a:lnTo>
                      <a:lnTo>
                        <a:pt x="29868" y="37486"/>
                      </a:lnTo>
                      <a:lnTo>
                        <a:pt x="29977" y="37612"/>
                      </a:lnTo>
                      <a:lnTo>
                        <a:pt x="30416" y="38109"/>
                      </a:lnTo>
                      <a:lnTo>
                        <a:pt x="30837" y="38581"/>
                      </a:lnTo>
                      <a:lnTo>
                        <a:pt x="31241" y="39028"/>
                      </a:lnTo>
                      <a:lnTo>
                        <a:pt x="31638" y="39433"/>
                      </a:lnTo>
                      <a:lnTo>
                        <a:pt x="32345" y="40140"/>
                      </a:lnTo>
                      <a:lnTo>
                        <a:pt x="32919" y="40663"/>
                      </a:lnTo>
                      <a:lnTo>
                        <a:pt x="33315" y="40992"/>
                      </a:lnTo>
                      <a:lnTo>
                        <a:pt x="33458" y="41101"/>
                      </a:lnTo>
                      <a:lnTo>
                        <a:pt x="34124" y="41598"/>
                      </a:lnTo>
                      <a:lnTo>
                        <a:pt x="34301" y="41725"/>
                      </a:lnTo>
                      <a:lnTo>
                        <a:pt x="34486" y="41843"/>
                      </a:lnTo>
                      <a:lnTo>
                        <a:pt x="34671" y="41944"/>
                      </a:lnTo>
                      <a:lnTo>
                        <a:pt x="34874" y="42045"/>
                      </a:lnTo>
                      <a:lnTo>
                        <a:pt x="35135" y="42163"/>
                      </a:lnTo>
                      <a:lnTo>
                        <a:pt x="35405" y="42264"/>
                      </a:lnTo>
                      <a:lnTo>
                        <a:pt x="35683" y="42348"/>
                      </a:lnTo>
                      <a:lnTo>
                        <a:pt x="35961" y="42407"/>
                      </a:lnTo>
                      <a:lnTo>
                        <a:pt x="36239" y="42458"/>
                      </a:lnTo>
                      <a:lnTo>
                        <a:pt x="36525" y="42492"/>
                      </a:lnTo>
                      <a:lnTo>
                        <a:pt x="36812" y="42517"/>
                      </a:lnTo>
                      <a:lnTo>
                        <a:pt x="37107" y="42517"/>
                      </a:lnTo>
                      <a:lnTo>
                        <a:pt x="37394" y="42500"/>
                      </a:lnTo>
                      <a:lnTo>
                        <a:pt x="37688" y="42475"/>
                      </a:lnTo>
                      <a:lnTo>
                        <a:pt x="37975" y="42433"/>
                      </a:lnTo>
                      <a:lnTo>
                        <a:pt x="38270" y="42374"/>
                      </a:lnTo>
                      <a:lnTo>
                        <a:pt x="38565" y="42306"/>
                      </a:lnTo>
                      <a:lnTo>
                        <a:pt x="38851" y="42222"/>
                      </a:lnTo>
                      <a:lnTo>
                        <a:pt x="39138" y="42121"/>
                      </a:lnTo>
                      <a:lnTo>
                        <a:pt x="39425" y="42011"/>
                      </a:lnTo>
                      <a:lnTo>
                        <a:pt x="39711" y="41885"/>
                      </a:lnTo>
                      <a:lnTo>
                        <a:pt x="39989" y="41742"/>
                      </a:lnTo>
                      <a:lnTo>
                        <a:pt x="40267" y="41590"/>
                      </a:lnTo>
                      <a:lnTo>
                        <a:pt x="40537" y="41421"/>
                      </a:lnTo>
                      <a:lnTo>
                        <a:pt x="40807" y="41244"/>
                      </a:lnTo>
                      <a:lnTo>
                        <a:pt x="41068" y="41051"/>
                      </a:lnTo>
                      <a:lnTo>
                        <a:pt x="41321" y="40848"/>
                      </a:lnTo>
                      <a:lnTo>
                        <a:pt x="41565" y="40638"/>
                      </a:lnTo>
                      <a:lnTo>
                        <a:pt x="41810" y="40410"/>
                      </a:lnTo>
                      <a:lnTo>
                        <a:pt x="42045" y="40166"/>
                      </a:lnTo>
                      <a:lnTo>
                        <a:pt x="42273" y="39921"/>
                      </a:lnTo>
                      <a:lnTo>
                        <a:pt x="42492" y="39660"/>
                      </a:lnTo>
                      <a:lnTo>
                        <a:pt x="42694" y="39390"/>
                      </a:lnTo>
                      <a:lnTo>
                        <a:pt x="42897" y="39104"/>
                      </a:lnTo>
                      <a:lnTo>
                        <a:pt x="43082" y="38809"/>
                      </a:lnTo>
                      <a:lnTo>
                        <a:pt x="43259" y="38506"/>
                      </a:lnTo>
                      <a:lnTo>
                        <a:pt x="43385" y="38286"/>
                      </a:lnTo>
                      <a:lnTo>
                        <a:pt x="43706" y="37654"/>
                      </a:lnTo>
                      <a:lnTo>
                        <a:pt x="43916" y="37191"/>
                      </a:lnTo>
                      <a:lnTo>
                        <a:pt x="44161" y="36635"/>
                      </a:lnTo>
                      <a:lnTo>
                        <a:pt x="44296" y="36323"/>
                      </a:lnTo>
                      <a:lnTo>
                        <a:pt x="44430" y="35986"/>
                      </a:lnTo>
                      <a:lnTo>
                        <a:pt x="44557" y="35632"/>
                      </a:lnTo>
                      <a:lnTo>
                        <a:pt x="44683" y="35252"/>
                      </a:lnTo>
                      <a:lnTo>
                        <a:pt x="44810" y="34856"/>
                      </a:lnTo>
                      <a:lnTo>
                        <a:pt x="44928" y="34435"/>
                      </a:lnTo>
                      <a:lnTo>
                        <a:pt x="45054" y="33997"/>
                      </a:lnTo>
                      <a:lnTo>
                        <a:pt x="45172" y="33542"/>
                      </a:lnTo>
                      <a:lnTo>
                        <a:pt x="45282" y="33070"/>
                      </a:lnTo>
                      <a:lnTo>
                        <a:pt x="45383" y="32573"/>
                      </a:lnTo>
                      <a:lnTo>
                        <a:pt x="45475" y="32058"/>
                      </a:lnTo>
                      <a:lnTo>
                        <a:pt x="45560" y="31536"/>
                      </a:lnTo>
                      <a:lnTo>
                        <a:pt x="45602" y="31258"/>
                      </a:lnTo>
                      <a:lnTo>
                        <a:pt x="45644" y="30988"/>
                      </a:lnTo>
                      <a:lnTo>
                        <a:pt x="45678" y="30710"/>
                      </a:lnTo>
                      <a:lnTo>
                        <a:pt x="45703" y="30424"/>
                      </a:lnTo>
                      <a:lnTo>
                        <a:pt x="45745" y="29850"/>
                      </a:lnTo>
                      <a:lnTo>
                        <a:pt x="45779" y="29261"/>
                      </a:lnTo>
                      <a:lnTo>
                        <a:pt x="45804" y="28662"/>
                      </a:lnTo>
                      <a:lnTo>
                        <a:pt x="45813" y="28350"/>
                      </a:lnTo>
                      <a:lnTo>
                        <a:pt x="45813" y="28047"/>
                      </a:lnTo>
                      <a:lnTo>
                        <a:pt x="45796" y="27423"/>
                      </a:lnTo>
                      <a:lnTo>
                        <a:pt x="45762" y="26783"/>
                      </a:lnTo>
                      <a:lnTo>
                        <a:pt x="45737" y="26463"/>
                      </a:lnTo>
                      <a:lnTo>
                        <a:pt x="45711" y="26142"/>
                      </a:lnTo>
                      <a:lnTo>
                        <a:pt x="45644" y="25485"/>
                      </a:lnTo>
                      <a:lnTo>
                        <a:pt x="45551" y="24828"/>
                      </a:lnTo>
                      <a:lnTo>
                        <a:pt x="45450" y="24153"/>
                      </a:lnTo>
                      <a:lnTo>
                        <a:pt x="45324" y="23479"/>
                      </a:lnTo>
                      <a:lnTo>
                        <a:pt x="45189" y="22797"/>
                      </a:lnTo>
                      <a:lnTo>
                        <a:pt x="45029" y="22106"/>
                      </a:lnTo>
                      <a:lnTo>
                        <a:pt x="44860" y="21406"/>
                      </a:lnTo>
                      <a:lnTo>
                        <a:pt x="44666" y="20707"/>
                      </a:lnTo>
                      <a:lnTo>
                        <a:pt x="44447" y="20016"/>
                      </a:lnTo>
                      <a:lnTo>
                        <a:pt x="44211" y="19316"/>
                      </a:lnTo>
                      <a:lnTo>
                        <a:pt x="44085" y="18962"/>
                      </a:lnTo>
                      <a:lnTo>
                        <a:pt x="43950" y="18617"/>
                      </a:lnTo>
                      <a:lnTo>
                        <a:pt x="43815" y="18271"/>
                      </a:lnTo>
                      <a:lnTo>
                        <a:pt x="43664" y="17917"/>
                      </a:lnTo>
                      <a:lnTo>
                        <a:pt x="43520" y="17572"/>
                      </a:lnTo>
                      <a:lnTo>
                        <a:pt x="43360" y="17226"/>
                      </a:lnTo>
                      <a:lnTo>
                        <a:pt x="43200" y="16881"/>
                      </a:lnTo>
                      <a:lnTo>
                        <a:pt x="43040" y="16543"/>
                      </a:lnTo>
                      <a:lnTo>
                        <a:pt x="42863" y="16206"/>
                      </a:lnTo>
                      <a:lnTo>
                        <a:pt x="42686" y="15861"/>
                      </a:lnTo>
                      <a:lnTo>
                        <a:pt x="42501" y="15532"/>
                      </a:lnTo>
                      <a:lnTo>
                        <a:pt x="42307" y="15195"/>
                      </a:lnTo>
                      <a:lnTo>
                        <a:pt x="42113" y="14866"/>
                      </a:lnTo>
                      <a:lnTo>
                        <a:pt x="41911" y="14538"/>
                      </a:lnTo>
                      <a:lnTo>
                        <a:pt x="41700" y="14217"/>
                      </a:lnTo>
                      <a:lnTo>
                        <a:pt x="41489" y="13889"/>
                      </a:lnTo>
                      <a:lnTo>
                        <a:pt x="41270" y="13577"/>
                      </a:lnTo>
                      <a:lnTo>
                        <a:pt x="41043" y="13257"/>
                      </a:lnTo>
                      <a:lnTo>
                        <a:pt x="40815" y="12945"/>
                      </a:lnTo>
                      <a:lnTo>
                        <a:pt x="40579" y="12633"/>
                      </a:lnTo>
                      <a:lnTo>
                        <a:pt x="40343" y="12330"/>
                      </a:lnTo>
                      <a:lnTo>
                        <a:pt x="40099" y="12018"/>
                      </a:lnTo>
                      <a:lnTo>
                        <a:pt x="39854" y="11723"/>
                      </a:lnTo>
                      <a:lnTo>
                        <a:pt x="39602" y="11420"/>
                      </a:lnTo>
                      <a:lnTo>
                        <a:pt x="39087" y="10838"/>
                      </a:lnTo>
                      <a:lnTo>
                        <a:pt x="38557" y="10265"/>
                      </a:lnTo>
                      <a:lnTo>
                        <a:pt x="38287" y="9978"/>
                      </a:lnTo>
                      <a:lnTo>
                        <a:pt x="38000" y="9683"/>
                      </a:lnTo>
                      <a:lnTo>
                        <a:pt x="37377" y="9085"/>
                      </a:lnTo>
                      <a:lnTo>
                        <a:pt x="36745" y="8495"/>
                      </a:lnTo>
                      <a:lnTo>
                        <a:pt x="35826" y="7703"/>
                      </a:lnTo>
                      <a:lnTo>
                        <a:pt x="35556" y="7475"/>
                      </a:lnTo>
                      <a:lnTo>
                        <a:pt x="35405" y="7357"/>
                      </a:lnTo>
                      <a:lnTo>
                        <a:pt x="35093" y="7121"/>
                      </a:lnTo>
                      <a:lnTo>
                        <a:pt x="34478" y="6658"/>
                      </a:lnTo>
                      <a:lnTo>
                        <a:pt x="33854" y="6194"/>
                      </a:lnTo>
                      <a:lnTo>
                        <a:pt x="33230" y="5739"/>
                      </a:lnTo>
                      <a:lnTo>
                        <a:pt x="32919" y="5520"/>
                      </a:lnTo>
                      <a:lnTo>
                        <a:pt x="32598" y="5310"/>
                      </a:lnTo>
                      <a:lnTo>
                        <a:pt x="32278" y="5099"/>
                      </a:lnTo>
                      <a:lnTo>
                        <a:pt x="31949" y="4905"/>
                      </a:lnTo>
                      <a:lnTo>
                        <a:pt x="31300" y="4509"/>
                      </a:lnTo>
                      <a:lnTo>
                        <a:pt x="30643" y="4121"/>
                      </a:lnTo>
                      <a:lnTo>
                        <a:pt x="30323" y="3927"/>
                      </a:lnTo>
                      <a:lnTo>
                        <a:pt x="29994" y="3750"/>
                      </a:lnTo>
                      <a:lnTo>
                        <a:pt x="29657" y="3573"/>
                      </a:lnTo>
                      <a:lnTo>
                        <a:pt x="29320" y="3413"/>
                      </a:lnTo>
                      <a:lnTo>
                        <a:pt x="28654" y="3085"/>
                      </a:lnTo>
                      <a:lnTo>
                        <a:pt x="27980" y="2773"/>
                      </a:lnTo>
                      <a:lnTo>
                        <a:pt x="27306" y="2469"/>
                      </a:lnTo>
                      <a:lnTo>
                        <a:pt x="26632" y="2200"/>
                      </a:lnTo>
                      <a:lnTo>
                        <a:pt x="25949" y="1939"/>
                      </a:lnTo>
                      <a:lnTo>
                        <a:pt x="25266" y="1694"/>
                      </a:lnTo>
                      <a:lnTo>
                        <a:pt x="24592" y="1475"/>
                      </a:lnTo>
                      <a:lnTo>
                        <a:pt x="23910" y="1273"/>
                      </a:lnTo>
                      <a:lnTo>
                        <a:pt x="23227" y="1079"/>
                      </a:lnTo>
                      <a:lnTo>
                        <a:pt x="22553" y="910"/>
                      </a:lnTo>
                      <a:lnTo>
                        <a:pt x="21878" y="759"/>
                      </a:lnTo>
                      <a:lnTo>
                        <a:pt x="21204" y="624"/>
                      </a:lnTo>
                      <a:lnTo>
                        <a:pt x="20539" y="497"/>
                      </a:lnTo>
                      <a:lnTo>
                        <a:pt x="19881" y="396"/>
                      </a:lnTo>
                      <a:lnTo>
                        <a:pt x="19224" y="304"/>
                      </a:lnTo>
                      <a:lnTo>
                        <a:pt x="18575" y="228"/>
                      </a:lnTo>
                      <a:lnTo>
                        <a:pt x="17926" y="160"/>
                      </a:lnTo>
                      <a:lnTo>
                        <a:pt x="17294" y="101"/>
                      </a:lnTo>
                      <a:lnTo>
                        <a:pt x="16662" y="68"/>
                      </a:lnTo>
                      <a:lnTo>
                        <a:pt x="16047" y="34"/>
                      </a:lnTo>
                      <a:lnTo>
                        <a:pt x="15431" y="17"/>
                      </a:lnTo>
                      <a:lnTo>
                        <a:pt x="14833" y="0"/>
                      </a:lnTo>
                      <a:close/>
                    </a:path>
                  </a:pathLst>
                </a:custGeom>
                <a:solidFill>
                  <a:srgbClr val="90C68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" name="Google Shape;512;p22">
                  <a:extLst>
                    <a:ext uri="{FF2B5EF4-FFF2-40B4-BE49-F238E27FC236}">
                      <a16:creationId xmlns:a16="http://schemas.microsoft.com/office/drawing/2014/main" id="{F602805D-A943-53B1-3760-0B76A16FD92F}"/>
                    </a:ext>
                  </a:extLst>
                </p:cNvPr>
                <p:cNvSpPr/>
                <p:nvPr/>
              </p:nvSpPr>
              <p:spPr>
                <a:xfrm>
                  <a:off x="1270966" y="1819788"/>
                  <a:ext cx="380808" cy="3662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86" h="8066" extrusionOk="0">
                      <a:moveTo>
                        <a:pt x="1939" y="0"/>
                      </a:moveTo>
                      <a:lnTo>
                        <a:pt x="1745" y="9"/>
                      </a:lnTo>
                      <a:lnTo>
                        <a:pt x="1559" y="42"/>
                      </a:lnTo>
                      <a:lnTo>
                        <a:pt x="1374" y="84"/>
                      </a:lnTo>
                      <a:lnTo>
                        <a:pt x="1197" y="152"/>
                      </a:lnTo>
                      <a:lnTo>
                        <a:pt x="1029" y="236"/>
                      </a:lnTo>
                      <a:lnTo>
                        <a:pt x="868" y="329"/>
                      </a:lnTo>
                      <a:lnTo>
                        <a:pt x="717" y="438"/>
                      </a:lnTo>
                      <a:lnTo>
                        <a:pt x="573" y="565"/>
                      </a:lnTo>
                      <a:lnTo>
                        <a:pt x="447" y="708"/>
                      </a:lnTo>
                      <a:lnTo>
                        <a:pt x="337" y="851"/>
                      </a:lnTo>
                      <a:lnTo>
                        <a:pt x="236" y="1020"/>
                      </a:lnTo>
                      <a:lnTo>
                        <a:pt x="161" y="1188"/>
                      </a:lnTo>
                      <a:lnTo>
                        <a:pt x="93" y="1365"/>
                      </a:lnTo>
                      <a:lnTo>
                        <a:pt x="43" y="1559"/>
                      </a:lnTo>
                      <a:lnTo>
                        <a:pt x="26" y="1652"/>
                      </a:lnTo>
                      <a:lnTo>
                        <a:pt x="9" y="1753"/>
                      </a:lnTo>
                      <a:lnTo>
                        <a:pt x="9" y="1854"/>
                      </a:lnTo>
                      <a:lnTo>
                        <a:pt x="0" y="1955"/>
                      </a:lnTo>
                      <a:lnTo>
                        <a:pt x="17" y="2149"/>
                      </a:lnTo>
                      <a:lnTo>
                        <a:pt x="43" y="2343"/>
                      </a:lnTo>
                      <a:lnTo>
                        <a:pt x="93" y="2520"/>
                      </a:lnTo>
                      <a:lnTo>
                        <a:pt x="152" y="2697"/>
                      </a:lnTo>
                      <a:lnTo>
                        <a:pt x="236" y="2874"/>
                      </a:lnTo>
                      <a:lnTo>
                        <a:pt x="337" y="3034"/>
                      </a:lnTo>
                      <a:lnTo>
                        <a:pt x="447" y="3177"/>
                      </a:lnTo>
                      <a:lnTo>
                        <a:pt x="573" y="3321"/>
                      </a:lnTo>
                      <a:lnTo>
                        <a:pt x="708" y="3447"/>
                      </a:lnTo>
                      <a:lnTo>
                        <a:pt x="860" y="3557"/>
                      </a:lnTo>
                      <a:lnTo>
                        <a:pt x="1020" y="3658"/>
                      </a:lnTo>
                      <a:lnTo>
                        <a:pt x="1189" y="3742"/>
                      </a:lnTo>
                      <a:lnTo>
                        <a:pt x="1374" y="3801"/>
                      </a:lnTo>
                      <a:lnTo>
                        <a:pt x="1559" y="3851"/>
                      </a:lnTo>
                      <a:lnTo>
                        <a:pt x="1661" y="3868"/>
                      </a:lnTo>
                      <a:lnTo>
                        <a:pt x="1762" y="3885"/>
                      </a:lnTo>
                      <a:lnTo>
                        <a:pt x="1998" y="3910"/>
                      </a:lnTo>
                      <a:lnTo>
                        <a:pt x="2225" y="3961"/>
                      </a:lnTo>
                      <a:lnTo>
                        <a:pt x="2444" y="4012"/>
                      </a:lnTo>
                      <a:lnTo>
                        <a:pt x="2655" y="4079"/>
                      </a:lnTo>
                      <a:lnTo>
                        <a:pt x="2849" y="4155"/>
                      </a:lnTo>
                      <a:lnTo>
                        <a:pt x="3043" y="4248"/>
                      </a:lnTo>
                      <a:lnTo>
                        <a:pt x="3220" y="4340"/>
                      </a:lnTo>
                      <a:lnTo>
                        <a:pt x="3397" y="4441"/>
                      </a:lnTo>
                      <a:lnTo>
                        <a:pt x="3565" y="4551"/>
                      </a:lnTo>
                      <a:lnTo>
                        <a:pt x="3725" y="4669"/>
                      </a:lnTo>
                      <a:lnTo>
                        <a:pt x="4046" y="4905"/>
                      </a:lnTo>
                      <a:lnTo>
                        <a:pt x="4349" y="5149"/>
                      </a:lnTo>
                      <a:lnTo>
                        <a:pt x="4661" y="5402"/>
                      </a:lnTo>
                      <a:lnTo>
                        <a:pt x="4956" y="5663"/>
                      </a:lnTo>
                      <a:lnTo>
                        <a:pt x="5251" y="5925"/>
                      </a:lnTo>
                      <a:lnTo>
                        <a:pt x="5537" y="6194"/>
                      </a:lnTo>
                      <a:lnTo>
                        <a:pt x="5815" y="6472"/>
                      </a:lnTo>
                      <a:lnTo>
                        <a:pt x="6085" y="6767"/>
                      </a:lnTo>
                      <a:lnTo>
                        <a:pt x="6346" y="7062"/>
                      </a:lnTo>
                      <a:lnTo>
                        <a:pt x="6591" y="7366"/>
                      </a:lnTo>
                      <a:lnTo>
                        <a:pt x="6717" y="7526"/>
                      </a:lnTo>
                      <a:lnTo>
                        <a:pt x="6835" y="7694"/>
                      </a:lnTo>
                      <a:lnTo>
                        <a:pt x="6886" y="7762"/>
                      </a:lnTo>
                      <a:lnTo>
                        <a:pt x="6945" y="7829"/>
                      </a:lnTo>
                      <a:lnTo>
                        <a:pt x="7020" y="7888"/>
                      </a:lnTo>
                      <a:lnTo>
                        <a:pt x="7096" y="7939"/>
                      </a:lnTo>
                      <a:lnTo>
                        <a:pt x="7172" y="7981"/>
                      </a:lnTo>
                      <a:lnTo>
                        <a:pt x="7248" y="8015"/>
                      </a:lnTo>
                      <a:lnTo>
                        <a:pt x="7332" y="8040"/>
                      </a:lnTo>
                      <a:lnTo>
                        <a:pt x="7408" y="8057"/>
                      </a:lnTo>
                      <a:lnTo>
                        <a:pt x="7492" y="8065"/>
                      </a:lnTo>
                      <a:lnTo>
                        <a:pt x="7577" y="8065"/>
                      </a:lnTo>
                      <a:lnTo>
                        <a:pt x="7661" y="8057"/>
                      </a:lnTo>
                      <a:lnTo>
                        <a:pt x="7737" y="8040"/>
                      </a:lnTo>
                      <a:lnTo>
                        <a:pt x="7813" y="8015"/>
                      </a:lnTo>
                      <a:lnTo>
                        <a:pt x="7889" y="7981"/>
                      </a:lnTo>
                      <a:lnTo>
                        <a:pt x="7964" y="7947"/>
                      </a:lnTo>
                      <a:lnTo>
                        <a:pt x="8032" y="7897"/>
                      </a:lnTo>
                      <a:lnTo>
                        <a:pt x="8099" y="7846"/>
                      </a:lnTo>
                      <a:lnTo>
                        <a:pt x="8158" y="7787"/>
                      </a:lnTo>
                      <a:lnTo>
                        <a:pt x="8217" y="7720"/>
                      </a:lnTo>
                      <a:lnTo>
                        <a:pt x="8259" y="7652"/>
                      </a:lnTo>
                      <a:lnTo>
                        <a:pt x="8301" y="7576"/>
                      </a:lnTo>
                      <a:lnTo>
                        <a:pt x="8335" y="7492"/>
                      </a:lnTo>
                      <a:lnTo>
                        <a:pt x="8360" y="7416"/>
                      </a:lnTo>
                      <a:lnTo>
                        <a:pt x="8377" y="7332"/>
                      </a:lnTo>
                      <a:lnTo>
                        <a:pt x="8386" y="7248"/>
                      </a:lnTo>
                      <a:lnTo>
                        <a:pt x="8386" y="7172"/>
                      </a:lnTo>
                      <a:lnTo>
                        <a:pt x="8377" y="7088"/>
                      </a:lnTo>
                      <a:lnTo>
                        <a:pt x="8360" y="7003"/>
                      </a:lnTo>
                      <a:lnTo>
                        <a:pt x="8335" y="6928"/>
                      </a:lnTo>
                      <a:lnTo>
                        <a:pt x="8301" y="6852"/>
                      </a:lnTo>
                      <a:lnTo>
                        <a:pt x="8268" y="6776"/>
                      </a:lnTo>
                      <a:lnTo>
                        <a:pt x="8226" y="6708"/>
                      </a:lnTo>
                      <a:lnTo>
                        <a:pt x="8167" y="6649"/>
                      </a:lnTo>
                      <a:lnTo>
                        <a:pt x="8108" y="6582"/>
                      </a:lnTo>
                      <a:lnTo>
                        <a:pt x="8049" y="6531"/>
                      </a:lnTo>
                      <a:lnTo>
                        <a:pt x="7973" y="6481"/>
                      </a:lnTo>
                      <a:lnTo>
                        <a:pt x="7804" y="6380"/>
                      </a:lnTo>
                      <a:lnTo>
                        <a:pt x="7636" y="6262"/>
                      </a:lnTo>
                      <a:lnTo>
                        <a:pt x="7315" y="6034"/>
                      </a:lnTo>
                      <a:lnTo>
                        <a:pt x="7004" y="5790"/>
                      </a:lnTo>
                      <a:lnTo>
                        <a:pt x="6700" y="5537"/>
                      </a:lnTo>
                      <a:lnTo>
                        <a:pt x="6405" y="5276"/>
                      </a:lnTo>
                      <a:lnTo>
                        <a:pt x="6119" y="5006"/>
                      </a:lnTo>
                      <a:lnTo>
                        <a:pt x="5832" y="4728"/>
                      </a:lnTo>
                      <a:lnTo>
                        <a:pt x="5563" y="4450"/>
                      </a:lnTo>
                      <a:lnTo>
                        <a:pt x="5293" y="4155"/>
                      </a:lnTo>
                      <a:lnTo>
                        <a:pt x="5023" y="3860"/>
                      </a:lnTo>
                      <a:lnTo>
                        <a:pt x="4770" y="3565"/>
                      </a:lnTo>
                      <a:lnTo>
                        <a:pt x="4644" y="3405"/>
                      </a:lnTo>
                      <a:lnTo>
                        <a:pt x="4526" y="3245"/>
                      </a:lnTo>
                      <a:lnTo>
                        <a:pt x="4416" y="3076"/>
                      </a:lnTo>
                      <a:lnTo>
                        <a:pt x="4307" y="2899"/>
                      </a:lnTo>
                      <a:lnTo>
                        <a:pt x="4214" y="2714"/>
                      </a:lnTo>
                      <a:lnTo>
                        <a:pt x="4121" y="2520"/>
                      </a:lnTo>
                      <a:lnTo>
                        <a:pt x="4046" y="2318"/>
                      </a:lnTo>
                      <a:lnTo>
                        <a:pt x="3978" y="2107"/>
                      </a:lnTo>
                      <a:lnTo>
                        <a:pt x="3919" y="1879"/>
                      </a:lnTo>
                      <a:lnTo>
                        <a:pt x="3869" y="1643"/>
                      </a:lnTo>
                      <a:lnTo>
                        <a:pt x="3843" y="1483"/>
                      </a:lnTo>
                      <a:lnTo>
                        <a:pt x="3793" y="1332"/>
                      </a:lnTo>
                      <a:lnTo>
                        <a:pt x="3742" y="1180"/>
                      </a:lnTo>
                      <a:lnTo>
                        <a:pt x="3666" y="1037"/>
                      </a:lnTo>
                      <a:lnTo>
                        <a:pt x="3590" y="902"/>
                      </a:lnTo>
                      <a:lnTo>
                        <a:pt x="3498" y="775"/>
                      </a:lnTo>
                      <a:lnTo>
                        <a:pt x="3405" y="649"/>
                      </a:lnTo>
                      <a:lnTo>
                        <a:pt x="3296" y="539"/>
                      </a:lnTo>
                      <a:lnTo>
                        <a:pt x="3178" y="438"/>
                      </a:lnTo>
                      <a:lnTo>
                        <a:pt x="3051" y="337"/>
                      </a:lnTo>
                      <a:lnTo>
                        <a:pt x="2916" y="253"/>
                      </a:lnTo>
                      <a:lnTo>
                        <a:pt x="2773" y="186"/>
                      </a:lnTo>
                      <a:lnTo>
                        <a:pt x="2621" y="118"/>
                      </a:lnTo>
                      <a:lnTo>
                        <a:pt x="2470" y="68"/>
                      </a:lnTo>
                      <a:lnTo>
                        <a:pt x="2310" y="34"/>
                      </a:lnTo>
                      <a:lnTo>
                        <a:pt x="2141" y="9"/>
                      </a:lnTo>
                      <a:lnTo>
                        <a:pt x="204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" name="Google Shape;513;p22">
                  <a:extLst>
                    <a:ext uri="{FF2B5EF4-FFF2-40B4-BE49-F238E27FC236}">
                      <a16:creationId xmlns:a16="http://schemas.microsoft.com/office/drawing/2014/main" id="{1C9ABF85-4F9D-1B2B-87FB-8D2D50D4BE18}"/>
                    </a:ext>
                  </a:extLst>
                </p:cNvPr>
                <p:cNvSpPr/>
                <p:nvPr/>
              </p:nvSpPr>
              <p:spPr>
                <a:xfrm>
                  <a:off x="1270966" y="1819788"/>
                  <a:ext cx="380808" cy="3662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86" h="8066" fill="none" extrusionOk="0">
                      <a:moveTo>
                        <a:pt x="3869" y="1643"/>
                      </a:moveTo>
                      <a:lnTo>
                        <a:pt x="3869" y="1643"/>
                      </a:lnTo>
                      <a:lnTo>
                        <a:pt x="3919" y="1879"/>
                      </a:lnTo>
                      <a:lnTo>
                        <a:pt x="3978" y="2107"/>
                      </a:lnTo>
                      <a:lnTo>
                        <a:pt x="4046" y="2318"/>
                      </a:lnTo>
                      <a:lnTo>
                        <a:pt x="4121" y="2520"/>
                      </a:lnTo>
                      <a:lnTo>
                        <a:pt x="4214" y="2714"/>
                      </a:lnTo>
                      <a:lnTo>
                        <a:pt x="4307" y="2899"/>
                      </a:lnTo>
                      <a:lnTo>
                        <a:pt x="4416" y="3076"/>
                      </a:lnTo>
                      <a:lnTo>
                        <a:pt x="4526" y="3245"/>
                      </a:lnTo>
                      <a:lnTo>
                        <a:pt x="4644" y="3405"/>
                      </a:lnTo>
                      <a:lnTo>
                        <a:pt x="4770" y="3565"/>
                      </a:lnTo>
                      <a:lnTo>
                        <a:pt x="5023" y="3860"/>
                      </a:lnTo>
                      <a:lnTo>
                        <a:pt x="5293" y="4155"/>
                      </a:lnTo>
                      <a:lnTo>
                        <a:pt x="5563" y="4450"/>
                      </a:lnTo>
                      <a:lnTo>
                        <a:pt x="5563" y="4450"/>
                      </a:lnTo>
                      <a:lnTo>
                        <a:pt x="5832" y="4728"/>
                      </a:lnTo>
                      <a:lnTo>
                        <a:pt x="6119" y="5006"/>
                      </a:lnTo>
                      <a:lnTo>
                        <a:pt x="6405" y="5276"/>
                      </a:lnTo>
                      <a:lnTo>
                        <a:pt x="6700" y="5537"/>
                      </a:lnTo>
                      <a:lnTo>
                        <a:pt x="6700" y="5537"/>
                      </a:lnTo>
                      <a:lnTo>
                        <a:pt x="7004" y="5790"/>
                      </a:lnTo>
                      <a:lnTo>
                        <a:pt x="7315" y="6034"/>
                      </a:lnTo>
                      <a:lnTo>
                        <a:pt x="7636" y="6262"/>
                      </a:lnTo>
                      <a:lnTo>
                        <a:pt x="7804" y="6380"/>
                      </a:lnTo>
                      <a:lnTo>
                        <a:pt x="7973" y="6481"/>
                      </a:lnTo>
                      <a:lnTo>
                        <a:pt x="7973" y="6481"/>
                      </a:lnTo>
                      <a:lnTo>
                        <a:pt x="8049" y="6531"/>
                      </a:lnTo>
                      <a:lnTo>
                        <a:pt x="8108" y="6582"/>
                      </a:lnTo>
                      <a:lnTo>
                        <a:pt x="8167" y="6649"/>
                      </a:lnTo>
                      <a:lnTo>
                        <a:pt x="8226" y="6708"/>
                      </a:lnTo>
                      <a:lnTo>
                        <a:pt x="8268" y="6776"/>
                      </a:lnTo>
                      <a:lnTo>
                        <a:pt x="8301" y="6852"/>
                      </a:lnTo>
                      <a:lnTo>
                        <a:pt x="8335" y="6928"/>
                      </a:lnTo>
                      <a:lnTo>
                        <a:pt x="8360" y="7003"/>
                      </a:lnTo>
                      <a:lnTo>
                        <a:pt x="8377" y="7088"/>
                      </a:lnTo>
                      <a:lnTo>
                        <a:pt x="8386" y="7172"/>
                      </a:lnTo>
                      <a:lnTo>
                        <a:pt x="8386" y="7248"/>
                      </a:lnTo>
                      <a:lnTo>
                        <a:pt x="8377" y="7332"/>
                      </a:lnTo>
                      <a:lnTo>
                        <a:pt x="8360" y="7416"/>
                      </a:lnTo>
                      <a:lnTo>
                        <a:pt x="8335" y="7492"/>
                      </a:lnTo>
                      <a:lnTo>
                        <a:pt x="8301" y="7576"/>
                      </a:lnTo>
                      <a:lnTo>
                        <a:pt x="8259" y="7652"/>
                      </a:lnTo>
                      <a:lnTo>
                        <a:pt x="8259" y="7652"/>
                      </a:lnTo>
                      <a:lnTo>
                        <a:pt x="8217" y="7720"/>
                      </a:lnTo>
                      <a:lnTo>
                        <a:pt x="8158" y="7787"/>
                      </a:lnTo>
                      <a:lnTo>
                        <a:pt x="8099" y="7846"/>
                      </a:lnTo>
                      <a:lnTo>
                        <a:pt x="8032" y="7897"/>
                      </a:lnTo>
                      <a:lnTo>
                        <a:pt x="7964" y="7947"/>
                      </a:lnTo>
                      <a:lnTo>
                        <a:pt x="7889" y="7981"/>
                      </a:lnTo>
                      <a:lnTo>
                        <a:pt x="7813" y="8015"/>
                      </a:lnTo>
                      <a:lnTo>
                        <a:pt x="7737" y="8040"/>
                      </a:lnTo>
                      <a:lnTo>
                        <a:pt x="7661" y="8057"/>
                      </a:lnTo>
                      <a:lnTo>
                        <a:pt x="7577" y="8065"/>
                      </a:lnTo>
                      <a:lnTo>
                        <a:pt x="7492" y="8065"/>
                      </a:lnTo>
                      <a:lnTo>
                        <a:pt x="7408" y="8057"/>
                      </a:lnTo>
                      <a:lnTo>
                        <a:pt x="7332" y="8040"/>
                      </a:lnTo>
                      <a:lnTo>
                        <a:pt x="7248" y="8015"/>
                      </a:lnTo>
                      <a:lnTo>
                        <a:pt x="7172" y="7981"/>
                      </a:lnTo>
                      <a:lnTo>
                        <a:pt x="7096" y="7939"/>
                      </a:lnTo>
                      <a:lnTo>
                        <a:pt x="7096" y="7939"/>
                      </a:lnTo>
                      <a:lnTo>
                        <a:pt x="7020" y="7888"/>
                      </a:lnTo>
                      <a:lnTo>
                        <a:pt x="6945" y="7829"/>
                      </a:lnTo>
                      <a:lnTo>
                        <a:pt x="6886" y="7762"/>
                      </a:lnTo>
                      <a:lnTo>
                        <a:pt x="6835" y="7694"/>
                      </a:lnTo>
                      <a:lnTo>
                        <a:pt x="6835" y="7694"/>
                      </a:lnTo>
                      <a:lnTo>
                        <a:pt x="6717" y="7526"/>
                      </a:lnTo>
                      <a:lnTo>
                        <a:pt x="6591" y="7366"/>
                      </a:lnTo>
                      <a:lnTo>
                        <a:pt x="6346" y="7062"/>
                      </a:lnTo>
                      <a:lnTo>
                        <a:pt x="6085" y="6767"/>
                      </a:lnTo>
                      <a:lnTo>
                        <a:pt x="5815" y="6472"/>
                      </a:lnTo>
                      <a:lnTo>
                        <a:pt x="5815" y="6472"/>
                      </a:lnTo>
                      <a:lnTo>
                        <a:pt x="5537" y="6194"/>
                      </a:lnTo>
                      <a:lnTo>
                        <a:pt x="5251" y="5925"/>
                      </a:lnTo>
                      <a:lnTo>
                        <a:pt x="4956" y="5663"/>
                      </a:lnTo>
                      <a:lnTo>
                        <a:pt x="4661" y="5402"/>
                      </a:lnTo>
                      <a:lnTo>
                        <a:pt x="4661" y="5402"/>
                      </a:lnTo>
                      <a:lnTo>
                        <a:pt x="4349" y="5149"/>
                      </a:lnTo>
                      <a:lnTo>
                        <a:pt x="4046" y="4905"/>
                      </a:lnTo>
                      <a:lnTo>
                        <a:pt x="3725" y="4669"/>
                      </a:lnTo>
                      <a:lnTo>
                        <a:pt x="3565" y="4551"/>
                      </a:lnTo>
                      <a:lnTo>
                        <a:pt x="3397" y="4441"/>
                      </a:lnTo>
                      <a:lnTo>
                        <a:pt x="3220" y="4340"/>
                      </a:lnTo>
                      <a:lnTo>
                        <a:pt x="3043" y="4248"/>
                      </a:lnTo>
                      <a:lnTo>
                        <a:pt x="2849" y="4155"/>
                      </a:lnTo>
                      <a:lnTo>
                        <a:pt x="2655" y="4079"/>
                      </a:lnTo>
                      <a:lnTo>
                        <a:pt x="2444" y="4012"/>
                      </a:lnTo>
                      <a:lnTo>
                        <a:pt x="2225" y="3961"/>
                      </a:lnTo>
                      <a:lnTo>
                        <a:pt x="1998" y="3910"/>
                      </a:lnTo>
                      <a:lnTo>
                        <a:pt x="1762" y="3885"/>
                      </a:lnTo>
                      <a:lnTo>
                        <a:pt x="1762" y="3885"/>
                      </a:lnTo>
                      <a:lnTo>
                        <a:pt x="1661" y="3868"/>
                      </a:lnTo>
                      <a:lnTo>
                        <a:pt x="1559" y="3851"/>
                      </a:lnTo>
                      <a:lnTo>
                        <a:pt x="1374" y="3801"/>
                      </a:lnTo>
                      <a:lnTo>
                        <a:pt x="1189" y="3742"/>
                      </a:lnTo>
                      <a:lnTo>
                        <a:pt x="1020" y="3658"/>
                      </a:lnTo>
                      <a:lnTo>
                        <a:pt x="860" y="3557"/>
                      </a:lnTo>
                      <a:lnTo>
                        <a:pt x="708" y="3447"/>
                      </a:lnTo>
                      <a:lnTo>
                        <a:pt x="573" y="3321"/>
                      </a:lnTo>
                      <a:lnTo>
                        <a:pt x="447" y="3177"/>
                      </a:lnTo>
                      <a:lnTo>
                        <a:pt x="337" y="3034"/>
                      </a:lnTo>
                      <a:lnTo>
                        <a:pt x="236" y="2874"/>
                      </a:lnTo>
                      <a:lnTo>
                        <a:pt x="152" y="2697"/>
                      </a:lnTo>
                      <a:lnTo>
                        <a:pt x="93" y="2520"/>
                      </a:lnTo>
                      <a:lnTo>
                        <a:pt x="43" y="2343"/>
                      </a:lnTo>
                      <a:lnTo>
                        <a:pt x="17" y="2149"/>
                      </a:lnTo>
                      <a:lnTo>
                        <a:pt x="0" y="1955"/>
                      </a:lnTo>
                      <a:lnTo>
                        <a:pt x="9" y="1854"/>
                      </a:lnTo>
                      <a:lnTo>
                        <a:pt x="9" y="1753"/>
                      </a:lnTo>
                      <a:lnTo>
                        <a:pt x="9" y="1753"/>
                      </a:lnTo>
                      <a:lnTo>
                        <a:pt x="26" y="1652"/>
                      </a:lnTo>
                      <a:lnTo>
                        <a:pt x="43" y="1559"/>
                      </a:lnTo>
                      <a:lnTo>
                        <a:pt x="93" y="1365"/>
                      </a:lnTo>
                      <a:lnTo>
                        <a:pt x="161" y="1188"/>
                      </a:lnTo>
                      <a:lnTo>
                        <a:pt x="236" y="1020"/>
                      </a:lnTo>
                      <a:lnTo>
                        <a:pt x="337" y="851"/>
                      </a:lnTo>
                      <a:lnTo>
                        <a:pt x="447" y="708"/>
                      </a:lnTo>
                      <a:lnTo>
                        <a:pt x="573" y="565"/>
                      </a:lnTo>
                      <a:lnTo>
                        <a:pt x="717" y="438"/>
                      </a:lnTo>
                      <a:lnTo>
                        <a:pt x="868" y="329"/>
                      </a:lnTo>
                      <a:lnTo>
                        <a:pt x="1029" y="236"/>
                      </a:lnTo>
                      <a:lnTo>
                        <a:pt x="1197" y="152"/>
                      </a:lnTo>
                      <a:lnTo>
                        <a:pt x="1374" y="84"/>
                      </a:lnTo>
                      <a:lnTo>
                        <a:pt x="1559" y="42"/>
                      </a:lnTo>
                      <a:lnTo>
                        <a:pt x="1745" y="9"/>
                      </a:lnTo>
                      <a:lnTo>
                        <a:pt x="1939" y="0"/>
                      </a:lnTo>
                      <a:lnTo>
                        <a:pt x="2040" y="0"/>
                      </a:lnTo>
                      <a:lnTo>
                        <a:pt x="2141" y="9"/>
                      </a:lnTo>
                      <a:lnTo>
                        <a:pt x="2141" y="9"/>
                      </a:lnTo>
                      <a:lnTo>
                        <a:pt x="2310" y="34"/>
                      </a:lnTo>
                      <a:lnTo>
                        <a:pt x="2470" y="68"/>
                      </a:lnTo>
                      <a:lnTo>
                        <a:pt x="2621" y="118"/>
                      </a:lnTo>
                      <a:lnTo>
                        <a:pt x="2773" y="186"/>
                      </a:lnTo>
                      <a:lnTo>
                        <a:pt x="2916" y="253"/>
                      </a:lnTo>
                      <a:lnTo>
                        <a:pt x="3051" y="337"/>
                      </a:lnTo>
                      <a:lnTo>
                        <a:pt x="3178" y="438"/>
                      </a:lnTo>
                      <a:lnTo>
                        <a:pt x="3296" y="539"/>
                      </a:lnTo>
                      <a:lnTo>
                        <a:pt x="3405" y="649"/>
                      </a:lnTo>
                      <a:lnTo>
                        <a:pt x="3498" y="775"/>
                      </a:lnTo>
                      <a:lnTo>
                        <a:pt x="3590" y="902"/>
                      </a:lnTo>
                      <a:lnTo>
                        <a:pt x="3666" y="1037"/>
                      </a:lnTo>
                      <a:lnTo>
                        <a:pt x="3742" y="1180"/>
                      </a:lnTo>
                      <a:lnTo>
                        <a:pt x="3793" y="1332"/>
                      </a:lnTo>
                      <a:lnTo>
                        <a:pt x="3843" y="1483"/>
                      </a:lnTo>
                      <a:lnTo>
                        <a:pt x="3869" y="1643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" name="Google Shape;514;p22">
                  <a:extLst>
                    <a:ext uri="{FF2B5EF4-FFF2-40B4-BE49-F238E27FC236}">
                      <a16:creationId xmlns:a16="http://schemas.microsoft.com/office/drawing/2014/main" id="{EA8AEA62-95E3-226F-8172-89C6EC17BA84}"/>
                    </a:ext>
                  </a:extLst>
                </p:cNvPr>
                <p:cNvSpPr/>
                <p:nvPr/>
              </p:nvSpPr>
              <p:spPr>
                <a:xfrm>
                  <a:off x="1442024" y="2257175"/>
                  <a:ext cx="160797" cy="1607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1" h="3541" extrusionOk="0">
                      <a:moveTo>
                        <a:pt x="1770" y="1"/>
                      </a:moveTo>
                      <a:lnTo>
                        <a:pt x="1593" y="9"/>
                      </a:lnTo>
                      <a:lnTo>
                        <a:pt x="1416" y="34"/>
                      </a:lnTo>
                      <a:lnTo>
                        <a:pt x="1248" y="77"/>
                      </a:lnTo>
                      <a:lnTo>
                        <a:pt x="1079" y="136"/>
                      </a:lnTo>
                      <a:lnTo>
                        <a:pt x="928" y="211"/>
                      </a:lnTo>
                      <a:lnTo>
                        <a:pt x="784" y="296"/>
                      </a:lnTo>
                      <a:lnTo>
                        <a:pt x="641" y="405"/>
                      </a:lnTo>
                      <a:lnTo>
                        <a:pt x="515" y="515"/>
                      </a:lnTo>
                      <a:lnTo>
                        <a:pt x="405" y="641"/>
                      </a:lnTo>
                      <a:lnTo>
                        <a:pt x="304" y="776"/>
                      </a:lnTo>
                      <a:lnTo>
                        <a:pt x="211" y="928"/>
                      </a:lnTo>
                      <a:lnTo>
                        <a:pt x="135" y="1079"/>
                      </a:lnTo>
                      <a:lnTo>
                        <a:pt x="76" y="1240"/>
                      </a:lnTo>
                      <a:lnTo>
                        <a:pt x="34" y="1408"/>
                      </a:lnTo>
                      <a:lnTo>
                        <a:pt x="9" y="1585"/>
                      </a:lnTo>
                      <a:lnTo>
                        <a:pt x="0" y="1771"/>
                      </a:lnTo>
                      <a:lnTo>
                        <a:pt x="9" y="1948"/>
                      </a:lnTo>
                      <a:lnTo>
                        <a:pt x="34" y="2124"/>
                      </a:lnTo>
                      <a:lnTo>
                        <a:pt x="76" y="2293"/>
                      </a:lnTo>
                      <a:lnTo>
                        <a:pt x="135" y="2462"/>
                      </a:lnTo>
                      <a:lnTo>
                        <a:pt x="211" y="2613"/>
                      </a:lnTo>
                      <a:lnTo>
                        <a:pt x="304" y="2757"/>
                      </a:lnTo>
                      <a:lnTo>
                        <a:pt x="405" y="2900"/>
                      </a:lnTo>
                      <a:lnTo>
                        <a:pt x="515" y="3026"/>
                      </a:lnTo>
                      <a:lnTo>
                        <a:pt x="641" y="3136"/>
                      </a:lnTo>
                      <a:lnTo>
                        <a:pt x="784" y="3237"/>
                      </a:lnTo>
                      <a:lnTo>
                        <a:pt x="928" y="3330"/>
                      </a:lnTo>
                      <a:lnTo>
                        <a:pt x="1079" y="3405"/>
                      </a:lnTo>
                      <a:lnTo>
                        <a:pt x="1248" y="3464"/>
                      </a:lnTo>
                      <a:lnTo>
                        <a:pt x="1416" y="3507"/>
                      </a:lnTo>
                      <a:lnTo>
                        <a:pt x="1593" y="3532"/>
                      </a:lnTo>
                      <a:lnTo>
                        <a:pt x="1770" y="3540"/>
                      </a:lnTo>
                      <a:lnTo>
                        <a:pt x="1956" y="3532"/>
                      </a:lnTo>
                      <a:lnTo>
                        <a:pt x="2124" y="3507"/>
                      </a:lnTo>
                      <a:lnTo>
                        <a:pt x="2301" y="3464"/>
                      </a:lnTo>
                      <a:lnTo>
                        <a:pt x="2461" y="3405"/>
                      </a:lnTo>
                      <a:lnTo>
                        <a:pt x="2613" y="3330"/>
                      </a:lnTo>
                      <a:lnTo>
                        <a:pt x="2765" y="3237"/>
                      </a:lnTo>
                      <a:lnTo>
                        <a:pt x="2900" y="3136"/>
                      </a:lnTo>
                      <a:lnTo>
                        <a:pt x="3026" y="3026"/>
                      </a:lnTo>
                      <a:lnTo>
                        <a:pt x="3136" y="2900"/>
                      </a:lnTo>
                      <a:lnTo>
                        <a:pt x="3237" y="2757"/>
                      </a:lnTo>
                      <a:lnTo>
                        <a:pt x="3329" y="2613"/>
                      </a:lnTo>
                      <a:lnTo>
                        <a:pt x="3405" y="2462"/>
                      </a:lnTo>
                      <a:lnTo>
                        <a:pt x="3464" y="2293"/>
                      </a:lnTo>
                      <a:lnTo>
                        <a:pt x="3506" y="2124"/>
                      </a:lnTo>
                      <a:lnTo>
                        <a:pt x="3532" y="1948"/>
                      </a:lnTo>
                      <a:lnTo>
                        <a:pt x="3540" y="1771"/>
                      </a:lnTo>
                      <a:lnTo>
                        <a:pt x="3532" y="1585"/>
                      </a:lnTo>
                      <a:lnTo>
                        <a:pt x="3506" y="1408"/>
                      </a:lnTo>
                      <a:lnTo>
                        <a:pt x="3464" y="1240"/>
                      </a:lnTo>
                      <a:lnTo>
                        <a:pt x="3405" y="1079"/>
                      </a:lnTo>
                      <a:lnTo>
                        <a:pt x="3329" y="928"/>
                      </a:lnTo>
                      <a:lnTo>
                        <a:pt x="3237" y="776"/>
                      </a:lnTo>
                      <a:lnTo>
                        <a:pt x="3136" y="641"/>
                      </a:lnTo>
                      <a:lnTo>
                        <a:pt x="3026" y="515"/>
                      </a:lnTo>
                      <a:lnTo>
                        <a:pt x="2900" y="405"/>
                      </a:lnTo>
                      <a:lnTo>
                        <a:pt x="2765" y="296"/>
                      </a:lnTo>
                      <a:lnTo>
                        <a:pt x="2613" y="211"/>
                      </a:lnTo>
                      <a:lnTo>
                        <a:pt x="2461" y="136"/>
                      </a:lnTo>
                      <a:lnTo>
                        <a:pt x="2301" y="77"/>
                      </a:lnTo>
                      <a:lnTo>
                        <a:pt x="2124" y="34"/>
                      </a:lnTo>
                      <a:lnTo>
                        <a:pt x="1956" y="9"/>
                      </a:lnTo>
                      <a:lnTo>
                        <a:pt x="1770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" name="Google Shape;515;p22">
                  <a:extLst>
                    <a:ext uri="{FF2B5EF4-FFF2-40B4-BE49-F238E27FC236}">
                      <a16:creationId xmlns:a16="http://schemas.microsoft.com/office/drawing/2014/main" id="{C682BE0B-73B5-A5BC-A02A-70A7C52824A5}"/>
                    </a:ext>
                  </a:extLst>
                </p:cNvPr>
                <p:cNvSpPr/>
                <p:nvPr/>
              </p:nvSpPr>
              <p:spPr>
                <a:xfrm>
                  <a:off x="1102950" y="2171850"/>
                  <a:ext cx="467314" cy="203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91" h="4476" extrusionOk="0">
                      <a:moveTo>
                        <a:pt x="1914" y="0"/>
                      </a:moveTo>
                      <a:lnTo>
                        <a:pt x="1754" y="9"/>
                      </a:lnTo>
                      <a:lnTo>
                        <a:pt x="1594" y="34"/>
                      </a:lnTo>
                      <a:lnTo>
                        <a:pt x="1433" y="68"/>
                      </a:lnTo>
                      <a:lnTo>
                        <a:pt x="1282" y="118"/>
                      </a:lnTo>
                      <a:lnTo>
                        <a:pt x="1122" y="186"/>
                      </a:lnTo>
                      <a:lnTo>
                        <a:pt x="1037" y="228"/>
                      </a:lnTo>
                      <a:lnTo>
                        <a:pt x="945" y="279"/>
                      </a:lnTo>
                      <a:lnTo>
                        <a:pt x="784" y="388"/>
                      </a:lnTo>
                      <a:lnTo>
                        <a:pt x="641" y="515"/>
                      </a:lnTo>
                      <a:lnTo>
                        <a:pt x="506" y="649"/>
                      </a:lnTo>
                      <a:lnTo>
                        <a:pt x="380" y="793"/>
                      </a:lnTo>
                      <a:lnTo>
                        <a:pt x="279" y="944"/>
                      </a:lnTo>
                      <a:lnTo>
                        <a:pt x="195" y="1113"/>
                      </a:lnTo>
                      <a:lnTo>
                        <a:pt x="119" y="1281"/>
                      </a:lnTo>
                      <a:lnTo>
                        <a:pt x="68" y="1467"/>
                      </a:lnTo>
                      <a:lnTo>
                        <a:pt x="26" y="1644"/>
                      </a:lnTo>
                      <a:lnTo>
                        <a:pt x="9" y="1838"/>
                      </a:lnTo>
                      <a:lnTo>
                        <a:pt x="1" y="2023"/>
                      </a:lnTo>
                      <a:lnTo>
                        <a:pt x="18" y="2208"/>
                      </a:lnTo>
                      <a:lnTo>
                        <a:pt x="60" y="2402"/>
                      </a:lnTo>
                      <a:lnTo>
                        <a:pt x="110" y="2588"/>
                      </a:lnTo>
                      <a:lnTo>
                        <a:pt x="144" y="2680"/>
                      </a:lnTo>
                      <a:lnTo>
                        <a:pt x="186" y="2773"/>
                      </a:lnTo>
                      <a:lnTo>
                        <a:pt x="237" y="2866"/>
                      </a:lnTo>
                      <a:lnTo>
                        <a:pt x="279" y="2950"/>
                      </a:lnTo>
                      <a:lnTo>
                        <a:pt x="388" y="3110"/>
                      </a:lnTo>
                      <a:lnTo>
                        <a:pt x="515" y="3262"/>
                      </a:lnTo>
                      <a:lnTo>
                        <a:pt x="650" y="3397"/>
                      </a:lnTo>
                      <a:lnTo>
                        <a:pt x="793" y="3515"/>
                      </a:lnTo>
                      <a:lnTo>
                        <a:pt x="953" y="3616"/>
                      </a:lnTo>
                      <a:lnTo>
                        <a:pt x="1113" y="3709"/>
                      </a:lnTo>
                      <a:lnTo>
                        <a:pt x="1290" y="3776"/>
                      </a:lnTo>
                      <a:lnTo>
                        <a:pt x="1467" y="3835"/>
                      </a:lnTo>
                      <a:lnTo>
                        <a:pt x="1653" y="3869"/>
                      </a:lnTo>
                      <a:lnTo>
                        <a:pt x="1838" y="3894"/>
                      </a:lnTo>
                      <a:lnTo>
                        <a:pt x="2023" y="3894"/>
                      </a:lnTo>
                      <a:lnTo>
                        <a:pt x="2217" y="3877"/>
                      </a:lnTo>
                      <a:lnTo>
                        <a:pt x="2403" y="3843"/>
                      </a:lnTo>
                      <a:lnTo>
                        <a:pt x="2588" y="3784"/>
                      </a:lnTo>
                      <a:lnTo>
                        <a:pt x="2681" y="3751"/>
                      </a:lnTo>
                      <a:lnTo>
                        <a:pt x="2773" y="3709"/>
                      </a:lnTo>
                      <a:lnTo>
                        <a:pt x="3001" y="3616"/>
                      </a:lnTo>
                      <a:lnTo>
                        <a:pt x="3220" y="3532"/>
                      </a:lnTo>
                      <a:lnTo>
                        <a:pt x="3431" y="3473"/>
                      </a:lnTo>
                      <a:lnTo>
                        <a:pt x="3650" y="3422"/>
                      </a:lnTo>
                      <a:lnTo>
                        <a:pt x="3861" y="3388"/>
                      </a:lnTo>
                      <a:lnTo>
                        <a:pt x="4063" y="3371"/>
                      </a:lnTo>
                      <a:lnTo>
                        <a:pt x="4265" y="3355"/>
                      </a:lnTo>
                      <a:lnTo>
                        <a:pt x="4467" y="3355"/>
                      </a:lnTo>
                      <a:lnTo>
                        <a:pt x="4670" y="3363"/>
                      </a:lnTo>
                      <a:lnTo>
                        <a:pt x="4872" y="3380"/>
                      </a:lnTo>
                      <a:lnTo>
                        <a:pt x="5259" y="3422"/>
                      </a:lnTo>
                      <a:lnTo>
                        <a:pt x="5656" y="3473"/>
                      </a:lnTo>
                      <a:lnTo>
                        <a:pt x="6043" y="3532"/>
                      </a:lnTo>
                      <a:lnTo>
                        <a:pt x="6431" y="3607"/>
                      </a:lnTo>
                      <a:lnTo>
                        <a:pt x="6819" y="3683"/>
                      </a:lnTo>
                      <a:lnTo>
                        <a:pt x="7206" y="3768"/>
                      </a:lnTo>
                      <a:lnTo>
                        <a:pt x="7585" y="3869"/>
                      </a:lnTo>
                      <a:lnTo>
                        <a:pt x="7965" y="3978"/>
                      </a:lnTo>
                      <a:lnTo>
                        <a:pt x="8344" y="4096"/>
                      </a:lnTo>
                      <a:lnTo>
                        <a:pt x="8715" y="4239"/>
                      </a:lnTo>
                      <a:lnTo>
                        <a:pt x="8900" y="4315"/>
                      </a:lnTo>
                      <a:lnTo>
                        <a:pt x="9086" y="4391"/>
                      </a:lnTo>
                      <a:lnTo>
                        <a:pt x="9161" y="4425"/>
                      </a:lnTo>
                      <a:lnTo>
                        <a:pt x="9254" y="4450"/>
                      </a:lnTo>
                      <a:lnTo>
                        <a:pt x="9338" y="4467"/>
                      </a:lnTo>
                      <a:lnTo>
                        <a:pt x="9431" y="4475"/>
                      </a:lnTo>
                      <a:lnTo>
                        <a:pt x="9524" y="4467"/>
                      </a:lnTo>
                      <a:lnTo>
                        <a:pt x="9608" y="4459"/>
                      </a:lnTo>
                      <a:lnTo>
                        <a:pt x="9692" y="4433"/>
                      </a:lnTo>
                      <a:lnTo>
                        <a:pt x="9768" y="4408"/>
                      </a:lnTo>
                      <a:lnTo>
                        <a:pt x="9844" y="4374"/>
                      </a:lnTo>
                      <a:lnTo>
                        <a:pt x="9911" y="4332"/>
                      </a:lnTo>
                      <a:lnTo>
                        <a:pt x="9979" y="4282"/>
                      </a:lnTo>
                      <a:lnTo>
                        <a:pt x="10038" y="4223"/>
                      </a:lnTo>
                      <a:lnTo>
                        <a:pt x="10097" y="4164"/>
                      </a:lnTo>
                      <a:lnTo>
                        <a:pt x="10139" y="4105"/>
                      </a:lnTo>
                      <a:lnTo>
                        <a:pt x="10190" y="4029"/>
                      </a:lnTo>
                      <a:lnTo>
                        <a:pt x="10223" y="3953"/>
                      </a:lnTo>
                      <a:lnTo>
                        <a:pt x="10249" y="3877"/>
                      </a:lnTo>
                      <a:lnTo>
                        <a:pt x="10274" y="3801"/>
                      </a:lnTo>
                      <a:lnTo>
                        <a:pt x="10291" y="3717"/>
                      </a:lnTo>
                      <a:lnTo>
                        <a:pt x="10291" y="3624"/>
                      </a:lnTo>
                      <a:lnTo>
                        <a:pt x="10291" y="3540"/>
                      </a:lnTo>
                      <a:lnTo>
                        <a:pt x="10274" y="3456"/>
                      </a:lnTo>
                      <a:lnTo>
                        <a:pt x="10257" y="3371"/>
                      </a:lnTo>
                      <a:lnTo>
                        <a:pt x="10223" y="3296"/>
                      </a:lnTo>
                      <a:lnTo>
                        <a:pt x="10190" y="3220"/>
                      </a:lnTo>
                      <a:lnTo>
                        <a:pt x="10147" y="3152"/>
                      </a:lnTo>
                      <a:lnTo>
                        <a:pt x="10097" y="3085"/>
                      </a:lnTo>
                      <a:lnTo>
                        <a:pt x="10046" y="3026"/>
                      </a:lnTo>
                      <a:lnTo>
                        <a:pt x="9987" y="2967"/>
                      </a:lnTo>
                      <a:lnTo>
                        <a:pt x="9920" y="2916"/>
                      </a:lnTo>
                      <a:lnTo>
                        <a:pt x="9852" y="2874"/>
                      </a:lnTo>
                      <a:lnTo>
                        <a:pt x="9777" y="2841"/>
                      </a:lnTo>
                      <a:lnTo>
                        <a:pt x="9701" y="2807"/>
                      </a:lnTo>
                      <a:lnTo>
                        <a:pt x="9616" y="2790"/>
                      </a:lnTo>
                      <a:lnTo>
                        <a:pt x="9532" y="2773"/>
                      </a:lnTo>
                      <a:lnTo>
                        <a:pt x="9448" y="2773"/>
                      </a:lnTo>
                      <a:lnTo>
                        <a:pt x="9246" y="2765"/>
                      </a:lnTo>
                      <a:lnTo>
                        <a:pt x="9043" y="2756"/>
                      </a:lnTo>
                      <a:lnTo>
                        <a:pt x="8647" y="2723"/>
                      </a:lnTo>
                      <a:lnTo>
                        <a:pt x="8260" y="2672"/>
                      </a:lnTo>
                      <a:lnTo>
                        <a:pt x="7864" y="2605"/>
                      </a:lnTo>
                      <a:lnTo>
                        <a:pt x="7476" y="2537"/>
                      </a:lnTo>
                      <a:lnTo>
                        <a:pt x="7097" y="2453"/>
                      </a:lnTo>
                      <a:lnTo>
                        <a:pt x="6709" y="2352"/>
                      </a:lnTo>
                      <a:lnTo>
                        <a:pt x="6330" y="2251"/>
                      </a:lnTo>
                      <a:lnTo>
                        <a:pt x="5951" y="2141"/>
                      </a:lnTo>
                      <a:lnTo>
                        <a:pt x="5571" y="2023"/>
                      </a:lnTo>
                      <a:lnTo>
                        <a:pt x="5200" y="1897"/>
                      </a:lnTo>
                      <a:lnTo>
                        <a:pt x="5015" y="1821"/>
                      </a:lnTo>
                      <a:lnTo>
                        <a:pt x="4830" y="1745"/>
                      </a:lnTo>
                      <a:lnTo>
                        <a:pt x="4644" y="1661"/>
                      </a:lnTo>
                      <a:lnTo>
                        <a:pt x="4467" y="1560"/>
                      </a:lnTo>
                      <a:lnTo>
                        <a:pt x="4290" y="1450"/>
                      </a:lnTo>
                      <a:lnTo>
                        <a:pt x="4113" y="1332"/>
                      </a:lnTo>
                      <a:lnTo>
                        <a:pt x="3945" y="1197"/>
                      </a:lnTo>
                      <a:lnTo>
                        <a:pt x="3776" y="1054"/>
                      </a:lnTo>
                      <a:lnTo>
                        <a:pt x="3608" y="885"/>
                      </a:lnTo>
                      <a:lnTo>
                        <a:pt x="3448" y="708"/>
                      </a:lnTo>
                      <a:lnTo>
                        <a:pt x="3338" y="582"/>
                      </a:lnTo>
                      <a:lnTo>
                        <a:pt x="3220" y="472"/>
                      </a:lnTo>
                      <a:lnTo>
                        <a:pt x="3094" y="380"/>
                      </a:lnTo>
                      <a:lnTo>
                        <a:pt x="2967" y="287"/>
                      </a:lnTo>
                      <a:lnTo>
                        <a:pt x="2824" y="211"/>
                      </a:lnTo>
                      <a:lnTo>
                        <a:pt x="2689" y="144"/>
                      </a:lnTo>
                      <a:lnTo>
                        <a:pt x="2537" y="93"/>
                      </a:lnTo>
                      <a:lnTo>
                        <a:pt x="2386" y="51"/>
                      </a:lnTo>
                      <a:lnTo>
                        <a:pt x="2234" y="26"/>
                      </a:lnTo>
                      <a:lnTo>
                        <a:pt x="2074" y="9"/>
                      </a:lnTo>
                      <a:lnTo>
                        <a:pt x="1914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" name="Google Shape;516;p22">
                  <a:extLst>
                    <a:ext uri="{FF2B5EF4-FFF2-40B4-BE49-F238E27FC236}">
                      <a16:creationId xmlns:a16="http://schemas.microsoft.com/office/drawing/2014/main" id="{A6C4A2EA-34CB-F5FD-573B-00309A02B861}"/>
                    </a:ext>
                  </a:extLst>
                </p:cNvPr>
                <p:cNvSpPr/>
                <p:nvPr/>
              </p:nvSpPr>
              <p:spPr>
                <a:xfrm>
                  <a:off x="1542652" y="2078079"/>
                  <a:ext cx="161160" cy="161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9" h="3549" extrusionOk="0">
                      <a:moveTo>
                        <a:pt x="1771" y="1"/>
                      </a:moveTo>
                      <a:lnTo>
                        <a:pt x="1594" y="9"/>
                      </a:lnTo>
                      <a:lnTo>
                        <a:pt x="1408" y="43"/>
                      </a:lnTo>
                      <a:lnTo>
                        <a:pt x="1240" y="85"/>
                      </a:lnTo>
                      <a:lnTo>
                        <a:pt x="1071" y="144"/>
                      </a:lnTo>
                      <a:lnTo>
                        <a:pt x="1290" y="321"/>
                      </a:lnTo>
                      <a:lnTo>
                        <a:pt x="1518" y="481"/>
                      </a:lnTo>
                      <a:lnTo>
                        <a:pt x="1754" y="641"/>
                      </a:lnTo>
                      <a:lnTo>
                        <a:pt x="1990" y="793"/>
                      </a:lnTo>
                      <a:lnTo>
                        <a:pt x="2066" y="843"/>
                      </a:lnTo>
                      <a:lnTo>
                        <a:pt x="2125" y="894"/>
                      </a:lnTo>
                      <a:lnTo>
                        <a:pt x="2184" y="961"/>
                      </a:lnTo>
                      <a:lnTo>
                        <a:pt x="2243" y="1020"/>
                      </a:lnTo>
                      <a:lnTo>
                        <a:pt x="2285" y="1088"/>
                      </a:lnTo>
                      <a:lnTo>
                        <a:pt x="2318" y="1164"/>
                      </a:lnTo>
                      <a:lnTo>
                        <a:pt x="2352" y="1240"/>
                      </a:lnTo>
                      <a:lnTo>
                        <a:pt x="2377" y="1315"/>
                      </a:lnTo>
                      <a:lnTo>
                        <a:pt x="2394" y="1400"/>
                      </a:lnTo>
                      <a:lnTo>
                        <a:pt x="2403" y="1484"/>
                      </a:lnTo>
                      <a:lnTo>
                        <a:pt x="2403" y="1560"/>
                      </a:lnTo>
                      <a:lnTo>
                        <a:pt x="2394" y="1644"/>
                      </a:lnTo>
                      <a:lnTo>
                        <a:pt x="2377" y="1728"/>
                      </a:lnTo>
                      <a:lnTo>
                        <a:pt x="2352" y="1804"/>
                      </a:lnTo>
                      <a:lnTo>
                        <a:pt x="2318" y="1888"/>
                      </a:lnTo>
                      <a:lnTo>
                        <a:pt x="2276" y="1964"/>
                      </a:lnTo>
                      <a:lnTo>
                        <a:pt x="2217" y="2057"/>
                      </a:lnTo>
                      <a:lnTo>
                        <a:pt x="2141" y="2141"/>
                      </a:lnTo>
                      <a:lnTo>
                        <a:pt x="2057" y="2209"/>
                      </a:lnTo>
                      <a:lnTo>
                        <a:pt x="1965" y="2268"/>
                      </a:lnTo>
                      <a:lnTo>
                        <a:pt x="1863" y="2318"/>
                      </a:lnTo>
                      <a:lnTo>
                        <a:pt x="1762" y="2352"/>
                      </a:lnTo>
                      <a:lnTo>
                        <a:pt x="1653" y="2369"/>
                      </a:lnTo>
                      <a:lnTo>
                        <a:pt x="1552" y="2377"/>
                      </a:lnTo>
                      <a:lnTo>
                        <a:pt x="1434" y="2369"/>
                      </a:lnTo>
                      <a:lnTo>
                        <a:pt x="1324" y="2344"/>
                      </a:lnTo>
                      <a:lnTo>
                        <a:pt x="1214" y="2310"/>
                      </a:lnTo>
                      <a:lnTo>
                        <a:pt x="1113" y="2251"/>
                      </a:lnTo>
                      <a:lnTo>
                        <a:pt x="1037" y="2200"/>
                      </a:lnTo>
                      <a:lnTo>
                        <a:pt x="962" y="2141"/>
                      </a:lnTo>
                      <a:lnTo>
                        <a:pt x="903" y="2074"/>
                      </a:lnTo>
                      <a:lnTo>
                        <a:pt x="852" y="2006"/>
                      </a:lnTo>
                      <a:lnTo>
                        <a:pt x="684" y="1770"/>
                      </a:lnTo>
                      <a:lnTo>
                        <a:pt x="507" y="1543"/>
                      </a:lnTo>
                      <a:lnTo>
                        <a:pt x="321" y="1324"/>
                      </a:lnTo>
                      <a:lnTo>
                        <a:pt x="127" y="1113"/>
                      </a:lnTo>
                      <a:lnTo>
                        <a:pt x="77" y="1265"/>
                      </a:lnTo>
                      <a:lnTo>
                        <a:pt x="35" y="1433"/>
                      </a:lnTo>
                      <a:lnTo>
                        <a:pt x="9" y="1602"/>
                      </a:lnTo>
                      <a:lnTo>
                        <a:pt x="1" y="1779"/>
                      </a:lnTo>
                      <a:lnTo>
                        <a:pt x="9" y="1956"/>
                      </a:lnTo>
                      <a:lnTo>
                        <a:pt x="35" y="2133"/>
                      </a:lnTo>
                      <a:lnTo>
                        <a:pt x="85" y="2301"/>
                      </a:lnTo>
                      <a:lnTo>
                        <a:pt x="144" y="2462"/>
                      </a:lnTo>
                      <a:lnTo>
                        <a:pt x="220" y="2622"/>
                      </a:lnTo>
                      <a:lnTo>
                        <a:pt x="304" y="2765"/>
                      </a:lnTo>
                      <a:lnTo>
                        <a:pt x="405" y="2900"/>
                      </a:lnTo>
                      <a:lnTo>
                        <a:pt x="523" y="3026"/>
                      </a:lnTo>
                      <a:lnTo>
                        <a:pt x="650" y="3144"/>
                      </a:lnTo>
                      <a:lnTo>
                        <a:pt x="785" y="3245"/>
                      </a:lnTo>
                      <a:lnTo>
                        <a:pt x="928" y="3330"/>
                      </a:lnTo>
                      <a:lnTo>
                        <a:pt x="1088" y="3405"/>
                      </a:lnTo>
                      <a:lnTo>
                        <a:pt x="1248" y="3464"/>
                      </a:lnTo>
                      <a:lnTo>
                        <a:pt x="1417" y="3515"/>
                      </a:lnTo>
                      <a:lnTo>
                        <a:pt x="1594" y="3540"/>
                      </a:lnTo>
                      <a:lnTo>
                        <a:pt x="1771" y="3549"/>
                      </a:lnTo>
                      <a:lnTo>
                        <a:pt x="1956" y="3540"/>
                      </a:lnTo>
                      <a:lnTo>
                        <a:pt x="2133" y="3515"/>
                      </a:lnTo>
                      <a:lnTo>
                        <a:pt x="2302" y="3464"/>
                      </a:lnTo>
                      <a:lnTo>
                        <a:pt x="2462" y="3405"/>
                      </a:lnTo>
                      <a:lnTo>
                        <a:pt x="2622" y="3330"/>
                      </a:lnTo>
                      <a:lnTo>
                        <a:pt x="2765" y="3245"/>
                      </a:lnTo>
                      <a:lnTo>
                        <a:pt x="2900" y="3144"/>
                      </a:lnTo>
                      <a:lnTo>
                        <a:pt x="3026" y="3026"/>
                      </a:lnTo>
                      <a:lnTo>
                        <a:pt x="3144" y="2900"/>
                      </a:lnTo>
                      <a:lnTo>
                        <a:pt x="3245" y="2765"/>
                      </a:lnTo>
                      <a:lnTo>
                        <a:pt x="3330" y="2622"/>
                      </a:lnTo>
                      <a:lnTo>
                        <a:pt x="3406" y="2462"/>
                      </a:lnTo>
                      <a:lnTo>
                        <a:pt x="3465" y="2301"/>
                      </a:lnTo>
                      <a:lnTo>
                        <a:pt x="3507" y="2133"/>
                      </a:lnTo>
                      <a:lnTo>
                        <a:pt x="3540" y="1956"/>
                      </a:lnTo>
                      <a:lnTo>
                        <a:pt x="3549" y="1779"/>
                      </a:lnTo>
                      <a:lnTo>
                        <a:pt x="3540" y="1593"/>
                      </a:lnTo>
                      <a:lnTo>
                        <a:pt x="3507" y="1417"/>
                      </a:lnTo>
                      <a:lnTo>
                        <a:pt x="3465" y="1248"/>
                      </a:lnTo>
                      <a:lnTo>
                        <a:pt x="3406" y="1088"/>
                      </a:lnTo>
                      <a:lnTo>
                        <a:pt x="3330" y="928"/>
                      </a:lnTo>
                      <a:lnTo>
                        <a:pt x="3245" y="784"/>
                      </a:lnTo>
                      <a:lnTo>
                        <a:pt x="3144" y="650"/>
                      </a:lnTo>
                      <a:lnTo>
                        <a:pt x="3026" y="523"/>
                      </a:lnTo>
                      <a:lnTo>
                        <a:pt x="2900" y="405"/>
                      </a:lnTo>
                      <a:lnTo>
                        <a:pt x="2765" y="304"/>
                      </a:lnTo>
                      <a:lnTo>
                        <a:pt x="2622" y="220"/>
                      </a:lnTo>
                      <a:lnTo>
                        <a:pt x="2462" y="144"/>
                      </a:lnTo>
                      <a:lnTo>
                        <a:pt x="2302" y="85"/>
                      </a:lnTo>
                      <a:lnTo>
                        <a:pt x="2133" y="43"/>
                      </a:lnTo>
                      <a:lnTo>
                        <a:pt x="1956" y="9"/>
                      </a:lnTo>
                      <a:lnTo>
                        <a:pt x="1771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" name="Google Shape;517;p22">
                  <a:extLst>
                    <a:ext uri="{FF2B5EF4-FFF2-40B4-BE49-F238E27FC236}">
                      <a16:creationId xmlns:a16="http://schemas.microsoft.com/office/drawing/2014/main" id="{81A95728-488C-3BDA-661F-96AF7379743C}"/>
                    </a:ext>
                  </a:extLst>
                </p:cNvPr>
                <p:cNvSpPr/>
                <p:nvPr/>
              </p:nvSpPr>
              <p:spPr>
                <a:xfrm>
                  <a:off x="1548419" y="2084573"/>
                  <a:ext cx="103353" cy="1014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76" h="2235" fill="none" extrusionOk="0">
                      <a:moveTo>
                        <a:pt x="944" y="1"/>
                      </a:moveTo>
                      <a:lnTo>
                        <a:pt x="944" y="1"/>
                      </a:lnTo>
                      <a:lnTo>
                        <a:pt x="793" y="77"/>
                      </a:lnTo>
                      <a:lnTo>
                        <a:pt x="641" y="170"/>
                      </a:lnTo>
                      <a:lnTo>
                        <a:pt x="506" y="279"/>
                      </a:lnTo>
                      <a:lnTo>
                        <a:pt x="380" y="389"/>
                      </a:lnTo>
                      <a:lnTo>
                        <a:pt x="270" y="523"/>
                      </a:lnTo>
                      <a:lnTo>
                        <a:pt x="169" y="658"/>
                      </a:lnTo>
                      <a:lnTo>
                        <a:pt x="76" y="810"/>
                      </a:lnTo>
                      <a:lnTo>
                        <a:pt x="0" y="970"/>
                      </a:lnTo>
                      <a:lnTo>
                        <a:pt x="0" y="970"/>
                      </a:lnTo>
                      <a:lnTo>
                        <a:pt x="194" y="1181"/>
                      </a:lnTo>
                      <a:lnTo>
                        <a:pt x="380" y="1400"/>
                      </a:lnTo>
                      <a:lnTo>
                        <a:pt x="557" y="1627"/>
                      </a:lnTo>
                      <a:lnTo>
                        <a:pt x="725" y="1863"/>
                      </a:lnTo>
                      <a:lnTo>
                        <a:pt x="725" y="1863"/>
                      </a:lnTo>
                      <a:lnTo>
                        <a:pt x="776" y="1931"/>
                      </a:lnTo>
                      <a:lnTo>
                        <a:pt x="835" y="1998"/>
                      </a:lnTo>
                      <a:lnTo>
                        <a:pt x="910" y="2057"/>
                      </a:lnTo>
                      <a:lnTo>
                        <a:pt x="986" y="2108"/>
                      </a:lnTo>
                      <a:lnTo>
                        <a:pt x="986" y="2108"/>
                      </a:lnTo>
                      <a:lnTo>
                        <a:pt x="1087" y="2167"/>
                      </a:lnTo>
                      <a:lnTo>
                        <a:pt x="1197" y="2201"/>
                      </a:lnTo>
                      <a:lnTo>
                        <a:pt x="1307" y="2226"/>
                      </a:lnTo>
                      <a:lnTo>
                        <a:pt x="1425" y="2234"/>
                      </a:lnTo>
                      <a:lnTo>
                        <a:pt x="1425" y="2234"/>
                      </a:lnTo>
                      <a:lnTo>
                        <a:pt x="1526" y="2226"/>
                      </a:lnTo>
                      <a:lnTo>
                        <a:pt x="1635" y="2209"/>
                      </a:lnTo>
                      <a:lnTo>
                        <a:pt x="1736" y="2175"/>
                      </a:lnTo>
                      <a:lnTo>
                        <a:pt x="1838" y="2125"/>
                      </a:lnTo>
                      <a:lnTo>
                        <a:pt x="1930" y="2066"/>
                      </a:lnTo>
                      <a:lnTo>
                        <a:pt x="2014" y="1998"/>
                      </a:lnTo>
                      <a:lnTo>
                        <a:pt x="2090" y="1914"/>
                      </a:lnTo>
                      <a:lnTo>
                        <a:pt x="2149" y="1821"/>
                      </a:lnTo>
                      <a:lnTo>
                        <a:pt x="2149" y="1821"/>
                      </a:lnTo>
                      <a:lnTo>
                        <a:pt x="2191" y="1745"/>
                      </a:lnTo>
                      <a:lnTo>
                        <a:pt x="2225" y="1661"/>
                      </a:lnTo>
                      <a:lnTo>
                        <a:pt x="2250" y="1585"/>
                      </a:lnTo>
                      <a:lnTo>
                        <a:pt x="2267" y="1501"/>
                      </a:lnTo>
                      <a:lnTo>
                        <a:pt x="2276" y="1417"/>
                      </a:lnTo>
                      <a:lnTo>
                        <a:pt x="2276" y="1341"/>
                      </a:lnTo>
                      <a:lnTo>
                        <a:pt x="2267" y="1257"/>
                      </a:lnTo>
                      <a:lnTo>
                        <a:pt x="2250" y="1172"/>
                      </a:lnTo>
                      <a:lnTo>
                        <a:pt x="2225" y="1097"/>
                      </a:lnTo>
                      <a:lnTo>
                        <a:pt x="2191" y="1021"/>
                      </a:lnTo>
                      <a:lnTo>
                        <a:pt x="2158" y="945"/>
                      </a:lnTo>
                      <a:lnTo>
                        <a:pt x="2116" y="877"/>
                      </a:lnTo>
                      <a:lnTo>
                        <a:pt x="2057" y="818"/>
                      </a:lnTo>
                      <a:lnTo>
                        <a:pt x="1998" y="751"/>
                      </a:lnTo>
                      <a:lnTo>
                        <a:pt x="1939" y="700"/>
                      </a:lnTo>
                      <a:lnTo>
                        <a:pt x="1863" y="650"/>
                      </a:lnTo>
                      <a:lnTo>
                        <a:pt x="1863" y="650"/>
                      </a:lnTo>
                      <a:lnTo>
                        <a:pt x="1627" y="498"/>
                      </a:lnTo>
                      <a:lnTo>
                        <a:pt x="1391" y="338"/>
                      </a:lnTo>
                      <a:lnTo>
                        <a:pt x="1163" y="178"/>
                      </a:lnTo>
                      <a:lnTo>
                        <a:pt x="944" y="1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" name="Google Shape;518;p22">
                  <a:extLst>
                    <a:ext uri="{FF2B5EF4-FFF2-40B4-BE49-F238E27FC236}">
                      <a16:creationId xmlns:a16="http://schemas.microsoft.com/office/drawing/2014/main" id="{E3141067-7D13-01A7-4D4E-805BFC1B67D3}"/>
                    </a:ext>
                  </a:extLst>
                </p:cNvPr>
                <p:cNvSpPr/>
                <p:nvPr/>
              </p:nvSpPr>
              <p:spPr>
                <a:xfrm>
                  <a:off x="1737823" y="1957925"/>
                  <a:ext cx="160797" cy="1607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1" h="3540" extrusionOk="0">
                      <a:moveTo>
                        <a:pt x="1771" y="0"/>
                      </a:moveTo>
                      <a:lnTo>
                        <a:pt x="1594" y="9"/>
                      </a:lnTo>
                      <a:lnTo>
                        <a:pt x="1417" y="34"/>
                      </a:lnTo>
                      <a:lnTo>
                        <a:pt x="1248" y="76"/>
                      </a:lnTo>
                      <a:lnTo>
                        <a:pt x="1080" y="135"/>
                      </a:lnTo>
                      <a:lnTo>
                        <a:pt x="928" y="211"/>
                      </a:lnTo>
                      <a:lnTo>
                        <a:pt x="785" y="304"/>
                      </a:lnTo>
                      <a:lnTo>
                        <a:pt x="641" y="405"/>
                      </a:lnTo>
                      <a:lnTo>
                        <a:pt x="515" y="523"/>
                      </a:lnTo>
                      <a:lnTo>
                        <a:pt x="405" y="641"/>
                      </a:lnTo>
                      <a:lnTo>
                        <a:pt x="304" y="784"/>
                      </a:lnTo>
                      <a:lnTo>
                        <a:pt x="212" y="927"/>
                      </a:lnTo>
                      <a:lnTo>
                        <a:pt x="136" y="1079"/>
                      </a:lnTo>
                      <a:lnTo>
                        <a:pt x="77" y="1248"/>
                      </a:lnTo>
                      <a:lnTo>
                        <a:pt x="35" y="1416"/>
                      </a:lnTo>
                      <a:lnTo>
                        <a:pt x="9" y="1593"/>
                      </a:lnTo>
                      <a:lnTo>
                        <a:pt x="1" y="1770"/>
                      </a:lnTo>
                      <a:lnTo>
                        <a:pt x="9" y="1956"/>
                      </a:lnTo>
                      <a:lnTo>
                        <a:pt x="35" y="2133"/>
                      </a:lnTo>
                      <a:lnTo>
                        <a:pt x="77" y="2301"/>
                      </a:lnTo>
                      <a:lnTo>
                        <a:pt x="136" y="2461"/>
                      </a:lnTo>
                      <a:lnTo>
                        <a:pt x="212" y="2613"/>
                      </a:lnTo>
                      <a:lnTo>
                        <a:pt x="304" y="2765"/>
                      </a:lnTo>
                      <a:lnTo>
                        <a:pt x="405" y="2900"/>
                      </a:lnTo>
                      <a:lnTo>
                        <a:pt x="515" y="3026"/>
                      </a:lnTo>
                      <a:lnTo>
                        <a:pt x="641" y="3135"/>
                      </a:lnTo>
                      <a:lnTo>
                        <a:pt x="785" y="3245"/>
                      </a:lnTo>
                      <a:lnTo>
                        <a:pt x="928" y="3329"/>
                      </a:lnTo>
                      <a:lnTo>
                        <a:pt x="1080" y="3405"/>
                      </a:lnTo>
                      <a:lnTo>
                        <a:pt x="1248" y="3464"/>
                      </a:lnTo>
                      <a:lnTo>
                        <a:pt x="1417" y="3506"/>
                      </a:lnTo>
                      <a:lnTo>
                        <a:pt x="1594" y="3532"/>
                      </a:lnTo>
                      <a:lnTo>
                        <a:pt x="1771" y="3540"/>
                      </a:lnTo>
                      <a:lnTo>
                        <a:pt x="1956" y="3532"/>
                      </a:lnTo>
                      <a:lnTo>
                        <a:pt x="2133" y="3506"/>
                      </a:lnTo>
                      <a:lnTo>
                        <a:pt x="2302" y="3464"/>
                      </a:lnTo>
                      <a:lnTo>
                        <a:pt x="2462" y="3405"/>
                      </a:lnTo>
                      <a:lnTo>
                        <a:pt x="2613" y="3329"/>
                      </a:lnTo>
                      <a:lnTo>
                        <a:pt x="2765" y="3245"/>
                      </a:lnTo>
                      <a:lnTo>
                        <a:pt x="2900" y="3135"/>
                      </a:lnTo>
                      <a:lnTo>
                        <a:pt x="3026" y="3026"/>
                      </a:lnTo>
                      <a:lnTo>
                        <a:pt x="3136" y="2900"/>
                      </a:lnTo>
                      <a:lnTo>
                        <a:pt x="3246" y="2765"/>
                      </a:lnTo>
                      <a:lnTo>
                        <a:pt x="3330" y="2613"/>
                      </a:lnTo>
                      <a:lnTo>
                        <a:pt x="3406" y="2461"/>
                      </a:lnTo>
                      <a:lnTo>
                        <a:pt x="3465" y="2301"/>
                      </a:lnTo>
                      <a:lnTo>
                        <a:pt x="3507" y="2133"/>
                      </a:lnTo>
                      <a:lnTo>
                        <a:pt x="3532" y="1956"/>
                      </a:lnTo>
                      <a:lnTo>
                        <a:pt x="3540" y="1770"/>
                      </a:lnTo>
                      <a:lnTo>
                        <a:pt x="3532" y="1593"/>
                      </a:lnTo>
                      <a:lnTo>
                        <a:pt x="3507" y="1416"/>
                      </a:lnTo>
                      <a:lnTo>
                        <a:pt x="3465" y="1248"/>
                      </a:lnTo>
                      <a:lnTo>
                        <a:pt x="3406" y="1079"/>
                      </a:lnTo>
                      <a:lnTo>
                        <a:pt x="3330" y="927"/>
                      </a:lnTo>
                      <a:lnTo>
                        <a:pt x="3246" y="784"/>
                      </a:lnTo>
                      <a:lnTo>
                        <a:pt x="3136" y="641"/>
                      </a:lnTo>
                      <a:lnTo>
                        <a:pt x="3026" y="523"/>
                      </a:lnTo>
                      <a:lnTo>
                        <a:pt x="2900" y="405"/>
                      </a:lnTo>
                      <a:lnTo>
                        <a:pt x="2765" y="304"/>
                      </a:lnTo>
                      <a:lnTo>
                        <a:pt x="2613" y="211"/>
                      </a:lnTo>
                      <a:lnTo>
                        <a:pt x="2462" y="135"/>
                      </a:lnTo>
                      <a:lnTo>
                        <a:pt x="2302" y="76"/>
                      </a:lnTo>
                      <a:lnTo>
                        <a:pt x="2133" y="34"/>
                      </a:lnTo>
                      <a:lnTo>
                        <a:pt x="1956" y="9"/>
                      </a:lnTo>
                      <a:lnTo>
                        <a:pt x="177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" name="Google Shape;519;p22">
                  <a:extLst>
                    <a:ext uri="{FF2B5EF4-FFF2-40B4-BE49-F238E27FC236}">
                      <a16:creationId xmlns:a16="http://schemas.microsoft.com/office/drawing/2014/main" id="{377029FA-8F6B-F13A-E26B-8423B09DE09F}"/>
                    </a:ext>
                  </a:extLst>
                </p:cNvPr>
                <p:cNvSpPr/>
                <p:nvPr/>
              </p:nvSpPr>
              <p:spPr>
                <a:xfrm>
                  <a:off x="2011098" y="1909336"/>
                  <a:ext cx="160751" cy="1607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0" h="3540" extrusionOk="0">
                      <a:moveTo>
                        <a:pt x="1770" y="0"/>
                      </a:moveTo>
                      <a:lnTo>
                        <a:pt x="1585" y="9"/>
                      </a:lnTo>
                      <a:lnTo>
                        <a:pt x="1408" y="34"/>
                      </a:lnTo>
                      <a:lnTo>
                        <a:pt x="1239" y="76"/>
                      </a:lnTo>
                      <a:lnTo>
                        <a:pt x="1079" y="135"/>
                      </a:lnTo>
                      <a:lnTo>
                        <a:pt x="927" y="211"/>
                      </a:lnTo>
                      <a:lnTo>
                        <a:pt x="775" y="295"/>
                      </a:lnTo>
                      <a:lnTo>
                        <a:pt x="641" y="405"/>
                      </a:lnTo>
                      <a:lnTo>
                        <a:pt x="514" y="514"/>
                      </a:lnTo>
                      <a:lnTo>
                        <a:pt x="405" y="641"/>
                      </a:lnTo>
                      <a:lnTo>
                        <a:pt x="295" y="775"/>
                      </a:lnTo>
                      <a:lnTo>
                        <a:pt x="211" y="927"/>
                      </a:lnTo>
                      <a:lnTo>
                        <a:pt x="135" y="1079"/>
                      </a:lnTo>
                      <a:lnTo>
                        <a:pt x="76" y="1239"/>
                      </a:lnTo>
                      <a:lnTo>
                        <a:pt x="34" y="1408"/>
                      </a:lnTo>
                      <a:lnTo>
                        <a:pt x="9" y="1585"/>
                      </a:lnTo>
                      <a:lnTo>
                        <a:pt x="0" y="1770"/>
                      </a:lnTo>
                      <a:lnTo>
                        <a:pt x="9" y="1947"/>
                      </a:lnTo>
                      <a:lnTo>
                        <a:pt x="34" y="2124"/>
                      </a:lnTo>
                      <a:lnTo>
                        <a:pt x="76" y="2292"/>
                      </a:lnTo>
                      <a:lnTo>
                        <a:pt x="135" y="2461"/>
                      </a:lnTo>
                      <a:lnTo>
                        <a:pt x="211" y="2613"/>
                      </a:lnTo>
                      <a:lnTo>
                        <a:pt x="295" y="2756"/>
                      </a:lnTo>
                      <a:lnTo>
                        <a:pt x="405" y="2899"/>
                      </a:lnTo>
                      <a:lnTo>
                        <a:pt x="514" y="3017"/>
                      </a:lnTo>
                      <a:lnTo>
                        <a:pt x="641" y="3135"/>
                      </a:lnTo>
                      <a:lnTo>
                        <a:pt x="775" y="3236"/>
                      </a:lnTo>
                      <a:lnTo>
                        <a:pt x="927" y="3329"/>
                      </a:lnTo>
                      <a:lnTo>
                        <a:pt x="1079" y="3405"/>
                      </a:lnTo>
                      <a:lnTo>
                        <a:pt x="1239" y="3464"/>
                      </a:lnTo>
                      <a:lnTo>
                        <a:pt x="1408" y="3506"/>
                      </a:lnTo>
                      <a:lnTo>
                        <a:pt x="1585" y="3531"/>
                      </a:lnTo>
                      <a:lnTo>
                        <a:pt x="1770" y="3540"/>
                      </a:lnTo>
                      <a:lnTo>
                        <a:pt x="1947" y="3531"/>
                      </a:lnTo>
                      <a:lnTo>
                        <a:pt x="2124" y="3506"/>
                      </a:lnTo>
                      <a:lnTo>
                        <a:pt x="2292" y="3464"/>
                      </a:lnTo>
                      <a:lnTo>
                        <a:pt x="2461" y="3405"/>
                      </a:lnTo>
                      <a:lnTo>
                        <a:pt x="2613" y="3329"/>
                      </a:lnTo>
                      <a:lnTo>
                        <a:pt x="2756" y="3236"/>
                      </a:lnTo>
                      <a:lnTo>
                        <a:pt x="2899" y="3135"/>
                      </a:lnTo>
                      <a:lnTo>
                        <a:pt x="3017" y="3017"/>
                      </a:lnTo>
                      <a:lnTo>
                        <a:pt x="3135" y="2899"/>
                      </a:lnTo>
                      <a:lnTo>
                        <a:pt x="3236" y="2756"/>
                      </a:lnTo>
                      <a:lnTo>
                        <a:pt x="3329" y="2613"/>
                      </a:lnTo>
                      <a:lnTo>
                        <a:pt x="3405" y="2461"/>
                      </a:lnTo>
                      <a:lnTo>
                        <a:pt x="3464" y="2292"/>
                      </a:lnTo>
                      <a:lnTo>
                        <a:pt x="3506" y="2124"/>
                      </a:lnTo>
                      <a:lnTo>
                        <a:pt x="3531" y="1947"/>
                      </a:lnTo>
                      <a:lnTo>
                        <a:pt x="3540" y="1770"/>
                      </a:lnTo>
                      <a:lnTo>
                        <a:pt x="3531" y="1585"/>
                      </a:lnTo>
                      <a:lnTo>
                        <a:pt x="3506" y="1408"/>
                      </a:lnTo>
                      <a:lnTo>
                        <a:pt x="3464" y="1239"/>
                      </a:lnTo>
                      <a:lnTo>
                        <a:pt x="3405" y="1079"/>
                      </a:lnTo>
                      <a:lnTo>
                        <a:pt x="3329" y="927"/>
                      </a:lnTo>
                      <a:lnTo>
                        <a:pt x="3236" y="775"/>
                      </a:lnTo>
                      <a:lnTo>
                        <a:pt x="3135" y="641"/>
                      </a:lnTo>
                      <a:lnTo>
                        <a:pt x="3017" y="514"/>
                      </a:lnTo>
                      <a:lnTo>
                        <a:pt x="2899" y="405"/>
                      </a:lnTo>
                      <a:lnTo>
                        <a:pt x="2756" y="295"/>
                      </a:lnTo>
                      <a:lnTo>
                        <a:pt x="2613" y="211"/>
                      </a:lnTo>
                      <a:lnTo>
                        <a:pt x="2461" y="135"/>
                      </a:lnTo>
                      <a:lnTo>
                        <a:pt x="2292" y="76"/>
                      </a:lnTo>
                      <a:lnTo>
                        <a:pt x="2124" y="34"/>
                      </a:lnTo>
                      <a:lnTo>
                        <a:pt x="1947" y="9"/>
                      </a:lnTo>
                      <a:lnTo>
                        <a:pt x="177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" name="Google Shape;520;p22">
                  <a:extLst>
                    <a:ext uri="{FF2B5EF4-FFF2-40B4-BE49-F238E27FC236}">
                      <a16:creationId xmlns:a16="http://schemas.microsoft.com/office/drawing/2014/main" id="{35A408C9-EFA5-0ED8-EB0B-A6A28F6D2AE1}"/>
                    </a:ext>
                  </a:extLst>
                </p:cNvPr>
                <p:cNvSpPr/>
                <p:nvPr/>
              </p:nvSpPr>
              <p:spPr>
                <a:xfrm>
                  <a:off x="2321428" y="1962920"/>
                  <a:ext cx="160797" cy="1611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1" h="3548" extrusionOk="0">
                      <a:moveTo>
                        <a:pt x="1771" y="0"/>
                      </a:moveTo>
                      <a:lnTo>
                        <a:pt x="1585" y="8"/>
                      </a:lnTo>
                      <a:lnTo>
                        <a:pt x="1417" y="34"/>
                      </a:lnTo>
                      <a:lnTo>
                        <a:pt x="1240" y="84"/>
                      </a:lnTo>
                      <a:lnTo>
                        <a:pt x="1080" y="143"/>
                      </a:lnTo>
                      <a:lnTo>
                        <a:pt x="928" y="211"/>
                      </a:lnTo>
                      <a:lnTo>
                        <a:pt x="776" y="303"/>
                      </a:lnTo>
                      <a:lnTo>
                        <a:pt x="641" y="405"/>
                      </a:lnTo>
                      <a:lnTo>
                        <a:pt x="515" y="523"/>
                      </a:lnTo>
                      <a:lnTo>
                        <a:pt x="405" y="649"/>
                      </a:lnTo>
                      <a:lnTo>
                        <a:pt x="304" y="784"/>
                      </a:lnTo>
                      <a:lnTo>
                        <a:pt x="212" y="927"/>
                      </a:lnTo>
                      <a:lnTo>
                        <a:pt x="136" y="1079"/>
                      </a:lnTo>
                      <a:lnTo>
                        <a:pt x="77" y="1247"/>
                      </a:lnTo>
                      <a:lnTo>
                        <a:pt x="35" y="1416"/>
                      </a:lnTo>
                      <a:lnTo>
                        <a:pt x="9" y="1593"/>
                      </a:lnTo>
                      <a:lnTo>
                        <a:pt x="1" y="1770"/>
                      </a:lnTo>
                      <a:lnTo>
                        <a:pt x="9" y="1955"/>
                      </a:lnTo>
                      <a:lnTo>
                        <a:pt x="35" y="2132"/>
                      </a:lnTo>
                      <a:lnTo>
                        <a:pt x="77" y="2301"/>
                      </a:lnTo>
                      <a:lnTo>
                        <a:pt x="136" y="2461"/>
                      </a:lnTo>
                      <a:lnTo>
                        <a:pt x="212" y="2621"/>
                      </a:lnTo>
                      <a:lnTo>
                        <a:pt x="304" y="2764"/>
                      </a:lnTo>
                      <a:lnTo>
                        <a:pt x="405" y="2899"/>
                      </a:lnTo>
                      <a:lnTo>
                        <a:pt x="515" y="3025"/>
                      </a:lnTo>
                      <a:lnTo>
                        <a:pt x="641" y="3143"/>
                      </a:lnTo>
                      <a:lnTo>
                        <a:pt x="776" y="3245"/>
                      </a:lnTo>
                      <a:lnTo>
                        <a:pt x="928" y="3329"/>
                      </a:lnTo>
                      <a:lnTo>
                        <a:pt x="1080" y="3405"/>
                      </a:lnTo>
                      <a:lnTo>
                        <a:pt x="1240" y="3464"/>
                      </a:lnTo>
                      <a:lnTo>
                        <a:pt x="1417" y="3506"/>
                      </a:lnTo>
                      <a:lnTo>
                        <a:pt x="1585" y="3540"/>
                      </a:lnTo>
                      <a:lnTo>
                        <a:pt x="1771" y="3548"/>
                      </a:lnTo>
                      <a:lnTo>
                        <a:pt x="1948" y="3540"/>
                      </a:lnTo>
                      <a:lnTo>
                        <a:pt x="2125" y="3506"/>
                      </a:lnTo>
                      <a:lnTo>
                        <a:pt x="2293" y="3464"/>
                      </a:lnTo>
                      <a:lnTo>
                        <a:pt x="2462" y="3405"/>
                      </a:lnTo>
                      <a:lnTo>
                        <a:pt x="2613" y="3329"/>
                      </a:lnTo>
                      <a:lnTo>
                        <a:pt x="2757" y="3245"/>
                      </a:lnTo>
                      <a:lnTo>
                        <a:pt x="2900" y="3143"/>
                      </a:lnTo>
                      <a:lnTo>
                        <a:pt x="3026" y="3025"/>
                      </a:lnTo>
                      <a:lnTo>
                        <a:pt x="3136" y="2899"/>
                      </a:lnTo>
                      <a:lnTo>
                        <a:pt x="3237" y="2764"/>
                      </a:lnTo>
                      <a:lnTo>
                        <a:pt x="3330" y="2621"/>
                      </a:lnTo>
                      <a:lnTo>
                        <a:pt x="3406" y="2461"/>
                      </a:lnTo>
                      <a:lnTo>
                        <a:pt x="3465" y="2301"/>
                      </a:lnTo>
                      <a:lnTo>
                        <a:pt x="3507" y="2132"/>
                      </a:lnTo>
                      <a:lnTo>
                        <a:pt x="3532" y="1955"/>
                      </a:lnTo>
                      <a:lnTo>
                        <a:pt x="3540" y="1770"/>
                      </a:lnTo>
                      <a:lnTo>
                        <a:pt x="3532" y="1593"/>
                      </a:lnTo>
                      <a:lnTo>
                        <a:pt x="3507" y="1416"/>
                      </a:lnTo>
                      <a:lnTo>
                        <a:pt x="3465" y="1247"/>
                      </a:lnTo>
                      <a:lnTo>
                        <a:pt x="3406" y="1079"/>
                      </a:lnTo>
                      <a:lnTo>
                        <a:pt x="3330" y="927"/>
                      </a:lnTo>
                      <a:lnTo>
                        <a:pt x="3237" y="784"/>
                      </a:lnTo>
                      <a:lnTo>
                        <a:pt x="3136" y="649"/>
                      </a:lnTo>
                      <a:lnTo>
                        <a:pt x="3026" y="523"/>
                      </a:lnTo>
                      <a:lnTo>
                        <a:pt x="2900" y="405"/>
                      </a:lnTo>
                      <a:lnTo>
                        <a:pt x="2757" y="303"/>
                      </a:lnTo>
                      <a:lnTo>
                        <a:pt x="2613" y="211"/>
                      </a:lnTo>
                      <a:lnTo>
                        <a:pt x="2462" y="143"/>
                      </a:lnTo>
                      <a:lnTo>
                        <a:pt x="2293" y="84"/>
                      </a:lnTo>
                      <a:lnTo>
                        <a:pt x="2125" y="34"/>
                      </a:lnTo>
                      <a:lnTo>
                        <a:pt x="1948" y="8"/>
                      </a:lnTo>
                      <a:lnTo>
                        <a:pt x="177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521;p22">
                  <a:extLst>
                    <a:ext uri="{FF2B5EF4-FFF2-40B4-BE49-F238E27FC236}">
                      <a16:creationId xmlns:a16="http://schemas.microsoft.com/office/drawing/2014/main" id="{A453EB19-35AF-E292-7264-29A5E272BED9}"/>
                    </a:ext>
                  </a:extLst>
                </p:cNvPr>
                <p:cNvSpPr/>
                <p:nvPr/>
              </p:nvSpPr>
              <p:spPr>
                <a:xfrm>
                  <a:off x="1604273" y="1613128"/>
                  <a:ext cx="248029" cy="4539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62" h="9996" extrusionOk="0">
                      <a:moveTo>
                        <a:pt x="1880" y="0"/>
                      </a:moveTo>
                      <a:lnTo>
                        <a:pt x="1695" y="17"/>
                      </a:lnTo>
                      <a:lnTo>
                        <a:pt x="1509" y="51"/>
                      </a:lnTo>
                      <a:lnTo>
                        <a:pt x="1332" y="101"/>
                      </a:lnTo>
                      <a:lnTo>
                        <a:pt x="1155" y="169"/>
                      </a:lnTo>
                      <a:lnTo>
                        <a:pt x="987" y="253"/>
                      </a:lnTo>
                      <a:lnTo>
                        <a:pt x="827" y="354"/>
                      </a:lnTo>
                      <a:lnTo>
                        <a:pt x="675" y="472"/>
                      </a:lnTo>
                      <a:lnTo>
                        <a:pt x="540" y="607"/>
                      </a:lnTo>
                      <a:lnTo>
                        <a:pt x="405" y="750"/>
                      </a:lnTo>
                      <a:lnTo>
                        <a:pt x="355" y="835"/>
                      </a:lnTo>
                      <a:lnTo>
                        <a:pt x="296" y="919"/>
                      </a:lnTo>
                      <a:lnTo>
                        <a:pt x="245" y="1003"/>
                      </a:lnTo>
                      <a:lnTo>
                        <a:pt x="195" y="1087"/>
                      </a:lnTo>
                      <a:lnTo>
                        <a:pt x="119" y="1273"/>
                      </a:lnTo>
                      <a:lnTo>
                        <a:pt x="60" y="1458"/>
                      </a:lnTo>
                      <a:lnTo>
                        <a:pt x="26" y="1644"/>
                      </a:lnTo>
                      <a:lnTo>
                        <a:pt x="1" y="1829"/>
                      </a:lnTo>
                      <a:lnTo>
                        <a:pt x="1" y="2014"/>
                      </a:lnTo>
                      <a:lnTo>
                        <a:pt x="18" y="2200"/>
                      </a:lnTo>
                      <a:lnTo>
                        <a:pt x="51" y="2385"/>
                      </a:lnTo>
                      <a:lnTo>
                        <a:pt x="102" y="2562"/>
                      </a:lnTo>
                      <a:lnTo>
                        <a:pt x="169" y="2739"/>
                      </a:lnTo>
                      <a:lnTo>
                        <a:pt x="254" y="2908"/>
                      </a:lnTo>
                      <a:lnTo>
                        <a:pt x="355" y="3068"/>
                      </a:lnTo>
                      <a:lnTo>
                        <a:pt x="473" y="3220"/>
                      </a:lnTo>
                      <a:lnTo>
                        <a:pt x="599" y="3354"/>
                      </a:lnTo>
                      <a:lnTo>
                        <a:pt x="751" y="3481"/>
                      </a:lnTo>
                      <a:lnTo>
                        <a:pt x="827" y="3540"/>
                      </a:lnTo>
                      <a:lnTo>
                        <a:pt x="911" y="3599"/>
                      </a:lnTo>
                      <a:lnTo>
                        <a:pt x="1113" y="3734"/>
                      </a:lnTo>
                      <a:lnTo>
                        <a:pt x="1299" y="3877"/>
                      </a:lnTo>
                      <a:lnTo>
                        <a:pt x="1467" y="4020"/>
                      </a:lnTo>
                      <a:lnTo>
                        <a:pt x="1627" y="4172"/>
                      </a:lnTo>
                      <a:lnTo>
                        <a:pt x="1771" y="4332"/>
                      </a:lnTo>
                      <a:lnTo>
                        <a:pt x="1897" y="4492"/>
                      </a:lnTo>
                      <a:lnTo>
                        <a:pt x="2023" y="4661"/>
                      </a:lnTo>
                      <a:lnTo>
                        <a:pt x="2133" y="4829"/>
                      </a:lnTo>
                      <a:lnTo>
                        <a:pt x="2234" y="4998"/>
                      </a:lnTo>
                      <a:lnTo>
                        <a:pt x="2327" y="5175"/>
                      </a:lnTo>
                      <a:lnTo>
                        <a:pt x="2504" y="5529"/>
                      </a:lnTo>
                      <a:lnTo>
                        <a:pt x="2672" y="5891"/>
                      </a:lnTo>
                      <a:lnTo>
                        <a:pt x="2832" y="6253"/>
                      </a:lnTo>
                      <a:lnTo>
                        <a:pt x="2984" y="6616"/>
                      </a:lnTo>
                      <a:lnTo>
                        <a:pt x="3136" y="6978"/>
                      </a:lnTo>
                      <a:lnTo>
                        <a:pt x="3271" y="7349"/>
                      </a:lnTo>
                      <a:lnTo>
                        <a:pt x="3389" y="7728"/>
                      </a:lnTo>
                      <a:lnTo>
                        <a:pt x="3507" y="8099"/>
                      </a:lnTo>
                      <a:lnTo>
                        <a:pt x="3608" y="8487"/>
                      </a:lnTo>
                      <a:lnTo>
                        <a:pt x="3700" y="8874"/>
                      </a:lnTo>
                      <a:lnTo>
                        <a:pt x="3734" y="9068"/>
                      </a:lnTo>
                      <a:lnTo>
                        <a:pt x="3768" y="9271"/>
                      </a:lnTo>
                      <a:lnTo>
                        <a:pt x="3785" y="9355"/>
                      </a:lnTo>
                      <a:lnTo>
                        <a:pt x="3810" y="9439"/>
                      </a:lnTo>
                      <a:lnTo>
                        <a:pt x="3844" y="9523"/>
                      </a:lnTo>
                      <a:lnTo>
                        <a:pt x="3886" y="9608"/>
                      </a:lnTo>
                      <a:lnTo>
                        <a:pt x="3936" y="9675"/>
                      </a:lnTo>
                      <a:lnTo>
                        <a:pt x="3995" y="9742"/>
                      </a:lnTo>
                      <a:lnTo>
                        <a:pt x="4054" y="9801"/>
                      </a:lnTo>
                      <a:lnTo>
                        <a:pt x="4122" y="9852"/>
                      </a:lnTo>
                      <a:lnTo>
                        <a:pt x="4198" y="9894"/>
                      </a:lnTo>
                      <a:lnTo>
                        <a:pt x="4265" y="9928"/>
                      </a:lnTo>
                      <a:lnTo>
                        <a:pt x="4341" y="9962"/>
                      </a:lnTo>
                      <a:lnTo>
                        <a:pt x="4425" y="9978"/>
                      </a:lnTo>
                      <a:lnTo>
                        <a:pt x="4501" y="9995"/>
                      </a:lnTo>
                      <a:lnTo>
                        <a:pt x="4670" y="9995"/>
                      </a:lnTo>
                      <a:lnTo>
                        <a:pt x="4745" y="9987"/>
                      </a:lnTo>
                      <a:lnTo>
                        <a:pt x="4830" y="9970"/>
                      </a:lnTo>
                      <a:lnTo>
                        <a:pt x="4914" y="9945"/>
                      </a:lnTo>
                      <a:lnTo>
                        <a:pt x="4990" y="9911"/>
                      </a:lnTo>
                      <a:lnTo>
                        <a:pt x="5066" y="9869"/>
                      </a:lnTo>
                      <a:lnTo>
                        <a:pt x="5133" y="9818"/>
                      </a:lnTo>
                      <a:lnTo>
                        <a:pt x="5201" y="9759"/>
                      </a:lnTo>
                      <a:lnTo>
                        <a:pt x="5259" y="9700"/>
                      </a:lnTo>
                      <a:lnTo>
                        <a:pt x="5310" y="9633"/>
                      </a:lnTo>
                      <a:lnTo>
                        <a:pt x="5352" y="9557"/>
                      </a:lnTo>
                      <a:lnTo>
                        <a:pt x="5386" y="9490"/>
                      </a:lnTo>
                      <a:lnTo>
                        <a:pt x="5420" y="9414"/>
                      </a:lnTo>
                      <a:lnTo>
                        <a:pt x="5436" y="9330"/>
                      </a:lnTo>
                      <a:lnTo>
                        <a:pt x="5453" y="9254"/>
                      </a:lnTo>
                      <a:lnTo>
                        <a:pt x="5462" y="9169"/>
                      </a:lnTo>
                      <a:lnTo>
                        <a:pt x="5453" y="9085"/>
                      </a:lnTo>
                      <a:lnTo>
                        <a:pt x="5445" y="9009"/>
                      </a:lnTo>
                      <a:lnTo>
                        <a:pt x="5428" y="8925"/>
                      </a:lnTo>
                      <a:lnTo>
                        <a:pt x="5403" y="8841"/>
                      </a:lnTo>
                      <a:lnTo>
                        <a:pt x="5369" y="8765"/>
                      </a:lnTo>
                      <a:lnTo>
                        <a:pt x="5327" y="8689"/>
                      </a:lnTo>
                      <a:lnTo>
                        <a:pt x="5217" y="8520"/>
                      </a:lnTo>
                      <a:lnTo>
                        <a:pt x="5116" y="8344"/>
                      </a:lnTo>
                      <a:lnTo>
                        <a:pt x="4931" y="7998"/>
                      </a:lnTo>
                      <a:lnTo>
                        <a:pt x="4762" y="7636"/>
                      </a:lnTo>
                      <a:lnTo>
                        <a:pt x="4602" y="7273"/>
                      </a:lnTo>
                      <a:lnTo>
                        <a:pt x="4459" y="6911"/>
                      </a:lnTo>
                      <a:lnTo>
                        <a:pt x="4316" y="6540"/>
                      </a:lnTo>
                      <a:lnTo>
                        <a:pt x="4189" y="6169"/>
                      </a:lnTo>
                      <a:lnTo>
                        <a:pt x="4071" y="5790"/>
                      </a:lnTo>
                      <a:lnTo>
                        <a:pt x="3953" y="5411"/>
                      </a:lnTo>
                      <a:lnTo>
                        <a:pt x="3852" y="5031"/>
                      </a:lnTo>
                      <a:lnTo>
                        <a:pt x="3751" y="4652"/>
                      </a:lnTo>
                      <a:lnTo>
                        <a:pt x="3709" y="4458"/>
                      </a:lnTo>
                      <a:lnTo>
                        <a:pt x="3675" y="4256"/>
                      </a:lnTo>
                      <a:lnTo>
                        <a:pt x="3650" y="4054"/>
                      </a:lnTo>
                      <a:lnTo>
                        <a:pt x="3633" y="3852"/>
                      </a:lnTo>
                      <a:lnTo>
                        <a:pt x="3633" y="3641"/>
                      </a:lnTo>
                      <a:lnTo>
                        <a:pt x="3633" y="3430"/>
                      </a:lnTo>
                      <a:lnTo>
                        <a:pt x="3658" y="3220"/>
                      </a:lnTo>
                      <a:lnTo>
                        <a:pt x="3684" y="2992"/>
                      </a:lnTo>
                      <a:lnTo>
                        <a:pt x="3734" y="2764"/>
                      </a:lnTo>
                      <a:lnTo>
                        <a:pt x="3802" y="2529"/>
                      </a:lnTo>
                      <a:lnTo>
                        <a:pt x="3844" y="2377"/>
                      </a:lnTo>
                      <a:lnTo>
                        <a:pt x="3869" y="2217"/>
                      </a:lnTo>
                      <a:lnTo>
                        <a:pt x="3886" y="2057"/>
                      </a:lnTo>
                      <a:lnTo>
                        <a:pt x="3886" y="1905"/>
                      </a:lnTo>
                      <a:lnTo>
                        <a:pt x="3877" y="1745"/>
                      </a:lnTo>
                      <a:lnTo>
                        <a:pt x="3861" y="1593"/>
                      </a:lnTo>
                      <a:lnTo>
                        <a:pt x="3818" y="1433"/>
                      </a:lnTo>
                      <a:lnTo>
                        <a:pt x="3776" y="1290"/>
                      </a:lnTo>
                      <a:lnTo>
                        <a:pt x="3717" y="1138"/>
                      </a:lnTo>
                      <a:lnTo>
                        <a:pt x="3641" y="995"/>
                      </a:lnTo>
                      <a:lnTo>
                        <a:pt x="3557" y="860"/>
                      </a:lnTo>
                      <a:lnTo>
                        <a:pt x="3464" y="733"/>
                      </a:lnTo>
                      <a:lnTo>
                        <a:pt x="3363" y="615"/>
                      </a:lnTo>
                      <a:lnTo>
                        <a:pt x="3245" y="497"/>
                      </a:lnTo>
                      <a:lnTo>
                        <a:pt x="3119" y="396"/>
                      </a:lnTo>
                      <a:lnTo>
                        <a:pt x="2976" y="295"/>
                      </a:lnTo>
                      <a:lnTo>
                        <a:pt x="2891" y="245"/>
                      </a:lnTo>
                      <a:lnTo>
                        <a:pt x="2799" y="203"/>
                      </a:lnTo>
                      <a:lnTo>
                        <a:pt x="2622" y="127"/>
                      </a:lnTo>
                      <a:lnTo>
                        <a:pt x="2436" y="68"/>
                      </a:lnTo>
                      <a:lnTo>
                        <a:pt x="2251" y="26"/>
                      </a:lnTo>
                      <a:lnTo>
                        <a:pt x="2065" y="9"/>
                      </a:lnTo>
                      <a:lnTo>
                        <a:pt x="188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" name="Google Shape;522;p22">
                  <a:extLst>
                    <a:ext uri="{FF2B5EF4-FFF2-40B4-BE49-F238E27FC236}">
                      <a16:creationId xmlns:a16="http://schemas.microsoft.com/office/drawing/2014/main" id="{1D303DF3-4556-045A-B3BC-D8CCFEBC4014}"/>
                    </a:ext>
                  </a:extLst>
                </p:cNvPr>
                <p:cNvSpPr/>
                <p:nvPr/>
              </p:nvSpPr>
              <p:spPr>
                <a:xfrm>
                  <a:off x="2361615" y="1600096"/>
                  <a:ext cx="185681" cy="470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89" h="10359" extrusionOk="0">
                      <a:moveTo>
                        <a:pt x="2150" y="1"/>
                      </a:moveTo>
                      <a:lnTo>
                        <a:pt x="1964" y="9"/>
                      </a:lnTo>
                      <a:lnTo>
                        <a:pt x="1779" y="34"/>
                      </a:lnTo>
                      <a:lnTo>
                        <a:pt x="1594" y="77"/>
                      </a:lnTo>
                      <a:lnTo>
                        <a:pt x="1408" y="144"/>
                      </a:lnTo>
                      <a:lnTo>
                        <a:pt x="1315" y="178"/>
                      </a:lnTo>
                      <a:lnTo>
                        <a:pt x="1223" y="228"/>
                      </a:lnTo>
                      <a:lnTo>
                        <a:pt x="1138" y="279"/>
                      </a:lnTo>
                      <a:lnTo>
                        <a:pt x="1054" y="329"/>
                      </a:lnTo>
                      <a:lnTo>
                        <a:pt x="894" y="447"/>
                      </a:lnTo>
                      <a:lnTo>
                        <a:pt x="759" y="574"/>
                      </a:lnTo>
                      <a:lnTo>
                        <a:pt x="624" y="717"/>
                      </a:lnTo>
                      <a:lnTo>
                        <a:pt x="515" y="869"/>
                      </a:lnTo>
                      <a:lnTo>
                        <a:pt x="422" y="1029"/>
                      </a:lnTo>
                      <a:lnTo>
                        <a:pt x="338" y="1197"/>
                      </a:lnTo>
                      <a:lnTo>
                        <a:pt x="279" y="1374"/>
                      </a:lnTo>
                      <a:lnTo>
                        <a:pt x="237" y="1560"/>
                      </a:lnTo>
                      <a:lnTo>
                        <a:pt x="203" y="1745"/>
                      </a:lnTo>
                      <a:lnTo>
                        <a:pt x="195" y="1931"/>
                      </a:lnTo>
                      <a:lnTo>
                        <a:pt x="203" y="2116"/>
                      </a:lnTo>
                      <a:lnTo>
                        <a:pt x="228" y="2310"/>
                      </a:lnTo>
                      <a:lnTo>
                        <a:pt x="270" y="2495"/>
                      </a:lnTo>
                      <a:lnTo>
                        <a:pt x="338" y="2681"/>
                      </a:lnTo>
                      <a:lnTo>
                        <a:pt x="380" y="2773"/>
                      </a:lnTo>
                      <a:lnTo>
                        <a:pt x="422" y="2858"/>
                      </a:lnTo>
                      <a:lnTo>
                        <a:pt x="532" y="3077"/>
                      </a:lnTo>
                      <a:lnTo>
                        <a:pt x="624" y="3296"/>
                      </a:lnTo>
                      <a:lnTo>
                        <a:pt x="692" y="3507"/>
                      </a:lnTo>
                      <a:lnTo>
                        <a:pt x="751" y="3717"/>
                      </a:lnTo>
                      <a:lnTo>
                        <a:pt x="801" y="3920"/>
                      </a:lnTo>
                      <a:lnTo>
                        <a:pt x="827" y="4130"/>
                      </a:lnTo>
                      <a:lnTo>
                        <a:pt x="852" y="4332"/>
                      </a:lnTo>
                      <a:lnTo>
                        <a:pt x="860" y="4535"/>
                      </a:lnTo>
                      <a:lnTo>
                        <a:pt x="869" y="4737"/>
                      </a:lnTo>
                      <a:lnTo>
                        <a:pt x="860" y="4931"/>
                      </a:lnTo>
                      <a:lnTo>
                        <a:pt x="844" y="5327"/>
                      </a:lnTo>
                      <a:lnTo>
                        <a:pt x="801" y="5723"/>
                      </a:lnTo>
                      <a:lnTo>
                        <a:pt x="768" y="6119"/>
                      </a:lnTo>
                      <a:lnTo>
                        <a:pt x="717" y="6507"/>
                      </a:lnTo>
                      <a:lnTo>
                        <a:pt x="658" y="6894"/>
                      </a:lnTo>
                      <a:lnTo>
                        <a:pt x="591" y="7282"/>
                      </a:lnTo>
                      <a:lnTo>
                        <a:pt x="515" y="7670"/>
                      </a:lnTo>
                      <a:lnTo>
                        <a:pt x="422" y="8057"/>
                      </a:lnTo>
                      <a:lnTo>
                        <a:pt x="321" y="8437"/>
                      </a:lnTo>
                      <a:lnTo>
                        <a:pt x="203" y="8816"/>
                      </a:lnTo>
                      <a:lnTo>
                        <a:pt x="136" y="9010"/>
                      </a:lnTo>
                      <a:lnTo>
                        <a:pt x="68" y="9195"/>
                      </a:lnTo>
                      <a:lnTo>
                        <a:pt x="34" y="9279"/>
                      </a:lnTo>
                      <a:lnTo>
                        <a:pt x="18" y="9364"/>
                      </a:lnTo>
                      <a:lnTo>
                        <a:pt x="9" y="9456"/>
                      </a:lnTo>
                      <a:lnTo>
                        <a:pt x="1" y="9549"/>
                      </a:lnTo>
                      <a:lnTo>
                        <a:pt x="9" y="9633"/>
                      </a:lnTo>
                      <a:lnTo>
                        <a:pt x="26" y="9718"/>
                      </a:lnTo>
                      <a:lnTo>
                        <a:pt x="51" y="9802"/>
                      </a:lnTo>
                      <a:lnTo>
                        <a:pt x="85" y="9878"/>
                      </a:lnTo>
                      <a:lnTo>
                        <a:pt x="127" y="9954"/>
                      </a:lnTo>
                      <a:lnTo>
                        <a:pt x="169" y="10021"/>
                      </a:lnTo>
                      <a:lnTo>
                        <a:pt x="220" y="10080"/>
                      </a:lnTo>
                      <a:lnTo>
                        <a:pt x="279" y="10139"/>
                      </a:lnTo>
                      <a:lnTo>
                        <a:pt x="346" y="10190"/>
                      </a:lnTo>
                      <a:lnTo>
                        <a:pt x="414" y="10240"/>
                      </a:lnTo>
                      <a:lnTo>
                        <a:pt x="481" y="10274"/>
                      </a:lnTo>
                      <a:lnTo>
                        <a:pt x="557" y="10308"/>
                      </a:lnTo>
                      <a:lnTo>
                        <a:pt x="641" y="10333"/>
                      </a:lnTo>
                      <a:lnTo>
                        <a:pt x="717" y="10350"/>
                      </a:lnTo>
                      <a:lnTo>
                        <a:pt x="810" y="10358"/>
                      </a:lnTo>
                      <a:lnTo>
                        <a:pt x="894" y="10358"/>
                      </a:lnTo>
                      <a:lnTo>
                        <a:pt x="978" y="10350"/>
                      </a:lnTo>
                      <a:lnTo>
                        <a:pt x="1063" y="10333"/>
                      </a:lnTo>
                      <a:lnTo>
                        <a:pt x="1147" y="10308"/>
                      </a:lnTo>
                      <a:lnTo>
                        <a:pt x="1223" y="10282"/>
                      </a:lnTo>
                      <a:lnTo>
                        <a:pt x="1290" y="10240"/>
                      </a:lnTo>
                      <a:lnTo>
                        <a:pt x="1366" y="10198"/>
                      </a:lnTo>
                      <a:lnTo>
                        <a:pt x="1425" y="10139"/>
                      </a:lnTo>
                      <a:lnTo>
                        <a:pt x="1484" y="10088"/>
                      </a:lnTo>
                      <a:lnTo>
                        <a:pt x="1535" y="10021"/>
                      </a:lnTo>
                      <a:lnTo>
                        <a:pt x="1585" y="9954"/>
                      </a:lnTo>
                      <a:lnTo>
                        <a:pt x="1619" y="9886"/>
                      </a:lnTo>
                      <a:lnTo>
                        <a:pt x="1653" y="9810"/>
                      </a:lnTo>
                      <a:lnTo>
                        <a:pt x="1678" y="9726"/>
                      </a:lnTo>
                      <a:lnTo>
                        <a:pt x="1695" y="9642"/>
                      </a:lnTo>
                      <a:lnTo>
                        <a:pt x="1703" y="9558"/>
                      </a:lnTo>
                      <a:lnTo>
                        <a:pt x="1703" y="9473"/>
                      </a:lnTo>
                      <a:lnTo>
                        <a:pt x="1703" y="9271"/>
                      </a:lnTo>
                      <a:lnTo>
                        <a:pt x="1695" y="9069"/>
                      </a:lnTo>
                      <a:lnTo>
                        <a:pt x="1712" y="8673"/>
                      </a:lnTo>
                      <a:lnTo>
                        <a:pt x="1745" y="8277"/>
                      </a:lnTo>
                      <a:lnTo>
                        <a:pt x="1787" y="7889"/>
                      </a:lnTo>
                      <a:lnTo>
                        <a:pt x="1838" y="7493"/>
                      </a:lnTo>
                      <a:lnTo>
                        <a:pt x="1905" y="7105"/>
                      </a:lnTo>
                      <a:lnTo>
                        <a:pt x="1981" y="6717"/>
                      </a:lnTo>
                      <a:lnTo>
                        <a:pt x="2057" y="6338"/>
                      </a:lnTo>
                      <a:lnTo>
                        <a:pt x="2150" y="5951"/>
                      </a:lnTo>
                      <a:lnTo>
                        <a:pt x="2251" y="5571"/>
                      </a:lnTo>
                      <a:lnTo>
                        <a:pt x="2360" y="5184"/>
                      </a:lnTo>
                      <a:lnTo>
                        <a:pt x="2419" y="4998"/>
                      </a:lnTo>
                      <a:lnTo>
                        <a:pt x="2487" y="4813"/>
                      </a:lnTo>
                      <a:lnTo>
                        <a:pt x="2571" y="4619"/>
                      </a:lnTo>
                      <a:lnTo>
                        <a:pt x="2655" y="4434"/>
                      </a:lnTo>
                      <a:lnTo>
                        <a:pt x="2757" y="4257"/>
                      </a:lnTo>
                      <a:lnTo>
                        <a:pt x="2866" y="4071"/>
                      </a:lnTo>
                      <a:lnTo>
                        <a:pt x="2993" y="3894"/>
                      </a:lnTo>
                      <a:lnTo>
                        <a:pt x="3127" y="3717"/>
                      </a:lnTo>
                      <a:lnTo>
                        <a:pt x="3287" y="3549"/>
                      </a:lnTo>
                      <a:lnTo>
                        <a:pt x="3456" y="3372"/>
                      </a:lnTo>
                      <a:lnTo>
                        <a:pt x="3574" y="3262"/>
                      </a:lnTo>
                      <a:lnTo>
                        <a:pt x="3675" y="3136"/>
                      </a:lnTo>
                      <a:lnTo>
                        <a:pt x="3768" y="3009"/>
                      </a:lnTo>
                      <a:lnTo>
                        <a:pt x="3852" y="2875"/>
                      </a:lnTo>
                      <a:lnTo>
                        <a:pt x="3920" y="2731"/>
                      </a:lnTo>
                      <a:lnTo>
                        <a:pt x="3979" y="2588"/>
                      </a:lnTo>
                      <a:lnTo>
                        <a:pt x="4021" y="2436"/>
                      </a:lnTo>
                      <a:lnTo>
                        <a:pt x="4054" y="2285"/>
                      </a:lnTo>
                      <a:lnTo>
                        <a:pt x="4080" y="2124"/>
                      </a:lnTo>
                      <a:lnTo>
                        <a:pt x="4088" y="1964"/>
                      </a:lnTo>
                      <a:lnTo>
                        <a:pt x="4080" y="1813"/>
                      </a:lnTo>
                      <a:lnTo>
                        <a:pt x="4063" y="1653"/>
                      </a:lnTo>
                      <a:lnTo>
                        <a:pt x="4029" y="1492"/>
                      </a:lnTo>
                      <a:lnTo>
                        <a:pt x="3987" y="1332"/>
                      </a:lnTo>
                      <a:lnTo>
                        <a:pt x="3928" y="1181"/>
                      </a:lnTo>
                      <a:lnTo>
                        <a:pt x="3861" y="1029"/>
                      </a:lnTo>
                      <a:lnTo>
                        <a:pt x="3810" y="945"/>
                      </a:lnTo>
                      <a:lnTo>
                        <a:pt x="3751" y="860"/>
                      </a:lnTo>
                      <a:lnTo>
                        <a:pt x="3641" y="700"/>
                      </a:lnTo>
                      <a:lnTo>
                        <a:pt x="3507" y="557"/>
                      </a:lnTo>
                      <a:lnTo>
                        <a:pt x="3363" y="431"/>
                      </a:lnTo>
                      <a:lnTo>
                        <a:pt x="3212" y="321"/>
                      </a:lnTo>
                      <a:lnTo>
                        <a:pt x="3052" y="228"/>
                      </a:lnTo>
                      <a:lnTo>
                        <a:pt x="2883" y="144"/>
                      </a:lnTo>
                      <a:lnTo>
                        <a:pt x="2706" y="85"/>
                      </a:lnTo>
                      <a:lnTo>
                        <a:pt x="2529" y="34"/>
                      </a:lnTo>
                      <a:lnTo>
                        <a:pt x="2344" y="9"/>
                      </a:lnTo>
                      <a:lnTo>
                        <a:pt x="2150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" name="Google Shape;523;p22">
                  <a:extLst>
                    <a:ext uri="{FF2B5EF4-FFF2-40B4-BE49-F238E27FC236}">
                      <a16:creationId xmlns:a16="http://schemas.microsoft.com/office/drawing/2014/main" id="{F6F029A6-4018-A4FA-A026-C50B2A496DFF}"/>
                    </a:ext>
                  </a:extLst>
                </p:cNvPr>
                <p:cNvSpPr/>
                <p:nvPr/>
              </p:nvSpPr>
              <p:spPr>
                <a:xfrm>
                  <a:off x="2009191" y="1549600"/>
                  <a:ext cx="176463" cy="4757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6" h="10476" extrusionOk="0">
                      <a:moveTo>
                        <a:pt x="1837" y="0"/>
                      </a:moveTo>
                      <a:lnTo>
                        <a:pt x="1652" y="26"/>
                      </a:lnTo>
                      <a:lnTo>
                        <a:pt x="1466" y="59"/>
                      </a:lnTo>
                      <a:lnTo>
                        <a:pt x="1281" y="118"/>
                      </a:lnTo>
                      <a:lnTo>
                        <a:pt x="1104" y="194"/>
                      </a:lnTo>
                      <a:lnTo>
                        <a:pt x="935" y="287"/>
                      </a:lnTo>
                      <a:lnTo>
                        <a:pt x="851" y="337"/>
                      </a:lnTo>
                      <a:lnTo>
                        <a:pt x="767" y="396"/>
                      </a:lnTo>
                      <a:lnTo>
                        <a:pt x="691" y="455"/>
                      </a:lnTo>
                      <a:lnTo>
                        <a:pt x="615" y="523"/>
                      </a:lnTo>
                      <a:lnTo>
                        <a:pt x="480" y="666"/>
                      </a:lnTo>
                      <a:lnTo>
                        <a:pt x="362" y="818"/>
                      </a:lnTo>
                      <a:lnTo>
                        <a:pt x="253" y="978"/>
                      </a:lnTo>
                      <a:lnTo>
                        <a:pt x="169" y="1146"/>
                      </a:lnTo>
                      <a:lnTo>
                        <a:pt x="101" y="1315"/>
                      </a:lnTo>
                      <a:lnTo>
                        <a:pt x="51" y="1500"/>
                      </a:lnTo>
                      <a:lnTo>
                        <a:pt x="17" y="1677"/>
                      </a:lnTo>
                      <a:lnTo>
                        <a:pt x="0" y="1863"/>
                      </a:lnTo>
                      <a:lnTo>
                        <a:pt x="0" y="2057"/>
                      </a:lnTo>
                      <a:lnTo>
                        <a:pt x="17" y="2242"/>
                      </a:lnTo>
                      <a:lnTo>
                        <a:pt x="59" y="2427"/>
                      </a:lnTo>
                      <a:lnTo>
                        <a:pt x="110" y="2604"/>
                      </a:lnTo>
                      <a:lnTo>
                        <a:pt x="185" y="2781"/>
                      </a:lnTo>
                      <a:lnTo>
                        <a:pt x="278" y="2958"/>
                      </a:lnTo>
                      <a:lnTo>
                        <a:pt x="329" y="3043"/>
                      </a:lnTo>
                      <a:lnTo>
                        <a:pt x="388" y="3118"/>
                      </a:lnTo>
                      <a:lnTo>
                        <a:pt x="531" y="3321"/>
                      </a:lnTo>
                      <a:lnTo>
                        <a:pt x="657" y="3515"/>
                      </a:lnTo>
                      <a:lnTo>
                        <a:pt x="759" y="3717"/>
                      </a:lnTo>
                      <a:lnTo>
                        <a:pt x="851" y="3911"/>
                      </a:lnTo>
                      <a:lnTo>
                        <a:pt x="927" y="4113"/>
                      </a:lnTo>
                      <a:lnTo>
                        <a:pt x="994" y="4307"/>
                      </a:lnTo>
                      <a:lnTo>
                        <a:pt x="1045" y="4509"/>
                      </a:lnTo>
                      <a:lnTo>
                        <a:pt x="1087" y="4703"/>
                      </a:lnTo>
                      <a:lnTo>
                        <a:pt x="1129" y="4905"/>
                      </a:lnTo>
                      <a:lnTo>
                        <a:pt x="1155" y="5099"/>
                      </a:lnTo>
                      <a:lnTo>
                        <a:pt x="1197" y="5495"/>
                      </a:lnTo>
                      <a:lnTo>
                        <a:pt x="1222" y="5891"/>
                      </a:lnTo>
                      <a:lnTo>
                        <a:pt x="1239" y="6287"/>
                      </a:lnTo>
                      <a:lnTo>
                        <a:pt x="1256" y="6675"/>
                      </a:lnTo>
                      <a:lnTo>
                        <a:pt x="1264" y="7071"/>
                      </a:lnTo>
                      <a:lnTo>
                        <a:pt x="1256" y="7467"/>
                      </a:lnTo>
                      <a:lnTo>
                        <a:pt x="1239" y="7863"/>
                      </a:lnTo>
                      <a:lnTo>
                        <a:pt x="1214" y="8251"/>
                      </a:lnTo>
                      <a:lnTo>
                        <a:pt x="1171" y="8647"/>
                      </a:lnTo>
                      <a:lnTo>
                        <a:pt x="1112" y="9043"/>
                      </a:lnTo>
                      <a:lnTo>
                        <a:pt x="1079" y="9237"/>
                      </a:lnTo>
                      <a:lnTo>
                        <a:pt x="1037" y="9431"/>
                      </a:lnTo>
                      <a:lnTo>
                        <a:pt x="1020" y="9523"/>
                      </a:lnTo>
                      <a:lnTo>
                        <a:pt x="1020" y="9608"/>
                      </a:lnTo>
                      <a:lnTo>
                        <a:pt x="1020" y="9700"/>
                      </a:lnTo>
                      <a:lnTo>
                        <a:pt x="1037" y="9793"/>
                      </a:lnTo>
                      <a:lnTo>
                        <a:pt x="1053" y="9877"/>
                      </a:lnTo>
                      <a:lnTo>
                        <a:pt x="1087" y="9962"/>
                      </a:lnTo>
                      <a:lnTo>
                        <a:pt x="1121" y="10037"/>
                      </a:lnTo>
                      <a:lnTo>
                        <a:pt x="1163" y="10105"/>
                      </a:lnTo>
                      <a:lnTo>
                        <a:pt x="1214" y="10172"/>
                      </a:lnTo>
                      <a:lnTo>
                        <a:pt x="1273" y="10231"/>
                      </a:lnTo>
                      <a:lnTo>
                        <a:pt x="1332" y="10282"/>
                      </a:lnTo>
                      <a:lnTo>
                        <a:pt x="1399" y="10332"/>
                      </a:lnTo>
                      <a:lnTo>
                        <a:pt x="1466" y="10375"/>
                      </a:lnTo>
                      <a:lnTo>
                        <a:pt x="1542" y="10408"/>
                      </a:lnTo>
                      <a:lnTo>
                        <a:pt x="1618" y="10434"/>
                      </a:lnTo>
                      <a:lnTo>
                        <a:pt x="1702" y="10459"/>
                      </a:lnTo>
                      <a:lnTo>
                        <a:pt x="1787" y="10467"/>
                      </a:lnTo>
                      <a:lnTo>
                        <a:pt x="1871" y="10476"/>
                      </a:lnTo>
                      <a:lnTo>
                        <a:pt x="1955" y="10467"/>
                      </a:lnTo>
                      <a:lnTo>
                        <a:pt x="2039" y="10459"/>
                      </a:lnTo>
                      <a:lnTo>
                        <a:pt x="2124" y="10434"/>
                      </a:lnTo>
                      <a:lnTo>
                        <a:pt x="2200" y="10408"/>
                      </a:lnTo>
                      <a:lnTo>
                        <a:pt x="2275" y="10366"/>
                      </a:lnTo>
                      <a:lnTo>
                        <a:pt x="2351" y="10324"/>
                      </a:lnTo>
                      <a:lnTo>
                        <a:pt x="2419" y="10273"/>
                      </a:lnTo>
                      <a:lnTo>
                        <a:pt x="2478" y="10214"/>
                      </a:lnTo>
                      <a:lnTo>
                        <a:pt x="2528" y="10155"/>
                      </a:lnTo>
                      <a:lnTo>
                        <a:pt x="2579" y="10088"/>
                      </a:lnTo>
                      <a:lnTo>
                        <a:pt x="2621" y="10021"/>
                      </a:lnTo>
                      <a:lnTo>
                        <a:pt x="2655" y="9945"/>
                      </a:lnTo>
                      <a:lnTo>
                        <a:pt x="2680" y="9869"/>
                      </a:lnTo>
                      <a:lnTo>
                        <a:pt x="2705" y="9785"/>
                      </a:lnTo>
                      <a:lnTo>
                        <a:pt x="2714" y="9709"/>
                      </a:lnTo>
                      <a:lnTo>
                        <a:pt x="2722" y="9625"/>
                      </a:lnTo>
                      <a:lnTo>
                        <a:pt x="2714" y="9540"/>
                      </a:lnTo>
                      <a:lnTo>
                        <a:pt x="2697" y="9448"/>
                      </a:lnTo>
                      <a:lnTo>
                        <a:pt x="2663" y="9254"/>
                      </a:lnTo>
                      <a:lnTo>
                        <a:pt x="2629" y="9051"/>
                      </a:lnTo>
                      <a:lnTo>
                        <a:pt x="2579" y="8664"/>
                      </a:lnTo>
                      <a:lnTo>
                        <a:pt x="2554" y="8268"/>
                      </a:lnTo>
                      <a:lnTo>
                        <a:pt x="2528" y="7872"/>
                      </a:lnTo>
                      <a:lnTo>
                        <a:pt x="2520" y="7476"/>
                      </a:lnTo>
                      <a:lnTo>
                        <a:pt x="2520" y="7088"/>
                      </a:lnTo>
                      <a:lnTo>
                        <a:pt x="2537" y="6692"/>
                      </a:lnTo>
                      <a:lnTo>
                        <a:pt x="2554" y="6296"/>
                      </a:lnTo>
                      <a:lnTo>
                        <a:pt x="2587" y="5900"/>
                      </a:lnTo>
                      <a:lnTo>
                        <a:pt x="2621" y="5512"/>
                      </a:lnTo>
                      <a:lnTo>
                        <a:pt x="2672" y="5116"/>
                      </a:lnTo>
                      <a:lnTo>
                        <a:pt x="2697" y="4922"/>
                      </a:lnTo>
                      <a:lnTo>
                        <a:pt x="2739" y="4720"/>
                      </a:lnTo>
                      <a:lnTo>
                        <a:pt x="2790" y="4526"/>
                      </a:lnTo>
                      <a:lnTo>
                        <a:pt x="2840" y="4332"/>
                      </a:lnTo>
                      <a:lnTo>
                        <a:pt x="2916" y="4130"/>
                      </a:lnTo>
                      <a:lnTo>
                        <a:pt x="2992" y="3936"/>
                      </a:lnTo>
                      <a:lnTo>
                        <a:pt x="3093" y="3742"/>
                      </a:lnTo>
                      <a:lnTo>
                        <a:pt x="3202" y="3540"/>
                      </a:lnTo>
                      <a:lnTo>
                        <a:pt x="3329" y="3346"/>
                      </a:lnTo>
                      <a:lnTo>
                        <a:pt x="3472" y="3152"/>
                      </a:lnTo>
                      <a:lnTo>
                        <a:pt x="3565" y="3026"/>
                      </a:lnTo>
                      <a:lnTo>
                        <a:pt x="3649" y="2883"/>
                      </a:lnTo>
                      <a:lnTo>
                        <a:pt x="3717" y="2739"/>
                      </a:lnTo>
                      <a:lnTo>
                        <a:pt x="3776" y="2596"/>
                      </a:lnTo>
                      <a:lnTo>
                        <a:pt x="3826" y="2444"/>
                      </a:lnTo>
                      <a:lnTo>
                        <a:pt x="3860" y="2293"/>
                      </a:lnTo>
                      <a:lnTo>
                        <a:pt x="3877" y="2132"/>
                      </a:lnTo>
                      <a:lnTo>
                        <a:pt x="3885" y="1981"/>
                      </a:lnTo>
                      <a:lnTo>
                        <a:pt x="3885" y="1821"/>
                      </a:lnTo>
                      <a:lnTo>
                        <a:pt x="3868" y="1661"/>
                      </a:lnTo>
                      <a:lnTo>
                        <a:pt x="3835" y="1509"/>
                      </a:lnTo>
                      <a:lnTo>
                        <a:pt x="3792" y="1357"/>
                      </a:lnTo>
                      <a:lnTo>
                        <a:pt x="3742" y="1205"/>
                      </a:lnTo>
                      <a:lnTo>
                        <a:pt x="3674" y="1054"/>
                      </a:lnTo>
                      <a:lnTo>
                        <a:pt x="3590" y="910"/>
                      </a:lnTo>
                      <a:lnTo>
                        <a:pt x="3497" y="776"/>
                      </a:lnTo>
                      <a:lnTo>
                        <a:pt x="3430" y="691"/>
                      </a:lnTo>
                      <a:lnTo>
                        <a:pt x="3363" y="624"/>
                      </a:lnTo>
                      <a:lnTo>
                        <a:pt x="3228" y="481"/>
                      </a:lnTo>
                      <a:lnTo>
                        <a:pt x="3076" y="363"/>
                      </a:lnTo>
                      <a:lnTo>
                        <a:pt x="2916" y="262"/>
                      </a:lnTo>
                      <a:lnTo>
                        <a:pt x="2747" y="177"/>
                      </a:lnTo>
                      <a:lnTo>
                        <a:pt x="2570" y="110"/>
                      </a:lnTo>
                      <a:lnTo>
                        <a:pt x="2393" y="51"/>
                      </a:lnTo>
                      <a:lnTo>
                        <a:pt x="2208" y="17"/>
                      </a:lnTo>
                      <a:lnTo>
                        <a:pt x="2023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524;p22">
                  <a:extLst>
                    <a:ext uri="{FF2B5EF4-FFF2-40B4-BE49-F238E27FC236}">
                      <a16:creationId xmlns:a16="http://schemas.microsoft.com/office/drawing/2014/main" id="{A51D9B9C-73E6-A7EA-707E-3BBC7411440E}"/>
                    </a:ext>
                  </a:extLst>
                </p:cNvPr>
                <p:cNvSpPr/>
                <p:nvPr/>
              </p:nvSpPr>
              <p:spPr>
                <a:xfrm>
                  <a:off x="1890535" y="2595478"/>
                  <a:ext cx="160797" cy="161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1" h="3549" extrusionOk="0">
                      <a:moveTo>
                        <a:pt x="1770" y="1"/>
                      </a:moveTo>
                      <a:lnTo>
                        <a:pt x="1661" y="9"/>
                      </a:lnTo>
                      <a:lnTo>
                        <a:pt x="1560" y="18"/>
                      </a:lnTo>
                      <a:lnTo>
                        <a:pt x="1450" y="34"/>
                      </a:lnTo>
                      <a:lnTo>
                        <a:pt x="1349" y="60"/>
                      </a:lnTo>
                      <a:lnTo>
                        <a:pt x="1239" y="85"/>
                      </a:lnTo>
                      <a:lnTo>
                        <a:pt x="1138" y="119"/>
                      </a:lnTo>
                      <a:lnTo>
                        <a:pt x="1037" y="161"/>
                      </a:lnTo>
                      <a:lnTo>
                        <a:pt x="944" y="211"/>
                      </a:lnTo>
                      <a:lnTo>
                        <a:pt x="843" y="262"/>
                      </a:lnTo>
                      <a:lnTo>
                        <a:pt x="759" y="321"/>
                      </a:lnTo>
                      <a:lnTo>
                        <a:pt x="666" y="388"/>
                      </a:lnTo>
                      <a:lnTo>
                        <a:pt x="582" y="464"/>
                      </a:lnTo>
                      <a:lnTo>
                        <a:pt x="506" y="540"/>
                      </a:lnTo>
                      <a:lnTo>
                        <a:pt x="430" y="624"/>
                      </a:lnTo>
                      <a:lnTo>
                        <a:pt x="354" y="709"/>
                      </a:lnTo>
                      <a:lnTo>
                        <a:pt x="287" y="810"/>
                      </a:lnTo>
                      <a:lnTo>
                        <a:pt x="194" y="961"/>
                      </a:lnTo>
                      <a:lnTo>
                        <a:pt x="127" y="1122"/>
                      </a:lnTo>
                      <a:lnTo>
                        <a:pt x="68" y="1290"/>
                      </a:lnTo>
                      <a:lnTo>
                        <a:pt x="26" y="1459"/>
                      </a:lnTo>
                      <a:lnTo>
                        <a:pt x="9" y="1627"/>
                      </a:lnTo>
                      <a:lnTo>
                        <a:pt x="1" y="1804"/>
                      </a:lnTo>
                      <a:lnTo>
                        <a:pt x="9" y="1973"/>
                      </a:lnTo>
                      <a:lnTo>
                        <a:pt x="34" y="2141"/>
                      </a:lnTo>
                      <a:lnTo>
                        <a:pt x="76" y="2301"/>
                      </a:lnTo>
                      <a:lnTo>
                        <a:pt x="135" y="2462"/>
                      </a:lnTo>
                      <a:lnTo>
                        <a:pt x="211" y="2622"/>
                      </a:lnTo>
                      <a:lnTo>
                        <a:pt x="304" y="2765"/>
                      </a:lnTo>
                      <a:lnTo>
                        <a:pt x="405" y="2908"/>
                      </a:lnTo>
                      <a:lnTo>
                        <a:pt x="523" y="3035"/>
                      </a:lnTo>
                      <a:lnTo>
                        <a:pt x="658" y="3153"/>
                      </a:lnTo>
                      <a:lnTo>
                        <a:pt x="801" y="3262"/>
                      </a:lnTo>
                      <a:lnTo>
                        <a:pt x="919" y="3330"/>
                      </a:lnTo>
                      <a:lnTo>
                        <a:pt x="1029" y="3389"/>
                      </a:lnTo>
                      <a:lnTo>
                        <a:pt x="1155" y="3439"/>
                      </a:lnTo>
                      <a:lnTo>
                        <a:pt x="1273" y="3481"/>
                      </a:lnTo>
                      <a:lnTo>
                        <a:pt x="1399" y="3507"/>
                      </a:lnTo>
                      <a:lnTo>
                        <a:pt x="1517" y="3532"/>
                      </a:lnTo>
                      <a:lnTo>
                        <a:pt x="1644" y="3549"/>
                      </a:lnTo>
                      <a:lnTo>
                        <a:pt x="1880" y="3549"/>
                      </a:lnTo>
                      <a:lnTo>
                        <a:pt x="1989" y="3532"/>
                      </a:lnTo>
                      <a:lnTo>
                        <a:pt x="2091" y="3523"/>
                      </a:lnTo>
                      <a:lnTo>
                        <a:pt x="2200" y="3498"/>
                      </a:lnTo>
                      <a:lnTo>
                        <a:pt x="2301" y="3464"/>
                      </a:lnTo>
                      <a:lnTo>
                        <a:pt x="2402" y="3431"/>
                      </a:lnTo>
                      <a:lnTo>
                        <a:pt x="2503" y="3389"/>
                      </a:lnTo>
                      <a:lnTo>
                        <a:pt x="2605" y="3346"/>
                      </a:lnTo>
                      <a:lnTo>
                        <a:pt x="2697" y="3287"/>
                      </a:lnTo>
                      <a:lnTo>
                        <a:pt x="2790" y="3228"/>
                      </a:lnTo>
                      <a:lnTo>
                        <a:pt x="2874" y="3161"/>
                      </a:lnTo>
                      <a:lnTo>
                        <a:pt x="2959" y="3094"/>
                      </a:lnTo>
                      <a:lnTo>
                        <a:pt x="3043" y="3018"/>
                      </a:lnTo>
                      <a:lnTo>
                        <a:pt x="3119" y="2933"/>
                      </a:lnTo>
                      <a:lnTo>
                        <a:pt x="3186" y="2841"/>
                      </a:lnTo>
                      <a:lnTo>
                        <a:pt x="3254" y="2748"/>
                      </a:lnTo>
                      <a:lnTo>
                        <a:pt x="3346" y="2588"/>
                      </a:lnTo>
                      <a:lnTo>
                        <a:pt x="3422" y="2428"/>
                      </a:lnTo>
                      <a:lnTo>
                        <a:pt x="3473" y="2259"/>
                      </a:lnTo>
                      <a:lnTo>
                        <a:pt x="3515" y="2091"/>
                      </a:lnTo>
                      <a:lnTo>
                        <a:pt x="3540" y="1922"/>
                      </a:lnTo>
                      <a:lnTo>
                        <a:pt x="3540" y="1754"/>
                      </a:lnTo>
                      <a:lnTo>
                        <a:pt x="3532" y="1585"/>
                      </a:lnTo>
                      <a:lnTo>
                        <a:pt x="3506" y="1417"/>
                      </a:lnTo>
                      <a:lnTo>
                        <a:pt x="3464" y="1248"/>
                      </a:lnTo>
                      <a:lnTo>
                        <a:pt x="3405" y="1088"/>
                      </a:lnTo>
                      <a:lnTo>
                        <a:pt x="3329" y="936"/>
                      </a:lnTo>
                      <a:lnTo>
                        <a:pt x="3245" y="784"/>
                      </a:lnTo>
                      <a:lnTo>
                        <a:pt x="3136" y="650"/>
                      </a:lnTo>
                      <a:lnTo>
                        <a:pt x="3018" y="523"/>
                      </a:lnTo>
                      <a:lnTo>
                        <a:pt x="2891" y="397"/>
                      </a:lnTo>
                      <a:lnTo>
                        <a:pt x="2739" y="296"/>
                      </a:lnTo>
                      <a:lnTo>
                        <a:pt x="2630" y="228"/>
                      </a:lnTo>
                      <a:lnTo>
                        <a:pt x="2512" y="169"/>
                      </a:lnTo>
                      <a:lnTo>
                        <a:pt x="2394" y="119"/>
                      </a:lnTo>
                      <a:lnTo>
                        <a:pt x="2268" y="77"/>
                      </a:lnTo>
                      <a:lnTo>
                        <a:pt x="2150" y="43"/>
                      </a:lnTo>
                      <a:lnTo>
                        <a:pt x="2023" y="26"/>
                      </a:lnTo>
                      <a:lnTo>
                        <a:pt x="1897" y="9"/>
                      </a:lnTo>
                      <a:lnTo>
                        <a:pt x="1770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" name="Google Shape;525;p22">
                  <a:extLst>
                    <a:ext uri="{FF2B5EF4-FFF2-40B4-BE49-F238E27FC236}">
                      <a16:creationId xmlns:a16="http://schemas.microsoft.com/office/drawing/2014/main" id="{C94832D3-7981-5692-C7C8-DBF283DE668D}"/>
                    </a:ext>
                  </a:extLst>
                </p:cNvPr>
                <p:cNvSpPr/>
                <p:nvPr/>
              </p:nvSpPr>
              <p:spPr>
                <a:xfrm>
                  <a:off x="1628022" y="2449668"/>
                  <a:ext cx="160751" cy="1607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0" h="3541" extrusionOk="0">
                      <a:moveTo>
                        <a:pt x="1770" y="1"/>
                      </a:moveTo>
                      <a:lnTo>
                        <a:pt x="1601" y="9"/>
                      </a:lnTo>
                      <a:lnTo>
                        <a:pt x="1441" y="26"/>
                      </a:lnTo>
                      <a:lnTo>
                        <a:pt x="1290" y="68"/>
                      </a:lnTo>
                      <a:lnTo>
                        <a:pt x="1130" y="119"/>
                      </a:lnTo>
                      <a:lnTo>
                        <a:pt x="978" y="186"/>
                      </a:lnTo>
                      <a:lnTo>
                        <a:pt x="835" y="262"/>
                      </a:lnTo>
                      <a:lnTo>
                        <a:pt x="691" y="363"/>
                      </a:lnTo>
                      <a:lnTo>
                        <a:pt x="565" y="473"/>
                      </a:lnTo>
                      <a:lnTo>
                        <a:pt x="438" y="599"/>
                      </a:lnTo>
                      <a:lnTo>
                        <a:pt x="329" y="742"/>
                      </a:lnTo>
                      <a:lnTo>
                        <a:pt x="228" y="886"/>
                      </a:lnTo>
                      <a:lnTo>
                        <a:pt x="152" y="1046"/>
                      </a:lnTo>
                      <a:lnTo>
                        <a:pt x="85" y="1206"/>
                      </a:lnTo>
                      <a:lnTo>
                        <a:pt x="42" y="1366"/>
                      </a:lnTo>
                      <a:lnTo>
                        <a:pt x="9" y="1535"/>
                      </a:lnTo>
                      <a:lnTo>
                        <a:pt x="0" y="1703"/>
                      </a:lnTo>
                      <a:lnTo>
                        <a:pt x="0" y="1872"/>
                      </a:lnTo>
                      <a:lnTo>
                        <a:pt x="17" y="2040"/>
                      </a:lnTo>
                      <a:lnTo>
                        <a:pt x="51" y="2209"/>
                      </a:lnTo>
                      <a:lnTo>
                        <a:pt x="101" y="2377"/>
                      </a:lnTo>
                      <a:lnTo>
                        <a:pt x="169" y="2537"/>
                      </a:lnTo>
                      <a:lnTo>
                        <a:pt x="253" y="2689"/>
                      </a:lnTo>
                      <a:lnTo>
                        <a:pt x="354" y="2832"/>
                      </a:lnTo>
                      <a:lnTo>
                        <a:pt x="464" y="2976"/>
                      </a:lnTo>
                      <a:lnTo>
                        <a:pt x="531" y="3043"/>
                      </a:lnTo>
                      <a:lnTo>
                        <a:pt x="607" y="3111"/>
                      </a:lnTo>
                      <a:lnTo>
                        <a:pt x="750" y="3220"/>
                      </a:lnTo>
                      <a:lnTo>
                        <a:pt x="910" y="3321"/>
                      </a:lnTo>
                      <a:lnTo>
                        <a:pt x="1071" y="3397"/>
                      </a:lnTo>
                      <a:lnTo>
                        <a:pt x="1239" y="3465"/>
                      </a:lnTo>
                      <a:lnTo>
                        <a:pt x="1416" y="3507"/>
                      </a:lnTo>
                      <a:lnTo>
                        <a:pt x="1593" y="3532"/>
                      </a:lnTo>
                      <a:lnTo>
                        <a:pt x="1770" y="3540"/>
                      </a:lnTo>
                      <a:lnTo>
                        <a:pt x="1930" y="3532"/>
                      </a:lnTo>
                      <a:lnTo>
                        <a:pt x="2090" y="3515"/>
                      </a:lnTo>
                      <a:lnTo>
                        <a:pt x="2250" y="3473"/>
                      </a:lnTo>
                      <a:lnTo>
                        <a:pt x="2402" y="3422"/>
                      </a:lnTo>
                      <a:lnTo>
                        <a:pt x="2554" y="3355"/>
                      </a:lnTo>
                      <a:lnTo>
                        <a:pt x="2697" y="3279"/>
                      </a:lnTo>
                      <a:lnTo>
                        <a:pt x="2840" y="3178"/>
                      </a:lnTo>
                      <a:lnTo>
                        <a:pt x="2975" y="3068"/>
                      </a:lnTo>
                      <a:lnTo>
                        <a:pt x="3102" y="2942"/>
                      </a:lnTo>
                      <a:lnTo>
                        <a:pt x="3211" y="2799"/>
                      </a:lnTo>
                      <a:lnTo>
                        <a:pt x="3304" y="2655"/>
                      </a:lnTo>
                      <a:lnTo>
                        <a:pt x="3380" y="2495"/>
                      </a:lnTo>
                      <a:lnTo>
                        <a:pt x="3447" y="2335"/>
                      </a:lnTo>
                      <a:lnTo>
                        <a:pt x="3489" y="2175"/>
                      </a:lnTo>
                      <a:lnTo>
                        <a:pt x="3523" y="2007"/>
                      </a:lnTo>
                      <a:lnTo>
                        <a:pt x="3540" y="1838"/>
                      </a:lnTo>
                      <a:lnTo>
                        <a:pt x="3540" y="1669"/>
                      </a:lnTo>
                      <a:lnTo>
                        <a:pt x="3515" y="1501"/>
                      </a:lnTo>
                      <a:lnTo>
                        <a:pt x="3481" y="1332"/>
                      </a:lnTo>
                      <a:lnTo>
                        <a:pt x="3430" y="1164"/>
                      </a:lnTo>
                      <a:lnTo>
                        <a:pt x="3363" y="1004"/>
                      </a:lnTo>
                      <a:lnTo>
                        <a:pt x="3287" y="852"/>
                      </a:lnTo>
                      <a:lnTo>
                        <a:pt x="3186" y="709"/>
                      </a:lnTo>
                      <a:lnTo>
                        <a:pt x="3068" y="565"/>
                      </a:lnTo>
                      <a:lnTo>
                        <a:pt x="3000" y="498"/>
                      </a:lnTo>
                      <a:lnTo>
                        <a:pt x="2933" y="431"/>
                      </a:lnTo>
                      <a:lnTo>
                        <a:pt x="2781" y="321"/>
                      </a:lnTo>
                      <a:lnTo>
                        <a:pt x="2630" y="220"/>
                      </a:lnTo>
                      <a:lnTo>
                        <a:pt x="2461" y="144"/>
                      </a:lnTo>
                      <a:lnTo>
                        <a:pt x="2293" y="77"/>
                      </a:lnTo>
                      <a:lnTo>
                        <a:pt x="2124" y="35"/>
                      </a:lnTo>
                      <a:lnTo>
                        <a:pt x="1947" y="9"/>
                      </a:lnTo>
                      <a:lnTo>
                        <a:pt x="1770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" name="Google Shape;526;p22">
                  <a:extLst>
                    <a:ext uri="{FF2B5EF4-FFF2-40B4-BE49-F238E27FC236}">
                      <a16:creationId xmlns:a16="http://schemas.microsoft.com/office/drawing/2014/main" id="{5C7291A4-4E4A-EFF6-1540-A6906B6EF4E0}"/>
                    </a:ext>
                  </a:extLst>
                </p:cNvPr>
                <p:cNvSpPr/>
                <p:nvPr/>
              </p:nvSpPr>
              <p:spPr>
                <a:xfrm>
                  <a:off x="1320689" y="2500209"/>
                  <a:ext cx="418726" cy="3176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21" h="6996" extrusionOk="0">
                      <a:moveTo>
                        <a:pt x="8285" y="0"/>
                      </a:moveTo>
                      <a:lnTo>
                        <a:pt x="8201" y="17"/>
                      </a:lnTo>
                      <a:lnTo>
                        <a:pt x="8125" y="34"/>
                      </a:lnTo>
                      <a:lnTo>
                        <a:pt x="8041" y="68"/>
                      </a:lnTo>
                      <a:lnTo>
                        <a:pt x="7973" y="101"/>
                      </a:lnTo>
                      <a:lnTo>
                        <a:pt x="7898" y="144"/>
                      </a:lnTo>
                      <a:lnTo>
                        <a:pt x="7830" y="194"/>
                      </a:lnTo>
                      <a:lnTo>
                        <a:pt x="7763" y="253"/>
                      </a:lnTo>
                      <a:lnTo>
                        <a:pt x="7619" y="396"/>
                      </a:lnTo>
                      <a:lnTo>
                        <a:pt x="7476" y="531"/>
                      </a:lnTo>
                      <a:lnTo>
                        <a:pt x="7173" y="792"/>
                      </a:lnTo>
                      <a:lnTo>
                        <a:pt x="6861" y="1037"/>
                      </a:lnTo>
                      <a:lnTo>
                        <a:pt x="6549" y="1273"/>
                      </a:lnTo>
                      <a:lnTo>
                        <a:pt x="6220" y="1500"/>
                      </a:lnTo>
                      <a:lnTo>
                        <a:pt x="5892" y="1719"/>
                      </a:lnTo>
                      <a:lnTo>
                        <a:pt x="5563" y="1922"/>
                      </a:lnTo>
                      <a:lnTo>
                        <a:pt x="5226" y="2124"/>
                      </a:lnTo>
                      <a:lnTo>
                        <a:pt x="4880" y="2318"/>
                      </a:lnTo>
                      <a:lnTo>
                        <a:pt x="4535" y="2512"/>
                      </a:lnTo>
                      <a:lnTo>
                        <a:pt x="4181" y="2689"/>
                      </a:lnTo>
                      <a:lnTo>
                        <a:pt x="3996" y="2773"/>
                      </a:lnTo>
                      <a:lnTo>
                        <a:pt x="3810" y="2849"/>
                      </a:lnTo>
                      <a:lnTo>
                        <a:pt x="3625" y="2916"/>
                      </a:lnTo>
                      <a:lnTo>
                        <a:pt x="3423" y="2984"/>
                      </a:lnTo>
                      <a:lnTo>
                        <a:pt x="3229" y="3034"/>
                      </a:lnTo>
                      <a:lnTo>
                        <a:pt x="3018" y="3076"/>
                      </a:lnTo>
                      <a:lnTo>
                        <a:pt x="2799" y="3102"/>
                      </a:lnTo>
                      <a:lnTo>
                        <a:pt x="2580" y="3118"/>
                      </a:lnTo>
                      <a:lnTo>
                        <a:pt x="2344" y="3127"/>
                      </a:lnTo>
                      <a:lnTo>
                        <a:pt x="2099" y="3110"/>
                      </a:lnTo>
                      <a:lnTo>
                        <a:pt x="1939" y="3110"/>
                      </a:lnTo>
                      <a:lnTo>
                        <a:pt x="1779" y="3118"/>
                      </a:lnTo>
                      <a:lnTo>
                        <a:pt x="1619" y="3135"/>
                      </a:lnTo>
                      <a:lnTo>
                        <a:pt x="1467" y="3169"/>
                      </a:lnTo>
                      <a:lnTo>
                        <a:pt x="1316" y="3211"/>
                      </a:lnTo>
                      <a:lnTo>
                        <a:pt x="1172" y="3270"/>
                      </a:lnTo>
                      <a:lnTo>
                        <a:pt x="1029" y="3338"/>
                      </a:lnTo>
                      <a:lnTo>
                        <a:pt x="894" y="3422"/>
                      </a:lnTo>
                      <a:lnTo>
                        <a:pt x="768" y="3506"/>
                      </a:lnTo>
                      <a:lnTo>
                        <a:pt x="641" y="3607"/>
                      </a:lnTo>
                      <a:lnTo>
                        <a:pt x="532" y="3725"/>
                      </a:lnTo>
                      <a:lnTo>
                        <a:pt x="422" y="3843"/>
                      </a:lnTo>
                      <a:lnTo>
                        <a:pt x="330" y="3970"/>
                      </a:lnTo>
                      <a:lnTo>
                        <a:pt x="245" y="4113"/>
                      </a:lnTo>
                      <a:lnTo>
                        <a:pt x="170" y="4256"/>
                      </a:lnTo>
                      <a:lnTo>
                        <a:pt x="111" y="4416"/>
                      </a:lnTo>
                      <a:lnTo>
                        <a:pt x="77" y="4509"/>
                      </a:lnTo>
                      <a:lnTo>
                        <a:pt x="52" y="4610"/>
                      </a:lnTo>
                      <a:lnTo>
                        <a:pt x="18" y="4795"/>
                      </a:lnTo>
                      <a:lnTo>
                        <a:pt x="1" y="4989"/>
                      </a:lnTo>
                      <a:lnTo>
                        <a:pt x="9" y="5183"/>
                      </a:lnTo>
                      <a:lnTo>
                        <a:pt x="26" y="5369"/>
                      </a:lnTo>
                      <a:lnTo>
                        <a:pt x="68" y="5554"/>
                      </a:lnTo>
                      <a:lnTo>
                        <a:pt x="127" y="5731"/>
                      </a:lnTo>
                      <a:lnTo>
                        <a:pt x="195" y="5899"/>
                      </a:lnTo>
                      <a:lnTo>
                        <a:pt x="287" y="6068"/>
                      </a:lnTo>
                      <a:lnTo>
                        <a:pt x="389" y="6220"/>
                      </a:lnTo>
                      <a:lnTo>
                        <a:pt x="515" y="6363"/>
                      </a:lnTo>
                      <a:lnTo>
                        <a:pt x="641" y="6498"/>
                      </a:lnTo>
                      <a:lnTo>
                        <a:pt x="793" y="6616"/>
                      </a:lnTo>
                      <a:lnTo>
                        <a:pt x="953" y="6725"/>
                      </a:lnTo>
                      <a:lnTo>
                        <a:pt x="1122" y="6818"/>
                      </a:lnTo>
                      <a:lnTo>
                        <a:pt x="1215" y="6860"/>
                      </a:lnTo>
                      <a:lnTo>
                        <a:pt x="1307" y="6894"/>
                      </a:lnTo>
                      <a:lnTo>
                        <a:pt x="1408" y="6919"/>
                      </a:lnTo>
                      <a:lnTo>
                        <a:pt x="1501" y="6945"/>
                      </a:lnTo>
                      <a:lnTo>
                        <a:pt x="1695" y="6987"/>
                      </a:lnTo>
                      <a:lnTo>
                        <a:pt x="1889" y="6995"/>
                      </a:lnTo>
                      <a:lnTo>
                        <a:pt x="2074" y="6995"/>
                      </a:lnTo>
                      <a:lnTo>
                        <a:pt x="2268" y="6970"/>
                      </a:lnTo>
                      <a:lnTo>
                        <a:pt x="2445" y="6936"/>
                      </a:lnTo>
                      <a:lnTo>
                        <a:pt x="2622" y="6877"/>
                      </a:lnTo>
                      <a:lnTo>
                        <a:pt x="2799" y="6801"/>
                      </a:lnTo>
                      <a:lnTo>
                        <a:pt x="2959" y="6717"/>
                      </a:lnTo>
                      <a:lnTo>
                        <a:pt x="3119" y="6607"/>
                      </a:lnTo>
                      <a:lnTo>
                        <a:pt x="3262" y="6489"/>
                      </a:lnTo>
                      <a:lnTo>
                        <a:pt x="3397" y="6355"/>
                      </a:lnTo>
                      <a:lnTo>
                        <a:pt x="3515" y="6211"/>
                      </a:lnTo>
                      <a:lnTo>
                        <a:pt x="3625" y="6051"/>
                      </a:lnTo>
                      <a:lnTo>
                        <a:pt x="3709" y="5874"/>
                      </a:lnTo>
                      <a:lnTo>
                        <a:pt x="3751" y="5782"/>
                      </a:lnTo>
                      <a:lnTo>
                        <a:pt x="3785" y="5689"/>
                      </a:lnTo>
                      <a:lnTo>
                        <a:pt x="3869" y="5461"/>
                      </a:lnTo>
                      <a:lnTo>
                        <a:pt x="3970" y="5251"/>
                      </a:lnTo>
                      <a:lnTo>
                        <a:pt x="4071" y="5048"/>
                      </a:lnTo>
                      <a:lnTo>
                        <a:pt x="4189" y="4863"/>
                      </a:lnTo>
                      <a:lnTo>
                        <a:pt x="4307" y="4694"/>
                      </a:lnTo>
                      <a:lnTo>
                        <a:pt x="4442" y="4526"/>
                      </a:lnTo>
                      <a:lnTo>
                        <a:pt x="4577" y="4374"/>
                      </a:lnTo>
                      <a:lnTo>
                        <a:pt x="4712" y="4231"/>
                      </a:lnTo>
                      <a:lnTo>
                        <a:pt x="4855" y="4088"/>
                      </a:lnTo>
                      <a:lnTo>
                        <a:pt x="5007" y="3961"/>
                      </a:lnTo>
                      <a:lnTo>
                        <a:pt x="5310" y="3708"/>
                      </a:lnTo>
                      <a:lnTo>
                        <a:pt x="5631" y="3464"/>
                      </a:lnTo>
                      <a:lnTo>
                        <a:pt x="5942" y="3228"/>
                      </a:lnTo>
                      <a:lnTo>
                        <a:pt x="6263" y="2992"/>
                      </a:lnTo>
                      <a:lnTo>
                        <a:pt x="6583" y="2773"/>
                      </a:lnTo>
                      <a:lnTo>
                        <a:pt x="6920" y="2562"/>
                      </a:lnTo>
                      <a:lnTo>
                        <a:pt x="7257" y="2352"/>
                      </a:lnTo>
                      <a:lnTo>
                        <a:pt x="7594" y="2158"/>
                      </a:lnTo>
                      <a:lnTo>
                        <a:pt x="7948" y="1972"/>
                      </a:lnTo>
                      <a:lnTo>
                        <a:pt x="8302" y="1804"/>
                      </a:lnTo>
                      <a:lnTo>
                        <a:pt x="8487" y="1719"/>
                      </a:lnTo>
                      <a:lnTo>
                        <a:pt x="8673" y="1644"/>
                      </a:lnTo>
                      <a:lnTo>
                        <a:pt x="8757" y="1610"/>
                      </a:lnTo>
                      <a:lnTo>
                        <a:pt x="8833" y="1568"/>
                      </a:lnTo>
                      <a:lnTo>
                        <a:pt x="8909" y="1509"/>
                      </a:lnTo>
                      <a:lnTo>
                        <a:pt x="8976" y="1450"/>
                      </a:lnTo>
                      <a:lnTo>
                        <a:pt x="9035" y="1382"/>
                      </a:lnTo>
                      <a:lnTo>
                        <a:pt x="9086" y="1315"/>
                      </a:lnTo>
                      <a:lnTo>
                        <a:pt x="9128" y="1239"/>
                      </a:lnTo>
                      <a:lnTo>
                        <a:pt x="9162" y="1163"/>
                      </a:lnTo>
                      <a:lnTo>
                        <a:pt x="9187" y="1087"/>
                      </a:lnTo>
                      <a:lnTo>
                        <a:pt x="9204" y="1012"/>
                      </a:lnTo>
                      <a:lnTo>
                        <a:pt x="9221" y="927"/>
                      </a:lnTo>
                      <a:lnTo>
                        <a:pt x="9221" y="843"/>
                      </a:lnTo>
                      <a:lnTo>
                        <a:pt x="9221" y="767"/>
                      </a:lnTo>
                      <a:lnTo>
                        <a:pt x="9204" y="683"/>
                      </a:lnTo>
                      <a:lnTo>
                        <a:pt x="9187" y="607"/>
                      </a:lnTo>
                      <a:lnTo>
                        <a:pt x="9153" y="523"/>
                      </a:lnTo>
                      <a:lnTo>
                        <a:pt x="9120" y="447"/>
                      </a:lnTo>
                      <a:lnTo>
                        <a:pt x="9077" y="379"/>
                      </a:lnTo>
                      <a:lnTo>
                        <a:pt x="9027" y="312"/>
                      </a:lnTo>
                      <a:lnTo>
                        <a:pt x="8968" y="245"/>
                      </a:lnTo>
                      <a:lnTo>
                        <a:pt x="8900" y="186"/>
                      </a:lnTo>
                      <a:lnTo>
                        <a:pt x="8833" y="135"/>
                      </a:lnTo>
                      <a:lnTo>
                        <a:pt x="8757" y="93"/>
                      </a:lnTo>
                      <a:lnTo>
                        <a:pt x="8681" y="59"/>
                      </a:lnTo>
                      <a:lnTo>
                        <a:pt x="8605" y="34"/>
                      </a:lnTo>
                      <a:lnTo>
                        <a:pt x="8530" y="17"/>
                      </a:lnTo>
                      <a:lnTo>
                        <a:pt x="8445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" name="Google Shape;527;p22">
                  <a:extLst>
                    <a:ext uri="{FF2B5EF4-FFF2-40B4-BE49-F238E27FC236}">
                      <a16:creationId xmlns:a16="http://schemas.microsoft.com/office/drawing/2014/main" id="{D7E553F3-F0D6-13AD-79E7-22DCDC638035}"/>
                    </a:ext>
                  </a:extLst>
                </p:cNvPr>
                <p:cNvSpPr/>
                <p:nvPr/>
              </p:nvSpPr>
              <p:spPr>
                <a:xfrm>
                  <a:off x="1683104" y="2651741"/>
                  <a:ext cx="320776" cy="416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64" h="9179" extrusionOk="0">
                      <a:moveTo>
                        <a:pt x="6195" y="1"/>
                      </a:moveTo>
                      <a:lnTo>
                        <a:pt x="6111" y="9"/>
                      </a:lnTo>
                      <a:lnTo>
                        <a:pt x="6026" y="26"/>
                      </a:lnTo>
                      <a:lnTo>
                        <a:pt x="5951" y="43"/>
                      </a:lnTo>
                      <a:lnTo>
                        <a:pt x="5875" y="76"/>
                      </a:lnTo>
                      <a:lnTo>
                        <a:pt x="5799" y="110"/>
                      </a:lnTo>
                      <a:lnTo>
                        <a:pt x="5732" y="152"/>
                      </a:lnTo>
                      <a:lnTo>
                        <a:pt x="5664" y="203"/>
                      </a:lnTo>
                      <a:lnTo>
                        <a:pt x="5605" y="253"/>
                      </a:lnTo>
                      <a:lnTo>
                        <a:pt x="5555" y="321"/>
                      </a:lnTo>
                      <a:lnTo>
                        <a:pt x="5504" y="388"/>
                      </a:lnTo>
                      <a:lnTo>
                        <a:pt x="5462" y="464"/>
                      </a:lnTo>
                      <a:lnTo>
                        <a:pt x="5420" y="540"/>
                      </a:lnTo>
                      <a:lnTo>
                        <a:pt x="5344" y="725"/>
                      </a:lnTo>
                      <a:lnTo>
                        <a:pt x="5268" y="911"/>
                      </a:lnTo>
                      <a:lnTo>
                        <a:pt x="5091" y="1265"/>
                      </a:lnTo>
                      <a:lnTo>
                        <a:pt x="4897" y="1610"/>
                      </a:lnTo>
                      <a:lnTo>
                        <a:pt x="4703" y="1956"/>
                      </a:lnTo>
                      <a:lnTo>
                        <a:pt x="4493" y="2293"/>
                      </a:lnTo>
                      <a:lnTo>
                        <a:pt x="4274" y="2621"/>
                      </a:lnTo>
                      <a:lnTo>
                        <a:pt x="4046" y="2942"/>
                      </a:lnTo>
                      <a:lnTo>
                        <a:pt x="3818" y="3262"/>
                      </a:lnTo>
                      <a:lnTo>
                        <a:pt x="3574" y="3574"/>
                      </a:lnTo>
                      <a:lnTo>
                        <a:pt x="3330" y="3886"/>
                      </a:lnTo>
                      <a:lnTo>
                        <a:pt x="3077" y="4189"/>
                      </a:lnTo>
                      <a:lnTo>
                        <a:pt x="2942" y="4332"/>
                      </a:lnTo>
                      <a:lnTo>
                        <a:pt x="2799" y="4476"/>
                      </a:lnTo>
                      <a:lnTo>
                        <a:pt x="2655" y="4619"/>
                      </a:lnTo>
                      <a:lnTo>
                        <a:pt x="2495" y="4745"/>
                      </a:lnTo>
                      <a:lnTo>
                        <a:pt x="2335" y="4872"/>
                      </a:lnTo>
                      <a:lnTo>
                        <a:pt x="2158" y="4998"/>
                      </a:lnTo>
                      <a:lnTo>
                        <a:pt x="1973" y="5108"/>
                      </a:lnTo>
                      <a:lnTo>
                        <a:pt x="1771" y="5209"/>
                      </a:lnTo>
                      <a:lnTo>
                        <a:pt x="1560" y="5310"/>
                      </a:lnTo>
                      <a:lnTo>
                        <a:pt x="1332" y="5394"/>
                      </a:lnTo>
                      <a:lnTo>
                        <a:pt x="1181" y="5445"/>
                      </a:lnTo>
                      <a:lnTo>
                        <a:pt x="1037" y="5521"/>
                      </a:lnTo>
                      <a:lnTo>
                        <a:pt x="903" y="5596"/>
                      </a:lnTo>
                      <a:lnTo>
                        <a:pt x="768" y="5689"/>
                      </a:lnTo>
                      <a:lnTo>
                        <a:pt x="650" y="5790"/>
                      </a:lnTo>
                      <a:lnTo>
                        <a:pt x="540" y="5900"/>
                      </a:lnTo>
                      <a:lnTo>
                        <a:pt x="431" y="6018"/>
                      </a:lnTo>
                      <a:lnTo>
                        <a:pt x="338" y="6144"/>
                      </a:lnTo>
                      <a:lnTo>
                        <a:pt x="254" y="6279"/>
                      </a:lnTo>
                      <a:lnTo>
                        <a:pt x="186" y="6422"/>
                      </a:lnTo>
                      <a:lnTo>
                        <a:pt x="119" y="6566"/>
                      </a:lnTo>
                      <a:lnTo>
                        <a:pt x="77" y="6717"/>
                      </a:lnTo>
                      <a:lnTo>
                        <a:pt x="35" y="6877"/>
                      </a:lnTo>
                      <a:lnTo>
                        <a:pt x="18" y="7037"/>
                      </a:lnTo>
                      <a:lnTo>
                        <a:pt x="1" y="7198"/>
                      </a:lnTo>
                      <a:lnTo>
                        <a:pt x="9" y="7366"/>
                      </a:lnTo>
                      <a:lnTo>
                        <a:pt x="18" y="7467"/>
                      </a:lnTo>
                      <a:lnTo>
                        <a:pt x="35" y="7568"/>
                      </a:lnTo>
                      <a:lnTo>
                        <a:pt x="77" y="7754"/>
                      </a:lnTo>
                      <a:lnTo>
                        <a:pt x="136" y="7939"/>
                      </a:lnTo>
                      <a:lnTo>
                        <a:pt x="211" y="8116"/>
                      </a:lnTo>
                      <a:lnTo>
                        <a:pt x="304" y="8276"/>
                      </a:lnTo>
                      <a:lnTo>
                        <a:pt x="414" y="8428"/>
                      </a:lnTo>
                      <a:lnTo>
                        <a:pt x="540" y="8571"/>
                      </a:lnTo>
                      <a:lnTo>
                        <a:pt x="675" y="8706"/>
                      </a:lnTo>
                      <a:lnTo>
                        <a:pt x="818" y="8816"/>
                      </a:lnTo>
                      <a:lnTo>
                        <a:pt x="978" y="8917"/>
                      </a:lnTo>
                      <a:lnTo>
                        <a:pt x="1139" y="9010"/>
                      </a:lnTo>
                      <a:lnTo>
                        <a:pt x="1315" y="9077"/>
                      </a:lnTo>
                      <a:lnTo>
                        <a:pt x="1501" y="9128"/>
                      </a:lnTo>
                      <a:lnTo>
                        <a:pt x="1686" y="9161"/>
                      </a:lnTo>
                      <a:lnTo>
                        <a:pt x="1889" y="9178"/>
                      </a:lnTo>
                      <a:lnTo>
                        <a:pt x="2082" y="9178"/>
                      </a:lnTo>
                      <a:lnTo>
                        <a:pt x="2184" y="9170"/>
                      </a:lnTo>
                      <a:lnTo>
                        <a:pt x="2285" y="9153"/>
                      </a:lnTo>
                      <a:lnTo>
                        <a:pt x="2470" y="9111"/>
                      </a:lnTo>
                      <a:lnTo>
                        <a:pt x="2655" y="9052"/>
                      </a:lnTo>
                      <a:lnTo>
                        <a:pt x="2832" y="8967"/>
                      </a:lnTo>
                      <a:lnTo>
                        <a:pt x="2993" y="8875"/>
                      </a:lnTo>
                      <a:lnTo>
                        <a:pt x="3144" y="8774"/>
                      </a:lnTo>
                      <a:lnTo>
                        <a:pt x="3288" y="8647"/>
                      </a:lnTo>
                      <a:lnTo>
                        <a:pt x="3414" y="8512"/>
                      </a:lnTo>
                      <a:lnTo>
                        <a:pt x="3532" y="8369"/>
                      </a:lnTo>
                      <a:lnTo>
                        <a:pt x="3633" y="8209"/>
                      </a:lnTo>
                      <a:lnTo>
                        <a:pt x="3717" y="8040"/>
                      </a:lnTo>
                      <a:lnTo>
                        <a:pt x="3793" y="7863"/>
                      </a:lnTo>
                      <a:lnTo>
                        <a:pt x="3844" y="7686"/>
                      </a:lnTo>
                      <a:lnTo>
                        <a:pt x="3877" y="7493"/>
                      </a:lnTo>
                      <a:lnTo>
                        <a:pt x="3894" y="7299"/>
                      </a:lnTo>
                      <a:lnTo>
                        <a:pt x="3894" y="7198"/>
                      </a:lnTo>
                      <a:lnTo>
                        <a:pt x="3894" y="7105"/>
                      </a:lnTo>
                      <a:lnTo>
                        <a:pt x="3886" y="6861"/>
                      </a:lnTo>
                      <a:lnTo>
                        <a:pt x="3886" y="6625"/>
                      </a:lnTo>
                      <a:lnTo>
                        <a:pt x="3911" y="6397"/>
                      </a:lnTo>
                      <a:lnTo>
                        <a:pt x="3936" y="6186"/>
                      </a:lnTo>
                      <a:lnTo>
                        <a:pt x="3987" y="5976"/>
                      </a:lnTo>
                      <a:lnTo>
                        <a:pt x="4038" y="5773"/>
                      </a:lnTo>
                      <a:lnTo>
                        <a:pt x="4097" y="5580"/>
                      </a:lnTo>
                      <a:lnTo>
                        <a:pt x="4172" y="5394"/>
                      </a:lnTo>
                      <a:lnTo>
                        <a:pt x="4248" y="5209"/>
                      </a:lnTo>
                      <a:lnTo>
                        <a:pt x="4333" y="5032"/>
                      </a:lnTo>
                      <a:lnTo>
                        <a:pt x="4518" y="4678"/>
                      </a:lnTo>
                      <a:lnTo>
                        <a:pt x="4712" y="4332"/>
                      </a:lnTo>
                      <a:lnTo>
                        <a:pt x="4906" y="3987"/>
                      </a:lnTo>
                      <a:lnTo>
                        <a:pt x="5116" y="3650"/>
                      </a:lnTo>
                      <a:lnTo>
                        <a:pt x="5327" y="3321"/>
                      </a:lnTo>
                      <a:lnTo>
                        <a:pt x="5546" y="2992"/>
                      </a:lnTo>
                      <a:lnTo>
                        <a:pt x="5774" y="2672"/>
                      </a:lnTo>
                      <a:lnTo>
                        <a:pt x="6018" y="2360"/>
                      </a:lnTo>
                      <a:lnTo>
                        <a:pt x="6262" y="2048"/>
                      </a:lnTo>
                      <a:lnTo>
                        <a:pt x="6524" y="1753"/>
                      </a:lnTo>
                      <a:lnTo>
                        <a:pt x="6667" y="1610"/>
                      </a:lnTo>
                      <a:lnTo>
                        <a:pt x="6802" y="1467"/>
                      </a:lnTo>
                      <a:lnTo>
                        <a:pt x="6869" y="1399"/>
                      </a:lnTo>
                      <a:lnTo>
                        <a:pt x="6920" y="1332"/>
                      </a:lnTo>
                      <a:lnTo>
                        <a:pt x="6970" y="1248"/>
                      </a:lnTo>
                      <a:lnTo>
                        <a:pt x="7004" y="1164"/>
                      </a:lnTo>
                      <a:lnTo>
                        <a:pt x="7038" y="1079"/>
                      </a:lnTo>
                      <a:lnTo>
                        <a:pt x="7055" y="1003"/>
                      </a:lnTo>
                      <a:lnTo>
                        <a:pt x="7063" y="919"/>
                      </a:lnTo>
                      <a:lnTo>
                        <a:pt x="7063" y="835"/>
                      </a:lnTo>
                      <a:lnTo>
                        <a:pt x="7063" y="751"/>
                      </a:lnTo>
                      <a:lnTo>
                        <a:pt x="7046" y="666"/>
                      </a:lnTo>
                      <a:lnTo>
                        <a:pt x="7021" y="590"/>
                      </a:lnTo>
                      <a:lnTo>
                        <a:pt x="6996" y="515"/>
                      </a:lnTo>
                      <a:lnTo>
                        <a:pt x="6962" y="439"/>
                      </a:lnTo>
                      <a:lnTo>
                        <a:pt x="6920" y="371"/>
                      </a:lnTo>
                      <a:lnTo>
                        <a:pt x="6869" y="304"/>
                      </a:lnTo>
                      <a:lnTo>
                        <a:pt x="6810" y="245"/>
                      </a:lnTo>
                      <a:lnTo>
                        <a:pt x="6751" y="186"/>
                      </a:lnTo>
                      <a:lnTo>
                        <a:pt x="6684" y="144"/>
                      </a:lnTo>
                      <a:lnTo>
                        <a:pt x="6608" y="102"/>
                      </a:lnTo>
                      <a:lnTo>
                        <a:pt x="6524" y="60"/>
                      </a:lnTo>
                      <a:lnTo>
                        <a:pt x="6448" y="34"/>
                      </a:lnTo>
                      <a:lnTo>
                        <a:pt x="6364" y="17"/>
                      </a:lnTo>
                      <a:lnTo>
                        <a:pt x="6279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" name="Google Shape;528;p22">
                  <a:extLst>
                    <a:ext uri="{FF2B5EF4-FFF2-40B4-BE49-F238E27FC236}">
                      <a16:creationId xmlns:a16="http://schemas.microsoft.com/office/drawing/2014/main" id="{46FEBCC2-567C-B2FD-362F-3F83511DBDEE}"/>
                    </a:ext>
                  </a:extLst>
                </p:cNvPr>
                <p:cNvSpPr/>
                <p:nvPr/>
              </p:nvSpPr>
              <p:spPr>
                <a:xfrm>
                  <a:off x="2434725" y="2980463"/>
                  <a:ext cx="161160" cy="1607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9" h="3541" extrusionOk="0">
                      <a:moveTo>
                        <a:pt x="1669" y="1"/>
                      </a:moveTo>
                      <a:lnTo>
                        <a:pt x="1559" y="9"/>
                      </a:lnTo>
                      <a:lnTo>
                        <a:pt x="1458" y="26"/>
                      </a:lnTo>
                      <a:lnTo>
                        <a:pt x="1349" y="51"/>
                      </a:lnTo>
                      <a:lnTo>
                        <a:pt x="1248" y="77"/>
                      </a:lnTo>
                      <a:lnTo>
                        <a:pt x="1147" y="119"/>
                      </a:lnTo>
                      <a:lnTo>
                        <a:pt x="1045" y="161"/>
                      </a:lnTo>
                      <a:lnTo>
                        <a:pt x="944" y="203"/>
                      </a:lnTo>
                      <a:lnTo>
                        <a:pt x="852" y="262"/>
                      </a:lnTo>
                      <a:lnTo>
                        <a:pt x="759" y="321"/>
                      </a:lnTo>
                      <a:lnTo>
                        <a:pt x="675" y="388"/>
                      </a:lnTo>
                      <a:lnTo>
                        <a:pt x="590" y="456"/>
                      </a:lnTo>
                      <a:lnTo>
                        <a:pt x="506" y="532"/>
                      </a:lnTo>
                      <a:lnTo>
                        <a:pt x="430" y="616"/>
                      </a:lnTo>
                      <a:lnTo>
                        <a:pt x="354" y="709"/>
                      </a:lnTo>
                      <a:lnTo>
                        <a:pt x="295" y="801"/>
                      </a:lnTo>
                      <a:lnTo>
                        <a:pt x="203" y="961"/>
                      </a:lnTo>
                      <a:lnTo>
                        <a:pt x="127" y="1122"/>
                      </a:lnTo>
                      <a:lnTo>
                        <a:pt x="68" y="1290"/>
                      </a:lnTo>
                      <a:lnTo>
                        <a:pt x="34" y="1459"/>
                      </a:lnTo>
                      <a:lnTo>
                        <a:pt x="9" y="1627"/>
                      </a:lnTo>
                      <a:lnTo>
                        <a:pt x="0" y="1796"/>
                      </a:lnTo>
                      <a:lnTo>
                        <a:pt x="17" y="1964"/>
                      </a:lnTo>
                      <a:lnTo>
                        <a:pt x="43" y="2133"/>
                      </a:lnTo>
                      <a:lnTo>
                        <a:pt x="85" y="2301"/>
                      </a:lnTo>
                      <a:lnTo>
                        <a:pt x="144" y="2462"/>
                      </a:lnTo>
                      <a:lnTo>
                        <a:pt x="220" y="2613"/>
                      </a:lnTo>
                      <a:lnTo>
                        <a:pt x="304" y="2757"/>
                      </a:lnTo>
                      <a:lnTo>
                        <a:pt x="405" y="2900"/>
                      </a:lnTo>
                      <a:lnTo>
                        <a:pt x="523" y="3026"/>
                      </a:lnTo>
                      <a:lnTo>
                        <a:pt x="658" y="3144"/>
                      </a:lnTo>
                      <a:lnTo>
                        <a:pt x="809" y="3254"/>
                      </a:lnTo>
                      <a:lnTo>
                        <a:pt x="919" y="3321"/>
                      </a:lnTo>
                      <a:lnTo>
                        <a:pt x="1037" y="3380"/>
                      </a:lnTo>
                      <a:lnTo>
                        <a:pt x="1155" y="3431"/>
                      </a:lnTo>
                      <a:lnTo>
                        <a:pt x="1273" y="3473"/>
                      </a:lnTo>
                      <a:lnTo>
                        <a:pt x="1399" y="3507"/>
                      </a:lnTo>
                      <a:lnTo>
                        <a:pt x="1526" y="3523"/>
                      </a:lnTo>
                      <a:lnTo>
                        <a:pt x="1652" y="3540"/>
                      </a:lnTo>
                      <a:lnTo>
                        <a:pt x="1880" y="3540"/>
                      </a:lnTo>
                      <a:lnTo>
                        <a:pt x="1989" y="3532"/>
                      </a:lnTo>
                      <a:lnTo>
                        <a:pt x="2099" y="3515"/>
                      </a:lnTo>
                      <a:lnTo>
                        <a:pt x="2200" y="3490"/>
                      </a:lnTo>
                      <a:lnTo>
                        <a:pt x="2310" y="3464"/>
                      </a:lnTo>
                      <a:lnTo>
                        <a:pt x="2411" y="3431"/>
                      </a:lnTo>
                      <a:lnTo>
                        <a:pt x="2512" y="3389"/>
                      </a:lnTo>
                      <a:lnTo>
                        <a:pt x="2605" y="3338"/>
                      </a:lnTo>
                      <a:lnTo>
                        <a:pt x="2697" y="3287"/>
                      </a:lnTo>
                      <a:lnTo>
                        <a:pt x="2790" y="3220"/>
                      </a:lnTo>
                      <a:lnTo>
                        <a:pt x="2883" y="3161"/>
                      </a:lnTo>
                      <a:lnTo>
                        <a:pt x="2967" y="3085"/>
                      </a:lnTo>
                      <a:lnTo>
                        <a:pt x="3043" y="3009"/>
                      </a:lnTo>
                      <a:lnTo>
                        <a:pt x="3119" y="2925"/>
                      </a:lnTo>
                      <a:lnTo>
                        <a:pt x="3194" y="2832"/>
                      </a:lnTo>
                      <a:lnTo>
                        <a:pt x="3262" y="2740"/>
                      </a:lnTo>
                      <a:lnTo>
                        <a:pt x="3346" y="2588"/>
                      </a:lnTo>
                      <a:lnTo>
                        <a:pt x="3422" y="2419"/>
                      </a:lnTo>
                      <a:lnTo>
                        <a:pt x="3481" y="2259"/>
                      </a:lnTo>
                      <a:lnTo>
                        <a:pt x="3523" y="2091"/>
                      </a:lnTo>
                      <a:lnTo>
                        <a:pt x="3540" y="1914"/>
                      </a:lnTo>
                      <a:lnTo>
                        <a:pt x="3548" y="1745"/>
                      </a:lnTo>
                      <a:lnTo>
                        <a:pt x="3540" y="1577"/>
                      </a:lnTo>
                      <a:lnTo>
                        <a:pt x="3506" y="1408"/>
                      </a:lnTo>
                      <a:lnTo>
                        <a:pt x="3464" y="1248"/>
                      </a:lnTo>
                      <a:lnTo>
                        <a:pt x="3405" y="1088"/>
                      </a:lnTo>
                      <a:lnTo>
                        <a:pt x="3338" y="928"/>
                      </a:lnTo>
                      <a:lnTo>
                        <a:pt x="3245" y="785"/>
                      </a:lnTo>
                      <a:lnTo>
                        <a:pt x="3144" y="641"/>
                      </a:lnTo>
                      <a:lnTo>
                        <a:pt x="3026" y="515"/>
                      </a:lnTo>
                      <a:lnTo>
                        <a:pt x="2891" y="397"/>
                      </a:lnTo>
                      <a:lnTo>
                        <a:pt x="2748" y="287"/>
                      </a:lnTo>
                      <a:lnTo>
                        <a:pt x="2630" y="220"/>
                      </a:lnTo>
                      <a:lnTo>
                        <a:pt x="2512" y="161"/>
                      </a:lnTo>
                      <a:lnTo>
                        <a:pt x="2394" y="110"/>
                      </a:lnTo>
                      <a:lnTo>
                        <a:pt x="2276" y="68"/>
                      </a:lnTo>
                      <a:lnTo>
                        <a:pt x="2149" y="43"/>
                      </a:lnTo>
                      <a:lnTo>
                        <a:pt x="2023" y="18"/>
                      </a:lnTo>
                      <a:lnTo>
                        <a:pt x="1905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" name="Google Shape;529;p22">
                  <a:extLst>
                    <a:ext uri="{FF2B5EF4-FFF2-40B4-BE49-F238E27FC236}">
                      <a16:creationId xmlns:a16="http://schemas.microsoft.com/office/drawing/2014/main" id="{ECFE1AEA-7640-35C8-56DA-F321EFC4E776}"/>
                    </a:ext>
                  </a:extLst>
                </p:cNvPr>
                <p:cNvSpPr/>
                <p:nvPr/>
              </p:nvSpPr>
              <p:spPr>
                <a:xfrm>
                  <a:off x="2191692" y="2795236"/>
                  <a:ext cx="160797" cy="161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1" h="3549" extrusionOk="0">
                      <a:moveTo>
                        <a:pt x="1771" y="1"/>
                      </a:moveTo>
                      <a:lnTo>
                        <a:pt x="1611" y="9"/>
                      </a:lnTo>
                      <a:lnTo>
                        <a:pt x="1450" y="35"/>
                      </a:lnTo>
                      <a:lnTo>
                        <a:pt x="1290" y="68"/>
                      </a:lnTo>
                      <a:lnTo>
                        <a:pt x="1139" y="119"/>
                      </a:lnTo>
                      <a:lnTo>
                        <a:pt x="987" y="186"/>
                      </a:lnTo>
                      <a:lnTo>
                        <a:pt x="835" y="271"/>
                      </a:lnTo>
                      <a:lnTo>
                        <a:pt x="700" y="363"/>
                      </a:lnTo>
                      <a:lnTo>
                        <a:pt x="566" y="473"/>
                      </a:lnTo>
                      <a:lnTo>
                        <a:pt x="439" y="608"/>
                      </a:lnTo>
                      <a:lnTo>
                        <a:pt x="330" y="742"/>
                      </a:lnTo>
                      <a:lnTo>
                        <a:pt x="237" y="894"/>
                      </a:lnTo>
                      <a:lnTo>
                        <a:pt x="153" y="1046"/>
                      </a:lnTo>
                      <a:lnTo>
                        <a:pt x="94" y="1206"/>
                      </a:lnTo>
                      <a:lnTo>
                        <a:pt x="43" y="1366"/>
                      </a:lnTo>
                      <a:lnTo>
                        <a:pt x="18" y="1535"/>
                      </a:lnTo>
                      <a:lnTo>
                        <a:pt x="1" y="1703"/>
                      </a:lnTo>
                      <a:lnTo>
                        <a:pt x="1" y="1880"/>
                      </a:lnTo>
                      <a:lnTo>
                        <a:pt x="18" y="2049"/>
                      </a:lnTo>
                      <a:lnTo>
                        <a:pt x="52" y="2217"/>
                      </a:lnTo>
                      <a:lnTo>
                        <a:pt x="102" y="2377"/>
                      </a:lnTo>
                      <a:lnTo>
                        <a:pt x="169" y="2538"/>
                      </a:lnTo>
                      <a:lnTo>
                        <a:pt x="254" y="2689"/>
                      </a:lnTo>
                      <a:lnTo>
                        <a:pt x="355" y="2841"/>
                      </a:lnTo>
                      <a:lnTo>
                        <a:pt x="473" y="2976"/>
                      </a:lnTo>
                      <a:lnTo>
                        <a:pt x="540" y="3043"/>
                      </a:lnTo>
                      <a:lnTo>
                        <a:pt x="608" y="3111"/>
                      </a:lnTo>
                      <a:lnTo>
                        <a:pt x="759" y="3229"/>
                      </a:lnTo>
                      <a:lnTo>
                        <a:pt x="911" y="3321"/>
                      </a:lnTo>
                      <a:lnTo>
                        <a:pt x="1071" y="3406"/>
                      </a:lnTo>
                      <a:lnTo>
                        <a:pt x="1240" y="3465"/>
                      </a:lnTo>
                      <a:lnTo>
                        <a:pt x="1417" y="3507"/>
                      </a:lnTo>
                      <a:lnTo>
                        <a:pt x="1594" y="3540"/>
                      </a:lnTo>
                      <a:lnTo>
                        <a:pt x="1771" y="3549"/>
                      </a:lnTo>
                      <a:lnTo>
                        <a:pt x="1931" y="3540"/>
                      </a:lnTo>
                      <a:lnTo>
                        <a:pt x="2091" y="3515"/>
                      </a:lnTo>
                      <a:lnTo>
                        <a:pt x="2251" y="3481"/>
                      </a:lnTo>
                      <a:lnTo>
                        <a:pt x="2411" y="3431"/>
                      </a:lnTo>
                      <a:lnTo>
                        <a:pt x="2563" y="3363"/>
                      </a:lnTo>
                      <a:lnTo>
                        <a:pt x="2706" y="3279"/>
                      </a:lnTo>
                      <a:lnTo>
                        <a:pt x="2841" y="3186"/>
                      </a:lnTo>
                      <a:lnTo>
                        <a:pt x="2976" y="3077"/>
                      </a:lnTo>
                      <a:lnTo>
                        <a:pt x="3102" y="2942"/>
                      </a:lnTo>
                      <a:lnTo>
                        <a:pt x="3212" y="2807"/>
                      </a:lnTo>
                      <a:lnTo>
                        <a:pt x="3305" y="2656"/>
                      </a:lnTo>
                      <a:lnTo>
                        <a:pt x="3389" y="2504"/>
                      </a:lnTo>
                      <a:lnTo>
                        <a:pt x="3448" y="2344"/>
                      </a:lnTo>
                      <a:lnTo>
                        <a:pt x="3498" y="2175"/>
                      </a:lnTo>
                      <a:lnTo>
                        <a:pt x="3524" y="2007"/>
                      </a:lnTo>
                      <a:lnTo>
                        <a:pt x="3540" y="1838"/>
                      </a:lnTo>
                      <a:lnTo>
                        <a:pt x="3540" y="1669"/>
                      </a:lnTo>
                      <a:lnTo>
                        <a:pt x="3524" y="1501"/>
                      </a:lnTo>
                      <a:lnTo>
                        <a:pt x="3490" y="1332"/>
                      </a:lnTo>
                      <a:lnTo>
                        <a:pt x="3439" y="1172"/>
                      </a:lnTo>
                      <a:lnTo>
                        <a:pt x="3372" y="1012"/>
                      </a:lnTo>
                      <a:lnTo>
                        <a:pt x="3288" y="852"/>
                      </a:lnTo>
                      <a:lnTo>
                        <a:pt x="3187" y="709"/>
                      </a:lnTo>
                      <a:lnTo>
                        <a:pt x="3069" y="565"/>
                      </a:lnTo>
                      <a:lnTo>
                        <a:pt x="3001" y="498"/>
                      </a:lnTo>
                      <a:lnTo>
                        <a:pt x="2934" y="439"/>
                      </a:lnTo>
                      <a:lnTo>
                        <a:pt x="2790" y="321"/>
                      </a:lnTo>
                      <a:lnTo>
                        <a:pt x="2630" y="228"/>
                      </a:lnTo>
                      <a:lnTo>
                        <a:pt x="2470" y="144"/>
                      </a:lnTo>
                      <a:lnTo>
                        <a:pt x="2302" y="85"/>
                      </a:lnTo>
                      <a:lnTo>
                        <a:pt x="2125" y="35"/>
                      </a:lnTo>
                      <a:lnTo>
                        <a:pt x="1948" y="9"/>
                      </a:lnTo>
                      <a:lnTo>
                        <a:pt x="1771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" name="Google Shape;530;p22">
                  <a:extLst>
                    <a:ext uri="{FF2B5EF4-FFF2-40B4-BE49-F238E27FC236}">
                      <a16:creationId xmlns:a16="http://schemas.microsoft.com/office/drawing/2014/main" id="{CAC4A8F0-1AA1-B22B-ED62-F87145A4AC90}"/>
                    </a:ext>
                  </a:extLst>
                </p:cNvPr>
                <p:cNvSpPr/>
                <p:nvPr/>
              </p:nvSpPr>
              <p:spPr>
                <a:xfrm>
                  <a:off x="1957878" y="2835060"/>
                  <a:ext cx="358239" cy="3880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89" h="8546" extrusionOk="0">
                      <a:moveTo>
                        <a:pt x="6962" y="0"/>
                      </a:moveTo>
                      <a:lnTo>
                        <a:pt x="6886" y="9"/>
                      </a:lnTo>
                      <a:lnTo>
                        <a:pt x="6802" y="26"/>
                      </a:lnTo>
                      <a:lnTo>
                        <a:pt x="6726" y="51"/>
                      </a:lnTo>
                      <a:lnTo>
                        <a:pt x="6650" y="85"/>
                      </a:lnTo>
                      <a:lnTo>
                        <a:pt x="6583" y="127"/>
                      </a:lnTo>
                      <a:lnTo>
                        <a:pt x="6515" y="177"/>
                      </a:lnTo>
                      <a:lnTo>
                        <a:pt x="6448" y="228"/>
                      </a:lnTo>
                      <a:lnTo>
                        <a:pt x="6389" y="287"/>
                      </a:lnTo>
                      <a:lnTo>
                        <a:pt x="6338" y="354"/>
                      </a:lnTo>
                      <a:lnTo>
                        <a:pt x="6288" y="430"/>
                      </a:lnTo>
                      <a:lnTo>
                        <a:pt x="6187" y="607"/>
                      </a:lnTo>
                      <a:lnTo>
                        <a:pt x="6085" y="776"/>
                      </a:lnTo>
                      <a:lnTo>
                        <a:pt x="5866" y="1104"/>
                      </a:lnTo>
                      <a:lnTo>
                        <a:pt x="5630" y="1425"/>
                      </a:lnTo>
                      <a:lnTo>
                        <a:pt x="5386" y="1736"/>
                      </a:lnTo>
                      <a:lnTo>
                        <a:pt x="5133" y="2040"/>
                      </a:lnTo>
                      <a:lnTo>
                        <a:pt x="4872" y="2335"/>
                      </a:lnTo>
                      <a:lnTo>
                        <a:pt x="4611" y="2630"/>
                      </a:lnTo>
                      <a:lnTo>
                        <a:pt x="4332" y="2908"/>
                      </a:lnTo>
                      <a:lnTo>
                        <a:pt x="4054" y="3186"/>
                      </a:lnTo>
                      <a:lnTo>
                        <a:pt x="3768" y="3464"/>
                      </a:lnTo>
                      <a:lnTo>
                        <a:pt x="3473" y="3725"/>
                      </a:lnTo>
                      <a:lnTo>
                        <a:pt x="3321" y="3860"/>
                      </a:lnTo>
                      <a:lnTo>
                        <a:pt x="3161" y="3978"/>
                      </a:lnTo>
                      <a:lnTo>
                        <a:pt x="3001" y="4096"/>
                      </a:lnTo>
                      <a:lnTo>
                        <a:pt x="2824" y="4206"/>
                      </a:lnTo>
                      <a:lnTo>
                        <a:pt x="2647" y="4315"/>
                      </a:lnTo>
                      <a:lnTo>
                        <a:pt x="2462" y="4408"/>
                      </a:lnTo>
                      <a:lnTo>
                        <a:pt x="2259" y="4492"/>
                      </a:lnTo>
                      <a:lnTo>
                        <a:pt x="2049" y="4568"/>
                      </a:lnTo>
                      <a:lnTo>
                        <a:pt x="1821" y="4635"/>
                      </a:lnTo>
                      <a:lnTo>
                        <a:pt x="1585" y="4686"/>
                      </a:lnTo>
                      <a:lnTo>
                        <a:pt x="1425" y="4720"/>
                      </a:lnTo>
                      <a:lnTo>
                        <a:pt x="1273" y="4770"/>
                      </a:lnTo>
                      <a:lnTo>
                        <a:pt x="1130" y="4838"/>
                      </a:lnTo>
                      <a:lnTo>
                        <a:pt x="987" y="4905"/>
                      </a:lnTo>
                      <a:lnTo>
                        <a:pt x="852" y="4989"/>
                      </a:lnTo>
                      <a:lnTo>
                        <a:pt x="726" y="5082"/>
                      </a:lnTo>
                      <a:lnTo>
                        <a:pt x="608" y="5192"/>
                      </a:lnTo>
                      <a:lnTo>
                        <a:pt x="498" y="5301"/>
                      </a:lnTo>
                      <a:lnTo>
                        <a:pt x="397" y="5419"/>
                      </a:lnTo>
                      <a:lnTo>
                        <a:pt x="313" y="5554"/>
                      </a:lnTo>
                      <a:lnTo>
                        <a:pt x="228" y="5689"/>
                      </a:lnTo>
                      <a:lnTo>
                        <a:pt x="161" y="5832"/>
                      </a:lnTo>
                      <a:lnTo>
                        <a:pt x="102" y="5984"/>
                      </a:lnTo>
                      <a:lnTo>
                        <a:pt x="60" y="6144"/>
                      </a:lnTo>
                      <a:lnTo>
                        <a:pt x="26" y="6304"/>
                      </a:lnTo>
                      <a:lnTo>
                        <a:pt x="9" y="6473"/>
                      </a:lnTo>
                      <a:lnTo>
                        <a:pt x="1" y="6565"/>
                      </a:lnTo>
                      <a:lnTo>
                        <a:pt x="9" y="6666"/>
                      </a:lnTo>
                      <a:lnTo>
                        <a:pt x="18" y="6860"/>
                      </a:lnTo>
                      <a:lnTo>
                        <a:pt x="60" y="7054"/>
                      </a:lnTo>
                      <a:lnTo>
                        <a:pt x="110" y="7231"/>
                      </a:lnTo>
                      <a:lnTo>
                        <a:pt x="178" y="7408"/>
                      </a:lnTo>
                      <a:lnTo>
                        <a:pt x="270" y="7577"/>
                      </a:lnTo>
                      <a:lnTo>
                        <a:pt x="372" y="7737"/>
                      </a:lnTo>
                      <a:lnTo>
                        <a:pt x="490" y="7880"/>
                      </a:lnTo>
                      <a:lnTo>
                        <a:pt x="616" y="8015"/>
                      </a:lnTo>
                      <a:lnTo>
                        <a:pt x="759" y="8133"/>
                      </a:lnTo>
                      <a:lnTo>
                        <a:pt x="911" y="8242"/>
                      </a:lnTo>
                      <a:lnTo>
                        <a:pt x="1071" y="8335"/>
                      </a:lnTo>
                      <a:lnTo>
                        <a:pt x="1248" y="8411"/>
                      </a:lnTo>
                      <a:lnTo>
                        <a:pt x="1433" y="8470"/>
                      </a:lnTo>
                      <a:lnTo>
                        <a:pt x="1619" y="8521"/>
                      </a:lnTo>
                      <a:lnTo>
                        <a:pt x="1720" y="8529"/>
                      </a:lnTo>
                      <a:lnTo>
                        <a:pt x="1821" y="8537"/>
                      </a:lnTo>
                      <a:lnTo>
                        <a:pt x="1922" y="8546"/>
                      </a:lnTo>
                      <a:lnTo>
                        <a:pt x="2023" y="8546"/>
                      </a:lnTo>
                      <a:lnTo>
                        <a:pt x="2217" y="8529"/>
                      </a:lnTo>
                      <a:lnTo>
                        <a:pt x="2403" y="8487"/>
                      </a:lnTo>
                      <a:lnTo>
                        <a:pt x="2588" y="8436"/>
                      </a:lnTo>
                      <a:lnTo>
                        <a:pt x="2765" y="8369"/>
                      </a:lnTo>
                      <a:lnTo>
                        <a:pt x="2925" y="8276"/>
                      </a:lnTo>
                      <a:lnTo>
                        <a:pt x="3085" y="8175"/>
                      </a:lnTo>
                      <a:lnTo>
                        <a:pt x="3228" y="8065"/>
                      </a:lnTo>
                      <a:lnTo>
                        <a:pt x="3363" y="7931"/>
                      </a:lnTo>
                      <a:lnTo>
                        <a:pt x="3490" y="7787"/>
                      </a:lnTo>
                      <a:lnTo>
                        <a:pt x="3599" y="7636"/>
                      </a:lnTo>
                      <a:lnTo>
                        <a:pt x="3692" y="7476"/>
                      </a:lnTo>
                      <a:lnTo>
                        <a:pt x="3768" y="7299"/>
                      </a:lnTo>
                      <a:lnTo>
                        <a:pt x="3827" y="7113"/>
                      </a:lnTo>
                      <a:lnTo>
                        <a:pt x="3869" y="6928"/>
                      </a:lnTo>
                      <a:lnTo>
                        <a:pt x="3886" y="6827"/>
                      </a:lnTo>
                      <a:lnTo>
                        <a:pt x="3894" y="6725"/>
                      </a:lnTo>
                      <a:lnTo>
                        <a:pt x="3911" y="6481"/>
                      </a:lnTo>
                      <a:lnTo>
                        <a:pt x="3953" y="6254"/>
                      </a:lnTo>
                      <a:lnTo>
                        <a:pt x="4004" y="6034"/>
                      </a:lnTo>
                      <a:lnTo>
                        <a:pt x="4063" y="5824"/>
                      </a:lnTo>
                      <a:lnTo>
                        <a:pt x="4130" y="5621"/>
                      </a:lnTo>
                      <a:lnTo>
                        <a:pt x="4214" y="5436"/>
                      </a:lnTo>
                      <a:lnTo>
                        <a:pt x="4307" y="5251"/>
                      </a:lnTo>
                      <a:lnTo>
                        <a:pt x="4400" y="5074"/>
                      </a:lnTo>
                      <a:lnTo>
                        <a:pt x="4501" y="4897"/>
                      </a:lnTo>
                      <a:lnTo>
                        <a:pt x="4611" y="4737"/>
                      </a:lnTo>
                      <a:lnTo>
                        <a:pt x="4838" y="4408"/>
                      </a:lnTo>
                      <a:lnTo>
                        <a:pt x="5074" y="4096"/>
                      </a:lnTo>
                      <a:lnTo>
                        <a:pt x="5318" y="3784"/>
                      </a:lnTo>
                      <a:lnTo>
                        <a:pt x="5563" y="3472"/>
                      </a:lnTo>
                      <a:lnTo>
                        <a:pt x="5824" y="3169"/>
                      </a:lnTo>
                      <a:lnTo>
                        <a:pt x="6085" y="2883"/>
                      </a:lnTo>
                      <a:lnTo>
                        <a:pt x="6355" y="2596"/>
                      </a:lnTo>
                      <a:lnTo>
                        <a:pt x="6633" y="2309"/>
                      </a:lnTo>
                      <a:lnTo>
                        <a:pt x="6920" y="2040"/>
                      </a:lnTo>
                      <a:lnTo>
                        <a:pt x="7223" y="1779"/>
                      </a:lnTo>
                      <a:lnTo>
                        <a:pt x="7375" y="1652"/>
                      </a:lnTo>
                      <a:lnTo>
                        <a:pt x="7535" y="1534"/>
                      </a:lnTo>
                      <a:lnTo>
                        <a:pt x="7602" y="1475"/>
                      </a:lnTo>
                      <a:lnTo>
                        <a:pt x="7670" y="1416"/>
                      </a:lnTo>
                      <a:lnTo>
                        <a:pt x="7729" y="1340"/>
                      </a:lnTo>
                      <a:lnTo>
                        <a:pt x="7779" y="1264"/>
                      </a:lnTo>
                      <a:lnTo>
                        <a:pt x="7813" y="1189"/>
                      </a:lnTo>
                      <a:lnTo>
                        <a:pt x="7847" y="1104"/>
                      </a:lnTo>
                      <a:lnTo>
                        <a:pt x="7864" y="1028"/>
                      </a:lnTo>
                      <a:lnTo>
                        <a:pt x="7880" y="944"/>
                      </a:lnTo>
                      <a:lnTo>
                        <a:pt x="7889" y="860"/>
                      </a:lnTo>
                      <a:lnTo>
                        <a:pt x="7880" y="776"/>
                      </a:lnTo>
                      <a:lnTo>
                        <a:pt x="7872" y="700"/>
                      </a:lnTo>
                      <a:lnTo>
                        <a:pt x="7855" y="616"/>
                      </a:lnTo>
                      <a:lnTo>
                        <a:pt x="7830" y="540"/>
                      </a:lnTo>
                      <a:lnTo>
                        <a:pt x="7796" y="464"/>
                      </a:lnTo>
                      <a:lnTo>
                        <a:pt x="7754" y="396"/>
                      </a:lnTo>
                      <a:lnTo>
                        <a:pt x="7703" y="329"/>
                      </a:lnTo>
                      <a:lnTo>
                        <a:pt x="7653" y="262"/>
                      </a:lnTo>
                      <a:lnTo>
                        <a:pt x="7594" y="203"/>
                      </a:lnTo>
                      <a:lnTo>
                        <a:pt x="7527" y="152"/>
                      </a:lnTo>
                      <a:lnTo>
                        <a:pt x="7451" y="110"/>
                      </a:lnTo>
                      <a:lnTo>
                        <a:pt x="7375" y="68"/>
                      </a:lnTo>
                      <a:lnTo>
                        <a:pt x="7291" y="34"/>
                      </a:lnTo>
                      <a:lnTo>
                        <a:pt x="7215" y="17"/>
                      </a:lnTo>
                      <a:lnTo>
                        <a:pt x="713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" name="Google Shape;531;p22">
                  <a:extLst>
                    <a:ext uri="{FF2B5EF4-FFF2-40B4-BE49-F238E27FC236}">
                      <a16:creationId xmlns:a16="http://schemas.microsoft.com/office/drawing/2014/main" id="{25DE08D6-8B1B-C81B-7707-2BD40181594B}"/>
                    </a:ext>
                  </a:extLst>
                </p:cNvPr>
                <p:cNvSpPr/>
                <p:nvPr/>
              </p:nvSpPr>
              <p:spPr>
                <a:xfrm>
                  <a:off x="2227702" y="3036725"/>
                  <a:ext cx="320731" cy="416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063" h="9179" extrusionOk="0">
                      <a:moveTo>
                        <a:pt x="6110" y="1"/>
                      </a:moveTo>
                      <a:lnTo>
                        <a:pt x="6026" y="17"/>
                      </a:lnTo>
                      <a:lnTo>
                        <a:pt x="5950" y="34"/>
                      </a:lnTo>
                      <a:lnTo>
                        <a:pt x="5874" y="68"/>
                      </a:lnTo>
                      <a:lnTo>
                        <a:pt x="5798" y="102"/>
                      </a:lnTo>
                      <a:lnTo>
                        <a:pt x="5731" y="144"/>
                      </a:lnTo>
                      <a:lnTo>
                        <a:pt x="5663" y="194"/>
                      </a:lnTo>
                      <a:lnTo>
                        <a:pt x="5604" y="253"/>
                      </a:lnTo>
                      <a:lnTo>
                        <a:pt x="5545" y="312"/>
                      </a:lnTo>
                      <a:lnTo>
                        <a:pt x="5495" y="380"/>
                      </a:lnTo>
                      <a:lnTo>
                        <a:pt x="5453" y="456"/>
                      </a:lnTo>
                      <a:lnTo>
                        <a:pt x="5419" y="532"/>
                      </a:lnTo>
                      <a:lnTo>
                        <a:pt x="5343" y="725"/>
                      </a:lnTo>
                      <a:lnTo>
                        <a:pt x="5259" y="902"/>
                      </a:lnTo>
                      <a:lnTo>
                        <a:pt x="5082" y="1265"/>
                      </a:lnTo>
                      <a:lnTo>
                        <a:pt x="4897" y="1610"/>
                      </a:lnTo>
                      <a:lnTo>
                        <a:pt x="4694" y="1947"/>
                      </a:lnTo>
                      <a:lnTo>
                        <a:pt x="4484" y="2284"/>
                      </a:lnTo>
                      <a:lnTo>
                        <a:pt x="4273" y="2613"/>
                      </a:lnTo>
                      <a:lnTo>
                        <a:pt x="4045" y="2933"/>
                      </a:lnTo>
                      <a:lnTo>
                        <a:pt x="3809" y="3254"/>
                      </a:lnTo>
                      <a:lnTo>
                        <a:pt x="3565" y="3565"/>
                      </a:lnTo>
                      <a:lnTo>
                        <a:pt x="3329" y="3877"/>
                      </a:lnTo>
                      <a:lnTo>
                        <a:pt x="3068" y="4181"/>
                      </a:lnTo>
                      <a:lnTo>
                        <a:pt x="2933" y="4332"/>
                      </a:lnTo>
                      <a:lnTo>
                        <a:pt x="2798" y="4476"/>
                      </a:lnTo>
                      <a:lnTo>
                        <a:pt x="2646" y="4610"/>
                      </a:lnTo>
                      <a:lnTo>
                        <a:pt x="2495" y="4745"/>
                      </a:lnTo>
                      <a:lnTo>
                        <a:pt x="2326" y="4872"/>
                      </a:lnTo>
                      <a:lnTo>
                        <a:pt x="2158" y="4990"/>
                      </a:lnTo>
                      <a:lnTo>
                        <a:pt x="1964" y="5099"/>
                      </a:lnTo>
                      <a:lnTo>
                        <a:pt x="1770" y="5209"/>
                      </a:lnTo>
                      <a:lnTo>
                        <a:pt x="1551" y="5302"/>
                      </a:lnTo>
                      <a:lnTo>
                        <a:pt x="1323" y="5386"/>
                      </a:lnTo>
                      <a:lnTo>
                        <a:pt x="1172" y="5445"/>
                      </a:lnTo>
                      <a:lnTo>
                        <a:pt x="1028" y="5512"/>
                      </a:lnTo>
                      <a:lnTo>
                        <a:pt x="893" y="5588"/>
                      </a:lnTo>
                      <a:lnTo>
                        <a:pt x="767" y="5681"/>
                      </a:lnTo>
                      <a:lnTo>
                        <a:pt x="641" y="5782"/>
                      </a:lnTo>
                      <a:lnTo>
                        <a:pt x="531" y="5891"/>
                      </a:lnTo>
                      <a:lnTo>
                        <a:pt x="430" y="6009"/>
                      </a:lnTo>
                      <a:lnTo>
                        <a:pt x="337" y="6136"/>
                      </a:lnTo>
                      <a:lnTo>
                        <a:pt x="253" y="6271"/>
                      </a:lnTo>
                      <a:lnTo>
                        <a:pt x="177" y="6414"/>
                      </a:lnTo>
                      <a:lnTo>
                        <a:pt x="118" y="6557"/>
                      </a:lnTo>
                      <a:lnTo>
                        <a:pt x="68" y="6709"/>
                      </a:lnTo>
                      <a:lnTo>
                        <a:pt x="34" y="6869"/>
                      </a:lnTo>
                      <a:lnTo>
                        <a:pt x="9" y="7029"/>
                      </a:lnTo>
                      <a:lnTo>
                        <a:pt x="0" y="7198"/>
                      </a:lnTo>
                      <a:lnTo>
                        <a:pt x="0" y="7366"/>
                      </a:lnTo>
                      <a:lnTo>
                        <a:pt x="17" y="7459"/>
                      </a:lnTo>
                      <a:lnTo>
                        <a:pt x="25" y="7560"/>
                      </a:lnTo>
                      <a:lnTo>
                        <a:pt x="68" y="7754"/>
                      </a:lnTo>
                      <a:lnTo>
                        <a:pt x="127" y="7931"/>
                      </a:lnTo>
                      <a:lnTo>
                        <a:pt x="211" y="8108"/>
                      </a:lnTo>
                      <a:lnTo>
                        <a:pt x="304" y="8268"/>
                      </a:lnTo>
                      <a:lnTo>
                        <a:pt x="413" y="8428"/>
                      </a:lnTo>
                      <a:lnTo>
                        <a:pt x="531" y="8571"/>
                      </a:lnTo>
                      <a:lnTo>
                        <a:pt x="666" y="8698"/>
                      </a:lnTo>
                      <a:lnTo>
                        <a:pt x="809" y="8816"/>
                      </a:lnTo>
                      <a:lnTo>
                        <a:pt x="969" y="8917"/>
                      </a:lnTo>
                      <a:lnTo>
                        <a:pt x="1138" y="9001"/>
                      </a:lnTo>
                      <a:lnTo>
                        <a:pt x="1315" y="9069"/>
                      </a:lnTo>
                      <a:lnTo>
                        <a:pt x="1492" y="9119"/>
                      </a:lnTo>
                      <a:lnTo>
                        <a:pt x="1686" y="9161"/>
                      </a:lnTo>
                      <a:lnTo>
                        <a:pt x="1879" y="9178"/>
                      </a:lnTo>
                      <a:lnTo>
                        <a:pt x="1981" y="9178"/>
                      </a:lnTo>
                      <a:lnTo>
                        <a:pt x="2082" y="9170"/>
                      </a:lnTo>
                      <a:lnTo>
                        <a:pt x="2174" y="9161"/>
                      </a:lnTo>
                      <a:lnTo>
                        <a:pt x="2276" y="9144"/>
                      </a:lnTo>
                      <a:lnTo>
                        <a:pt x="2469" y="9102"/>
                      </a:lnTo>
                      <a:lnTo>
                        <a:pt x="2646" y="9043"/>
                      </a:lnTo>
                      <a:lnTo>
                        <a:pt x="2823" y="8967"/>
                      </a:lnTo>
                      <a:lnTo>
                        <a:pt x="2992" y="8875"/>
                      </a:lnTo>
                      <a:lnTo>
                        <a:pt x="3144" y="8765"/>
                      </a:lnTo>
                      <a:lnTo>
                        <a:pt x="3287" y="8639"/>
                      </a:lnTo>
                      <a:lnTo>
                        <a:pt x="3413" y="8504"/>
                      </a:lnTo>
                      <a:lnTo>
                        <a:pt x="3531" y="8361"/>
                      </a:lnTo>
                      <a:lnTo>
                        <a:pt x="3632" y="8201"/>
                      </a:lnTo>
                      <a:lnTo>
                        <a:pt x="3717" y="8040"/>
                      </a:lnTo>
                      <a:lnTo>
                        <a:pt x="3784" y="7863"/>
                      </a:lnTo>
                      <a:lnTo>
                        <a:pt x="3835" y="7678"/>
                      </a:lnTo>
                      <a:lnTo>
                        <a:pt x="3877" y="7493"/>
                      </a:lnTo>
                      <a:lnTo>
                        <a:pt x="3894" y="7299"/>
                      </a:lnTo>
                      <a:lnTo>
                        <a:pt x="3894" y="7198"/>
                      </a:lnTo>
                      <a:lnTo>
                        <a:pt x="3885" y="7097"/>
                      </a:lnTo>
                      <a:lnTo>
                        <a:pt x="3877" y="6852"/>
                      </a:lnTo>
                      <a:lnTo>
                        <a:pt x="3885" y="6616"/>
                      </a:lnTo>
                      <a:lnTo>
                        <a:pt x="3902" y="6397"/>
                      </a:lnTo>
                      <a:lnTo>
                        <a:pt x="3936" y="6178"/>
                      </a:lnTo>
                      <a:lnTo>
                        <a:pt x="3978" y="5976"/>
                      </a:lnTo>
                      <a:lnTo>
                        <a:pt x="4028" y="5773"/>
                      </a:lnTo>
                      <a:lnTo>
                        <a:pt x="4096" y="5580"/>
                      </a:lnTo>
                      <a:lnTo>
                        <a:pt x="4163" y="5386"/>
                      </a:lnTo>
                      <a:lnTo>
                        <a:pt x="4248" y="5200"/>
                      </a:lnTo>
                      <a:lnTo>
                        <a:pt x="4332" y="5023"/>
                      </a:lnTo>
                      <a:lnTo>
                        <a:pt x="4517" y="4669"/>
                      </a:lnTo>
                      <a:lnTo>
                        <a:pt x="4711" y="4324"/>
                      </a:lnTo>
                      <a:lnTo>
                        <a:pt x="4905" y="3987"/>
                      </a:lnTo>
                      <a:lnTo>
                        <a:pt x="5107" y="3650"/>
                      </a:lnTo>
                      <a:lnTo>
                        <a:pt x="5318" y="3313"/>
                      </a:lnTo>
                      <a:lnTo>
                        <a:pt x="5537" y="2984"/>
                      </a:lnTo>
                      <a:lnTo>
                        <a:pt x="5773" y="2664"/>
                      </a:lnTo>
                      <a:lnTo>
                        <a:pt x="6009" y="2352"/>
                      </a:lnTo>
                      <a:lnTo>
                        <a:pt x="6262" y="2048"/>
                      </a:lnTo>
                      <a:lnTo>
                        <a:pt x="6523" y="1745"/>
                      </a:lnTo>
                      <a:lnTo>
                        <a:pt x="6658" y="1602"/>
                      </a:lnTo>
                      <a:lnTo>
                        <a:pt x="6801" y="1459"/>
                      </a:lnTo>
                      <a:lnTo>
                        <a:pt x="6860" y="1391"/>
                      </a:lnTo>
                      <a:lnTo>
                        <a:pt x="6919" y="1324"/>
                      </a:lnTo>
                      <a:lnTo>
                        <a:pt x="6961" y="1248"/>
                      </a:lnTo>
                      <a:lnTo>
                        <a:pt x="7003" y="1164"/>
                      </a:lnTo>
                      <a:lnTo>
                        <a:pt x="7029" y="1079"/>
                      </a:lnTo>
                      <a:lnTo>
                        <a:pt x="7046" y="995"/>
                      </a:lnTo>
                      <a:lnTo>
                        <a:pt x="7062" y="911"/>
                      </a:lnTo>
                      <a:lnTo>
                        <a:pt x="7062" y="826"/>
                      </a:lnTo>
                      <a:lnTo>
                        <a:pt x="7054" y="742"/>
                      </a:lnTo>
                      <a:lnTo>
                        <a:pt x="7037" y="666"/>
                      </a:lnTo>
                      <a:lnTo>
                        <a:pt x="7020" y="582"/>
                      </a:lnTo>
                      <a:lnTo>
                        <a:pt x="6987" y="506"/>
                      </a:lnTo>
                      <a:lnTo>
                        <a:pt x="6953" y="439"/>
                      </a:lnTo>
                      <a:lnTo>
                        <a:pt x="6911" y="363"/>
                      </a:lnTo>
                      <a:lnTo>
                        <a:pt x="6860" y="304"/>
                      </a:lnTo>
                      <a:lnTo>
                        <a:pt x="6801" y="237"/>
                      </a:lnTo>
                      <a:lnTo>
                        <a:pt x="6742" y="186"/>
                      </a:lnTo>
                      <a:lnTo>
                        <a:pt x="6675" y="135"/>
                      </a:lnTo>
                      <a:lnTo>
                        <a:pt x="6599" y="93"/>
                      </a:lnTo>
                      <a:lnTo>
                        <a:pt x="6523" y="60"/>
                      </a:lnTo>
                      <a:lnTo>
                        <a:pt x="6439" y="26"/>
                      </a:lnTo>
                      <a:lnTo>
                        <a:pt x="6354" y="9"/>
                      </a:lnTo>
                      <a:lnTo>
                        <a:pt x="6270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" name="Google Shape;532;p22">
                  <a:extLst>
                    <a:ext uri="{FF2B5EF4-FFF2-40B4-BE49-F238E27FC236}">
                      <a16:creationId xmlns:a16="http://schemas.microsoft.com/office/drawing/2014/main" id="{EC04E988-CA9B-828B-A98C-C772A89AEDDF}"/>
                    </a:ext>
                  </a:extLst>
                </p:cNvPr>
                <p:cNvSpPr/>
                <p:nvPr/>
              </p:nvSpPr>
              <p:spPr>
                <a:xfrm>
                  <a:off x="2610006" y="2034440"/>
                  <a:ext cx="160751" cy="161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0" h="3549" extrusionOk="0">
                      <a:moveTo>
                        <a:pt x="1770" y="1"/>
                      </a:moveTo>
                      <a:lnTo>
                        <a:pt x="1652" y="9"/>
                      </a:lnTo>
                      <a:lnTo>
                        <a:pt x="1534" y="18"/>
                      </a:lnTo>
                      <a:lnTo>
                        <a:pt x="1408" y="43"/>
                      </a:lnTo>
                      <a:lnTo>
                        <a:pt x="1298" y="68"/>
                      </a:lnTo>
                      <a:lnTo>
                        <a:pt x="1180" y="102"/>
                      </a:lnTo>
                      <a:lnTo>
                        <a:pt x="1070" y="144"/>
                      </a:lnTo>
                      <a:lnTo>
                        <a:pt x="961" y="203"/>
                      </a:lnTo>
                      <a:lnTo>
                        <a:pt x="851" y="262"/>
                      </a:lnTo>
                      <a:lnTo>
                        <a:pt x="750" y="321"/>
                      </a:lnTo>
                      <a:lnTo>
                        <a:pt x="658" y="397"/>
                      </a:lnTo>
                      <a:lnTo>
                        <a:pt x="565" y="481"/>
                      </a:lnTo>
                      <a:lnTo>
                        <a:pt x="472" y="566"/>
                      </a:lnTo>
                      <a:lnTo>
                        <a:pt x="396" y="658"/>
                      </a:lnTo>
                      <a:lnTo>
                        <a:pt x="320" y="759"/>
                      </a:lnTo>
                      <a:lnTo>
                        <a:pt x="245" y="869"/>
                      </a:lnTo>
                      <a:lnTo>
                        <a:pt x="186" y="979"/>
                      </a:lnTo>
                      <a:lnTo>
                        <a:pt x="110" y="1147"/>
                      </a:lnTo>
                      <a:lnTo>
                        <a:pt x="59" y="1316"/>
                      </a:lnTo>
                      <a:lnTo>
                        <a:pt x="25" y="1484"/>
                      </a:lnTo>
                      <a:lnTo>
                        <a:pt x="0" y="1661"/>
                      </a:lnTo>
                      <a:lnTo>
                        <a:pt x="0" y="1830"/>
                      </a:lnTo>
                      <a:lnTo>
                        <a:pt x="17" y="1998"/>
                      </a:lnTo>
                      <a:lnTo>
                        <a:pt x="42" y="2167"/>
                      </a:lnTo>
                      <a:lnTo>
                        <a:pt x="93" y="2335"/>
                      </a:lnTo>
                      <a:lnTo>
                        <a:pt x="152" y="2495"/>
                      </a:lnTo>
                      <a:lnTo>
                        <a:pt x="228" y="2647"/>
                      </a:lnTo>
                      <a:lnTo>
                        <a:pt x="320" y="2790"/>
                      </a:lnTo>
                      <a:lnTo>
                        <a:pt x="422" y="2925"/>
                      </a:lnTo>
                      <a:lnTo>
                        <a:pt x="540" y="3052"/>
                      </a:lnTo>
                      <a:lnTo>
                        <a:pt x="674" y="3170"/>
                      </a:lnTo>
                      <a:lnTo>
                        <a:pt x="818" y="3271"/>
                      </a:lnTo>
                      <a:lnTo>
                        <a:pt x="978" y="3355"/>
                      </a:lnTo>
                      <a:lnTo>
                        <a:pt x="1070" y="3406"/>
                      </a:lnTo>
                      <a:lnTo>
                        <a:pt x="1172" y="3439"/>
                      </a:lnTo>
                      <a:lnTo>
                        <a:pt x="1273" y="3473"/>
                      </a:lnTo>
                      <a:lnTo>
                        <a:pt x="1365" y="3498"/>
                      </a:lnTo>
                      <a:lnTo>
                        <a:pt x="1467" y="3524"/>
                      </a:lnTo>
                      <a:lnTo>
                        <a:pt x="1568" y="3532"/>
                      </a:lnTo>
                      <a:lnTo>
                        <a:pt x="1669" y="3541"/>
                      </a:lnTo>
                      <a:lnTo>
                        <a:pt x="1770" y="3549"/>
                      </a:lnTo>
                      <a:lnTo>
                        <a:pt x="1888" y="3541"/>
                      </a:lnTo>
                      <a:lnTo>
                        <a:pt x="2014" y="3532"/>
                      </a:lnTo>
                      <a:lnTo>
                        <a:pt x="2132" y="3507"/>
                      </a:lnTo>
                      <a:lnTo>
                        <a:pt x="2250" y="3482"/>
                      </a:lnTo>
                      <a:lnTo>
                        <a:pt x="2360" y="3448"/>
                      </a:lnTo>
                      <a:lnTo>
                        <a:pt x="2478" y="3397"/>
                      </a:lnTo>
                      <a:lnTo>
                        <a:pt x="2579" y="3347"/>
                      </a:lnTo>
                      <a:lnTo>
                        <a:pt x="2689" y="3288"/>
                      </a:lnTo>
                      <a:lnTo>
                        <a:pt x="2790" y="3220"/>
                      </a:lnTo>
                      <a:lnTo>
                        <a:pt x="2891" y="3153"/>
                      </a:lnTo>
                      <a:lnTo>
                        <a:pt x="2984" y="3069"/>
                      </a:lnTo>
                      <a:lnTo>
                        <a:pt x="3068" y="2984"/>
                      </a:lnTo>
                      <a:lnTo>
                        <a:pt x="3152" y="2892"/>
                      </a:lnTo>
                      <a:lnTo>
                        <a:pt x="3228" y="2790"/>
                      </a:lnTo>
                      <a:lnTo>
                        <a:pt x="3295" y="2681"/>
                      </a:lnTo>
                      <a:lnTo>
                        <a:pt x="3354" y="2571"/>
                      </a:lnTo>
                      <a:lnTo>
                        <a:pt x="3430" y="2403"/>
                      </a:lnTo>
                      <a:lnTo>
                        <a:pt x="3481" y="2234"/>
                      </a:lnTo>
                      <a:lnTo>
                        <a:pt x="3523" y="2066"/>
                      </a:lnTo>
                      <a:lnTo>
                        <a:pt x="3540" y="1889"/>
                      </a:lnTo>
                      <a:lnTo>
                        <a:pt x="3540" y="1720"/>
                      </a:lnTo>
                      <a:lnTo>
                        <a:pt x="3531" y="1552"/>
                      </a:lnTo>
                      <a:lnTo>
                        <a:pt x="3498" y="1383"/>
                      </a:lnTo>
                      <a:lnTo>
                        <a:pt x="3455" y="1215"/>
                      </a:lnTo>
                      <a:lnTo>
                        <a:pt x="3388" y="1054"/>
                      </a:lnTo>
                      <a:lnTo>
                        <a:pt x="3312" y="903"/>
                      </a:lnTo>
                      <a:lnTo>
                        <a:pt x="3228" y="759"/>
                      </a:lnTo>
                      <a:lnTo>
                        <a:pt x="3118" y="625"/>
                      </a:lnTo>
                      <a:lnTo>
                        <a:pt x="3000" y="498"/>
                      </a:lnTo>
                      <a:lnTo>
                        <a:pt x="2866" y="380"/>
                      </a:lnTo>
                      <a:lnTo>
                        <a:pt x="2722" y="279"/>
                      </a:lnTo>
                      <a:lnTo>
                        <a:pt x="2562" y="195"/>
                      </a:lnTo>
                      <a:lnTo>
                        <a:pt x="2469" y="144"/>
                      </a:lnTo>
                      <a:lnTo>
                        <a:pt x="2368" y="111"/>
                      </a:lnTo>
                      <a:lnTo>
                        <a:pt x="2276" y="77"/>
                      </a:lnTo>
                      <a:lnTo>
                        <a:pt x="2174" y="52"/>
                      </a:lnTo>
                      <a:lnTo>
                        <a:pt x="2073" y="26"/>
                      </a:lnTo>
                      <a:lnTo>
                        <a:pt x="1972" y="18"/>
                      </a:lnTo>
                      <a:lnTo>
                        <a:pt x="1871" y="9"/>
                      </a:lnTo>
                      <a:lnTo>
                        <a:pt x="1770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" name="Google Shape;533;p22">
                  <a:extLst>
                    <a:ext uri="{FF2B5EF4-FFF2-40B4-BE49-F238E27FC236}">
                      <a16:creationId xmlns:a16="http://schemas.microsoft.com/office/drawing/2014/main" id="{5138CC3B-DCD7-AE2F-D50A-D396240C720B}"/>
                    </a:ext>
                  </a:extLst>
                </p:cNvPr>
                <p:cNvSpPr/>
                <p:nvPr/>
              </p:nvSpPr>
              <p:spPr>
                <a:xfrm>
                  <a:off x="2647878" y="1704947"/>
                  <a:ext cx="251481" cy="4527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38" h="9971" extrusionOk="0">
                      <a:moveTo>
                        <a:pt x="3616" y="1"/>
                      </a:moveTo>
                      <a:lnTo>
                        <a:pt x="3422" y="9"/>
                      </a:lnTo>
                      <a:lnTo>
                        <a:pt x="3228" y="35"/>
                      </a:lnTo>
                      <a:lnTo>
                        <a:pt x="3127" y="60"/>
                      </a:lnTo>
                      <a:lnTo>
                        <a:pt x="3034" y="85"/>
                      </a:lnTo>
                      <a:lnTo>
                        <a:pt x="2933" y="119"/>
                      </a:lnTo>
                      <a:lnTo>
                        <a:pt x="2849" y="153"/>
                      </a:lnTo>
                      <a:lnTo>
                        <a:pt x="2672" y="237"/>
                      </a:lnTo>
                      <a:lnTo>
                        <a:pt x="2503" y="338"/>
                      </a:lnTo>
                      <a:lnTo>
                        <a:pt x="2352" y="448"/>
                      </a:lnTo>
                      <a:lnTo>
                        <a:pt x="2209" y="574"/>
                      </a:lnTo>
                      <a:lnTo>
                        <a:pt x="2082" y="717"/>
                      </a:lnTo>
                      <a:lnTo>
                        <a:pt x="1973" y="869"/>
                      </a:lnTo>
                      <a:lnTo>
                        <a:pt x="1880" y="1029"/>
                      </a:lnTo>
                      <a:lnTo>
                        <a:pt x="1796" y="1198"/>
                      </a:lnTo>
                      <a:lnTo>
                        <a:pt x="1737" y="1375"/>
                      </a:lnTo>
                      <a:lnTo>
                        <a:pt x="1686" y="1552"/>
                      </a:lnTo>
                      <a:lnTo>
                        <a:pt x="1661" y="1737"/>
                      </a:lnTo>
                      <a:lnTo>
                        <a:pt x="1644" y="1931"/>
                      </a:lnTo>
                      <a:lnTo>
                        <a:pt x="1652" y="2125"/>
                      </a:lnTo>
                      <a:lnTo>
                        <a:pt x="1678" y="2318"/>
                      </a:lnTo>
                      <a:lnTo>
                        <a:pt x="1703" y="2411"/>
                      </a:lnTo>
                      <a:lnTo>
                        <a:pt x="1728" y="2512"/>
                      </a:lnTo>
                      <a:lnTo>
                        <a:pt x="1796" y="2748"/>
                      </a:lnTo>
                      <a:lnTo>
                        <a:pt x="1838" y="2976"/>
                      </a:lnTo>
                      <a:lnTo>
                        <a:pt x="1871" y="3195"/>
                      </a:lnTo>
                      <a:lnTo>
                        <a:pt x="1888" y="3414"/>
                      </a:lnTo>
                      <a:lnTo>
                        <a:pt x="1888" y="3625"/>
                      </a:lnTo>
                      <a:lnTo>
                        <a:pt x="1880" y="3835"/>
                      </a:lnTo>
                      <a:lnTo>
                        <a:pt x="1863" y="4038"/>
                      </a:lnTo>
                      <a:lnTo>
                        <a:pt x="1829" y="4240"/>
                      </a:lnTo>
                      <a:lnTo>
                        <a:pt x="1796" y="4434"/>
                      </a:lnTo>
                      <a:lnTo>
                        <a:pt x="1753" y="4628"/>
                      </a:lnTo>
                      <a:lnTo>
                        <a:pt x="1652" y="5015"/>
                      </a:lnTo>
                      <a:lnTo>
                        <a:pt x="1543" y="5394"/>
                      </a:lnTo>
                      <a:lnTo>
                        <a:pt x="1425" y="5765"/>
                      </a:lnTo>
                      <a:lnTo>
                        <a:pt x="1298" y="6145"/>
                      </a:lnTo>
                      <a:lnTo>
                        <a:pt x="1172" y="6515"/>
                      </a:lnTo>
                      <a:lnTo>
                        <a:pt x="1029" y="6878"/>
                      </a:lnTo>
                      <a:lnTo>
                        <a:pt x="869" y="7249"/>
                      </a:lnTo>
                      <a:lnTo>
                        <a:pt x="708" y="7602"/>
                      </a:lnTo>
                      <a:lnTo>
                        <a:pt x="531" y="7956"/>
                      </a:lnTo>
                      <a:lnTo>
                        <a:pt x="346" y="8310"/>
                      </a:lnTo>
                      <a:lnTo>
                        <a:pt x="245" y="8479"/>
                      </a:lnTo>
                      <a:lnTo>
                        <a:pt x="135" y="8647"/>
                      </a:lnTo>
                      <a:lnTo>
                        <a:pt x="93" y="8723"/>
                      </a:lnTo>
                      <a:lnTo>
                        <a:pt x="51" y="8808"/>
                      </a:lnTo>
                      <a:lnTo>
                        <a:pt x="26" y="8892"/>
                      </a:lnTo>
                      <a:lnTo>
                        <a:pt x="9" y="8985"/>
                      </a:lnTo>
                      <a:lnTo>
                        <a:pt x="1" y="9077"/>
                      </a:lnTo>
                      <a:lnTo>
                        <a:pt x="1" y="9162"/>
                      </a:lnTo>
                      <a:lnTo>
                        <a:pt x="9" y="9246"/>
                      </a:lnTo>
                      <a:lnTo>
                        <a:pt x="17" y="9322"/>
                      </a:lnTo>
                      <a:lnTo>
                        <a:pt x="43" y="9406"/>
                      </a:lnTo>
                      <a:lnTo>
                        <a:pt x="76" y="9482"/>
                      </a:lnTo>
                      <a:lnTo>
                        <a:pt x="119" y="9549"/>
                      </a:lnTo>
                      <a:lnTo>
                        <a:pt x="161" y="9617"/>
                      </a:lnTo>
                      <a:lnTo>
                        <a:pt x="211" y="9684"/>
                      </a:lnTo>
                      <a:lnTo>
                        <a:pt x="270" y="9743"/>
                      </a:lnTo>
                      <a:lnTo>
                        <a:pt x="329" y="9794"/>
                      </a:lnTo>
                      <a:lnTo>
                        <a:pt x="397" y="9844"/>
                      </a:lnTo>
                      <a:lnTo>
                        <a:pt x="472" y="9878"/>
                      </a:lnTo>
                      <a:lnTo>
                        <a:pt x="548" y="9912"/>
                      </a:lnTo>
                      <a:lnTo>
                        <a:pt x="633" y="9937"/>
                      </a:lnTo>
                      <a:lnTo>
                        <a:pt x="717" y="9954"/>
                      </a:lnTo>
                      <a:lnTo>
                        <a:pt x="801" y="9971"/>
                      </a:lnTo>
                      <a:lnTo>
                        <a:pt x="894" y="9971"/>
                      </a:lnTo>
                      <a:lnTo>
                        <a:pt x="970" y="9962"/>
                      </a:lnTo>
                      <a:lnTo>
                        <a:pt x="1054" y="9945"/>
                      </a:lnTo>
                      <a:lnTo>
                        <a:pt x="1138" y="9920"/>
                      </a:lnTo>
                      <a:lnTo>
                        <a:pt x="1214" y="9886"/>
                      </a:lnTo>
                      <a:lnTo>
                        <a:pt x="1282" y="9844"/>
                      </a:lnTo>
                      <a:lnTo>
                        <a:pt x="1349" y="9802"/>
                      </a:lnTo>
                      <a:lnTo>
                        <a:pt x="1416" y="9751"/>
                      </a:lnTo>
                      <a:lnTo>
                        <a:pt x="1475" y="9693"/>
                      </a:lnTo>
                      <a:lnTo>
                        <a:pt x="1526" y="9634"/>
                      </a:lnTo>
                      <a:lnTo>
                        <a:pt x="1568" y="9566"/>
                      </a:lnTo>
                      <a:lnTo>
                        <a:pt x="1610" y="9490"/>
                      </a:lnTo>
                      <a:lnTo>
                        <a:pt x="1644" y="9414"/>
                      </a:lnTo>
                      <a:lnTo>
                        <a:pt x="1669" y="9330"/>
                      </a:lnTo>
                      <a:lnTo>
                        <a:pt x="1686" y="9246"/>
                      </a:lnTo>
                      <a:lnTo>
                        <a:pt x="1720" y="9044"/>
                      </a:lnTo>
                      <a:lnTo>
                        <a:pt x="1762" y="8850"/>
                      </a:lnTo>
                      <a:lnTo>
                        <a:pt x="1855" y="8462"/>
                      </a:lnTo>
                      <a:lnTo>
                        <a:pt x="1964" y="8083"/>
                      </a:lnTo>
                      <a:lnTo>
                        <a:pt x="2082" y="7704"/>
                      </a:lnTo>
                      <a:lnTo>
                        <a:pt x="2209" y="7333"/>
                      </a:lnTo>
                      <a:lnTo>
                        <a:pt x="2343" y="6962"/>
                      </a:lnTo>
                      <a:lnTo>
                        <a:pt x="2495" y="6600"/>
                      </a:lnTo>
                      <a:lnTo>
                        <a:pt x="2655" y="6237"/>
                      </a:lnTo>
                      <a:lnTo>
                        <a:pt x="2824" y="5883"/>
                      </a:lnTo>
                      <a:lnTo>
                        <a:pt x="2992" y="5521"/>
                      </a:lnTo>
                      <a:lnTo>
                        <a:pt x="3169" y="5167"/>
                      </a:lnTo>
                      <a:lnTo>
                        <a:pt x="3270" y="4998"/>
                      </a:lnTo>
                      <a:lnTo>
                        <a:pt x="3372" y="4830"/>
                      </a:lnTo>
                      <a:lnTo>
                        <a:pt x="3490" y="4661"/>
                      </a:lnTo>
                      <a:lnTo>
                        <a:pt x="3607" y="4493"/>
                      </a:lnTo>
                      <a:lnTo>
                        <a:pt x="3742" y="4333"/>
                      </a:lnTo>
                      <a:lnTo>
                        <a:pt x="3886" y="4181"/>
                      </a:lnTo>
                      <a:lnTo>
                        <a:pt x="4046" y="4029"/>
                      </a:lnTo>
                      <a:lnTo>
                        <a:pt x="4214" y="3886"/>
                      </a:lnTo>
                      <a:lnTo>
                        <a:pt x="4400" y="3743"/>
                      </a:lnTo>
                      <a:lnTo>
                        <a:pt x="4602" y="3608"/>
                      </a:lnTo>
                      <a:lnTo>
                        <a:pt x="4737" y="3524"/>
                      </a:lnTo>
                      <a:lnTo>
                        <a:pt x="4863" y="3422"/>
                      </a:lnTo>
                      <a:lnTo>
                        <a:pt x="4981" y="3313"/>
                      </a:lnTo>
                      <a:lnTo>
                        <a:pt x="5082" y="3195"/>
                      </a:lnTo>
                      <a:lnTo>
                        <a:pt x="5183" y="3068"/>
                      </a:lnTo>
                      <a:lnTo>
                        <a:pt x="5268" y="2942"/>
                      </a:lnTo>
                      <a:lnTo>
                        <a:pt x="5344" y="2799"/>
                      </a:lnTo>
                      <a:lnTo>
                        <a:pt x="5403" y="2656"/>
                      </a:lnTo>
                      <a:lnTo>
                        <a:pt x="5453" y="2504"/>
                      </a:lnTo>
                      <a:lnTo>
                        <a:pt x="5495" y="2352"/>
                      </a:lnTo>
                      <a:lnTo>
                        <a:pt x="5521" y="2200"/>
                      </a:lnTo>
                      <a:lnTo>
                        <a:pt x="5537" y="2040"/>
                      </a:lnTo>
                      <a:lnTo>
                        <a:pt x="5537" y="1880"/>
                      </a:lnTo>
                      <a:lnTo>
                        <a:pt x="5521" y="1712"/>
                      </a:lnTo>
                      <a:lnTo>
                        <a:pt x="5495" y="1552"/>
                      </a:lnTo>
                      <a:lnTo>
                        <a:pt x="5453" y="1391"/>
                      </a:lnTo>
                      <a:lnTo>
                        <a:pt x="5428" y="1290"/>
                      </a:lnTo>
                      <a:lnTo>
                        <a:pt x="5386" y="1198"/>
                      </a:lnTo>
                      <a:lnTo>
                        <a:pt x="5301" y="1021"/>
                      </a:lnTo>
                      <a:lnTo>
                        <a:pt x="5209" y="860"/>
                      </a:lnTo>
                      <a:lnTo>
                        <a:pt x="5091" y="709"/>
                      </a:lnTo>
                      <a:lnTo>
                        <a:pt x="4964" y="566"/>
                      </a:lnTo>
                      <a:lnTo>
                        <a:pt x="4821" y="439"/>
                      </a:lnTo>
                      <a:lnTo>
                        <a:pt x="4678" y="330"/>
                      </a:lnTo>
                      <a:lnTo>
                        <a:pt x="4518" y="237"/>
                      </a:lnTo>
                      <a:lnTo>
                        <a:pt x="4349" y="153"/>
                      </a:lnTo>
                      <a:lnTo>
                        <a:pt x="4172" y="94"/>
                      </a:lnTo>
                      <a:lnTo>
                        <a:pt x="3987" y="43"/>
                      </a:lnTo>
                      <a:lnTo>
                        <a:pt x="3801" y="18"/>
                      </a:lnTo>
                      <a:lnTo>
                        <a:pt x="3616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" name="Google Shape;534;p22">
                  <a:extLst>
                    <a:ext uri="{FF2B5EF4-FFF2-40B4-BE49-F238E27FC236}">
                      <a16:creationId xmlns:a16="http://schemas.microsoft.com/office/drawing/2014/main" id="{02E91B24-F4E7-96ED-B0F3-05E70C916666}"/>
                    </a:ext>
                  </a:extLst>
                </p:cNvPr>
                <p:cNvSpPr/>
                <p:nvPr/>
              </p:nvSpPr>
              <p:spPr>
                <a:xfrm>
                  <a:off x="2846863" y="2207452"/>
                  <a:ext cx="161160" cy="161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9" h="3549" extrusionOk="0">
                      <a:moveTo>
                        <a:pt x="1779" y="0"/>
                      </a:moveTo>
                      <a:lnTo>
                        <a:pt x="1585" y="9"/>
                      </a:lnTo>
                      <a:lnTo>
                        <a:pt x="1400" y="42"/>
                      </a:lnTo>
                      <a:lnTo>
                        <a:pt x="1223" y="84"/>
                      </a:lnTo>
                      <a:lnTo>
                        <a:pt x="1130" y="118"/>
                      </a:lnTo>
                      <a:lnTo>
                        <a:pt x="1046" y="160"/>
                      </a:lnTo>
                      <a:lnTo>
                        <a:pt x="962" y="202"/>
                      </a:lnTo>
                      <a:lnTo>
                        <a:pt x="877" y="245"/>
                      </a:lnTo>
                      <a:lnTo>
                        <a:pt x="793" y="295"/>
                      </a:lnTo>
                      <a:lnTo>
                        <a:pt x="717" y="354"/>
                      </a:lnTo>
                      <a:lnTo>
                        <a:pt x="641" y="413"/>
                      </a:lnTo>
                      <a:lnTo>
                        <a:pt x="565" y="481"/>
                      </a:lnTo>
                      <a:lnTo>
                        <a:pt x="498" y="548"/>
                      </a:lnTo>
                      <a:lnTo>
                        <a:pt x="431" y="624"/>
                      </a:lnTo>
                      <a:lnTo>
                        <a:pt x="313" y="767"/>
                      </a:lnTo>
                      <a:lnTo>
                        <a:pt x="220" y="919"/>
                      </a:lnTo>
                      <a:lnTo>
                        <a:pt x="144" y="1079"/>
                      </a:lnTo>
                      <a:lnTo>
                        <a:pt x="85" y="1239"/>
                      </a:lnTo>
                      <a:lnTo>
                        <a:pt x="43" y="1408"/>
                      </a:lnTo>
                      <a:lnTo>
                        <a:pt x="18" y="1576"/>
                      </a:lnTo>
                      <a:lnTo>
                        <a:pt x="1" y="1745"/>
                      </a:lnTo>
                      <a:lnTo>
                        <a:pt x="9" y="1913"/>
                      </a:lnTo>
                      <a:lnTo>
                        <a:pt x="35" y="2082"/>
                      </a:lnTo>
                      <a:lnTo>
                        <a:pt x="68" y="2250"/>
                      </a:lnTo>
                      <a:lnTo>
                        <a:pt x="119" y="2410"/>
                      </a:lnTo>
                      <a:lnTo>
                        <a:pt x="195" y="2571"/>
                      </a:lnTo>
                      <a:lnTo>
                        <a:pt x="279" y="2722"/>
                      </a:lnTo>
                      <a:lnTo>
                        <a:pt x="380" y="2866"/>
                      </a:lnTo>
                      <a:lnTo>
                        <a:pt x="498" y="3000"/>
                      </a:lnTo>
                      <a:lnTo>
                        <a:pt x="624" y="3118"/>
                      </a:lnTo>
                      <a:lnTo>
                        <a:pt x="751" y="3219"/>
                      </a:lnTo>
                      <a:lnTo>
                        <a:pt x="886" y="3304"/>
                      </a:lnTo>
                      <a:lnTo>
                        <a:pt x="1029" y="3380"/>
                      </a:lnTo>
                      <a:lnTo>
                        <a:pt x="1172" y="3439"/>
                      </a:lnTo>
                      <a:lnTo>
                        <a:pt x="1324" y="3489"/>
                      </a:lnTo>
                      <a:lnTo>
                        <a:pt x="1467" y="3514"/>
                      </a:lnTo>
                      <a:lnTo>
                        <a:pt x="1619" y="3540"/>
                      </a:lnTo>
                      <a:lnTo>
                        <a:pt x="1771" y="3548"/>
                      </a:lnTo>
                      <a:lnTo>
                        <a:pt x="1964" y="3531"/>
                      </a:lnTo>
                      <a:lnTo>
                        <a:pt x="2150" y="3506"/>
                      </a:lnTo>
                      <a:lnTo>
                        <a:pt x="2327" y="3455"/>
                      </a:lnTo>
                      <a:lnTo>
                        <a:pt x="2420" y="3422"/>
                      </a:lnTo>
                      <a:lnTo>
                        <a:pt x="2504" y="3388"/>
                      </a:lnTo>
                      <a:lnTo>
                        <a:pt x="2588" y="3346"/>
                      </a:lnTo>
                      <a:lnTo>
                        <a:pt x="2672" y="3295"/>
                      </a:lnTo>
                      <a:lnTo>
                        <a:pt x="2757" y="3245"/>
                      </a:lnTo>
                      <a:lnTo>
                        <a:pt x="2832" y="3194"/>
                      </a:lnTo>
                      <a:lnTo>
                        <a:pt x="2917" y="3135"/>
                      </a:lnTo>
                      <a:lnTo>
                        <a:pt x="2984" y="3068"/>
                      </a:lnTo>
                      <a:lnTo>
                        <a:pt x="3060" y="2992"/>
                      </a:lnTo>
                      <a:lnTo>
                        <a:pt x="3127" y="2925"/>
                      </a:lnTo>
                      <a:lnTo>
                        <a:pt x="3237" y="2781"/>
                      </a:lnTo>
                      <a:lnTo>
                        <a:pt x="3330" y="2630"/>
                      </a:lnTo>
                      <a:lnTo>
                        <a:pt x="3406" y="2469"/>
                      </a:lnTo>
                      <a:lnTo>
                        <a:pt x="3465" y="2309"/>
                      </a:lnTo>
                      <a:lnTo>
                        <a:pt x="3507" y="2141"/>
                      </a:lnTo>
                      <a:lnTo>
                        <a:pt x="3540" y="1972"/>
                      </a:lnTo>
                      <a:lnTo>
                        <a:pt x="3549" y="1804"/>
                      </a:lnTo>
                      <a:lnTo>
                        <a:pt x="3540" y="1627"/>
                      </a:lnTo>
                      <a:lnTo>
                        <a:pt x="3524" y="1458"/>
                      </a:lnTo>
                      <a:lnTo>
                        <a:pt x="3481" y="1298"/>
                      </a:lnTo>
                      <a:lnTo>
                        <a:pt x="3431" y="1129"/>
                      </a:lnTo>
                      <a:lnTo>
                        <a:pt x="3363" y="978"/>
                      </a:lnTo>
                      <a:lnTo>
                        <a:pt x="3271" y="826"/>
                      </a:lnTo>
                      <a:lnTo>
                        <a:pt x="3170" y="683"/>
                      </a:lnTo>
                      <a:lnTo>
                        <a:pt x="3060" y="548"/>
                      </a:lnTo>
                      <a:lnTo>
                        <a:pt x="2925" y="422"/>
                      </a:lnTo>
                      <a:lnTo>
                        <a:pt x="2799" y="320"/>
                      </a:lnTo>
                      <a:lnTo>
                        <a:pt x="2664" y="236"/>
                      </a:lnTo>
                      <a:lnTo>
                        <a:pt x="2521" y="160"/>
                      </a:lnTo>
                      <a:lnTo>
                        <a:pt x="2377" y="101"/>
                      </a:lnTo>
                      <a:lnTo>
                        <a:pt x="2234" y="59"/>
                      </a:lnTo>
                      <a:lnTo>
                        <a:pt x="2082" y="25"/>
                      </a:lnTo>
                      <a:lnTo>
                        <a:pt x="1931" y="9"/>
                      </a:lnTo>
                      <a:lnTo>
                        <a:pt x="1779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" name="Google Shape;535;p22">
                  <a:extLst>
                    <a:ext uri="{FF2B5EF4-FFF2-40B4-BE49-F238E27FC236}">
                      <a16:creationId xmlns:a16="http://schemas.microsoft.com/office/drawing/2014/main" id="{B855E337-92DB-F64E-0FFD-A5546FB5BE7B}"/>
                    </a:ext>
                  </a:extLst>
                </p:cNvPr>
                <p:cNvSpPr/>
                <p:nvPr/>
              </p:nvSpPr>
              <p:spPr>
                <a:xfrm>
                  <a:off x="2896224" y="1923096"/>
                  <a:ext cx="355606" cy="3900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31" h="8589" extrusionOk="0">
                      <a:moveTo>
                        <a:pt x="5799" y="1"/>
                      </a:moveTo>
                      <a:lnTo>
                        <a:pt x="5605" y="17"/>
                      </a:lnTo>
                      <a:lnTo>
                        <a:pt x="5420" y="51"/>
                      </a:lnTo>
                      <a:lnTo>
                        <a:pt x="5234" y="110"/>
                      </a:lnTo>
                      <a:lnTo>
                        <a:pt x="5057" y="186"/>
                      </a:lnTo>
                      <a:lnTo>
                        <a:pt x="4897" y="270"/>
                      </a:lnTo>
                      <a:lnTo>
                        <a:pt x="4737" y="371"/>
                      </a:lnTo>
                      <a:lnTo>
                        <a:pt x="4594" y="489"/>
                      </a:lnTo>
                      <a:lnTo>
                        <a:pt x="4459" y="624"/>
                      </a:lnTo>
                      <a:lnTo>
                        <a:pt x="4341" y="767"/>
                      </a:lnTo>
                      <a:lnTo>
                        <a:pt x="4232" y="919"/>
                      </a:lnTo>
                      <a:lnTo>
                        <a:pt x="4139" y="1088"/>
                      </a:lnTo>
                      <a:lnTo>
                        <a:pt x="4063" y="1256"/>
                      </a:lnTo>
                      <a:lnTo>
                        <a:pt x="4004" y="1442"/>
                      </a:lnTo>
                      <a:lnTo>
                        <a:pt x="3962" y="1635"/>
                      </a:lnTo>
                      <a:lnTo>
                        <a:pt x="3953" y="1728"/>
                      </a:lnTo>
                      <a:lnTo>
                        <a:pt x="3945" y="1829"/>
                      </a:lnTo>
                      <a:lnTo>
                        <a:pt x="3920" y="2074"/>
                      </a:lnTo>
                      <a:lnTo>
                        <a:pt x="3886" y="2301"/>
                      </a:lnTo>
                      <a:lnTo>
                        <a:pt x="3844" y="2520"/>
                      </a:lnTo>
                      <a:lnTo>
                        <a:pt x="3785" y="2731"/>
                      </a:lnTo>
                      <a:lnTo>
                        <a:pt x="3709" y="2933"/>
                      </a:lnTo>
                      <a:lnTo>
                        <a:pt x="3633" y="3127"/>
                      </a:lnTo>
                      <a:lnTo>
                        <a:pt x="3549" y="3313"/>
                      </a:lnTo>
                      <a:lnTo>
                        <a:pt x="3448" y="3490"/>
                      </a:lnTo>
                      <a:lnTo>
                        <a:pt x="3347" y="3667"/>
                      </a:lnTo>
                      <a:lnTo>
                        <a:pt x="3246" y="3835"/>
                      </a:lnTo>
                      <a:lnTo>
                        <a:pt x="3018" y="4155"/>
                      </a:lnTo>
                      <a:lnTo>
                        <a:pt x="2782" y="4476"/>
                      </a:lnTo>
                      <a:lnTo>
                        <a:pt x="2546" y="4787"/>
                      </a:lnTo>
                      <a:lnTo>
                        <a:pt x="2293" y="5099"/>
                      </a:lnTo>
                      <a:lnTo>
                        <a:pt x="2049" y="5403"/>
                      </a:lnTo>
                      <a:lnTo>
                        <a:pt x="1788" y="5698"/>
                      </a:lnTo>
                      <a:lnTo>
                        <a:pt x="1518" y="5984"/>
                      </a:lnTo>
                      <a:lnTo>
                        <a:pt x="1240" y="6271"/>
                      </a:lnTo>
                      <a:lnTo>
                        <a:pt x="953" y="6540"/>
                      </a:lnTo>
                      <a:lnTo>
                        <a:pt x="658" y="6802"/>
                      </a:lnTo>
                      <a:lnTo>
                        <a:pt x="498" y="6928"/>
                      </a:lnTo>
                      <a:lnTo>
                        <a:pt x="347" y="7054"/>
                      </a:lnTo>
                      <a:lnTo>
                        <a:pt x="279" y="7113"/>
                      </a:lnTo>
                      <a:lnTo>
                        <a:pt x="212" y="7172"/>
                      </a:lnTo>
                      <a:lnTo>
                        <a:pt x="153" y="7248"/>
                      </a:lnTo>
                      <a:lnTo>
                        <a:pt x="111" y="7324"/>
                      </a:lnTo>
                      <a:lnTo>
                        <a:pt x="68" y="7408"/>
                      </a:lnTo>
                      <a:lnTo>
                        <a:pt x="43" y="7484"/>
                      </a:lnTo>
                      <a:lnTo>
                        <a:pt x="18" y="7568"/>
                      </a:lnTo>
                      <a:lnTo>
                        <a:pt x="9" y="7653"/>
                      </a:lnTo>
                      <a:lnTo>
                        <a:pt x="1" y="7729"/>
                      </a:lnTo>
                      <a:lnTo>
                        <a:pt x="1" y="7813"/>
                      </a:lnTo>
                      <a:lnTo>
                        <a:pt x="18" y="7897"/>
                      </a:lnTo>
                      <a:lnTo>
                        <a:pt x="35" y="7973"/>
                      </a:lnTo>
                      <a:lnTo>
                        <a:pt x="60" y="8049"/>
                      </a:lnTo>
                      <a:lnTo>
                        <a:pt x="94" y="8125"/>
                      </a:lnTo>
                      <a:lnTo>
                        <a:pt x="136" y="8201"/>
                      </a:lnTo>
                      <a:lnTo>
                        <a:pt x="186" y="8268"/>
                      </a:lnTo>
                      <a:lnTo>
                        <a:pt x="237" y="8327"/>
                      </a:lnTo>
                      <a:lnTo>
                        <a:pt x="304" y="8386"/>
                      </a:lnTo>
                      <a:lnTo>
                        <a:pt x="372" y="8436"/>
                      </a:lnTo>
                      <a:lnTo>
                        <a:pt x="439" y="8487"/>
                      </a:lnTo>
                      <a:lnTo>
                        <a:pt x="523" y="8521"/>
                      </a:lnTo>
                      <a:lnTo>
                        <a:pt x="599" y="8554"/>
                      </a:lnTo>
                      <a:lnTo>
                        <a:pt x="684" y="8571"/>
                      </a:lnTo>
                      <a:lnTo>
                        <a:pt x="768" y="8580"/>
                      </a:lnTo>
                      <a:lnTo>
                        <a:pt x="852" y="8588"/>
                      </a:lnTo>
                      <a:lnTo>
                        <a:pt x="928" y="8588"/>
                      </a:lnTo>
                      <a:lnTo>
                        <a:pt x="1012" y="8571"/>
                      </a:lnTo>
                      <a:lnTo>
                        <a:pt x="1088" y="8554"/>
                      </a:lnTo>
                      <a:lnTo>
                        <a:pt x="1164" y="8529"/>
                      </a:lnTo>
                      <a:lnTo>
                        <a:pt x="1240" y="8495"/>
                      </a:lnTo>
                      <a:lnTo>
                        <a:pt x="1316" y="8453"/>
                      </a:lnTo>
                      <a:lnTo>
                        <a:pt x="1383" y="8403"/>
                      </a:lnTo>
                      <a:lnTo>
                        <a:pt x="1442" y="8352"/>
                      </a:lnTo>
                      <a:lnTo>
                        <a:pt x="1501" y="8285"/>
                      </a:lnTo>
                      <a:lnTo>
                        <a:pt x="1552" y="8217"/>
                      </a:lnTo>
                      <a:lnTo>
                        <a:pt x="1602" y="8150"/>
                      </a:lnTo>
                      <a:lnTo>
                        <a:pt x="1695" y="7973"/>
                      </a:lnTo>
                      <a:lnTo>
                        <a:pt x="1804" y="7804"/>
                      </a:lnTo>
                      <a:lnTo>
                        <a:pt x="2024" y="7467"/>
                      </a:lnTo>
                      <a:lnTo>
                        <a:pt x="2251" y="7147"/>
                      </a:lnTo>
                      <a:lnTo>
                        <a:pt x="2496" y="6835"/>
                      </a:lnTo>
                      <a:lnTo>
                        <a:pt x="2740" y="6532"/>
                      </a:lnTo>
                      <a:lnTo>
                        <a:pt x="3001" y="6228"/>
                      </a:lnTo>
                      <a:lnTo>
                        <a:pt x="3262" y="5942"/>
                      </a:lnTo>
                      <a:lnTo>
                        <a:pt x="3532" y="5655"/>
                      </a:lnTo>
                      <a:lnTo>
                        <a:pt x="3810" y="5369"/>
                      </a:lnTo>
                      <a:lnTo>
                        <a:pt x="4097" y="5099"/>
                      </a:lnTo>
                      <a:lnTo>
                        <a:pt x="4383" y="4830"/>
                      </a:lnTo>
                      <a:lnTo>
                        <a:pt x="4535" y="4695"/>
                      </a:lnTo>
                      <a:lnTo>
                        <a:pt x="4695" y="4568"/>
                      </a:lnTo>
                      <a:lnTo>
                        <a:pt x="4855" y="4450"/>
                      </a:lnTo>
                      <a:lnTo>
                        <a:pt x="5032" y="4341"/>
                      </a:lnTo>
                      <a:lnTo>
                        <a:pt x="5209" y="4240"/>
                      </a:lnTo>
                      <a:lnTo>
                        <a:pt x="5395" y="4138"/>
                      </a:lnTo>
                      <a:lnTo>
                        <a:pt x="5597" y="4054"/>
                      </a:lnTo>
                      <a:lnTo>
                        <a:pt x="5808" y="3970"/>
                      </a:lnTo>
                      <a:lnTo>
                        <a:pt x="6035" y="3902"/>
                      </a:lnTo>
                      <a:lnTo>
                        <a:pt x="6271" y="3852"/>
                      </a:lnTo>
                      <a:lnTo>
                        <a:pt x="6423" y="3810"/>
                      </a:lnTo>
                      <a:lnTo>
                        <a:pt x="6574" y="3759"/>
                      </a:lnTo>
                      <a:lnTo>
                        <a:pt x="6726" y="3700"/>
                      </a:lnTo>
                      <a:lnTo>
                        <a:pt x="6861" y="3624"/>
                      </a:lnTo>
                      <a:lnTo>
                        <a:pt x="6996" y="3540"/>
                      </a:lnTo>
                      <a:lnTo>
                        <a:pt x="7122" y="3447"/>
                      </a:lnTo>
                      <a:lnTo>
                        <a:pt x="7240" y="3346"/>
                      </a:lnTo>
                      <a:lnTo>
                        <a:pt x="7350" y="3228"/>
                      </a:lnTo>
                      <a:lnTo>
                        <a:pt x="7451" y="3110"/>
                      </a:lnTo>
                      <a:lnTo>
                        <a:pt x="7535" y="2975"/>
                      </a:lnTo>
                      <a:lnTo>
                        <a:pt x="7611" y="2841"/>
                      </a:lnTo>
                      <a:lnTo>
                        <a:pt x="7687" y="2697"/>
                      </a:lnTo>
                      <a:lnTo>
                        <a:pt x="7737" y="2546"/>
                      </a:lnTo>
                      <a:lnTo>
                        <a:pt x="7780" y="2386"/>
                      </a:lnTo>
                      <a:lnTo>
                        <a:pt x="7813" y="2225"/>
                      </a:lnTo>
                      <a:lnTo>
                        <a:pt x="7830" y="2057"/>
                      </a:lnTo>
                      <a:lnTo>
                        <a:pt x="7830" y="1956"/>
                      </a:lnTo>
                      <a:lnTo>
                        <a:pt x="7830" y="1855"/>
                      </a:lnTo>
                      <a:lnTo>
                        <a:pt x="7813" y="1661"/>
                      </a:lnTo>
                      <a:lnTo>
                        <a:pt x="7780" y="1475"/>
                      </a:lnTo>
                      <a:lnTo>
                        <a:pt x="7721" y="1290"/>
                      </a:lnTo>
                      <a:lnTo>
                        <a:pt x="7645" y="1113"/>
                      </a:lnTo>
                      <a:lnTo>
                        <a:pt x="7560" y="953"/>
                      </a:lnTo>
                      <a:lnTo>
                        <a:pt x="7459" y="793"/>
                      </a:lnTo>
                      <a:lnTo>
                        <a:pt x="7341" y="649"/>
                      </a:lnTo>
                      <a:lnTo>
                        <a:pt x="7206" y="515"/>
                      </a:lnTo>
                      <a:lnTo>
                        <a:pt x="7063" y="397"/>
                      </a:lnTo>
                      <a:lnTo>
                        <a:pt x="6912" y="287"/>
                      </a:lnTo>
                      <a:lnTo>
                        <a:pt x="6743" y="194"/>
                      </a:lnTo>
                      <a:lnTo>
                        <a:pt x="6574" y="119"/>
                      </a:lnTo>
                      <a:lnTo>
                        <a:pt x="6389" y="60"/>
                      </a:lnTo>
                      <a:lnTo>
                        <a:pt x="6195" y="26"/>
                      </a:lnTo>
                      <a:lnTo>
                        <a:pt x="6102" y="9"/>
                      </a:lnTo>
                      <a:lnTo>
                        <a:pt x="6001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" name="Google Shape;536;p22">
                  <a:extLst>
                    <a:ext uri="{FF2B5EF4-FFF2-40B4-BE49-F238E27FC236}">
                      <a16:creationId xmlns:a16="http://schemas.microsoft.com/office/drawing/2014/main" id="{0613EA3C-B333-A62B-2E80-07E026C32F46}"/>
                    </a:ext>
                  </a:extLst>
                </p:cNvPr>
                <p:cNvSpPr/>
                <p:nvPr/>
              </p:nvSpPr>
              <p:spPr>
                <a:xfrm>
                  <a:off x="3072277" y="2440495"/>
                  <a:ext cx="161160" cy="1607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9" h="3541" extrusionOk="0">
                      <a:moveTo>
                        <a:pt x="1770" y="1"/>
                      </a:moveTo>
                      <a:lnTo>
                        <a:pt x="1610" y="9"/>
                      </a:lnTo>
                      <a:lnTo>
                        <a:pt x="1450" y="26"/>
                      </a:lnTo>
                      <a:lnTo>
                        <a:pt x="1290" y="68"/>
                      </a:lnTo>
                      <a:lnTo>
                        <a:pt x="1138" y="119"/>
                      </a:lnTo>
                      <a:lnTo>
                        <a:pt x="987" y="186"/>
                      </a:lnTo>
                      <a:lnTo>
                        <a:pt x="843" y="262"/>
                      </a:lnTo>
                      <a:lnTo>
                        <a:pt x="700" y="363"/>
                      </a:lnTo>
                      <a:lnTo>
                        <a:pt x="574" y="472"/>
                      </a:lnTo>
                      <a:lnTo>
                        <a:pt x="447" y="599"/>
                      </a:lnTo>
                      <a:lnTo>
                        <a:pt x="329" y="742"/>
                      </a:lnTo>
                      <a:lnTo>
                        <a:pt x="237" y="885"/>
                      </a:lnTo>
                      <a:lnTo>
                        <a:pt x="161" y="1046"/>
                      </a:lnTo>
                      <a:lnTo>
                        <a:pt x="93" y="1206"/>
                      </a:lnTo>
                      <a:lnTo>
                        <a:pt x="51" y="1366"/>
                      </a:lnTo>
                      <a:lnTo>
                        <a:pt x="17" y="1534"/>
                      </a:lnTo>
                      <a:lnTo>
                        <a:pt x="1" y="1703"/>
                      </a:lnTo>
                      <a:lnTo>
                        <a:pt x="9" y="1871"/>
                      </a:lnTo>
                      <a:lnTo>
                        <a:pt x="26" y="2040"/>
                      </a:lnTo>
                      <a:lnTo>
                        <a:pt x="60" y="2209"/>
                      </a:lnTo>
                      <a:lnTo>
                        <a:pt x="110" y="2377"/>
                      </a:lnTo>
                      <a:lnTo>
                        <a:pt x="178" y="2537"/>
                      </a:lnTo>
                      <a:lnTo>
                        <a:pt x="262" y="2689"/>
                      </a:lnTo>
                      <a:lnTo>
                        <a:pt x="355" y="2832"/>
                      </a:lnTo>
                      <a:lnTo>
                        <a:pt x="473" y="2975"/>
                      </a:lnTo>
                      <a:lnTo>
                        <a:pt x="540" y="3043"/>
                      </a:lnTo>
                      <a:lnTo>
                        <a:pt x="616" y="3110"/>
                      </a:lnTo>
                      <a:lnTo>
                        <a:pt x="759" y="3220"/>
                      </a:lnTo>
                      <a:lnTo>
                        <a:pt x="911" y="3321"/>
                      </a:lnTo>
                      <a:lnTo>
                        <a:pt x="1079" y="3397"/>
                      </a:lnTo>
                      <a:lnTo>
                        <a:pt x="1248" y="3464"/>
                      </a:lnTo>
                      <a:lnTo>
                        <a:pt x="1416" y="3506"/>
                      </a:lnTo>
                      <a:lnTo>
                        <a:pt x="1593" y="3532"/>
                      </a:lnTo>
                      <a:lnTo>
                        <a:pt x="1779" y="3540"/>
                      </a:lnTo>
                      <a:lnTo>
                        <a:pt x="1939" y="3532"/>
                      </a:lnTo>
                      <a:lnTo>
                        <a:pt x="2099" y="3515"/>
                      </a:lnTo>
                      <a:lnTo>
                        <a:pt x="2259" y="3473"/>
                      </a:lnTo>
                      <a:lnTo>
                        <a:pt x="2411" y="3422"/>
                      </a:lnTo>
                      <a:lnTo>
                        <a:pt x="2563" y="3355"/>
                      </a:lnTo>
                      <a:lnTo>
                        <a:pt x="2706" y="3279"/>
                      </a:lnTo>
                      <a:lnTo>
                        <a:pt x="2849" y="3178"/>
                      </a:lnTo>
                      <a:lnTo>
                        <a:pt x="2976" y="3068"/>
                      </a:lnTo>
                      <a:lnTo>
                        <a:pt x="3102" y="2942"/>
                      </a:lnTo>
                      <a:lnTo>
                        <a:pt x="3220" y="2798"/>
                      </a:lnTo>
                      <a:lnTo>
                        <a:pt x="3313" y="2655"/>
                      </a:lnTo>
                      <a:lnTo>
                        <a:pt x="3388" y="2504"/>
                      </a:lnTo>
                      <a:lnTo>
                        <a:pt x="3456" y="2343"/>
                      </a:lnTo>
                      <a:lnTo>
                        <a:pt x="3498" y="2175"/>
                      </a:lnTo>
                      <a:lnTo>
                        <a:pt x="3532" y="2006"/>
                      </a:lnTo>
                      <a:lnTo>
                        <a:pt x="3549" y="1838"/>
                      </a:lnTo>
                      <a:lnTo>
                        <a:pt x="3540" y="1669"/>
                      </a:lnTo>
                      <a:lnTo>
                        <a:pt x="3523" y="1501"/>
                      </a:lnTo>
                      <a:lnTo>
                        <a:pt x="3490" y="1332"/>
                      </a:lnTo>
                      <a:lnTo>
                        <a:pt x="3439" y="1164"/>
                      </a:lnTo>
                      <a:lnTo>
                        <a:pt x="3372" y="1003"/>
                      </a:lnTo>
                      <a:lnTo>
                        <a:pt x="3287" y="852"/>
                      </a:lnTo>
                      <a:lnTo>
                        <a:pt x="3195" y="708"/>
                      </a:lnTo>
                      <a:lnTo>
                        <a:pt x="3077" y="565"/>
                      </a:lnTo>
                      <a:lnTo>
                        <a:pt x="3009" y="498"/>
                      </a:lnTo>
                      <a:lnTo>
                        <a:pt x="2942" y="430"/>
                      </a:lnTo>
                      <a:lnTo>
                        <a:pt x="2790" y="321"/>
                      </a:lnTo>
                      <a:lnTo>
                        <a:pt x="2638" y="220"/>
                      </a:lnTo>
                      <a:lnTo>
                        <a:pt x="2470" y="144"/>
                      </a:lnTo>
                      <a:lnTo>
                        <a:pt x="2301" y="76"/>
                      </a:lnTo>
                      <a:lnTo>
                        <a:pt x="2133" y="34"/>
                      </a:lnTo>
                      <a:lnTo>
                        <a:pt x="1956" y="9"/>
                      </a:lnTo>
                      <a:lnTo>
                        <a:pt x="1770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" name="Google Shape;537;p22">
                  <a:extLst>
                    <a:ext uri="{FF2B5EF4-FFF2-40B4-BE49-F238E27FC236}">
                      <a16:creationId xmlns:a16="http://schemas.microsoft.com/office/drawing/2014/main" id="{8FA98BEA-E0B9-C917-576F-BCA2A59A218D}"/>
                    </a:ext>
                  </a:extLst>
                </p:cNvPr>
                <p:cNvSpPr/>
                <p:nvPr/>
              </p:nvSpPr>
              <p:spPr>
                <a:xfrm>
                  <a:off x="3123181" y="2185610"/>
                  <a:ext cx="385031" cy="3613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79" h="7957" extrusionOk="0">
                      <a:moveTo>
                        <a:pt x="6481" y="1"/>
                      </a:moveTo>
                      <a:lnTo>
                        <a:pt x="6287" y="18"/>
                      </a:lnTo>
                      <a:lnTo>
                        <a:pt x="6102" y="51"/>
                      </a:lnTo>
                      <a:lnTo>
                        <a:pt x="5917" y="102"/>
                      </a:lnTo>
                      <a:lnTo>
                        <a:pt x="5740" y="169"/>
                      </a:lnTo>
                      <a:lnTo>
                        <a:pt x="5571" y="254"/>
                      </a:lnTo>
                      <a:lnTo>
                        <a:pt x="5419" y="355"/>
                      </a:lnTo>
                      <a:lnTo>
                        <a:pt x="5268" y="464"/>
                      </a:lnTo>
                      <a:lnTo>
                        <a:pt x="5133" y="591"/>
                      </a:lnTo>
                      <a:lnTo>
                        <a:pt x="5006" y="734"/>
                      </a:lnTo>
                      <a:lnTo>
                        <a:pt x="4897" y="886"/>
                      </a:lnTo>
                      <a:lnTo>
                        <a:pt x="4804" y="1054"/>
                      </a:lnTo>
                      <a:lnTo>
                        <a:pt x="4720" y="1231"/>
                      </a:lnTo>
                      <a:lnTo>
                        <a:pt x="4661" y="1417"/>
                      </a:lnTo>
                      <a:lnTo>
                        <a:pt x="4636" y="1509"/>
                      </a:lnTo>
                      <a:lnTo>
                        <a:pt x="4619" y="1610"/>
                      </a:lnTo>
                      <a:lnTo>
                        <a:pt x="4568" y="1846"/>
                      </a:lnTo>
                      <a:lnTo>
                        <a:pt x="4501" y="2074"/>
                      </a:lnTo>
                      <a:lnTo>
                        <a:pt x="4433" y="2285"/>
                      </a:lnTo>
                      <a:lnTo>
                        <a:pt x="4349" y="2487"/>
                      </a:lnTo>
                      <a:lnTo>
                        <a:pt x="4256" y="2672"/>
                      </a:lnTo>
                      <a:lnTo>
                        <a:pt x="4155" y="2858"/>
                      </a:lnTo>
                      <a:lnTo>
                        <a:pt x="4046" y="3026"/>
                      </a:lnTo>
                      <a:lnTo>
                        <a:pt x="3928" y="3195"/>
                      </a:lnTo>
                      <a:lnTo>
                        <a:pt x="3810" y="3355"/>
                      </a:lnTo>
                      <a:lnTo>
                        <a:pt x="3683" y="3507"/>
                      </a:lnTo>
                      <a:lnTo>
                        <a:pt x="3422" y="3810"/>
                      </a:lnTo>
                      <a:lnTo>
                        <a:pt x="3152" y="4097"/>
                      </a:lnTo>
                      <a:lnTo>
                        <a:pt x="2874" y="4383"/>
                      </a:lnTo>
                      <a:lnTo>
                        <a:pt x="2596" y="4661"/>
                      </a:lnTo>
                      <a:lnTo>
                        <a:pt x="2310" y="4931"/>
                      </a:lnTo>
                      <a:lnTo>
                        <a:pt x="2015" y="5192"/>
                      </a:lnTo>
                      <a:lnTo>
                        <a:pt x="1720" y="5445"/>
                      </a:lnTo>
                      <a:lnTo>
                        <a:pt x="1408" y="5698"/>
                      </a:lnTo>
                      <a:lnTo>
                        <a:pt x="1096" y="5934"/>
                      </a:lnTo>
                      <a:lnTo>
                        <a:pt x="767" y="6161"/>
                      </a:lnTo>
                      <a:lnTo>
                        <a:pt x="599" y="6271"/>
                      </a:lnTo>
                      <a:lnTo>
                        <a:pt x="422" y="6372"/>
                      </a:lnTo>
                      <a:lnTo>
                        <a:pt x="354" y="6423"/>
                      </a:lnTo>
                      <a:lnTo>
                        <a:pt x="279" y="6473"/>
                      </a:lnTo>
                      <a:lnTo>
                        <a:pt x="220" y="6541"/>
                      </a:lnTo>
                      <a:lnTo>
                        <a:pt x="161" y="6616"/>
                      </a:lnTo>
                      <a:lnTo>
                        <a:pt x="110" y="6684"/>
                      </a:lnTo>
                      <a:lnTo>
                        <a:pt x="76" y="6760"/>
                      </a:lnTo>
                      <a:lnTo>
                        <a:pt x="43" y="6844"/>
                      </a:lnTo>
                      <a:lnTo>
                        <a:pt x="17" y="6920"/>
                      </a:lnTo>
                      <a:lnTo>
                        <a:pt x="9" y="7004"/>
                      </a:lnTo>
                      <a:lnTo>
                        <a:pt x="0" y="7088"/>
                      </a:lnTo>
                      <a:lnTo>
                        <a:pt x="0" y="7164"/>
                      </a:lnTo>
                      <a:lnTo>
                        <a:pt x="9" y="7248"/>
                      </a:lnTo>
                      <a:lnTo>
                        <a:pt x="26" y="7324"/>
                      </a:lnTo>
                      <a:lnTo>
                        <a:pt x="51" y="7409"/>
                      </a:lnTo>
                      <a:lnTo>
                        <a:pt x="85" y="7484"/>
                      </a:lnTo>
                      <a:lnTo>
                        <a:pt x="127" y="7552"/>
                      </a:lnTo>
                      <a:lnTo>
                        <a:pt x="169" y="7619"/>
                      </a:lnTo>
                      <a:lnTo>
                        <a:pt x="228" y="7687"/>
                      </a:lnTo>
                      <a:lnTo>
                        <a:pt x="287" y="7746"/>
                      </a:lnTo>
                      <a:lnTo>
                        <a:pt x="354" y="7805"/>
                      </a:lnTo>
                      <a:lnTo>
                        <a:pt x="430" y="7847"/>
                      </a:lnTo>
                      <a:lnTo>
                        <a:pt x="506" y="7889"/>
                      </a:lnTo>
                      <a:lnTo>
                        <a:pt x="582" y="7914"/>
                      </a:lnTo>
                      <a:lnTo>
                        <a:pt x="666" y="7940"/>
                      </a:lnTo>
                      <a:lnTo>
                        <a:pt x="751" y="7956"/>
                      </a:lnTo>
                      <a:lnTo>
                        <a:pt x="911" y="7956"/>
                      </a:lnTo>
                      <a:lnTo>
                        <a:pt x="995" y="7948"/>
                      </a:lnTo>
                      <a:lnTo>
                        <a:pt x="1071" y="7931"/>
                      </a:lnTo>
                      <a:lnTo>
                        <a:pt x="1147" y="7906"/>
                      </a:lnTo>
                      <a:lnTo>
                        <a:pt x="1222" y="7872"/>
                      </a:lnTo>
                      <a:lnTo>
                        <a:pt x="1298" y="7830"/>
                      </a:lnTo>
                      <a:lnTo>
                        <a:pt x="1366" y="7788"/>
                      </a:lnTo>
                      <a:lnTo>
                        <a:pt x="1433" y="7729"/>
                      </a:lnTo>
                      <a:lnTo>
                        <a:pt x="1492" y="7670"/>
                      </a:lnTo>
                      <a:lnTo>
                        <a:pt x="1543" y="7602"/>
                      </a:lnTo>
                      <a:lnTo>
                        <a:pt x="1661" y="7442"/>
                      </a:lnTo>
                      <a:lnTo>
                        <a:pt x="1787" y="7282"/>
                      </a:lnTo>
                      <a:lnTo>
                        <a:pt x="2040" y="6979"/>
                      </a:lnTo>
                      <a:lnTo>
                        <a:pt x="2310" y="6684"/>
                      </a:lnTo>
                      <a:lnTo>
                        <a:pt x="2588" y="6406"/>
                      </a:lnTo>
                      <a:lnTo>
                        <a:pt x="2866" y="6128"/>
                      </a:lnTo>
                      <a:lnTo>
                        <a:pt x="3161" y="5866"/>
                      </a:lnTo>
                      <a:lnTo>
                        <a:pt x="3456" y="5605"/>
                      </a:lnTo>
                      <a:lnTo>
                        <a:pt x="3759" y="5352"/>
                      </a:lnTo>
                      <a:lnTo>
                        <a:pt x="4071" y="5108"/>
                      </a:lnTo>
                      <a:lnTo>
                        <a:pt x="4383" y="4863"/>
                      </a:lnTo>
                      <a:lnTo>
                        <a:pt x="4703" y="4636"/>
                      </a:lnTo>
                      <a:lnTo>
                        <a:pt x="4872" y="4518"/>
                      </a:lnTo>
                      <a:lnTo>
                        <a:pt x="5040" y="4417"/>
                      </a:lnTo>
                      <a:lnTo>
                        <a:pt x="5217" y="4316"/>
                      </a:lnTo>
                      <a:lnTo>
                        <a:pt x="5403" y="4223"/>
                      </a:lnTo>
                      <a:lnTo>
                        <a:pt x="5588" y="4139"/>
                      </a:lnTo>
                      <a:lnTo>
                        <a:pt x="5790" y="4071"/>
                      </a:lnTo>
                      <a:lnTo>
                        <a:pt x="5992" y="4004"/>
                      </a:lnTo>
                      <a:lnTo>
                        <a:pt x="6212" y="3953"/>
                      </a:lnTo>
                      <a:lnTo>
                        <a:pt x="6448" y="3911"/>
                      </a:lnTo>
                      <a:lnTo>
                        <a:pt x="6683" y="3886"/>
                      </a:lnTo>
                      <a:lnTo>
                        <a:pt x="6844" y="3869"/>
                      </a:lnTo>
                      <a:lnTo>
                        <a:pt x="7004" y="3835"/>
                      </a:lnTo>
                      <a:lnTo>
                        <a:pt x="7155" y="3793"/>
                      </a:lnTo>
                      <a:lnTo>
                        <a:pt x="7307" y="3734"/>
                      </a:lnTo>
                      <a:lnTo>
                        <a:pt x="7442" y="3667"/>
                      </a:lnTo>
                      <a:lnTo>
                        <a:pt x="7577" y="3583"/>
                      </a:lnTo>
                      <a:lnTo>
                        <a:pt x="7712" y="3498"/>
                      </a:lnTo>
                      <a:lnTo>
                        <a:pt x="7830" y="3397"/>
                      </a:lnTo>
                      <a:lnTo>
                        <a:pt x="7948" y="3288"/>
                      </a:lnTo>
                      <a:lnTo>
                        <a:pt x="8049" y="3161"/>
                      </a:lnTo>
                      <a:lnTo>
                        <a:pt x="8141" y="3035"/>
                      </a:lnTo>
                      <a:lnTo>
                        <a:pt x="8226" y="2900"/>
                      </a:lnTo>
                      <a:lnTo>
                        <a:pt x="8302" y="2757"/>
                      </a:lnTo>
                      <a:lnTo>
                        <a:pt x="8361" y="2605"/>
                      </a:lnTo>
                      <a:lnTo>
                        <a:pt x="8411" y="2453"/>
                      </a:lnTo>
                      <a:lnTo>
                        <a:pt x="8445" y="2285"/>
                      </a:lnTo>
                      <a:lnTo>
                        <a:pt x="8462" y="2184"/>
                      </a:lnTo>
                      <a:lnTo>
                        <a:pt x="8470" y="2091"/>
                      </a:lnTo>
                      <a:lnTo>
                        <a:pt x="8479" y="1897"/>
                      </a:lnTo>
                      <a:lnTo>
                        <a:pt x="8462" y="1703"/>
                      </a:lnTo>
                      <a:lnTo>
                        <a:pt x="8428" y="1509"/>
                      </a:lnTo>
                      <a:lnTo>
                        <a:pt x="8377" y="1332"/>
                      </a:lnTo>
                      <a:lnTo>
                        <a:pt x="8310" y="1155"/>
                      </a:lnTo>
                      <a:lnTo>
                        <a:pt x="8226" y="987"/>
                      </a:lnTo>
                      <a:lnTo>
                        <a:pt x="8125" y="835"/>
                      </a:lnTo>
                      <a:lnTo>
                        <a:pt x="8015" y="683"/>
                      </a:lnTo>
                      <a:lnTo>
                        <a:pt x="7889" y="549"/>
                      </a:lnTo>
                      <a:lnTo>
                        <a:pt x="7745" y="422"/>
                      </a:lnTo>
                      <a:lnTo>
                        <a:pt x="7594" y="313"/>
                      </a:lnTo>
                      <a:lnTo>
                        <a:pt x="7425" y="220"/>
                      </a:lnTo>
                      <a:lnTo>
                        <a:pt x="7248" y="136"/>
                      </a:lnTo>
                      <a:lnTo>
                        <a:pt x="7063" y="77"/>
                      </a:lnTo>
                      <a:lnTo>
                        <a:pt x="6970" y="51"/>
                      </a:lnTo>
                      <a:lnTo>
                        <a:pt x="6869" y="35"/>
                      </a:lnTo>
                      <a:lnTo>
                        <a:pt x="6776" y="18"/>
                      </a:lnTo>
                      <a:lnTo>
                        <a:pt x="6675" y="9"/>
                      </a:lnTo>
                      <a:lnTo>
                        <a:pt x="6481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" name="Google Shape;538;p22">
                  <a:extLst>
                    <a:ext uri="{FF2B5EF4-FFF2-40B4-BE49-F238E27FC236}">
                      <a16:creationId xmlns:a16="http://schemas.microsoft.com/office/drawing/2014/main" id="{9D389978-5B07-77BF-8FA4-55B070F0E036}"/>
                    </a:ext>
                  </a:extLst>
                </p:cNvPr>
                <p:cNvSpPr/>
                <p:nvPr/>
              </p:nvSpPr>
              <p:spPr>
                <a:xfrm>
                  <a:off x="3187481" y="2657871"/>
                  <a:ext cx="160751" cy="161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0" h="3549" extrusionOk="0">
                      <a:moveTo>
                        <a:pt x="1770" y="0"/>
                      </a:moveTo>
                      <a:lnTo>
                        <a:pt x="1618" y="9"/>
                      </a:lnTo>
                      <a:lnTo>
                        <a:pt x="1458" y="26"/>
                      </a:lnTo>
                      <a:lnTo>
                        <a:pt x="1307" y="68"/>
                      </a:lnTo>
                      <a:lnTo>
                        <a:pt x="1146" y="118"/>
                      </a:lnTo>
                      <a:lnTo>
                        <a:pt x="978" y="186"/>
                      </a:lnTo>
                      <a:lnTo>
                        <a:pt x="826" y="270"/>
                      </a:lnTo>
                      <a:lnTo>
                        <a:pt x="683" y="371"/>
                      </a:lnTo>
                      <a:lnTo>
                        <a:pt x="548" y="489"/>
                      </a:lnTo>
                      <a:lnTo>
                        <a:pt x="430" y="616"/>
                      </a:lnTo>
                      <a:lnTo>
                        <a:pt x="329" y="742"/>
                      </a:lnTo>
                      <a:lnTo>
                        <a:pt x="236" y="894"/>
                      </a:lnTo>
                      <a:lnTo>
                        <a:pt x="160" y="1037"/>
                      </a:lnTo>
                      <a:lnTo>
                        <a:pt x="93" y="1197"/>
                      </a:lnTo>
                      <a:lnTo>
                        <a:pt x="51" y="1366"/>
                      </a:lnTo>
                      <a:lnTo>
                        <a:pt x="17" y="1534"/>
                      </a:lnTo>
                      <a:lnTo>
                        <a:pt x="0" y="1703"/>
                      </a:lnTo>
                      <a:lnTo>
                        <a:pt x="0" y="1871"/>
                      </a:lnTo>
                      <a:lnTo>
                        <a:pt x="17" y="2048"/>
                      </a:lnTo>
                      <a:lnTo>
                        <a:pt x="59" y="2225"/>
                      </a:lnTo>
                      <a:lnTo>
                        <a:pt x="110" y="2394"/>
                      </a:lnTo>
                      <a:lnTo>
                        <a:pt x="169" y="2529"/>
                      </a:lnTo>
                      <a:lnTo>
                        <a:pt x="228" y="2647"/>
                      </a:lnTo>
                      <a:lnTo>
                        <a:pt x="304" y="2765"/>
                      </a:lnTo>
                      <a:lnTo>
                        <a:pt x="380" y="2874"/>
                      </a:lnTo>
                      <a:lnTo>
                        <a:pt x="472" y="2975"/>
                      </a:lnTo>
                      <a:lnTo>
                        <a:pt x="565" y="3076"/>
                      </a:lnTo>
                      <a:lnTo>
                        <a:pt x="666" y="3161"/>
                      </a:lnTo>
                      <a:lnTo>
                        <a:pt x="776" y="3237"/>
                      </a:lnTo>
                      <a:lnTo>
                        <a:pt x="885" y="3304"/>
                      </a:lnTo>
                      <a:lnTo>
                        <a:pt x="1003" y="3371"/>
                      </a:lnTo>
                      <a:lnTo>
                        <a:pt x="1121" y="3422"/>
                      </a:lnTo>
                      <a:lnTo>
                        <a:pt x="1248" y="3464"/>
                      </a:lnTo>
                      <a:lnTo>
                        <a:pt x="1374" y="3498"/>
                      </a:lnTo>
                      <a:lnTo>
                        <a:pt x="1509" y="3523"/>
                      </a:lnTo>
                      <a:lnTo>
                        <a:pt x="1635" y="3540"/>
                      </a:lnTo>
                      <a:lnTo>
                        <a:pt x="1770" y="3548"/>
                      </a:lnTo>
                      <a:lnTo>
                        <a:pt x="1930" y="3540"/>
                      </a:lnTo>
                      <a:lnTo>
                        <a:pt x="2082" y="3515"/>
                      </a:lnTo>
                      <a:lnTo>
                        <a:pt x="2242" y="3481"/>
                      </a:lnTo>
                      <a:lnTo>
                        <a:pt x="2394" y="3430"/>
                      </a:lnTo>
                      <a:lnTo>
                        <a:pt x="2562" y="3363"/>
                      </a:lnTo>
                      <a:lnTo>
                        <a:pt x="2714" y="3270"/>
                      </a:lnTo>
                      <a:lnTo>
                        <a:pt x="2857" y="3169"/>
                      </a:lnTo>
                      <a:lnTo>
                        <a:pt x="2992" y="3060"/>
                      </a:lnTo>
                      <a:lnTo>
                        <a:pt x="3110" y="2933"/>
                      </a:lnTo>
                      <a:lnTo>
                        <a:pt x="3220" y="2798"/>
                      </a:lnTo>
                      <a:lnTo>
                        <a:pt x="3304" y="2655"/>
                      </a:lnTo>
                      <a:lnTo>
                        <a:pt x="3388" y="2503"/>
                      </a:lnTo>
                      <a:lnTo>
                        <a:pt x="3447" y="2343"/>
                      </a:lnTo>
                      <a:lnTo>
                        <a:pt x="3498" y="2183"/>
                      </a:lnTo>
                      <a:lnTo>
                        <a:pt x="3523" y="2015"/>
                      </a:lnTo>
                      <a:lnTo>
                        <a:pt x="3540" y="1846"/>
                      </a:lnTo>
                      <a:lnTo>
                        <a:pt x="3540" y="1669"/>
                      </a:lnTo>
                      <a:lnTo>
                        <a:pt x="3523" y="1500"/>
                      </a:lnTo>
                      <a:lnTo>
                        <a:pt x="3489" y="1323"/>
                      </a:lnTo>
                      <a:lnTo>
                        <a:pt x="3430" y="1147"/>
                      </a:lnTo>
                      <a:lnTo>
                        <a:pt x="3371" y="1020"/>
                      </a:lnTo>
                      <a:lnTo>
                        <a:pt x="3312" y="894"/>
                      </a:lnTo>
                      <a:lnTo>
                        <a:pt x="3236" y="776"/>
                      </a:lnTo>
                      <a:lnTo>
                        <a:pt x="3161" y="666"/>
                      </a:lnTo>
                      <a:lnTo>
                        <a:pt x="3068" y="565"/>
                      </a:lnTo>
                      <a:lnTo>
                        <a:pt x="2975" y="472"/>
                      </a:lnTo>
                      <a:lnTo>
                        <a:pt x="2874" y="388"/>
                      </a:lnTo>
                      <a:lnTo>
                        <a:pt x="2773" y="312"/>
                      </a:lnTo>
                      <a:lnTo>
                        <a:pt x="2655" y="236"/>
                      </a:lnTo>
                      <a:lnTo>
                        <a:pt x="2537" y="177"/>
                      </a:lnTo>
                      <a:lnTo>
                        <a:pt x="2419" y="127"/>
                      </a:lnTo>
                      <a:lnTo>
                        <a:pt x="2293" y="76"/>
                      </a:lnTo>
                      <a:lnTo>
                        <a:pt x="2166" y="43"/>
                      </a:lnTo>
                      <a:lnTo>
                        <a:pt x="2040" y="17"/>
                      </a:lnTo>
                      <a:lnTo>
                        <a:pt x="1905" y="9"/>
                      </a:lnTo>
                      <a:lnTo>
                        <a:pt x="177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" name="Google Shape;539;p22">
                  <a:extLst>
                    <a:ext uri="{FF2B5EF4-FFF2-40B4-BE49-F238E27FC236}">
                      <a16:creationId xmlns:a16="http://schemas.microsoft.com/office/drawing/2014/main" id="{0B89F8BB-CE94-BBC6-E039-E0BF5E1F8AA6}"/>
                    </a:ext>
                  </a:extLst>
                </p:cNvPr>
                <p:cNvSpPr/>
                <p:nvPr/>
              </p:nvSpPr>
              <p:spPr>
                <a:xfrm>
                  <a:off x="3242200" y="2522414"/>
                  <a:ext cx="454690" cy="2464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3" h="5428" extrusionOk="0">
                      <a:moveTo>
                        <a:pt x="8007" y="0"/>
                      </a:moveTo>
                      <a:lnTo>
                        <a:pt x="7821" y="17"/>
                      </a:lnTo>
                      <a:lnTo>
                        <a:pt x="7636" y="51"/>
                      </a:lnTo>
                      <a:lnTo>
                        <a:pt x="7459" y="101"/>
                      </a:lnTo>
                      <a:lnTo>
                        <a:pt x="7282" y="169"/>
                      </a:lnTo>
                      <a:lnTo>
                        <a:pt x="7113" y="244"/>
                      </a:lnTo>
                      <a:lnTo>
                        <a:pt x="6953" y="346"/>
                      </a:lnTo>
                      <a:lnTo>
                        <a:pt x="6801" y="464"/>
                      </a:lnTo>
                      <a:lnTo>
                        <a:pt x="6658" y="598"/>
                      </a:lnTo>
                      <a:lnTo>
                        <a:pt x="6532" y="742"/>
                      </a:lnTo>
                      <a:lnTo>
                        <a:pt x="6473" y="826"/>
                      </a:lnTo>
                      <a:lnTo>
                        <a:pt x="6422" y="910"/>
                      </a:lnTo>
                      <a:lnTo>
                        <a:pt x="6279" y="1112"/>
                      </a:lnTo>
                      <a:lnTo>
                        <a:pt x="6144" y="1289"/>
                      </a:lnTo>
                      <a:lnTo>
                        <a:pt x="5992" y="1466"/>
                      </a:lnTo>
                      <a:lnTo>
                        <a:pt x="5841" y="1618"/>
                      </a:lnTo>
                      <a:lnTo>
                        <a:pt x="5681" y="1761"/>
                      </a:lnTo>
                      <a:lnTo>
                        <a:pt x="5520" y="1888"/>
                      </a:lnTo>
                      <a:lnTo>
                        <a:pt x="5352" y="2006"/>
                      </a:lnTo>
                      <a:lnTo>
                        <a:pt x="5183" y="2115"/>
                      </a:lnTo>
                      <a:lnTo>
                        <a:pt x="5015" y="2225"/>
                      </a:lnTo>
                      <a:lnTo>
                        <a:pt x="4838" y="2318"/>
                      </a:lnTo>
                      <a:lnTo>
                        <a:pt x="4484" y="2495"/>
                      </a:lnTo>
                      <a:lnTo>
                        <a:pt x="4121" y="2655"/>
                      </a:lnTo>
                      <a:lnTo>
                        <a:pt x="3759" y="2815"/>
                      </a:lnTo>
                      <a:lnTo>
                        <a:pt x="3397" y="2967"/>
                      </a:lnTo>
                      <a:lnTo>
                        <a:pt x="3026" y="3110"/>
                      </a:lnTo>
                      <a:lnTo>
                        <a:pt x="2655" y="3245"/>
                      </a:lnTo>
                      <a:lnTo>
                        <a:pt x="2284" y="3363"/>
                      </a:lnTo>
                      <a:lnTo>
                        <a:pt x="1905" y="3481"/>
                      </a:lnTo>
                      <a:lnTo>
                        <a:pt x="1526" y="3582"/>
                      </a:lnTo>
                      <a:lnTo>
                        <a:pt x="1130" y="3666"/>
                      </a:lnTo>
                      <a:lnTo>
                        <a:pt x="936" y="3700"/>
                      </a:lnTo>
                      <a:lnTo>
                        <a:pt x="742" y="3733"/>
                      </a:lnTo>
                      <a:lnTo>
                        <a:pt x="649" y="3750"/>
                      </a:lnTo>
                      <a:lnTo>
                        <a:pt x="565" y="3776"/>
                      </a:lnTo>
                      <a:lnTo>
                        <a:pt x="481" y="3809"/>
                      </a:lnTo>
                      <a:lnTo>
                        <a:pt x="397" y="3851"/>
                      </a:lnTo>
                      <a:lnTo>
                        <a:pt x="329" y="3902"/>
                      </a:lnTo>
                      <a:lnTo>
                        <a:pt x="262" y="3961"/>
                      </a:lnTo>
                      <a:lnTo>
                        <a:pt x="203" y="4020"/>
                      </a:lnTo>
                      <a:lnTo>
                        <a:pt x="152" y="4087"/>
                      </a:lnTo>
                      <a:lnTo>
                        <a:pt x="110" y="4155"/>
                      </a:lnTo>
                      <a:lnTo>
                        <a:pt x="76" y="4231"/>
                      </a:lnTo>
                      <a:lnTo>
                        <a:pt x="43" y="4306"/>
                      </a:lnTo>
                      <a:lnTo>
                        <a:pt x="26" y="4391"/>
                      </a:lnTo>
                      <a:lnTo>
                        <a:pt x="9" y="4467"/>
                      </a:lnTo>
                      <a:lnTo>
                        <a:pt x="0" y="4551"/>
                      </a:lnTo>
                      <a:lnTo>
                        <a:pt x="0" y="4635"/>
                      </a:lnTo>
                      <a:lnTo>
                        <a:pt x="17" y="4711"/>
                      </a:lnTo>
                      <a:lnTo>
                        <a:pt x="34" y="4795"/>
                      </a:lnTo>
                      <a:lnTo>
                        <a:pt x="59" y="4871"/>
                      </a:lnTo>
                      <a:lnTo>
                        <a:pt x="93" y="4955"/>
                      </a:lnTo>
                      <a:lnTo>
                        <a:pt x="135" y="5031"/>
                      </a:lnTo>
                      <a:lnTo>
                        <a:pt x="186" y="5099"/>
                      </a:lnTo>
                      <a:lnTo>
                        <a:pt x="236" y="5166"/>
                      </a:lnTo>
                      <a:lnTo>
                        <a:pt x="304" y="5225"/>
                      </a:lnTo>
                      <a:lnTo>
                        <a:pt x="371" y="5276"/>
                      </a:lnTo>
                      <a:lnTo>
                        <a:pt x="439" y="5318"/>
                      </a:lnTo>
                      <a:lnTo>
                        <a:pt x="515" y="5351"/>
                      </a:lnTo>
                      <a:lnTo>
                        <a:pt x="590" y="5385"/>
                      </a:lnTo>
                      <a:lnTo>
                        <a:pt x="666" y="5402"/>
                      </a:lnTo>
                      <a:lnTo>
                        <a:pt x="742" y="5419"/>
                      </a:lnTo>
                      <a:lnTo>
                        <a:pt x="826" y="5427"/>
                      </a:lnTo>
                      <a:lnTo>
                        <a:pt x="911" y="5427"/>
                      </a:lnTo>
                      <a:lnTo>
                        <a:pt x="995" y="5419"/>
                      </a:lnTo>
                      <a:lnTo>
                        <a:pt x="1071" y="5402"/>
                      </a:lnTo>
                      <a:lnTo>
                        <a:pt x="1155" y="5368"/>
                      </a:lnTo>
                      <a:lnTo>
                        <a:pt x="1231" y="5335"/>
                      </a:lnTo>
                      <a:lnTo>
                        <a:pt x="1307" y="5293"/>
                      </a:lnTo>
                      <a:lnTo>
                        <a:pt x="1484" y="5191"/>
                      </a:lnTo>
                      <a:lnTo>
                        <a:pt x="1652" y="5090"/>
                      </a:lnTo>
                      <a:lnTo>
                        <a:pt x="2006" y="4905"/>
                      </a:lnTo>
                      <a:lnTo>
                        <a:pt x="2360" y="4736"/>
                      </a:lnTo>
                      <a:lnTo>
                        <a:pt x="2723" y="4585"/>
                      </a:lnTo>
                      <a:lnTo>
                        <a:pt x="3093" y="4433"/>
                      </a:lnTo>
                      <a:lnTo>
                        <a:pt x="3464" y="4298"/>
                      </a:lnTo>
                      <a:lnTo>
                        <a:pt x="3835" y="4172"/>
                      </a:lnTo>
                      <a:lnTo>
                        <a:pt x="4206" y="4054"/>
                      </a:lnTo>
                      <a:lnTo>
                        <a:pt x="4593" y="3944"/>
                      </a:lnTo>
                      <a:lnTo>
                        <a:pt x="4973" y="3835"/>
                      </a:lnTo>
                      <a:lnTo>
                        <a:pt x="5352" y="3742"/>
                      </a:lnTo>
                      <a:lnTo>
                        <a:pt x="5554" y="3700"/>
                      </a:lnTo>
                      <a:lnTo>
                        <a:pt x="5748" y="3666"/>
                      </a:lnTo>
                      <a:lnTo>
                        <a:pt x="5950" y="3641"/>
                      </a:lnTo>
                      <a:lnTo>
                        <a:pt x="6153" y="3624"/>
                      </a:lnTo>
                      <a:lnTo>
                        <a:pt x="6363" y="3624"/>
                      </a:lnTo>
                      <a:lnTo>
                        <a:pt x="6574" y="3632"/>
                      </a:lnTo>
                      <a:lnTo>
                        <a:pt x="6793" y="3649"/>
                      </a:lnTo>
                      <a:lnTo>
                        <a:pt x="7012" y="3683"/>
                      </a:lnTo>
                      <a:lnTo>
                        <a:pt x="7240" y="3733"/>
                      </a:lnTo>
                      <a:lnTo>
                        <a:pt x="7476" y="3801"/>
                      </a:lnTo>
                      <a:lnTo>
                        <a:pt x="7627" y="3843"/>
                      </a:lnTo>
                      <a:lnTo>
                        <a:pt x="7787" y="3868"/>
                      </a:lnTo>
                      <a:lnTo>
                        <a:pt x="7948" y="3885"/>
                      </a:lnTo>
                      <a:lnTo>
                        <a:pt x="8099" y="3894"/>
                      </a:lnTo>
                      <a:lnTo>
                        <a:pt x="8259" y="3885"/>
                      </a:lnTo>
                      <a:lnTo>
                        <a:pt x="8420" y="3860"/>
                      </a:lnTo>
                      <a:lnTo>
                        <a:pt x="8571" y="3826"/>
                      </a:lnTo>
                      <a:lnTo>
                        <a:pt x="8723" y="3776"/>
                      </a:lnTo>
                      <a:lnTo>
                        <a:pt x="8866" y="3717"/>
                      </a:lnTo>
                      <a:lnTo>
                        <a:pt x="9009" y="3649"/>
                      </a:lnTo>
                      <a:lnTo>
                        <a:pt x="9144" y="3565"/>
                      </a:lnTo>
                      <a:lnTo>
                        <a:pt x="9271" y="3472"/>
                      </a:lnTo>
                      <a:lnTo>
                        <a:pt x="9397" y="3371"/>
                      </a:lnTo>
                      <a:lnTo>
                        <a:pt x="9507" y="3253"/>
                      </a:lnTo>
                      <a:lnTo>
                        <a:pt x="9616" y="3127"/>
                      </a:lnTo>
                      <a:lnTo>
                        <a:pt x="9709" y="2983"/>
                      </a:lnTo>
                      <a:lnTo>
                        <a:pt x="9759" y="2899"/>
                      </a:lnTo>
                      <a:lnTo>
                        <a:pt x="9810" y="2815"/>
                      </a:lnTo>
                      <a:lnTo>
                        <a:pt x="9886" y="2629"/>
                      </a:lnTo>
                      <a:lnTo>
                        <a:pt x="9945" y="2452"/>
                      </a:lnTo>
                      <a:lnTo>
                        <a:pt x="9987" y="2267"/>
                      </a:lnTo>
                      <a:lnTo>
                        <a:pt x="10004" y="2073"/>
                      </a:lnTo>
                      <a:lnTo>
                        <a:pt x="10012" y="1888"/>
                      </a:lnTo>
                      <a:lnTo>
                        <a:pt x="9995" y="1702"/>
                      </a:lnTo>
                      <a:lnTo>
                        <a:pt x="9962" y="1517"/>
                      </a:lnTo>
                      <a:lnTo>
                        <a:pt x="9911" y="1340"/>
                      </a:lnTo>
                      <a:lnTo>
                        <a:pt x="9844" y="1163"/>
                      </a:lnTo>
                      <a:lnTo>
                        <a:pt x="9759" y="994"/>
                      </a:lnTo>
                      <a:lnTo>
                        <a:pt x="9658" y="834"/>
                      </a:lnTo>
                      <a:lnTo>
                        <a:pt x="9549" y="683"/>
                      </a:lnTo>
                      <a:lnTo>
                        <a:pt x="9414" y="548"/>
                      </a:lnTo>
                      <a:lnTo>
                        <a:pt x="9262" y="413"/>
                      </a:lnTo>
                      <a:lnTo>
                        <a:pt x="9186" y="354"/>
                      </a:lnTo>
                      <a:lnTo>
                        <a:pt x="9102" y="303"/>
                      </a:lnTo>
                      <a:lnTo>
                        <a:pt x="9018" y="253"/>
                      </a:lnTo>
                      <a:lnTo>
                        <a:pt x="8934" y="202"/>
                      </a:lnTo>
                      <a:lnTo>
                        <a:pt x="8748" y="126"/>
                      </a:lnTo>
                      <a:lnTo>
                        <a:pt x="8571" y="67"/>
                      </a:lnTo>
                      <a:lnTo>
                        <a:pt x="8377" y="25"/>
                      </a:lnTo>
                      <a:lnTo>
                        <a:pt x="8192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" name="Google Shape;540;p22">
                  <a:extLst>
                    <a:ext uri="{FF2B5EF4-FFF2-40B4-BE49-F238E27FC236}">
                      <a16:creationId xmlns:a16="http://schemas.microsoft.com/office/drawing/2014/main" id="{77634250-6288-AA49-F753-59A2C482E9BB}"/>
                    </a:ext>
                  </a:extLst>
                </p:cNvPr>
                <p:cNvSpPr/>
                <p:nvPr/>
              </p:nvSpPr>
              <p:spPr>
                <a:xfrm>
                  <a:off x="3266676" y="2933418"/>
                  <a:ext cx="160797" cy="1607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1" h="3540" extrusionOk="0">
                      <a:moveTo>
                        <a:pt x="1771" y="0"/>
                      </a:moveTo>
                      <a:lnTo>
                        <a:pt x="1602" y="9"/>
                      </a:lnTo>
                      <a:lnTo>
                        <a:pt x="1425" y="34"/>
                      </a:lnTo>
                      <a:lnTo>
                        <a:pt x="1265" y="76"/>
                      </a:lnTo>
                      <a:lnTo>
                        <a:pt x="1105" y="127"/>
                      </a:lnTo>
                      <a:lnTo>
                        <a:pt x="953" y="202"/>
                      </a:lnTo>
                      <a:lnTo>
                        <a:pt x="810" y="278"/>
                      </a:lnTo>
                      <a:lnTo>
                        <a:pt x="675" y="379"/>
                      </a:lnTo>
                      <a:lnTo>
                        <a:pt x="557" y="489"/>
                      </a:lnTo>
                      <a:lnTo>
                        <a:pt x="439" y="607"/>
                      </a:lnTo>
                      <a:lnTo>
                        <a:pt x="338" y="733"/>
                      </a:lnTo>
                      <a:lnTo>
                        <a:pt x="245" y="877"/>
                      </a:lnTo>
                      <a:lnTo>
                        <a:pt x="169" y="1020"/>
                      </a:lnTo>
                      <a:lnTo>
                        <a:pt x="102" y="1172"/>
                      </a:lnTo>
                      <a:lnTo>
                        <a:pt x="51" y="1340"/>
                      </a:lnTo>
                      <a:lnTo>
                        <a:pt x="18" y="1509"/>
                      </a:lnTo>
                      <a:lnTo>
                        <a:pt x="1" y="1686"/>
                      </a:lnTo>
                      <a:lnTo>
                        <a:pt x="1" y="1863"/>
                      </a:lnTo>
                      <a:lnTo>
                        <a:pt x="26" y="2040"/>
                      </a:lnTo>
                      <a:lnTo>
                        <a:pt x="60" y="2217"/>
                      </a:lnTo>
                      <a:lnTo>
                        <a:pt x="110" y="2377"/>
                      </a:lnTo>
                      <a:lnTo>
                        <a:pt x="178" y="2537"/>
                      </a:lnTo>
                      <a:lnTo>
                        <a:pt x="254" y="2689"/>
                      </a:lnTo>
                      <a:lnTo>
                        <a:pt x="355" y="2832"/>
                      </a:lnTo>
                      <a:lnTo>
                        <a:pt x="464" y="2958"/>
                      </a:lnTo>
                      <a:lnTo>
                        <a:pt x="582" y="3085"/>
                      </a:lnTo>
                      <a:lnTo>
                        <a:pt x="709" y="3186"/>
                      </a:lnTo>
                      <a:lnTo>
                        <a:pt x="852" y="3287"/>
                      </a:lnTo>
                      <a:lnTo>
                        <a:pt x="1004" y="3371"/>
                      </a:lnTo>
                      <a:lnTo>
                        <a:pt x="1164" y="3439"/>
                      </a:lnTo>
                      <a:lnTo>
                        <a:pt x="1332" y="3489"/>
                      </a:lnTo>
                      <a:lnTo>
                        <a:pt x="1509" y="3523"/>
                      </a:lnTo>
                      <a:lnTo>
                        <a:pt x="1686" y="3540"/>
                      </a:lnTo>
                      <a:lnTo>
                        <a:pt x="1779" y="3540"/>
                      </a:lnTo>
                      <a:lnTo>
                        <a:pt x="1948" y="3531"/>
                      </a:lnTo>
                      <a:lnTo>
                        <a:pt x="2116" y="3506"/>
                      </a:lnTo>
                      <a:lnTo>
                        <a:pt x="2285" y="3472"/>
                      </a:lnTo>
                      <a:lnTo>
                        <a:pt x="2445" y="3413"/>
                      </a:lnTo>
                      <a:lnTo>
                        <a:pt x="2588" y="3346"/>
                      </a:lnTo>
                      <a:lnTo>
                        <a:pt x="2731" y="3262"/>
                      </a:lnTo>
                      <a:lnTo>
                        <a:pt x="2866" y="3160"/>
                      </a:lnTo>
                      <a:lnTo>
                        <a:pt x="2993" y="3059"/>
                      </a:lnTo>
                      <a:lnTo>
                        <a:pt x="3111" y="2941"/>
                      </a:lnTo>
                      <a:lnTo>
                        <a:pt x="3212" y="2807"/>
                      </a:lnTo>
                      <a:lnTo>
                        <a:pt x="3304" y="2672"/>
                      </a:lnTo>
                      <a:lnTo>
                        <a:pt x="3380" y="2520"/>
                      </a:lnTo>
                      <a:lnTo>
                        <a:pt x="3448" y="2368"/>
                      </a:lnTo>
                      <a:lnTo>
                        <a:pt x="3490" y="2200"/>
                      </a:lnTo>
                      <a:lnTo>
                        <a:pt x="3523" y="2031"/>
                      </a:lnTo>
                      <a:lnTo>
                        <a:pt x="3540" y="1863"/>
                      </a:lnTo>
                      <a:lnTo>
                        <a:pt x="3540" y="1677"/>
                      </a:lnTo>
                      <a:lnTo>
                        <a:pt x="3523" y="1500"/>
                      </a:lnTo>
                      <a:lnTo>
                        <a:pt x="3490" y="1332"/>
                      </a:lnTo>
                      <a:lnTo>
                        <a:pt x="3439" y="1163"/>
                      </a:lnTo>
                      <a:lnTo>
                        <a:pt x="3372" y="1003"/>
                      </a:lnTo>
                      <a:lnTo>
                        <a:pt x="3288" y="851"/>
                      </a:lnTo>
                      <a:lnTo>
                        <a:pt x="3195" y="717"/>
                      </a:lnTo>
                      <a:lnTo>
                        <a:pt x="3085" y="582"/>
                      </a:lnTo>
                      <a:lnTo>
                        <a:pt x="2967" y="464"/>
                      </a:lnTo>
                      <a:lnTo>
                        <a:pt x="2832" y="354"/>
                      </a:lnTo>
                      <a:lnTo>
                        <a:pt x="2698" y="253"/>
                      </a:lnTo>
                      <a:lnTo>
                        <a:pt x="2546" y="177"/>
                      </a:lnTo>
                      <a:lnTo>
                        <a:pt x="2386" y="110"/>
                      </a:lnTo>
                      <a:lnTo>
                        <a:pt x="2217" y="51"/>
                      </a:lnTo>
                      <a:lnTo>
                        <a:pt x="2040" y="17"/>
                      </a:lnTo>
                      <a:lnTo>
                        <a:pt x="1863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" name="Google Shape;541;p22">
                  <a:extLst>
                    <a:ext uri="{FF2B5EF4-FFF2-40B4-BE49-F238E27FC236}">
                      <a16:creationId xmlns:a16="http://schemas.microsoft.com/office/drawing/2014/main" id="{7BA94EDE-F02C-4EBA-312F-4BB4E4AEB262}"/>
                    </a:ext>
                  </a:extLst>
                </p:cNvPr>
                <p:cNvSpPr/>
                <p:nvPr/>
              </p:nvSpPr>
              <p:spPr>
                <a:xfrm>
                  <a:off x="3323710" y="2943726"/>
                  <a:ext cx="474943" cy="1768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59" h="3895" extrusionOk="0">
                      <a:moveTo>
                        <a:pt x="8504" y="1"/>
                      </a:moveTo>
                      <a:lnTo>
                        <a:pt x="8318" y="9"/>
                      </a:lnTo>
                      <a:lnTo>
                        <a:pt x="8133" y="43"/>
                      </a:lnTo>
                      <a:lnTo>
                        <a:pt x="7948" y="85"/>
                      </a:lnTo>
                      <a:lnTo>
                        <a:pt x="7762" y="152"/>
                      </a:lnTo>
                      <a:lnTo>
                        <a:pt x="7585" y="237"/>
                      </a:lnTo>
                      <a:lnTo>
                        <a:pt x="7501" y="287"/>
                      </a:lnTo>
                      <a:lnTo>
                        <a:pt x="7417" y="338"/>
                      </a:lnTo>
                      <a:lnTo>
                        <a:pt x="7214" y="473"/>
                      </a:lnTo>
                      <a:lnTo>
                        <a:pt x="7012" y="582"/>
                      </a:lnTo>
                      <a:lnTo>
                        <a:pt x="6810" y="683"/>
                      </a:lnTo>
                      <a:lnTo>
                        <a:pt x="6608" y="759"/>
                      </a:lnTo>
                      <a:lnTo>
                        <a:pt x="6405" y="827"/>
                      </a:lnTo>
                      <a:lnTo>
                        <a:pt x="6203" y="886"/>
                      </a:lnTo>
                      <a:lnTo>
                        <a:pt x="6001" y="928"/>
                      </a:lnTo>
                      <a:lnTo>
                        <a:pt x="5807" y="961"/>
                      </a:lnTo>
                      <a:lnTo>
                        <a:pt x="5605" y="987"/>
                      </a:lnTo>
                      <a:lnTo>
                        <a:pt x="5403" y="1004"/>
                      </a:lnTo>
                      <a:lnTo>
                        <a:pt x="5006" y="1020"/>
                      </a:lnTo>
                      <a:lnTo>
                        <a:pt x="4619" y="1029"/>
                      </a:lnTo>
                      <a:lnTo>
                        <a:pt x="4223" y="1037"/>
                      </a:lnTo>
                      <a:lnTo>
                        <a:pt x="3827" y="1029"/>
                      </a:lnTo>
                      <a:lnTo>
                        <a:pt x="3430" y="1012"/>
                      </a:lnTo>
                      <a:lnTo>
                        <a:pt x="3034" y="987"/>
                      </a:lnTo>
                      <a:lnTo>
                        <a:pt x="2647" y="953"/>
                      </a:lnTo>
                      <a:lnTo>
                        <a:pt x="2251" y="902"/>
                      </a:lnTo>
                      <a:lnTo>
                        <a:pt x="1863" y="843"/>
                      </a:lnTo>
                      <a:lnTo>
                        <a:pt x="1475" y="768"/>
                      </a:lnTo>
                      <a:lnTo>
                        <a:pt x="1281" y="725"/>
                      </a:lnTo>
                      <a:lnTo>
                        <a:pt x="1079" y="675"/>
                      </a:lnTo>
                      <a:lnTo>
                        <a:pt x="995" y="650"/>
                      </a:lnTo>
                      <a:lnTo>
                        <a:pt x="911" y="641"/>
                      </a:lnTo>
                      <a:lnTo>
                        <a:pt x="818" y="641"/>
                      </a:lnTo>
                      <a:lnTo>
                        <a:pt x="725" y="650"/>
                      </a:lnTo>
                      <a:lnTo>
                        <a:pt x="641" y="666"/>
                      </a:lnTo>
                      <a:lnTo>
                        <a:pt x="557" y="692"/>
                      </a:lnTo>
                      <a:lnTo>
                        <a:pt x="481" y="725"/>
                      </a:lnTo>
                      <a:lnTo>
                        <a:pt x="405" y="768"/>
                      </a:lnTo>
                      <a:lnTo>
                        <a:pt x="338" y="818"/>
                      </a:lnTo>
                      <a:lnTo>
                        <a:pt x="279" y="869"/>
                      </a:lnTo>
                      <a:lnTo>
                        <a:pt x="220" y="928"/>
                      </a:lnTo>
                      <a:lnTo>
                        <a:pt x="169" y="987"/>
                      </a:lnTo>
                      <a:lnTo>
                        <a:pt x="118" y="1054"/>
                      </a:lnTo>
                      <a:lnTo>
                        <a:pt x="85" y="1130"/>
                      </a:lnTo>
                      <a:lnTo>
                        <a:pt x="51" y="1206"/>
                      </a:lnTo>
                      <a:lnTo>
                        <a:pt x="26" y="1282"/>
                      </a:lnTo>
                      <a:lnTo>
                        <a:pt x="9" y="1366"/>
                      </a:lnTo>
                      <a:lnTo>
                        <a:pt x="0" y="1450"/>
                      </a:lnTo>
                      <a:lnTo>
                        <a:pt x="0" y="1535"/>
                      </a:lnTo>
                      <a:lnTo>
                        <a:pt x="9" y="1619"/>
                      </a:lnTo>
                      <a:lnTo>
                        <a:pt x="34" y="1712"/>
                      </a:lnTo>
                      <a:lnTo>
                        <a:pt x="59" y="1787"/>
                      </a:lnTo>
                      <a:lnTo>
                        <a:pt x="85" y="1863"/>
                      </a:lnTo>
                      <a:lnTo>
                        <a:pt x="127" y="1939"/>
                      </a:lnTo>
                      <a:lnTo>
                        <a:pt x="177" y="2006"/>
                      </a:lnTo>
                      <a:lnTo>
                        <a:pt x="228" y="2074"/>
                      </a:lnTo>
                      <a:lnTo>
                        <a:pt x="287" y="2124"/>
                      </a:lnTo>
                      <a:lnTo>
                        <a:pt x="354" y="2183"/>
                      </a:lnTo>
                      <a:lnTo>
                        <a:pt x="422" y="2226"/>
                      </a:lnTo>
                      <a:lnTo>
                        <a:pt x="489" y="2259"/>
                      </a:lnTo>
                      <a:lnTo>
                        <a:pt x="565" y="2293"/>
                      </a:lnTo>
                      <a:lnTo>
                        <a:pt x="649" y="2318"/>
                      </a:lnTo>
                      <a:lnTo>
                        <a:pt x="725" y="2335"/>
                      </a:lnTo>
                      <a:lnTo>
                        <a:pt x="810" y="2344"/>
                      </a:lnTo>
                      <a:lnTo>
                        <a:pt x="894" y="2344"/>
                      </a:lnTo>
                      <a:lnTo>
                        <a:pt x="987" y="2335"/>
                      </a:lnTo>
                      <a:lnTo>
                        <a:pt x="1180" y="2310"/>
                      </a:lnTo>
                      <a:lnTo>
                        <a:pt x="1383" y="2285"/>
                      </a:lnTo>
                      <a:lnTo>
                        <a:pt x="1779" y="2251"/>
                      </a:lnTo>
                      <a:lnTo>
                        <a:pt x="2175" y="2242"/>
                      </a:lnTo>
                      <a:lnTo>
                        <a:pt x="2571" y="2242"/>
                      </a:lnTo>
                      <a:lnTo>
                        <a:pt x="2959" y="2251"/>
                      </a:lnTo>
                      <a:lnTo>
                        <a:pt x="3355" y="2276"/>
                      </a:lnTo>
                      <a:lnTo>
                        <a:pt x="3751" y="2310"/>
                      </a:lnTo>
                      <a:lnTo>
                        <a:pt x="4138" y="2344"/>
                      </a:lnTo>
                      <a:lnTo>
                        <a:pt x="4534" y="2394"/>
                      </a:lnTo>
                      <a:lnTo>
                        <a:pt x="4922" y="2453"/>
                      </a:lnTo>
                      <a:lnTo>
                        <a:pt x="5318" y="2521"/>
                      </a:lnTo>
                      <a:lnTo>
                        <a:pt x="5512" y="2563"/>
                      </a:lnTo>
                      <a:lnTo>
                        <a:pt x="5706" y="2605"/>
                      </a:lnTo>
                      <a:lnTo>
                        <a:pt x="5900" y="2664"/>
                      </a:lnTo>
                      <a:lnTo>
                        <a:pt x="6094" y="2731"/>
                      </a:lnTo>
                      <a:lnTo>
                        <a:pt x="6287" y="2807"/>
                      </a:lnTo>
                      <a:lnTo>
                        <a:pt x="6481" y="2900"/>
                      </a:lnTo>
                      <a:lnTo>
                        <a:pt x="6667" y="3001"/>
                      </a:lnTo>
                      <a:lnTo>
                        <a:pt x="6860" y="3127"/>
                      </a:lnTo>
                      <a:lnTo>
                        <a:pt x="7046" y="3262"/>
                      </a:lnTo>
                      <a:lnTo>
                        <a:pt x="7240" y="3414"/>
                      </a:lnTo>
                      <a:lnTo>
                        <a:pt x="7358" y="3515"/>
                      </a:lnTo>
                      <a:lnTo>
                        <a:pt x="7493" y="3608"/>
                      </a:lnTo>
                      <a:lnTo>
                        <a:pt x="7636" y="3684"/>
                      </a:lnTo>
                      <a:lnTo>
                        <a:pt x="7779" y="3751"/>
                      </a:lnTo>
                      <a:lnTo>
                        <a:pt x="7922" y="3802"/>
                      </a:lnTo>
                      <a:lnTo>
                        <a:pt x="8074" y="3844"/>
                      </a:lnTo>
                      <a:lnTo>
                        <a:pt x="8234" y="3877"/>
                      </a:lnTo>
                      <a:lnTo>
                        <a:pt x="8386" y="3894"/>
                      </a:lnTo>
                      <a:lnTo>
                        <a:pt x="8546" y="3894"/>
                      </a:lnTo>
                      <a:lnTo>
                        <a:pt x="8706" y="3886"/>
                      </a:lnTo>
                      <a:lnTo>
                        <a:pt x="8858" y="3861"/>
                      </a:lnTo>
                      <a:lnTo>
                        <a:pt x="9018" y="3827"/>
                      </a:lnTo>
                      <a:lnTo>
                        <a:pt x="9170" y="3785"/>
                      </a:lnTo>
                      <a:lnTo>
                        <a:pt x="9321" y="3717"/>
                      </a:lnTo>
                      <a:lnTo>
                        <a:pt x="9465" y="3650"/>
                      </a:lnTo>
                      <a:lnTo>
                        <a:pt x="9608" y="3557"/>
                      </a:lnTo>
                      <a:lnTo>
                        <a:pt x="9692" y="3498"/>
                      </a:lnTo>
                      <a:lnTo>
                        <a:pt x="9768" y="3439"/>
                      </a:lnTo>
                      <a:lnTo>
                        <a:pt x="9911" y="3304"/>
                      </a:lnTo>
                      <a:lnTo>
                        <a:pt x="10038" y="3161"/>
                      </a:lnTo>
                      <a:lnTo>
                        <a:pt x="10147" y="3001"/>
                      </a:lnTo>
                      <a:lnTo>
                        <a:pt x="10248" y="2841"/>
                      </a:lnTo>
                      <a:lnTo>
                        <a:pt x="10324" y="2672"/>
                      </a:lnTo>
                      <a:lnTo>
                        <a:pt x="10383" y="2495"/>
                      </a:lnTo>
                      <a:lnTo>
                        <a:pt x="10425" y="2310"/>
                      </a:lnTo>
                      <a:lnTo>
                        <a:pt x="10451" y="2124"/>
                      </a:lnTo>
                      <a:lnTo>
                        <a:pt x="10459" y="1939"/>
                      </a:lnTo>
                      <a:lnTo>
                        <a:pt x="10451" y="1754"/>
                      </a:lnTo>
                      <a:lnTo>
                        <a:pt x="10425" y="1568"/>
                      </a:lnTo>
                      <a:lnTo>
                        <a:pt x="10375" y="1383"/>
                      </a:lnTo>
                      <a:lnTo>
                        <a:pt x="10307" y="1197"/>
                      </a:lnTo>
                      <a:lnTo>
                        <a:pt x="10223" y="1020"/>
                      </a:lnTo>
                      <a:lnTo>
                        <a:pt x="10181" y="936"/>
                      </a:lnTo>
                      <a:lnTo>
                        <a:pt x="10122" y="852"/>
                      </a:lnTo>
                      <a:lnTo>
                        <a:pt x="10063" y="776"/>
                      </a:lnTo>
                      <a:lnTo>
                        <a:pt x="10004" y="692"/>
                      </a:lnTo>
                      <a:lnTo>
                        <a:pt x="9869" y="549"/>
                      </a:lnTo>
                      <a:lnTo>
                        <a:pt x="9726" y="422"/>
                      </a:lnTo>
                      <a:lnTo>
                        <a:pt x="9574" y="313"/>
                      </a:lnTo>
                      <a:lnTo>
                        <a:pt x="9406" y="220"/>
                      </a:lnTo>
                      <a:lnTo>
                        <a:pt x="9237" y="144"/>
                      </a:lnTo>
                      <a:lnTo>
                        <a:pt x="9060" y="85"/>
                      </a:lnTo>
                      <a:lnTo>
                        <a:pt x="8875" y="34"/>
                      </a:lnTo>
                      <a:lnTo>
                        <a:pt x="8689" y="9"/>
                      </a:lnTo>
                      <a:lnTo>
                        <a:pt x="8504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" name="Google Shape;542;p22">
                  <a:extLst>
                    <a:ext uri="{FF2B5EF4-FFF2-40B4-BE49-F238E27FC236}">
                      <a16:creationId xmlns:a16="http://schemas.microsoft.com/office/drawing/2014/main" id="{D6859FB4-D51F-A197-40E3-39FC36296B35}"/>
                    </a:ext>
                  </a:extLst>
                </p:cNvPr>
                <p:cNvSpPr/>
                <p:nvPr/>
              </p:nvSpPr>
              <p:spPr>
                <a:xfrm>
                  <a:off x="3157602" y="3533826"/>
                  <a:ext cx="160797" cy="161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1" h="3549" extrusionOk="0">
                      <a:moveTo>
                        <a:pt x="1661" y="1"/>
                      </a:moveTo>
                      <a:lnTo>
                        <a:pt x="1552" y="18"/>
                      </a:lnTo>
                      <a:lnTo>
                        <a:pt x="1442" y="35"/>
                      </a:lnTo>
                      <a:lnTo>
                        <a:pt x="1341" y="51"/>
                      </a:lnTo>
                      <a:lnTo>
                        <a:pt x="1231" y="85"/>
                      </a:lnTo>
                      <a:lnTo>
                        <a:pt x="1130" y="119"/>
                      </a:lnTo>
                      <a:lnTo>
                        <a:pt x="1021" y="169"/>
                      </a:lnTo>
                      <a:lnTo>
                        <a:pt x="920" y="220"/>
                      </a:lnTo>
                      <a:lnTo>
                        <a:pt x="768" y="313"/>
                      </a:lnTo>
                      <a:lnTo>
                        <a:pt x="625" y="422"/>
                      </a:lnTo>
                      <a:lnTo>
                        <a:pt x="498" y="540"/>
                      </a:lnTo>
                      <a:lnTo>
                        <a:pt x="380" y="675"/>
                      </a:lnTo>
                      <a:lnTo>
                        <a:pt x="279" y="810"/>
                      </a:lnTo>
                      <a:lnTo>
                        <a:pt x="195" y="962"/>
                      </a:lnTo>
                      <a:lnTo>
                        <a:pt x="127" y="1113"/>
                      </a:lnTo>
                      <a:lnTo>
                        <a:pt x="68" y="1273"/>
                      </a:lnTo>
                      <a:lnTo>
                        <a:pt x="35" y="1442"/>
                      </a:lnTo>
                      <a:lnTo>
                        <a:pt x="9" y="1611"/>
                      </a:lnTo>
                      <a:lnTo>
                        <a:pt x="1" y="1779"/>
                      </a:lnTo>
                      <a:lnTo>
                        <a:pt x="9" y="1956"/>
                      </a:lnTo>
                      <a:lnTo>
                        <a:pt x="35" y="2125"/>
                      </a:lnTo>
                      <a:lnTo>
                        <a:pt x="77" y="2293"/>
                      </a:lnTo>
                      <a:lnTo>
                        <a:pt x="136" y="2462"/>
                      </a:lnTo>
                      <a:lnTo>
                        <a:pt x="220" y="2622"/>
                      </a:lnTo>
                      <a:lnTo>
                        <a:pt x="279" y="2731"/>
                      </a:lnTo>
                      <a:lnTo>
                        <a:pt x="355" y="2833"/>
                      </a:lnTo>
                      <a:lnTo>
                        <a:pt x="431" y="2925"/>
                      </a:lnTo>
                      <a:lnTo>
                        <a:pt x="507" y="3018"/>
                      </a:lnTo>
                      <a:lnTo>
                        <a:pt x="599" y="3102"/>
                      </a:lnTo>
                      <a:lnTo>
                        <a:pt x="684" y="3178"/>
                      </a:lnTo>
                      <a:lnTo>
                        <a:pt x="785" y="3246"/>
                      </a:lnTo>
                      <a:lnTo>
                        <a:pt x="877" y="3305"/>
                      </a:lnTo>
                      <a:lnTo>
                        <a:pt x="987" y="3364"/>
                      </a:lnTo>
                      <a:lnTo>
                        <a:pt x="1088" y="3406"/>
                      </a:lnTo>
                      <a:lnTo>
                        <a:pt x="1198" y="3448"/>
                      </a:lnTo>
                      <a:lnTo>
                        <a:pt x="1307" y="3481"/>
                      </a:lnTo>
                      <a:lnTo>
                        <a:pt x="1425" y="3507"/>
                      </a:lnTo>
                      <a:lnTo>
                        <a:pt x="1543" y="3532"/>
                      </a:lnTo>
                      <a:lnTo>
                        <a:pt x="1653" y="3540"/>
                      </a:lnTo>
                      <a:lnTo>
                        <a:pt x="1771" y="3549"/>
                      </a:lnTo>
                      <a:lnTo>
                        <a:pt x="1880" y="3540"/>
                      </a:lnTo>
                      <a:lnTo>
                        <a:pt x="1990" y="3532"/>
                      </a:lnTo>
                      <a:lnTo>
                        <a:pt x="2099" y="3515"/>
                      </a:lnTo>
                      <a:lnTo>
                        <a:pt x="2209" y="3490"/>
                      </a:lnTo>
                      <a:lnTo>
                        <a:pt x="2310" y="3465"/>
                      </a:lnTo>
                      <a:lnTo>
                        <a:pt x="2420" y="3423"/>
                      </a:lnTo>
                      <a:lnTo>
                        <a:pt x="2521" y="3380"/>
                      </a:lnTo>
                      <a:lnTo>
                        <a:pt x="2622" y="3330"/>
                      </a:lnTo>
                      <a:lnTo>
                        <a:pt x="2782" y="3229"/>
                      </a:lnTo>
                      <a:lnTo>
                        <a:pt x="2917" y="3128"/>
                      </a:lnTo>
                      <a:lnTo>
                        <a:pt x="3043" y="3001"/>
                      </a:lnTo>
                      <a:lnTo>
                        <a:pt x="3161" y="2875"/>
                      </a:lnTo>
                      <a:lnTo>
                        <a:pt x="3262" y="2731"/>
                      </a:lnTo>
                      <a:lnTo>
                        <a:pt x="3347" y="2588"/>
                      </a:lnTo>
                      <a:lnTo>
                        <a:pt x="3414" y="2428"/>
                      </a:lnTo>
                      <a:lnTo>
                        <a:pt x="3473" y="2268"/>
                      </a:lnTo>
                      <a:lnTo>
                        <a:pt x="3515" y="2108"/>
                      </a:lnTo>
                      <a:lnTo>
                        <a:pt x="3541" y="1939"/>
                      </a:lnTo>
                      <a:lnTo>
                        <a:pt x="3541" y="1762"/>
                      </a:lnTo>
                      <a:lnTo>
                        <a:pt x="3532" y="1594"/>
                      </a:lnTo>
                      <a:lnTo>
                        <a:pt x="3507" y="1425"/>
                      </a:lnTo>
                      <a:lnTo>
                        <a:pt x="3465" y="1248"/>
                      </a:lnTo>
                      <a:lnTo>
                        <a:pt x="3406" y="1088"/>
                      </a:lnTo>
                      <a:lnTo>
                        <a:pt x="3330" y="920"/>
                      </a:lnTo>
                      <a:lnTo>
                        <a:pt x="3262" y="810"/>
                      </a:lnTo>
                      <a:lnTo>
                        <a:pt x="3195" y="709"/>
                      </a:lnTo>
                      <a:lnTo>
                        <a:pt x="3119" y="616"/>
                      </a:lnTo>
                      <a:lnTo>
                        <a:pt x="3035" y="532"/>
                      </a:lnTo>
                      <a:lnTo>
                        <a:pt x="2951" y="448"/>
                      </a:lnTo>
                      <a:lnTo>
                        <a:pt x="2858" y="372"/>
                      </a:lnTo>
                      <a:lnTo>
                        <a:pt x="2765" y="304"/>
                      </a:lnTo>
                      <a:lnTo>
                        <a:pt x="2664" y="237"/>
                      </a:lnTo>
                      <a:lnTo>
                        <a:pt x="2563" y="186"/>
                      </a:lnTo>
                      <a:lnTo>
                        <a:pt x="2453" y="136"/>
                      </a:lnTo>
                      <a:lnTo>
                        <a:pt x="2344" y="94"/>
                      </a:lnTo>
                      <a:lnTo>
                        <a:pt x="2234" y="60"/>
                      </a:lnTo>
                      <a:lnTo>
                        <a:pt x="2116" y="35"/>
                      </a:lnTo>
                      <a:lnTo>
                        <a:pt x="2007" y="18"/>
                      </a:lnTo>
                      <a:lnTo>
                        <a:pt x="1889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" name="Google Shape;543;p22">
                  <a:extLst>
                    <a:ext uri="{FF2B5EF4-FFF2-40B4-BE49-F238E27FC236}">
                      <a16:creationId xmlns:a16="http://schemas.microsoft.com/office/drawing/2014/main" id="{33808D04-470A-6A1B-AA89-B9D008A56811}"/>
                    </a:ext>
                  </a:extLst>
                </p:cNvPr>
                <p:cNvSpPr/>
                <p:nvPr/>
              </p:nvSpPr>
              <p:spPr>
                <a:xfrm>
                  <a:off x="3209278" y="3587410"/>
                  <a:ext cx="291668" cy="434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23" h="9566" extrusionOk="0">
                      <a:moveTo>
                        <a:pt x="843" y="1"/>
                      </a:moveTo>
                      <a:lnTo>
                        <a:pt x="759" y="9"/>
                      </a:lnTo>
                      <a:lnTo>
                        <a:pt x="675" y="18"/>
                      </a:lnTo>
                      <a:lnTo>
                        <a:pt x="599" y="43"/>
                      </a:lnTo>
                      <a:lnTo>
                        <a:pt x="523" y="68"/>
                      </a:lnTo>
                      <a:lnTo>
                        <a:pt x="447" y="102"/>
                      </a:lnTo>
                      <a:lnTo>
                        <a:pt x="371" y="152"/>
                      </a:lnTo>
                      <a:lnTo>
                        <a:pt x="304" y="203"/>
                      </a:lnTo>
                      <a:lnTo>
                        <a:pt x="237" y="262"/>
                      </a:lnTo>
                      <a:lnTo>
                        <a:pt x="186" y="329"/>
                      </a:lnTo>
                      <a:lnTo>
                        <a:pt x="136" y="397"/>
                      </a:lnTo>
                      <a:lnTo>
                        <a:pt x="93" y="473"/>
                      </a:lnTo>
                      <a:lnTo>
                        <a:pt x="60" y="549"/>
                      </a:lnTo>
                      <a:lnTo>
                        <a:pt x="34" y="624"/>
                      </a:lnTo>
                      <a:lnTo>
                        <a:pt x="18" y="700"/>
                      </a:lnTo>
                      <a:lnTo>
                        <a:pt x="1" y="785"/>
                      </a:lnTo>
                      <a:lnTo>
                        <a:pt x="1" y="869"/>
                      </a:lnTo>
                      <a:lnTo>
                        <a:pt x="9" y="945"/>
                      </a:lnTo>
                      <a:lnTo>
                        <a:pt x="18" y="1029"/>
                      </a:lnTo>
                      <a:lnTo>
                        <a:pt x="43" y="1105"/>
                      </a:lnTo>
                      <a:lnTo>
                        <a:pt x="68" y="1189"/>
                      </a:lnTo>
                      <a:lnTo>
                        <a:pt x="110" y="1265"/>
                      </a:lnTo>
                      <a:lnTo>
                        <a:pt x="152" y="1332"/>
                      </a:lnTo>
                      <a:lnTo>
                        <a:pt x="203" y="1400"/>
                      </a:lnTo>
                      <a:lnTo>
                        <a:pt x="329" y="1560"/>
                      </a:lnTo>
                      <a:lnTo>
                        <a:pt x="456" y="1720"/>
                      </a:lnTo>
                      <a:lnTo>
                        <a:pt x="692" y="2040"/>
                      </a:lnTo>
                      <a:lnTo>
                        <a:pt x="902" y="2369"/>
                      </a:lnTo>
                      <a:lnTo>
                        <a:pt x="1113" y="2706"/>
                      </a:lnTo>
                      <a:lnTo>
                        <a:pt x="1307" y="3043"/>
                      </a:lnTo>
                      <a:lnTo>
                        <a:pt x="1501" y="3397"/>
                      </a:lnTo>
                      <a:lnTo>
                        <a:pt x="1678" y="3743"/>
                      </a:lnTo>
                      <a:lnTo>
                        <a:pt x="1846" y="4097"/>
                      </a:lnTo>
                      <a:lnTo>
                        <a:pt x="2006" y="4459"/>
                      </a:lnTo>
                      <a:lnTo>
                        <a:pt x="2167" y="4821"/>
                      </a:lnTo>
                      <a:lnTo>
                        <a:pt x="2318" y="5192"/>
                      </a:lnTo>
                      <a:lnTo>
                        <a:pt x="2386" y="5378"/>
                      </a:lnTo>
                      <a:lnTo>
                        <a:pt x="2445" y="5571"/>
                      </a:lnTo>
                      <a:lnTo>
                        <a:pt x="2495" y="5765"/>
                      </a:lnTo>
                      <a:lnTo>
                        <a:pt x="2537" y="5967"/>
                      </a:lnTo>
                      <a:lnTo>
                        <a:pt x="2571" y="6170"/>
                      </a:lnTo>
                      <a:lnTo>
                        <a:pt x="2596" y="6380"/>
                      </a:lnTo>
                      <a:lnTo>
                        <a:pt x="2605" y="6600"/>
                      </a:lnTo>
                      <a:lnTo>
                        <a:pt x="2605" y="6819"/>
                      </a:lnTo>
                      <a:lnTo>
                        <a:pt x="2588" y="7055"/>
                      </a:lnTo>
                      <a:lnTo>
                        <a:pt x="2554" y="7299"/>
                      </a:lnTo>
                      <a:lnTo>
                        <a:pt x="2537" y="7459"/>
                      </a:lnTo>
                      <a:lnTo>
                        <a:pt x="2529" y="7619"/>
                      </a:lnTo>
                      <a:lnTo>
                        <a:pt x="2537" y="7771"/>
                      </a:lnTo>
                      <a:lnTo>
                        <a:pt x="2554" y="7931"/>
                      </a:lnTo>
                      <a:lnTo>
                        <a:pt x="2588" y="8083"/>
                      </a:lnTo>
                      <a:lnTo>
                        <a:pt x="2630" y="8234"/>
                      </a:lnTo>
                      <a:lnTo>
                        <a:pt x="2689" y="8386"/>
                      </a:lnTo>
                      <a:lnTo>
                        <a:pt x="2756" y="8529"/>
                      </a:lnTo>
                      <a:lnTo>
                        <a:pt x="2832" y="8664"/>
                      </a:lnTo>
                      <a:lnTo>
                        <a:pt x="2925" y="8791"/>
                      </a:lnTo>
                      <a:lnTo>
                        <a:pt x="3026" y="8917"/>
                      </a:lnTo>
                      <a:lnTo>
                        <a:pt x="3136" y="9027"/>
                      </a:lnTo>
                      <a:lnTo>
                        <a:pt x="3254" y="9136"/>
                      </a:lnTo>
                      <a:lnTo>
                        <a:pt x="3389" y="9229"/>
                      </a:lnTo>
                      <a:lnTo>
                        <a:pt x="3532" y="9322"/>
                      </a:lnTo>
                      <a:lnTo>
                        <a:pt x="3675" y="9397"/>
                      </a:lnTo>
                      <a:lnTo>
                        <a:pt x="3768" y="9431"/>
                      </a:lnTo>
                      <a:lnTo>
                        <a:pt x="3869" y="9465"/>
                      </a:lnTo>
                      <a:lnTo>
                        <a:pt x="4054" y="9515"/>
                      </a:lnTo>
                      <a:lnTo>
                        <a:pt x="4240" y="9549"/>
                      </a:lnTo>
                      <a:lnTo>
                        <a:pt x="4434" y="9566"/>
                      </a:lnTo>
                      <a:lnTo>
                        <a:pt x="4619" y="9558"/>
                      </a:lnTo>
                      <a:lnTo>
                        <a:pt x="4804" y="9532"/>
                      </a:lnTo>
                      <a:lnTo>
                        <a:pt x="4990" y="9499"/>
                      </a:lnTo>
                      <a:lnTo>
                        <a:pt x="5167" y="9440"/>
                      </a:lnTo>
                      <a:lnTo>
                        <a:pt x="5335" y="9364"/>
                      </a:lnTo>
                      <a:lnTo>
                        <a:pt x="5504" y="9271"/>
                      </a:lnTo>
                      <a:lnTo>
                        <a:pt x="5656" y="9161"/>
                      </a:lnTo>
                      <a:lnTo>
                        <a:pt x="5799" y="9044"/>
                      </a:lnTo>
                      <a:lnTo>
                        <a:pt x="5934" y="8909"/>
                      </a:lnTo>
                      <a:lnTo>
                        <a:pt x="6052" y="8757"/>
                      </a:lnTo>
                      <a:lnTo>
                        <a:pt x="6161" y="8588"/>
                      </a:lnTo>
                      <a:lnTo>
                        <a:pt x="6203" y="8504"/>
                      </a:lnTo>
                      <a:lnTo>
                        <a:pt x="6254" y="8411"/>
                      </a:lnTo>
                      <a:lnTo>
                        <a:pt x="6288" y="8319"/>
                      </a:lnTo>
                      <a:lnTo>
                        <a:pt x="6321" y="8226"/>
                      </a:lnTo>
                      <a:lnTo>
                        <a:pt x="6372" y="8041"/>
                      </a:lnTo>
                      <a:lnTo>
                        <a:pt x="6406" y="7847"/>
                      </a:lnTo>
                      <a:lnTo>
                        <a:pt x="6422" y="7661"/>
                      </a:lnTo>
                      <a:lnTo>
                        <a:pt x="6414" y="7476"/>
                      </a:lnTo>
                      <a:lnTo>
                        <a:pt x="6389" y="7282"/>
                      </a:lnTo>
                      <a:lnTo>
                        <a:pt x="6355" y="7105"/>
                      </a:lnTo>
                      <a:lnTo>
                        <a:pt x="6296" y="6928"/>
                      </a:lnTo>
                      <a:lnTo>
                        <a:pt x="6220" y="6751"/>
                      </a:lnTo>
                      <a:lnTo>
                        <a:pt x="6127" y="6591"/>
                      </a:lnTo>
                      <a:lnTo>
                        <a:pt x="6018" y="6439"/>
                      </a:lnTo>
                      <a:lnTo>
                        <a:pt x="5900" y="6296"/>
                      </a:lnTo>
                      <a:lnTo>
                        <a:pt x="5765" y="6161"/>
                      </a:lnTo>
                      <a:lnTo>
                        <a:pt x="5613" y="6043"/>
                      </a:lnTo>
                      <a:lnTo>
                        <a:pt x="5445" y="5934"/>
                      </a:lnTo>
                      <a:lnTo>
                        <a:pt x="5361" y="5883"/>
                      </a:lnTo>
                      <a:lnTo>
                        <a:pt x="5268" y="5841"/>
                      </a:lnTo>
                      <a:lnTo>
                        <a:pt x="5049" y="5740"/>
                      </a:lnTo>
                      <a:lnTo>
                        <a:pt x="4846" y="5622"/>
                      </a:lnTo>
                      <a:lnTo>
                        <a:pt x="4661" y="5496"/>
                      </a:lnTo>
                      <a:lnTo>
                        <a:pt x="4484" y="5369"/>
                      </a:lnTo>
                      <a:lnTo>
                        <a:pt x="4324" y="5234"/>
                      </a:lnTo>
                      <a:lnTo>
                        <a:pt x="4172" y="5091"/>
                      </a:lnTo>
                      <a:lnTo>
                        <a:pt x="4029" y="4939"/>
                      </a:lnTo>
                      <a:lnTo>
                        <a:pt x="3894" y="4788"/>
                      </a:lnTo>
                      <a:lnTo>
                        <a:pt x="3768" y="4636"/>
                      </a:lnTo>
                      <a:lnTo>
                        <a:pt x="3650" y="4476"/>
                      </a:lnTo>
                      <a:lnTo>
                        <a:pt x="3431" y="4147"/>
                      </a:lnTo>
                      <a:lnTo>
                        <a:pt x="3212" y="3818"/>
                      </a:lnTo>
                      <a:lnTo>
                        <a:pt x="3009" y="3481"/>
                      </a:lnTo>
                      <a:lnTo>
                        <a:pt x="2807" y="3144"/>
                      </a:lnTo>
                      <a:lnTo>
                        <a:pt x="2613" y="2799"/>
                      </a:lnTo>
                      <a:lnTo>
                        <a:pt x="2428" y="2453"/>
                      </a:lnTo>
                      <a:lnTo>
                        <a:pt x="2251" y="2099"/>
                      </a:lnTo>
                      <a:lnTo>
                        <a:pt x="2091" y="1737"/>
                      </a:lnTo>
                      <a:lnTo>
                        <a:pt x="1931" y="1374"/>
                      </a:lnTo>
                      <a:lnTo>
                        <a:pt x="1796" y="1004"/>
                      </a:lnTo>
                      <a:lnTo>
                        <a:pt x="1728" y="810"/>
                      </a:lnTo>
                      <a:lnTo>
                        <a:pt x="1669" y="616"/>
                      </a:lnTo>
                      <a:lnTo>
                        <a:pt x="1644" y="532"/>
                      </a:lnTo>
                      <a:lnTo>
                        <a:pt x="1602" y="456"/>
                      </a:lnTo>
                      <a:lnTo>
                        <a:pt x="1560" y="372"/>
                      </a:lnTo>
                      <a:lnTo>
                        <a:pt x="1501" y="304"/>
                      </a:lnTo>
                      <a:lnTo>
                        <a:pt x="1442" y="237"/>
                      </a:lnTo>
                      <a:lnTo>
                        <a:pt x="1374" y="178"/>
                      </a:lnTo>
                      <a:lnTo>
                        <a:pt x="1307" y="136"/>
                      </a:lnTo>
                      <a:lnTo>
                        <a:pt x="1240" y="93"/>
                      </a:lnTo>
                      <a:lnTo>
                        <a:pt x="1164" y="60"/>
                      </a:lnTo>
                      <a:lnTo>
                        <a:pt x="1079" y="34"/>
                      </a:lnTo>
                      <a:lnTo>
                        <a:pt x="1004" y="18"/>
                      </a:lnTo>
                      <a:lnTo>
                        <a:pt x="919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" name="Google Shape;544;p22">
                  <a:extLst>
                    <a:ext uri="{FF2B5EF4-FFF2-40B4-BE49-F238E27FC236}">
                      <a16:creationId xmlns:a16="http://schemas.microsoft.com/office/drawing/2014/main" id="{AB205B3C-C888-8DA5-0B28-74C5320DDC4B}"/>
                    </a:ext>
                  </a:extLst>
                </p:cNvPr>
                <p:cNvSpPr/>
                <p:nvPr/>
              </p:nvSpPr>
              <p:spPr>
                <a:xfrm>
                  <a:off x="3257140" y="3258688"/>
                  <a:ext cx="161160" cy="1607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9" h="3541" extrusionOk="0">
                      <a:moveTo>
                        <a:pt x="1770" y="1"/>
                      </a:moveTo>
                      <a:lnTo>
                        <a:pt x="1601" y="9"/>
                      </a:lnTo>
                      <a:lnTo>
                        <a:pt x="1441" y="26"/>
                      </a:lnTo>
                      <a:lnTo>
                        <a:pt x="1281" y="68"/>
                      </a:lnTo>
                      <a:lnTo>
                        <a:pt x="1121" y="119"/>
                      </a:lnTo>
                      <a:lnTo>
                        <a:pt x="978" y="186"/>
                      </a:lnTo>
                      <a:lnTo>
                        <a:pt x="834" y="270"/>
                      </a:lnTo>
                      <a:lnTo>
                        <a:pt x="700" y="363"/>
                      </a:lnTo>
                      <a:lnTo>
                        <a:pt x="582" y="464"/>
                      </a:lnTo>
                      <a:lnTo>
                        <a:pt x="464" y="574"/>
                      </a:lnTo>
                      <a:lnTo>
                        <a:pt x="362" y="700"/>
                      </a:lnTo>
                      <a:lnTo>
                        <a:pt x="270" y="835"/>
                      </a:lnTo>
                      <a:lnTo>
                        <a:pt x="186" y="978"/>
                      </a:lnTo>
                      <a:lnTo>
                        <a:pt x="118" y="1130"/>
                      </a:lnTo>
                      <a:lnTo>
                        <a:pt x="68" y="1290"/>
                      </a:lnTo>
                      <a:lnTo>
                        <a:pt x="34" y="1450"/>
                      </a:lnTo>
                      <a:lnTo>
                        <a:pt x="9" y="1619"/>
                      </a:lnTo>
                      <a:lnTo>
                        <a:pt x="0" y="1804"/>
                      </a:lnTo>
                      <a:lnTo>
                        <a:pt x="17" y="1981"/>
                      </a:lnTo>
                      <a:lnTo>
                        <a:pt x="42" y="2150"/>
                      </a:lnTo>
                      <a:lnTo>
                        <a:pt x="93" y="2318"/>
                      </a:lnTo>
                      <a:lnTo>
                        <a:pt x="152" y="2478"/>
                      </a:lnTo>
                      <a:lnTo>
                        <a:pt x="228" y="2630"/>
                      </a:lnTo>
                      <a:lnTo>
                        <a:pt x="320" y="2782"/>
                      </a:lnTo>
                      <a:lnTo>
                        <a:pt x="421" y="2916"/>
                      </a:lnTo>
                      <a:lnTo>
                        <a:pt x="539" y="3034"/>
                      </a:lnTo>
                      <a:lnTo>
                        <a:pt x="666" y="3152"/>
                      </a:lnTo>
                      <a:lnTo>
                        <a:pt x="801" y="3254"/>
                      </a:lnTo>
                      <a:lnTo>
                        <a:pt x="952" y="3338"/>
                      </a:lnTo>
                      <a:lnTo>
                        <a:pt x="1104" y="3414"/>
                      </a:lnTo>
                      <a:lnTo>
                        <a:pt x="1273" y="3473"/>
                      </a:lnTo>
                      <a:lnTo>
                        <a:pt x="1450" y="3515"/>
                      </a:lnTo>
                      <a:lnTo>
                        <a:pt x="1627" y="3532"/>
                      </a:lnTo>
                      <a:lnTo>
                        <a:pt x="1778" y="3540"/>
                      </a:lnTo>
                      <a:lnTo>
                        <a:pt x="1947" y="3532"/>
                      </a:lnTo>
                      <a:lnTo>
                        <a:pt x="2107" y="3506"/>
                      </a:lnTo>
                      <a:lnTo>
                        <a:pt x="2267" y="3473"/>
                      </a:lnTo>
                      <a:lnTo>
                        <a:pt x="2427" y="3422"/>
                      </a:lnTo>
                      <a:lnTo>
                        <a:pt x="2570" y="3355"/>
                      </a:lnTo>
                      <a:lnTo>
                        <a:pt x="2714" y="3270"/>
                      </a:lnTo>
                      <a:lnTo>
                        <a:pt x="2849" y="3178"/>
                      </a:lnTo>
                      <a:lnTo>
                        <a:pt x="2967" y="3077"/>
                      </a:lnTo>
                      <a:lnTo>
                        <a:pt x="3085" y="2959"/>
                      </a:lnTo>
                      <a:lnTo>
                        <a:pt x="3186" y="2841"/>
                      </a:lnTo>
                      <a:lnTo>
                        <a:pt x="3278" y="2706"/>
                      </a:lnTo>
                      <a:lnTo>
                        <a:pt x="3363" y="2563"/>
                      </a:lnTo>
                      <a:lnTo>
                        <a:pt x="3430" y="2411"/>
                      </a:lnTo>
                      <a:lnTo>
                        <a:pt x="3481" y="2251"/>
                      </a:lnTo>
                      <a:lnTo>
                        <a:pt x="3514" y="2091"/>
                      </a:lnTo>
                      <a:lnTo>
                        <a:pt x="3540" y="1922"/>
                      </a:lnTo>
                      <a:lnTo>
                        <a:pt x="3548" y="1737"/>
                      </a:lnTo>
                      <a:lnTo>
                        <a:pt x="3531" y="1560"/>
                      </a:lnTo>
                      <a:lnTo>
                        <a:pt x="3506" y="1383"/>
                      </a:lnTo>
                      <a:lnTo>
                        <a:pt x="3455" y="1223"/>
                      </a:lnTo>
                      <a:lnTo>
                        <a:pt x="3396" y="1062"/>
                      </a:lnTo>
                      <a:lnTo>
                        <a:pt x="3321" y="902"/>
                      </a:lnTo>
                      <a:lnTo>
                        <a:pt x="3228" y="759"/>
                      </a:lnTo>
                      <a:lnTo>
                        <a:pt x="3127" y="624"/>
                      </a:lnTo>
                      <a:lnTo>
                        <a:pt x="3009" y="498"/>
                      </a:lnTo>
                      <a:lnTo>
                        <a:pt x="2882" y="388"/>
                      </a:lnTo>
                      <a:lnTo>
                        <a:pt x="2747" y="287"/>
                      </a:lnTo>
                      <a:lnTo>
                        <a:pt x="2596" y="203"/>
                      </a:lnTo>
                      <a:lnTo>
                        <a:pt x="2444" y="127"/>
                      </a:lnTo>
                      <a:lnTo>
                        <a:pt x="2276" y="68"/>
                      </a:lnTo>
                      <a:lnTo>
                        <a:pt x="2099" y="26"/>
                      </a:lnTo>
                      <a:lnTo>
                        <a:pt x="1922" y="1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" name="Google Shape;545;p22">
                  <a:extLst>
                    <a:ext uri="{FF2B5EF4-FFF2-40B4-BE49-F238E27FC236}">
                      <a16:creationId xmlns:a16="http://schemas.microsoft.com/office/drawing/2014/main" id="{0EB81700-11F5-5421-55BE-A9CD44C7901C}"/>
                    </a:ext>
                  </a:extLst>
                </p:cNvPr>
                <p:cNvSpPr/>
                <p:nvPr/>
              </p:nvSpPr>
              <p:spPr>
                <a:xfrm>
                  <a:off x="3314537" y="3281666"/>
                  <a:ext cx="473808" cy="1764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34" h="3886" extrusionOk="0">
                      <a:moveTo>
                        <a:pt x="8360" y="0"/>
                      </a:moveTo>
                      <a:lnTo>
                        <a:pt x="8166" y="25"/>
                      </a:lnTo>
                      <a:lnTo>
                        <a:pt x="7981" y="59"/>
                      </a:lnTo>
                      <a:lnTo>
                        <a:pt x="7804" y="118"/>
                      </a:lnTo>
                      <a:lnTo>
                        <a:pt x="7619" y="202"/>
                      </a:lnTo>
                      <a:lnTo>
                        <a:pt x="7534" y="245"/>
                      </a:lnTo>
                      <a:lnTo>
                        <a:pt x="7450" y="295"/>
                      </a:lnTo>
                      <a:lnTo>
                        <a:pt x="7239" y="422"/>
                      </a:lnTo>
                      <a:lnTo>
                        <a:pt x="7029" y="531"/>
                      </a:lnTo>
                      <a:lnTo>
                        <a:pt x="6827" y="615"/>
                      </a:lnTo>
                      <a:lnTo>
                        <a:pt x="6616" y="691"/>
                      </a:lnTo>
                      <a:lnTo>
                        <a:pt x="6414" y="750"/>
                      </a:lnTo>
                      <a:lnTo>
                        <a:pt x="6211" y="801"/>
                      </a:lnTo>
                      <a:lnTo>
                        <a:pt x="6009" y="835"/>
                      </a:lnTo>
                      <a:lnTo>
                        <a:pt x="5815" y="860"/>
                      </a:lnTo>
                      <a:lnTo>
                        <a:pt x="5613" y="877"/>
                      </a:lnTo>
                      <a:lnTo>
                        <a:pt x="5411" y="894"/>
                      </a:lnTo>
                      <a:lnTo>
                        <a:pt x="4618" y="894"/>
                      </a:lnTo>
                      <a:lnTo>
                        <a:pt x="4231" y="885"/>
                      </a:lnTo>
                      <a:lnTo>
                        <a:pt x="3835" y="860"/>
                      </a:lnTo>
                      <a:lnTo>
                        <a:pt x="3439" y="835"/>
                      </a:lnTo>
                      <a:lnTo>
                        <a:pt x="3051" y="792"/>
                      </a:lnTo>
                      <a:lnTo>
                        <a:pt x="2655" y="742"/>
                      </a:lnTo>
                      <a:lnTo>
                        <a:pt x="2267" y="683"/>
                      </a:lnTo>
                      <a:lnTo>
                        <a:pt x="1880" y="615"/>
                      </a:lnTo>
                      <a:lnTo>
                        <a:pt x="1492" y="523"/>
                      </a:lnTo>
                      <a:lnTo>
                        <a:pt x="1298" y="472"/>
                      </a:lnTo>
                      <a:lnTo>
                        <a:pt x="1104" y="413"/>
                      </a:lnTo>
                      <a:lnTo>
                        <a:pt x="1020" y="388"/>
                      </a:lnTo>
                      <a:lnTo>
                        <a:pt x="927" y="379"/>
                      </a:lnTo>
                      <a:lnTo>
                        <a:pt x="835" y="371"/>
                      </a:lnTo>
                      <a:lnTo>
                        <a:pt x="742" y="379"/>
                      </a:lnTo>
                      <a:lnTo>
                        <a:pt x="658" y="396"/>
                      </a:lnTo>
                      <a:lnTo>
                        <a:pt x="582" y="413"/>
                      </a:lnTo>
                      <a:lnTo>
                        <a:pt x="497" y="447"/>
                      </a:lnTo>
                      <a:lnTo>
                        <a:pt x="422" y="481"/>
                      </a:lnTo>
                      <a:lnTo>
                        <a:pt x="354" y="531"/>
                      </a:lnTo>
                      <a:lnTo>
                        <a:pt x="287" y="582"/>
                      </a:lnTo>
                      <a:lnTo>
                        <a:pt x="228" y="632"/>
                      </a:lnTo>
                      <a:lnTo>
                        <a:pt x="177" y="700"/>
                      </a:lnTo>
                      <a:lnTo>
                        <a:pt x="127" y="767"/>
                      </a:lnTo>
                      <a:lnTo>
                        <a:pt x="93" y="835"/>
                      </a:lnTo>
                      <a:lnTo>
                        <a:pt x="59" y="910"/>
                      </a:lnTo>
                      <a:lnTo>
                        <a:pt x="26" y="986"/>
                      </a:lnTo>
                      <a:lnTo>
                        <a:pt x="9" y="1070"/>
                      </a:lnTo>
                      <a:lnTo>
                        <a:pt x="0" y="1155"/>
                      </a:lnTo>
                      <a:lnTo>
                        <a:pt x="0" y="1239"/>
                      </a:lnTo>
                      <a:lnTo>
                        <a:pt x="0" y="1323"/>
                      </a:lnTo>
                      <a:lnTo>
                        <a:pt x="17" y="1408"/>
                      </a:lnTo>
                      <a:lnTo>
                        <a:pt x="42" y="1492"/>
                      </a:lnTo>
                      <a:lnTo>
                        <a:pt x="68" y="1576"/>
                      </a:lnTo>
                      <a:lnTo>
                        <a:pt x="110" y="1644"/>
                      </a:lnTo>
                      <a:lnTo>
                        <a:pt x="152" y="1719"/>
                      </a:lnTo>
                      <a:lnTo>
                        <a:pt x="202" y="1778"/>
                      </a:lnTo>
                      <a:lnTo>
                        <a:pt x="261" y="1837"/>
                      </a:lnTo>
                      <a:lnTo>
                        <a:pt x="320" y="1896"/>
                      </a:lnTo>
                      <a:lnTo>
                        <a:pt x="388" y="1939"/>
                      </a:lnTo>
                      <a:lnTo>
                        <a:pt x="455" y="1981"/>
                      </a:lnTo>
                      <a:lnTo>
                        <a:pt x="531" y="2014"/>
                      </a:lnTo>
                      <a:lnTo>
                        <a:pt x="615" y="2040"/>
                      </a:lnTo>
                      <a:lnTo>
                        <a:pt x="691" y="2065"/>
                      </a:lnTo>
                      <a:lnTo>
                        <a:pt x="776" y="2073"/>
                      </a:lnTo>
                      <a:lnTo>
                        <a:pt x="860" y="2073"/>
                      </a:lnTo>
                      <a:lnTo>
                        <a:pt x="953" y="2065"/>
                      </a:lnTo>
                      <a:lnTo>
                        <a:pt x="1146" y="2048"/>
                      </a:lnTo>
                      <a:lnTo>
                        <a:pt x="1349" y="2031"/>
                      </a:lnTo>
                      <a:lnTo>
                        <a:pt x="1745" y="2014"/>
                      </a:lnTo>
                      <a:lnTo>
                        <a:pt x="2141" y="2014"/>
                      </a:lnTo>
                      <a:lnTo>
                        <a:pt x="2537" y="2031"/>
                      </a:lnTo>
                      <a:lnTo>
                        <a:pt x="2933" y="2057"/>
                      </a:lnTo>
                      <a:lnTo>
                        <a:pt x="3321" y="2090"/>
                      </a:lnTo>
                      <a:lnTo>
                        <a:pt x="3717" y="2132"/>
                      </a:lnTo>
                      <a:lnTo>
                        <a:pt x="4104" y="2191"/>
                      </a:lnTo>
                      <a:lnTo>
                        <a:pt x="4492" y="2250"/>
                      </a:lnTo>
                      <a:lnTo>
                        <a:pt x="4880" y="2318"/>
                      </a:lnTo>
                      <a:lnTo>
                        <a:pt x="5267" y="2402"/>
                      </a:lnTo>
                      <a:lnTo>
                        <a:pt x="5461" y="2453"/>
                      </a:lnTo>
                      <a:lnTo>
                        <a:pt x="5655" y="2503"/>
                      </a:lnTo>
                      <a:lnTo>
                        <a:pt x="5849" y="2571"/>
                      </a:lnTo>
                      <a:lnTo>
                        <a:pt x="6043" y="2638"/>
                      </a:lnTo>
                      <a:lnTo>
                        <a:pt x="6228" y="2722"/>
                      </a:lnTo>
                      <a:lnTo>
                        <a:pt x="6422" y="2823"/>
                      </a:lnTo>
                      <a:lnTo>
                        <a:pt x="6607" y="2933"/>
                      </a:lnTo>
                      <a:lnTo>
                        <a:pt x="6793" y="3059"/>
                      </a:lnTo>
                      <a:lnTo>
                        <a:pt x="6978" y="3203"/>
                      </a:lnTo>
                      <a:lnTo>
                        <a:pt x="7164" y="3363"/>
                      </a:lnTo>
                      <a:lnTo>
                        <a:pt x="7282" y="3472"/>
                      </a:lnTo>
                      <a:lnTo>
                        <a:pt x="7408" y="3565"/>
                      </a:lnTo>
                      <a:lnTo>
                        <a:pt x="7551" y="3641"/>
                      </a:lnTo>
                      <a:lnTo>
                        <a:pt x="7686" y="3717"/>
                      </a:lnTo>
                      <a:lnTo>
                        <a:pt x="7838" y="3776"/>
                      </a:lnTo>
                      <a:lnTo>
                        <a:pt x="7989" y="3818"/>
                      </a:lnTo>
                      <a:lnTo>
                        <a:pt x="8141" y="3852"/>
                      </a:lnTo>
                      <a:lnTo>
                        <a:pt x="8293" y="3877"/>
                      </a:lnTo>
                      <a:lnTo>
                        <a:pt x="8453" y="3885"/>
                      </a:lnTo>
                      <a:lnTo>
                        <a:pt x="8613" y="3885"/>
                      </a:lnTo>
                      <a:lnTo>
                        <a:pt x="8765" y="3868"/>
                      </a:lnTo>
                      <a:lnTo>
                        <a:pt x="8925" y="3835"/>
                      </a:lnTo>
                      <a:lnTo>
                        <a:pt x="9077" y="3793"/>
                      </a:lnTo>
                      <a:lnTo>
                        <a:pt x="9237" y="3742"/>
                      </a:lnTo>
                      <a:lnTo>
                        <a:pt x="9380" y="3666"/>
                      </a:lnTo>
                      <a:lnTo>
                        <a:pt x="9532" y="3590"/>
                      </a:lnTo>
                      <a:lnTo>
                        <a:pt x="9616" y="3531"/>
                      </a:lnTo>
                      <a:lnTo>
                        <a:pt x="9692" y="3472"/>
                      </a:lnTo>
                      <a:lnTo>
                        <a:pt x="9844" y="3346"/>
                      </a:lnTo>
                      <a:lnTo>
                        <a:pt x="9970" y="3203"/>
                      </a:lnTo>
                      <a:lnTo>
                        <a:pt x="10088" y="3051"/>
                      </a:lnTo>
                      <a:lnTo>
                        <a:pt x="10189" y="2891"/>
                      </a:lnTo>
                      <a:lnTo>
                        <a:pt x="10273" y="2722"/>
                      </a:lnTo>
                      <a:lnTo>
                        <a:pt x="10341" y="2545"/>
                      </a:lnTo>
                      <a:lnTo>
                        <a:pt x="10383" y="2368"/>
                      </a:lnTo>
                      <a:lnTo>
                        <a:pt x="10417" y="2183"/>
                      </a:lnTo>
                      <a:lnTo>
                        <a:pt x="10433" y="1998"/>
                      </a:lnTo>
                      <a:lnTo>
                        <a:pt x="10433" y="1812"/>
                      </a:lnTo>
                      <a:lnTo>
                        <a:pt x="10408" y="1627"/>
                      </a:lnTo>
                      <a:lnTo>
                        <a:pt x="10366" y="1441"/>
                      </a:lnTo>
                      <a:lnTo>
                        <a:pt x="10307" y="1256"/>
                      </a:lnTo>
                      <a:lnTo>
                        <a:pt x="10231" y="1079"/>
                      </a:lnTo>
                      <a:lnTo>
                        <a:pt x="10181" y="986"/>
                      </a:lnTo>
                      <a:lnTo>
                        <a:pt x="10130" y="902"/>
                      </a:lnTo>
                      <a:lnTo>
                        <a:pt x="10080" y="818"/>
                      </a:lnTo>
                      <a:lnTo>
                        <a:pt x="10021" y="742"/>
                      </a:lnTo>
                      <a:lnTo>
                        <a:pt x="9894" y="590"/>
                      </a:lnTo>
                      <a:lnTo>
                        <a:pt x="9751" y="455"/>
                      </a:lnTo>
                      <a:lnTo>
                        <a:pt x="9599" y="346"/>
                      </a:lnTo>
                      <a:lnTo>
                        <a:pt x="9439" y="245"/>
                      </a:lnTo>
                      <a:lnTo>
                        <a:pt x="9270" y="160"/>
                      </a:lnTo>
                      <a:lnTo>
                        <a:pt x="9094" y="93"/>
                      </a:lnTo>
                      <a:lnTo>
                        <a:pt x="8917" y="42"/>
                      </a:lnTo>
                      <a:lnTo>
                        <a:pt x="8731" y="9"/>
                      </a:lnTo>
                      <a:lnTo>
                        <a:pt x="854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" name="Google Shape;546;p22">
                  <a:extLst>
                    <a:ext uri="{FF2B5EF4-FFF2-40B4-BE49-F238E27FC236}">
                      <a16:creationId xmlns:a16="http://schemas.microsoft.com/office/drawing/2014/main" id="{CE31B9F6-149A-A86A-069A-6209807997A3}"/>
                    </a:ext>
                  </a:extLst>
                </p:cNvPr>
                <p:cNvSpPr/>
                <p:nvPr/>
              </p:nvSpPr>
              <p:spPr>
                <a:xfrm>
                  <a:off x="2670855" y="3232305"/>
                  <a:ext cx="160751" cy="161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0" h="3549" extrusionOk="0">
                      <a:moveTo>
                        <a:pt x="1770" y="0"/>
                      </a:moveTo>
                      <a:lnTo>
                        <a:pt x="1652" y="8"/>
                      </a:lnTo>
                      <a:lnTo>
                        <a:pt x="1534" y="17"/>
                      </a:lnTo>
                      <a:lnTo>
                        <a:pt x="1416" y="42"/>
                      </a:lnTo>
                      <a:lnTo>
                        <a:pt x="1306" y="67"/>
                      </a:lnTo>
                      <a:lnTo>
                        <a:pt x="1188" y="101"/>
                      </a:lnTo>
                      <a:lnTo>
                        <a:pt x="1079" y="143"/>
                      </a:lnTo>
                      <a:lnTo>
                        <a:pt x="969" y="194"/>
                      </a:lnTo>
                      <a:lnTo>
                        <a:pt x="868" y="253"/>
                      </a:lnTo>
                      <a:lnTo>
                        <a:pt x="767" y="312"/>
                      </a:lnTo>
                      <a:lnTo>
                        <a:pt x="674" y="379"/>
                      </a:lnTo>
                      <a:lnTo>
                        <a:pt x="582" y="464"/>
                      </a:lnTo>
                      <a:lnTo>
                        <a:pt x="489" y="548"/>
                      </a:lnTo>
                      <a:lnTo>
                        <a:pt x="413" y="632"/>
                      </a:lnTo>
                      <a:lnTo>
                        <a:pt x="337" y="733"/>
                      </a:lnTo>
                      <a:lnTo>
                        <a:pt x="270" y="834"/>
                      </a:lnTo>
                      <a:lnTo>
                        <a:pt x="202" y="944"/>
                      </a:lnTo>
                      <a:lnTo>
                        <a:pt x="127" y="1112"/>
                      </a:lnTo>
                      <a:lnTo>
                        <a:pt x="68" y="1281"/>
                      </a:lnTo>
                      <a:lnTo>
                        <a:pt x="25" y="1450"/>
                      </a:lnTo>
                      <a:lnTo>
                        <a:pt x="0" y="1618"/>
                      </a:lnTo>
                      <a:lnTo>
                        <a:pt x="0" y="1795"/>
                      </a:lnTo>
                      <a:lnTo>
                        <a:pt x="9" y="1964"/>
                      </a:lnTo>
                      <a:lnTo>
                        <a:pt x="34" y="2132"/>
                      </a:lnTo>
                      <a:lnTo>
                        <a:pt x="76" y="2292"/>
                      </a:lnTo>
                      <a:lnTo>
                        <a:pt x="135" y="2452"/>
                      </a:lnTo>
                      <a:lnTo>
                        <a:pt x="202" y="2613"/>
                      </a:lnTo>
                      <a:lnTo>
                        <a:pt x="295" y="2756"/>
                      </a:lnTo>
                      <a:lnTo>
                        <a:pt x="396" y="2899"/>
                      </a:lnTo>
                      <a:lnTo>
                        <a:pt x="514" y="3026"/>
                      </a:lnTo>
                      <a:lnTo>
                        <a:pt x="641" y="3144"/>
                      </a:lnTo>
                      <a:lnTo>
                        <a:pt x="784" y="3245"/>
                      </a:lnTo>
                      <a:lnTo>
                        <a:pt x="936" y="3337"/>
                      </a:lnTo>
                      <a:lnTo>
                        <a:pt x="1037" y="3388"/>
                      </a:lnTo>
                      <a:lnTo>
                        <a:pt x="1138" y="3430"/>
                      </a:lnTo>
                      <a:lnTo>
                        <a:pt x="1247" y="3464"/>
                      </a:lnTo>
                      <a:lnTo>
                        <a:pt x="1349" y="3497"/>
                      </a:lnTo>
                      <a:lnTo>
                        <a:pt x="1450" y="3523"/>
                      </a:lnTo>
                      <a:lnTo>
                        <a:pt x="1559" y="3531"/>
                      </a:lnTo>
                      <a:lnTo>
                        <a:pt x="1660" y="3548"/>
                      </a:lnTo>
                      <a:lnTo>
                        <a:pt x="1770" y="3548"/>
                      </a:lnTo>
                      <a:lnTo>
                        <a:pt x="1888" y="3540"/>
                      </a:lnTo>
                      <a:lnTo>
                        <a:pt x="2006" y="3531"/>
                      </a:lnTo>
                      <a:lnTo>
                        <a:pt x="2124" y="3514"/>
                      </a:lnTo>
                      <a:lnTo>
                        <a:pt x="2233" y="3481"/>
                      </a:lnTo>
                      <a:lnTo>
                        <a:pt x="2351" y="3447"/>
                      </a:lnTo>
                      <a:lnTo>
                        <a:pt x="2461" y="3405"/>
                      </a:lnTo>
                      <a:lnTo>
                        <a:pt x="2562" y="3354"/>
                      </a:lnTo>
                      <a:lnTo>
                        <a:pt x="2672" y="3304"/>
                      </a:lnTo>
                      <a:lnTo>
                        <a:pt x="2773" y="3236"/>
                      </a:lnTo>
                      <a:lnTo>
                        <a:pt x="2866" y="3169"/>
                      </a:lnTo>
                      <a:lnTo>
                        <a:pt x="2958" y="3093"/>
                      </a:lnTo>
                      <a:lnTo>
                        <a:pt x="3043" y="3009"/>
                      </a:lnTo>
                      <a:lnTo>
                        <a:pt x="3127" y="2916"/>
                      </a:lnTo>
                      <a:lnTo>
                        <a:pt x="3203" y="2815"/>
                      </a:lnTo>
                      <a:lnTo>
                        <a:pt x="3270" y="2714"/>
                      </a:lnTo>
                      <a:lnTo>
                        <a:pt x="3337" y="2604"/>
                      </a:lnTo>
                      <a:lnTo>
                        <a:pt x="3413" y="2444"/>
                      </a:lnTo>
                      <a:lnTo>
                        <a:pt x="3472" y="2275"/>
                      </a:lnTo>
                      <a:lnTo>
                        <a:pt x="3514" y="2099"/>
                      </a:lnTo>
                      <a:lnTo>
                        <a:pt x="3531" y="1930"/>
                      </a:lnTo>
                      <a:lnTo>
                        <a:pt x="3540" y="1761"/>
                      </a:lnTo>
                      <a:lnTo>
                        <a:pt x="3531" y="1584"/>
                      </a:lnTo>
                      <a:lnTo>
                        <a:pt x="3506" y="1416"/>
                      </a:lnTo>
                      <a:lnTo>
                        <a:pt x="3464" y="1256"/>
                      </a:lnTo>
                      <a:lnTo>
                        <a:pt x="3405" y="1096"/>
                      </a:lnTo>
                      <a:lnTo>
                        <a:pt x="3329" y="944"/>
                      </a:lnTo>
                      <a:lnTo>
                        <a:pt x="3245" y="792"/>
                      </a:lnTo>
                      <a:lnTo>
                        <a:pt x="3144" y="657"/>
                      </a:lnTo>
                      <a:lnTo>
                        <a:pt x="3026" y="523"/>
                      </a:lnTo>
                      <a:lnTo>
                        <a:pt x="2899" y="405"/>
                      </a:lnTo>
                      <a:lnTo>
                        <a:pt x="2756" y="303"/>
                      </a:lnTo>
                      <a:lnTo>
                        <a:pt x="2596" y="211"/>
                      </a:lnTo>
                      <a:lnTo>
                        <a:pt x="2495" y="160"/>
                      </a:lnTo>
                      <a:lnTo>
                        <a:pt x="2394" y="118"/>
                      </a:lnTo>
                      <a:lnTo>
                        <a:pt x="2292" y="84"/>
                      </a:lnTo>
                      <a:lnTo>
                        <a:pt x="2191" y="51"/>
                      </a:lnTo>
                      <a:lnTo>
                        <a:pt x="2082" y="34"/>
                      </a:lnTo>
                      <a:lnTo>
                        <a:pt x="1981" y="17"/>
                      </a:lnTo>
                      <a:lnTo>
                        <a:pt x="1880" y="8"/>
                      </a:lnTo>
                      <a:lnTo>
                        <a:pt x="177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" name="Google Shape;547;p22">
                  <a:extLst>
                    <a:ext uri="{FF2B5EF4-FFF2-40B4-BE49-F238E27FC236}">
                      <a16:creationId xmlns:a16="http://schemas.microsoft.com/office/drawing/2014/main" id="{8A84CA8A-0667-2FBB-6E28-E594AA4682EE}"/>
                    </a:ext>
                  </a:extLst>
                </p:cNvPr>
                <p:cNvSpPr/>
                <p:nvPr/>
              </p:nvSpPr>
              <p:spPr>
                <a:xfrm>
                  <a:off x="2451163" y="3296969"/>
                  <a:ext cx="323455" cy="4152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3" h="9145" extrusionOk="0">
                      <a:moveTo>
                        <a:pt x="6254" y="0"/>
                      </a:moveTo>
                      <a:lnTo>
                        <a:pt x="6178" y="9"/>
                      </a:lnTo>
                      <a:lnTo>
                        <a:pt x="6094" y="26"/>
                      </a:lnTo>
                      <a:lnTo>
                        <a:pt x="6018" y="42"/>
                      </a:lnTo>
                      <a:lnTo>
                        <a:pt x="5942" y="68"/>
                      </a:lnTo>
                      <a:lnTo>
                        <a:pt x="5866" y="110"/>
                      </a:lnTo>
                      <a:lnTo>
                        <a:pt x="5790" y="152"/>
                      </a:lnTo>
                      <a:lnTo>
                        <a:pt x="5731" y="194"/>
                      </a:lnTo>
                      <a:lnTo>
                        <a:pt x="5664" y="253"/>
                      </a:lnTo>
                      <a:lnTo>
                        <a:pt x="5614" y="312"/>
                      </a:lnTo>
                      <a:lnTo>
                        <a:pt x="5563" y="380"/>
                      </a:lnTo>
                      <a:lnTo>
                        <a:pt x="5521" y="455"/>
                      </a:lnTo>
                      <a:lnTo>
                        <a:pt x="5479" y="531"/>
                      </a:lnTo>
                      <a:lnTo>
                        <a:pt x="5403" y="717"/>
                      </a:lnTo>
                      <a:lnTo>
                        <a:pt x="5319" y="902"/>
                      </a:lnTo>
                      <a:lnTo>
                        <a:pt x="5142" y="1256"/>
                      </a:lnTo>
                      <a:lnTo>
                        <a:pt x="4948" y="1602"/>
                      </a:lnTo>
                      <a:lnTo>
                        <a:pt x="4745" y="1939"/>
                      </a:lnTo>
                      <a:lnTo>
                        <a:pt x="4535" y="2276"/>
                      </a:lnTo>
                      <a:lnTo>
                        <a:pt x="4316" y="2604"/>
                      </a:lnTo>
                      <a:lnTo>
                        <a:pt x="4088" y="2925"/>
                      </a:lnTo>
                      <a:lnTo>
                        <a:pt x="3852" y="3236"/>
                      </a:lnTo>
                      <a:lnTo>
                        <a:pt x="3608" y="3548"/>
                      </a:lnTo>
                      <a:lnTo>
                        <a:pt x="3355" y="3860"/>
                      </a:lnTo>
                      <a:lnTo>
                        <a:pt x="3102" y="4155"/>
                      </a:lnTo>
                      <a:lnTo>
                        <a:pt x="2967" y="4307"/>
                      </a:lnTo>
                      <a:lnTo>
                        <a:pt x="2824" y="4442"/>
                      </a:lnTo>
                      <a:lnTo>
                        <a:pt x="2672" y="4585"/>
                      </a:lnTo>
                      <a:lnTo>
                        <a:pt x="2521" y="4711"/>
                      </a:lnTo>
                      <a:lnTo>
                        <a:pt x="2352" y="4838"/>
                      </a:lnTo>
                      <a:lnTo>
                        <a:pt x="2175" y="4956"/>
                      </a:lnTo>
                      <a:lnTo>
                        <a:pt x="1990" y="5065"/>
                      </a:lnTo>
                      <a:lnTo>
                        <a:pt x="1787" y="5166"/>
                      </a:lnTo>
                      <a:lnTo>
                        <a:pt x="1568" y="5259"/>
                      </a:lnTo>
                      <a:lnTo>
                        <a:pt x="1341" y="5343"/>
                      </a:lnTo>
                      <a:lnTo>
                        <a:pt x="1189" y="5402"/>
                      </a:lnTo>
                      <a:lnTo>
                        <a:pt x="1046" y="5470"/>
                      </a:lnTo>
                      <a:lnTo>
                        <a:pt x="911" y="5546"/>
                      </a:lnTo>
                      <a:lnTo>
                        <a:pt x="776" y="5638"/>
                      </a:lnTo>
                      <a:lnTo>
                        <a:pt x="658" y="5739"/>
                      </a:lnTo>
                      <a:lnTo>
                        <a:pt x="540" y="5849"/>
                      </a:lnTo>
                      <a:lnTo>
                        <a:pt x="439" y="5967"/>
                      </a:lnTo>
                      <a:lnTo>
                        <a:pt x="346" y="6093"/>
                      </a:lnTo>
                      <a:lnTo>
                        <a:pt x="262" y="6220"/>
                      </a:lnTo>
                      <a:lnTo>
                        <a:pt x="186" y="6363"/>
                      </a:lnTo>
                      <a:lnTo>
                        <a:pt x="127" y="6506"/>
                      </a:lnTo>
                      <a:lnTo>
                        <a:pt x="77" y="6658"/>
                      </a:lnTo>
                      <a:lnTo>
                        <a:pt x="35" y="6818"/>
                      </a:lnTo>
                      <a:lnTo>
                        <a:pt x="9" y="6978"/>
                      </a:lnTo>
                      <a:lnTo>
                        <a:pt x="1" y="7138"/>
                      </a:lnTo>
                      <a:lnTo>
                        <a:pt x="1" y="7307"/>
                      </a:lnTo>
                      <a:lnTo>
                        <a:pt x="9" y="7408"/>
                      </a:lnTo>
                      <a:lnTo>
                        <a:pt x="26" y="7509"/>
                      </a:lnTo>
                      <a:lnTo>
                        <a:pt x="68" y="7703"/>
                      </a:lnTo>
                      <a:lnTo>
                        <a:pt x="127" y="7880"/>
                      </a:lnTo>
                      <a:lnTo>
                        <a:pt x="203" y="8057"/>
                      </a:lnTo>
                      <a:lnTo>
                        <a:pt x="296" y="8226"/>
                      </a:lnTo>
                      <a:lnTo>
                        <a:pt x="397" y="8377"/>
                      </a:lnTo>
                      <a:lnTo>
                        <a:pt x="523" y="8521"/>
                      </a:lnTo>
                      <a:lnTo>
                        <a:pt x="650" y="8647"/>
                      </a:lnTo>
                      <a:lnTo>
                        <a:pt x="801" y="8765"/>
                      </a:lnTo>
                      <a:lnTo>
                        <a:pt x="953" y="8874"/>
                      </a:lnTo>
                      <a:lnTo>
                        <a:pt x="1122" y="8959"/>
                      </a:lnTo>
                      <a:lnTo>
                        <a:pt x="1299" y="9026"/>
                      </a:lnTo>
                      <a:lnTo>
                        <a:pt x="1476" y="9085"/>
                      </a:lnTo>
                      <a:lnTo>
                        <a:pt x="1669" y="9119"/>
                      </a:lnTo>
                      <a:lnTo>
                        <a:pt x="1863" y="9136"/>
                      </a:lnTo>
                      <a:lnTo>
                        <a:pt x="1964" y="9144"/>
                      </a:lnTo>
                      <a:lnTo>
                        <a:pt x="2057" y="9136"/>
                      </a:lnTo>
                      <a:lnTo>
                        <a:pt x="2158" y="9127"/>
                      </a:lnTo>
                      <a:lnTo>
                        <a:pt x="2259" y="9119"/>
                      </a:lnTo>
                      <a:lnTo>
                        <a:pt x="2453" y="9077"/>
                      </a:lnTo>
                      <a:lnTo>
                        <a:pt x="2630" y="9018"/>
                      </a:lnTo>
                      <a:lnTo>
                        <a:pt x="2807" y="8942"/>
                      </a:lnTo>
                      <a:lnTo>
                        <a:pt x="2976" y="8849"/>
                      </a:lnTo>
                      <a:lnTo>
                        <a:pt x="3127" y="8740"/>
                      </a:lnTo>
                      <a:lnTo>
                        <a:pt x="3271" y="8622"/>
                      </a:lnTo>
                      <a:lnTo>
                        <a:pt x="3397" y="8487"/>
                      </a:lnTo>
                      <a:lnTo>
                        <a:pt x="3515" y="8344"/>
                      </a:lnTo>
                      <a:lnTo>
                        <a:pt x="3625" y="8183"/>
                      </a:lnTo>
                      <a:lnTo>
                        <a:pt x="3709" y="8023"/>
                      </a:lnTo>
                      <a:lnTo>
                        <a:pt x="3776" y="7846"/>
                      </a:lnTo>
                      <a:lnTo>
                        <a:pt x="3835" y="7661"/>
                      </a:lnTo>
                      <a:lnTo>
                        <a:pt x="3869" y="7476"/>
                      </a:lnTo>
                      <a:lnTo>
                        <a:pt x="3886" y="7282"/>
                      </a:lnTo>
                      <a:lnTo>
                        <a:pt x="3894" y="7181"/>
                      </a:lnTo>
                      <a:lnTo>
                        <a:pt x="3886" y="7079"/>
                      </a:lnTo>
                      <a:lnTo>
                        <a:pt x="3877" y="6835"/>
                      </a:lnTo>
                      <a:lnTo>
                        <a:pt x="3886" y="6607"/>
                      </a:lnTo>
                      <a:lnTo>
                        <a:pt x="3911" y="6380"/>
                      </a:lnTo>
                      <a:lnTo>
                        <a:pt x="3945" y="6161"/>
                      </a:lnTo>
                      <a:lnTo>
                        <a:pt x="3987" y="5959"/>
                      </a:lnTo>
                      <a:lnTo>
                        <a:pt x="4046" y="5756"/>
                      </a:lnTo>
                      <a:lnTo>
                        <a:pt x="4113" y="5562"/>
                      </a:lnTo>
                      <a:lnTo>
                        <a:pt x="4181" y="5377"/>
                      </a:lnTo>
                      <a:lnTo>
                        <a:pt x="4265" y="5192"/>
                      </a:lnTo>
                      <a:lnTo>
                        <a:pt x="4349" y="5015"/>
                      </a:lnTo>
                      <a:lnTo>
                        <a:pt x="4535" y="4661"/>
                      </a:lnTo>
                      <a:lnTo>
                        <a:pt x="4737" y="4315"/>
                      </a:lnTo>
                      <a:lnTo>
                        <a:pt x="4931" y="3978"/>
                      </a:lnTo>
                      <a:lnTo>
                        <a:pt x="5142" y="3641"/>
                      </a:lnTo>
                      <a:lnTo>
                        <a:pt x="5361" y="3312"/>
                      </a:lnTo>
                      <a:lnTo>
                        <a:pt x="5580" y="2992"/>
                      </a:lnTo>
                      <a:lnTo>
                        <a:pt x="5816" y="2672"/>
                      </a:lnTo>
                      <a:lnTo>
                        <a:pt x="6052" y="2360"/>
                      </a:lnTo>
                      <a:lnTo>
                        <a:pt x="6305" y="2048"/>
                      </a:lnTo>
                      <a:lnTo>
                        <a:pt x="6574" y="1753"/>
                      </a:lnTo>
                      <a:lnTo>
                        <a:pt x="6709" y="1610"/>
                      </a:lnTo>
                      <a:lnTo>
                        <a:pt x="6852" y="1475"/>
                      </a:lnTo>
                      <a:lnTo>
                        <a:pt x="6920" y="1408"/>
                      </a:lnTo>
                      <a:lnTo>
                        <a:pt x="6970" y="1340"/>
                      </a:lnTo>
                      <a:lnTo>
                        <a:pt x="7021" y="1256"/>
                      </a:lnTo>
                      <a:lnTo>
                        <a:pt x="7055" y="1172"/>
                      </a:lnTo>
                      <a:lnTo>
                        <a:pt x="7088" y="1096"/>
                      </a:lnTo>
                      <a:lnTo>
                        <a:pt x="7105" y="1012"/>
                      </a:lnTo>
                      <a:lnTo>
                        <a:pt x="7122" y="927"/>
                      </a:lnTo>
                      <a:lnTo>
                        <a:pt x="7122" y="843"/>
                      </a:lnTo>
                      <a:lnTo>
                        <a:pt x="7114" y="759"/>
                      </a:lnTo>
                      <a:lnTo>
                        <a:pt x="7105" y="683"/>
                      </a:lnTo>
                      <a:lnTo>
                        <a:pt x="7080" y="599"/>
                      </a:lnTo>
                      <a:lnTo>
                        <a:pt x="7055" y="523"/>
                      </a:lnTo>
                      <a:lnTo>
                        <a:pt x="7021" y="447"/>
                      </a:lnTo>
                      <a:lnTo>
                        <a:pt x="6979" y="380"/>
                      </a:lnTo>
                      <a:lnTo>
                        <a:pt x="6928" y="312"/>
                      </a:lnTo>
                      <a:lnTo>
                        <a:pt x="6869" y="253"/>
                      </a:lnTo>
                      <a:lnTo>
                        <a:pt x="6810" y="194"/>
                      </a:lnTo>
                      <a:lnTo>
                        <a:pt x="6743" y="144"/>
                      </a:lnTo>
                      <a:lnTo>
                        <a:pt x="6667" y="101"/>
                      </a:lnTo>
                      <a:lnTo>
                        <a:pt x="6591" y="68"/>
                      </a:lnTo>
                      <a:lnTo>
                        <a:pt x="6507" y="34"/>
                      </a:lnTo>
                      <a:lnTo>
                        <a:pt x="6423" y="17"/>
                      </a:lnTo>
                      <a:lnTo>
                        <a:pt x="6338" y="9"/>
                      </a:lnTo>
                      <a:lnTo>
                        <a:pt x="6254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" name="Google Shape;548;p22">
                  <a:extLst>
                    <a:ext uri="{FF2B5EF4-FFF2-40B4-BE49-F238E27FC236}">
                      <a16:creationId xmlns:a16="http://schemas.microsoft.com/office/drawing/2014/main" id="{F14DD921-BA77-842E-91A1-DAAC61FCFD38}"/>
                    </a:ext>
                  </a:extLst>
                </p:cNvPr>
                <p:cNvSpPr/>
                <p:nvPr/>
              </p:nvSpPr>
              <p:spPr>
                <a:xfrm>
                  <a:off x="2893181" y="3452724"/>
                  <a:ext cx="160797" cy="161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41" h="3549" extrusionOk="0">
                      <a:moveTo>
                        <a:pt x="1770" y="0"/>
                      </a:moveTo>
                      <a:lnTo>
                        <a:pt x="1652" y="9"/>
                      </a:lnTo>
                      <a:lnTo>
                        <a:pt x="1534" y="17"/>
                      </a:lnTo>
                      <a:lnTo>
                        <a:pt x="1416" y="34"/>
                      </a:lnTo>
                      <a:lnTo>
                        <a:pt x="1307" y="68"/>
                      </a:lnTo>
                      <a:lnTo>
                        <a:pt x="1189" y="101"/>
                      </a:lnTo>
                      <a:lnTo>
                        <a:pt x="1079" y="144"/>
                      </a:lnTo>
                      <a:lnTo>
                        <a:pt x="970" y="194"/>
                      </a:lnTo>
                      <a:lnTo>
                        <a:pt x="869" y="245"/>
                      </a:lnTo>
                      <a:lnTo>
                        <a:pt x="767" y="312"/>
                      </a:lnTo>
                      <a:lnTo>
                        <a:pt x="675" y="380"/>
                      </a:lnTo>
                      <a:lnTo>
                        <a:pt x="582" y="464"/>
                      </a:lnTo>
                      <a:lnTo>
                        <a:pt x="498" y="548"/>
                      </a:lnTo>
                      <a:lnTo>
                        <a:pt x="414" y="632"/>
                      </a:lnTo>
                      <a:lnTo>
                        <a:pt x="338" y="733"/>
                      </a:lnTo>
                      <a:lnTo>
                        <a:pt x="270" y="835"/>
                      </a:lnTo>
                      <a:lnTo>
                        <a:pt x="203" y="944"/>
                      </a:lnTo>
                      <a:lnTo>
                        <a:pt x="127" y="1113"/>
                      </a:lnTo>
                      <a:lnTo>
                        <a:pt x="68" y="1273"/>
                      </a:lnTo>
                      <a:lnTo>
                        <a:pt x="26" y="1450"/>
                      </a:lnTo>
                      <a:lnTo>
                        <a:pt x="1" y="1618"/>
                      </a:lnTo>
                      <a:lnTo>
                        <a:pt x="1" y="1787"/>
                      </a:lnTo>
                      <a:lnTo>
                        <a:pt x="9" y="1964"/>
                      </a:lnTo>
                      <a:lnTo>
                        <a:pt x="34" y="2132"/>
                      </a:lnTo>
                      <a:lnTo>
                        <a:pt x="76" y="2293"/>
                      </a:lnTo>
                      <a:lnTo>
                        <a:pt x="135" y="2453"/>
                      </a:lnTo>
                      <a:lnTo>
                        <a:pt x="203" y="2604"/>
                      </a:lnTo>
                      <a:lnTo>
                        <a:pt x="296" y="2756"/>
                      </a:lnTo>
                      <a:lnTo>
                        <a:pt x="397" y="2891"/>
                      </a:lnTo>
                      <a:lnTo>
                        <a:pt x="515" y="3026"/>
                      </a:lnTo>
                      <a:lnTo>
                        <a:pt x="641" y="3144"/>
                      </a:lnTo>
                      <a:lnTo>
                        <a:pt x="784" y="3245"/>
                      </a:lnTo>
                      <a:lnTo>
                        <a:pt x="944" y="3338"/>
                      </a:lnTo>
                      <a:lnTo>
                        <a:pt x="1037" y="3388"/>
                      </a:lnTo>
                      <a:lnTo>
                        <a:pt x="1138" y="3430"/>
                      </a:lnTo>
                      <a:lnTo>
                        <a:pt x="1248" y="3464"/>
                      </a:lnTo>
                      <a:lnTo>
                        <a:pt x="1349" y="3498"/>
                      </a:lnTo>
                      <a:lnTo>
                        <a:pt x="1450" y="3515"/>
                      </a:lnTo>
                      <a:lnTo>
                        <a:pt x="1560" y="3531"/>
                      </a:lnTo>
                      <a:lnTo>
                        <a:pt x="1661" y="3540"/>
                      </a:lnTo>
                      <a:lnTo>
                        <a:pt x="1770" y="3548"/>
                      </a:lnTo>
                      <a:lnTo>
                        <a:pt x="1888" y="3540"/>
                      </a:lnTo>
                      <a:lnTo>
                        <a:pt x="2006" y="3531"/>
                      </a:lnTo>
                      <a:lnTo>
                        <a:pt x="2124" y="3515"/>
                      </a:lnTo>
                      <a:lnTo>
                        <a:pt x="2234" y="3481"/>
                      </a:lnTo>
                      <a:lnTo>
                        <a:pt x="2352" y="3447"/>
                      </a:lnTo>
                      <a:lnTo>
                        <a:pt x="2461" y="3405"/>
                      </a:lnTo>
                      <a:lnTo>
                        <a:pt x="2571" y="3354"/>
                      </a:lnTo>
                      <a:lnTo>
                        <a:pt x="2672" y="3304"/>
                      </a:lnTo>
                      <a:lnTo>
                        <a:pt x="2773" y="3236"/>
                      </a:lnTo>
                      <a:lnTo>
                        <a:pt x="2866" y="3169"/>
                      </a:lnTo>
                      <a:lnTo>
                        <a:pt x="2959" y="3085"/>
                      </a:lnTo>
                      <a:lnTo>
                        <a:pt x="3043" y="3000"/>
                      </a:lnTo>
                      <a:lnTo>
                        <a:pt x="3127" y="2916"/>
                      </a:lnTo>
                      <a:lnTo>
                        <a:pt x="3203" y="2815"/>
                      </a:lnTo>
                      <a:lnTo>
                        <a:pt x="3270" y="2714"/>
                      </a:lnTo>
                      <a:lnTo>
                        <a:pt x="3338" y="2604"/>
                      </a:lnTo>
                      <a:lnTo>
                        <a:pt x="3414" y="2436"/>
                      </a:lnTo>
                      <a:lnTo>
                        <a:pt x="3473" y="2276"/>
                      </a:lnTo>
                      <a:lnTo>
                        <a:pt x="3515" y="2099"/>
                      </a:lnTo>
                      <a:lnTo>
                        <a:pt x="3540" y="1930"/>
                      </a:lnTo>
                      <a:lnTo>
                        <a:pt x="3540" y="1762"/>
                      </a:lnTo>
                      <a:lnTo>
                        <a:pt x="3532" y="1585"/>
                      </a:lnTo>
                      <a:lnTo>
                        <a:pt x="3506" y="1416"/>
                      </a:lnTo>
                      <a:lnTo>
                        <a:pt x="3464" y="1256"/>
                      </a:lnTo>
                      <a:lnTo>
                        <a:pt x="3405" y="1096"/>
                      </a:lnTo>
                      <a:lnTo>
                        <a:pt x="3338" y="936"/>
                      </a:lnTo>
                      <a:lnTo>
                        <a:pt x="3245" y="792"/>
                      </a:lnTo>
                      <a:lnTo>
                        <a:pt x="3144" y="658"/>
                      </a:lnTo>
                      <a:lnTo>
                        <a:pt x="3026" y="523"/>
                      </a:lnTo>
                      <a:lnTo>
                        <a:pt x="2900" y="405"/>
                      </a:lnTo>
                      <a:lnTo>
                        <a:pt x="2756" y="304"/>
                      </a:lnTo>
                      <a:lnTo>
                        <a:pt x="2596" y="211"/>
                      </a:lnTo>
                      <a:lnTo>
                        <a:pt x="2504" y="160"/>
                      </a:lnTo>
                      <a:lnTo>
                        <a:pt x="2402" y="118"/>
                      </a:lnTo>
                      <a:lnTo>
                        <a:pt x="2293" y="85"/>
                      </a:lnTo>
                      <a:lnTo>
                        <a:pt x="2192" y="51"/>
                      </a:lnTo>
                      <a:lnTo>
                        <a:pt x="2091" y="34"/>
                      </a:lnTo>
                      <a:lnTo>
                        <a:pt x="1981" y="17"/>
                      </a:lnTo>
                      <a:lnTo>
                        <a:pt x="1880" y="9"/>
                      </a:lnTo>
                      <a:lnTo>
                        <a:pt x="177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" name="Google Shape;549;p22">
                  <a:extLst>
                    <a:ext uri="{FF2B5EF4-FFF2-40B4-BE49-F238E27FC236}">
                      <a16:creationId xmlns:a16="http://schemas.microsoft.com/office/drawing/2014/main" id="{7D89E8ED-F0B8-66FD-7654-9E04EB54892C}"/>
                    </a:ext>
                  </a:extLst>
                </p:cNvPr>
                <p:cNvSpPr/>
                <p:nvPr/>
              </p:nvSpPr>
              <p:spPr>
                <a:xfrm>
                  <a:off x="2714449" y="3509350"/>
                  <a:ext cx="293576" cy="4332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65" h="9541" extrusionOk="0">
                      <a:moveTo>
                        <a:pt x="5597" y="1"/>
                      </a:moveTo>
                      <a:lnTo>
                        <a:pt x="5512" y="9"/>
                      </a:lnTo>
                      <a:lnTo>
                        <a:pt x="5428" y="17"/>
                      </a:lnTo>
                      <a:lnTo>
                        <a:pt x="5352" y="43"/>
                      </a:lnTo>
                      <a:lnTo>
                        <a:pt x="5277" y="68"/>
                      </a:lnTo>
                      <a:lnTo>
                        <a:pt x="5201" y="110"/>
                      </a:lnTo>
                      <a:lnTo>
                        <a:pt x="5133" y="152"/>
                      </a:lnTo>
                      <a:lnTo>
                        <a:pt x="5066" y="194"/>
                      </a:lnTo>
                      <a:lnTo>
                        <a:pt x="5007" y="253"/>
                      </a:lnTo>
                      <a:lnTo>
                        <a:pt x="4948" y="312"/>
                      </a:lnTo>
                      <a:lnTo>
                        <a:pt x="4897" y="380"/>
                      </a:lnTo>
                      <a:lnTo>
                        <a:pt x="4855" y="456"/>
                      </a:lnTo>
                      <a:lnTo>
                        <a:pt x="4821" y="532"/>
                      </a:lnTo>
                      <a:lnTo>
                        <a:pt x="4796" y="616"/>
                      </a:lnTo>
                      <a:lnTo>
                        <a:pt x="4737" y="810"/>
                      </a:lnTo>
                      <a:lnTo>
                        <a:pt x="4670" y="995"/>
                      </a:lnTo>
                      <a:lnTo>
                        <a:pt x="4526" y="1366"/>
                      </a:lnTo>
                      <a:lnTo>
                        <a:pt x="4375" y="1728"/>
                      </a:lnTo>
                      <a:lnTo>
                        <a:pt x="4206" y="2091"/>
                      </a:lnTo>
                      <a:lnTo>
                        <a:pt x="4029" y="2445"/>
                      </a:lnTo>
                      <a:lnTo>
                        <a:pt x="3844" y="2790"/>
                      </a:lnTo>
                      <a:lnTo>
                        <a:pt x="3650" y="3127"/>
                      </a:lnTo>
                      <a:lnTo>
                        <a:pt x="3448" y="3473"/>
                      </a:lnTo>
                      <a:lnTo>
                        <a:pt x="3229" y="3801"/>
                      </a:lnTo>
                      <a:lnTo>
                        <a:pt x="3018" y="4130"/>
                      </a:lnTo>
                      <a:lnTo>
                        <a:pt x="2790" y="4459"/>
                      </a:lnTo>
                      <a:lnTo>
                        <a:pt x="2672" y="4619"/>
                      </a:lnTo>
                      <a:lnTo>
                        <a:pt x="2546" y="4771"/>
                      </a:lnTo>
                      <a:lnTo>
                        <a:pt x="2411" y="4922"/>
                      </a:lnTo>
                      <a:lnTo>
                        <a:pt x="2268" y="5074"/>
                      </a:lnTo>
                      <a:lnTo>
                        <a:pt x="2116" y="5217"/>
                      </a:lnTo>
                      <a:lnTo>
                        <a:pt x="1956" y="5352"/>
                      </a:lnTo>
                      <a:lnTo>
                        <a:pt x="1779" y="5478"/>
                      </a:lnTo>
                      <a:lnTo>
                        <a:pt x="1585" y="5596"/>
                      </a:lnTo>
                      <a:lnTo>
                        <a:pt x="1383" y="5714"/>
                      </a:lnTo>
                      <a:lnTo>
                        <a:pt x="1164" y="5816"/>
                      </a:lnTo>
                      <a:lnTo>
                        <a:pt x="1021" y="5891"/>
                      </a:lnTo>
                      <a:lnTo>
                        <a:pt x="886" y="5976"/>
                      </a:lnTo>
                      <a:lnTo>
                        <a:pt x="751" y="6068"/>
                      </a:lnTo>
                      <a:lnTo>
                        <a:pt x="633" y="6170"/>
                      </a:lnTo>
                      <a:lnTo>
                        <a:pt x="523" y="6279"/>
                      </a:lnTo>
                      <a:lnTo>
                        <a:pt x="422" y="6397"/>
                      </a:lnTo>
                      <a:lnTo>
                        <a:pt x="330" y="6523"/>
                      </a:lnTo>
                      <a:lnTo>
                        <a:pt x="245" y="6658"/>
                      </a:lnTo>
                      <a:lnTo>
                        <a:pt x="178" y="6802"/>
                      </a:lnTo>
                      <a:lnTo>
                        <a:pt x="119" y="6945"/>
                      </a:lnTo>
                      <a:lnTo>
                        <a:pt x="68" y="7097"/>
                      </a:lnTo>
                      <a:lnTo>
                        <a:pt x="35" y="7257"/>
                      </a:lnTo>
                      <a:lnTo>
                        <a:pt x="9" y="7417"/>
                      </a:lnTo>
                      <a:lnTo>
                        <a:pt x="1" y="7577"/>
                      </a:lnTo>
                      <a:lnTo>
                        <a:pt x="9" y="7745"/>
                      </a:lnTo>
                      <a:lnTo>
                        <a:pt x="26" y="7914"/>
                      </a:lnTo>
                      <a:lnTo>
                        <a:pt x="51" y="8007"/>
                      </a:lnTo>
                      <a:lnTo>
                        <a:pt x="68" y="8108"/>
                      </a:lnTo>
                      <a:lnTo>
                        <a:pt x="127" y="8293"/>
                      </a:lnTo>
                      <a:lnTo>
                        <a:pt x="212" y="8470"/>
                      </a:lnTo>
                      <a:lnTo>
                        <a:pt x="304" y="8630"/>
                      </a:lnTo>
                      <a:lnTo>
                        <a:pt x="405" y="8790"/>
                      </a:lnTo>
                      <a:lnTo>
                        <a:pt x="532" y="8934"/>
                      </a:lnTo>
                      <a:lnTo>
                        <a:pt x="667" y="9060"/>
                      </a:lnTo>
                      <a:lnTo>
                        <a:pt x="810" y="9178"/>
                      </a:lnTo>
                      <a:lnTo>
                        <a:pt x="970" y="9279"/>
                      </a:lnTo>
                      <a:lnTo>
                        <a:pt x="1130" y="9364"/>
                      </a:lnTo>
                      <a:lnTo>
                        <a:pt x="1307" y="9439"/>
                      </a:lnTo>
                      <a:lnTo>
                        <a:pt x="1493" y="9490"/>
                      </a:lnTo>
                      <a:lnTo>
                        <a:pt x="1678" y="9524"/>
                      </a:lnTo>
                      <a:lnTo>
                        <a:pt x="1872" y="9541"/>
                      </a:lnTo>
                      <a:lnTo>
                        <a:pt x="2066" y="9541"/>
                      </a:lnTo>
                      <a:lnTo>
                        <a:pt x="2158" y="9532"/>
                      </a:lnTo>
                      <a:lnTo>
                        <a:pt x="2259" y="9524"/>
                      </a:lnTo>
                      <a:lnTo>
                        <a:pt x="2361" y="9498"/>
                      </a:lnTo>
                      <a:lnTo>
                        <a:pt x="2453" y="9482"/>
                      </a:lnTo>
                      <a:lnTo>
                        <a:pt x="2639" y="9414"/>
                      </a:lnTo>
                      <a:lnTo>
                        <a:pt x="2816" y="9338"/>
                      </a:lnTo>
                      <a:lnTo>
                        <a:pt x="2984" y="9246"/>
                      </a:lnTo>
                      <a:lnTo>
                        <a:pt x="3136" y="9136"/>
                      </a:lnTo>
                      <a:lnTo>
                        <a:pt x="3279" y="9018"/>
                      </a:lnTo>
                      <a:lnTo>
                        <a:pt x="3414" y="8883"/>
                      </a:lnTo>
                      <a:lnTo>
                        <a:pt x="3532" y="8740"/>
                      </a:lnTo>
                      <a:lnTo>
                        <a:pt x="3633" y="8580"/>
                      </a:lnTo>
                      <a:lnTo>
                        <a:pt x="3717" y="8411"/>
                      </a:lnTo>
                      <a:lnTo>
                        <a:pt x="3785" y="8243"/>
                      </a:lnTo>
                      <a:lnTo>
                        <a:pt x="3844" y="8057"/>
                      </a:lnTo>
                      <a:lnTo>
                        <a:pt x="3878" y="7872"/>
                      </a:lnTo>
                      <a:lnTo>
                        <a:pt x="3894" y="7678"/>
                      </a:lnTo>
                      <a:lnTo>
                        <a:pt x="3894" y="7484"/>
                      </a:lnTo>
                      <a:lnTo>
                        <a:pt x="3886" y="7383"/>
                      </a:lnTo>
                      <a:lnTo>
                        <a:pt x="3869" y="7290"/>
                      </a:lnTo>
                      <a:lnTo>
                        <a:pt x="3835" y="7046"/>
                      </a:lnTo>
                      <a:lnTo>
                        <a:pt x="3827" y="6810"/>
                      </a:lnTo>
                      <a:lnTo>
                        <a:pt x="3819" y="6591"/>
                      </a:lnTo>
                      <a:lnTo>
                        <a:pt x="3835" y="6372"/>
                      </a:lnTo>
                      <a:lnTo>
                        <a:pt x="3861" y="6161"/>
                      </a:lnTo>
                      <a:lnTo>
                        <a:pt x="3894" y="5959"/>
                      </a:lnTo>
                      <a:lnTo>
                        <a:pt x="3937" y="5757"/>
                      </a:lnTo>
                      <a:lnTo>
                        <a:pt x="3996" y="5563"/>
                      </a:lnTo>
                      <a:lnTo>
                        <a:pt x="4055" y="5369"/>
                      </a:lnTo>
                      <a:lnTo>
                        <a:pt x="4122" y="5183"/>
                      </a:lnTo>
                      <a:lnTo>
                        <a:pt x="4274" y="4813"/>
                      </a:lnTo>
                      <a:lnTo>
                        <a:pt x="4434" y="4459"/>
                      </a:lnTo>
                      <a:lnTo>
                        <a:pt x="4602" y="4096"/>
                      </a:lnTo>
                      <a:lnTo>
                        <a:pt x="4771" y="3742"/>
                      </a:lnTo>
                      <a:lnTo>
                        <a:pt x="4948" y="3388"/>
                      </a:lnTo>
                      <a:lnTo>
                        <a:pt x="5142" y="3043"/>
                      </a:lnTo>
                      <a:lnTo>
                        <a:pt x="5344" y="2706"/>
                      </a:lnTo>
                      <a:lnTo>
                        <a:pt x="5546" y="2369"/>
                      </a:lnTo>
                      <a:lnTo>
                        <a:pt x="5765" y="2040"/>
                      </a:lnTo>
                      <a:lnTo>
                        <a:pt x="6001" y="1720"/>
                      </a:lnTo>
                      <a:lnTo>
                        <a:pt x="6128" y="1560"/>
                      </a:lnTo>
                      <a:lnTo>
                        <a:pt x="6254" y="1408"/>
                      </a:lnTo>
                      <a:lnTo>
                        <a:pt x="6313" y="1341"/>
                      </a:lnTo>
                      <a:lnTo>
                        <a:pt x="6355" y="1265"/>
                      </a:lnTo>
                      <a:lnTo>
                        <a:pt x="6397" y="1180"/>
                      </a:lnTo>
                      <a:lnTo>
                        <a:pt x="6431" y="1088"/>
                      </a:lnTo>
                      <a:lnTo>
                        <a:pt x="6448" y="1003"/>
                      </a:lnTo>
                      <a:lnTo>
                        <a:pt x="6456" y="919"/>
                      </a:lnTo>
                      <a:lnTo>
                        <a:pt x="6465" y="835"/>
                      </a:lnTo>
                      <a:lnTo>
                        <a:pt x="6456" y="751"/>
                      </a:lnTo>
                      <a:lnTo>
                        <a:pt x="6440" y="675"/>
                      </a:lnTo>
                      <a:lnTo>
                        <a:pt x="6423" y="590"/>
                      </a:lnTo>
                      <a:lnTo>
                        <a:pt x="6389" y="515"/>
                      </a:lnTo>
                      <a:lnTo>
                        <a:pt x="6355" y="447"/>
                      </a:lnTo>
                      <a:lnTo>
                        <a:pt x="6313" y="371"/>
                      </a:lnTo>
                      <a:lnTo>
                        <a:pt x="6263" y="312"/>
                      </a:lnTo>
                      <a:lnTo>
                        <a:pt x="6212" y="245"/>
                      </a:lnTo>
                      <a:lnTo>
                        <a:pt x="6145" y="194"/>
                      </a:lnTo>
                      <a:lnTo>
                        <a:pt x="6086" y="144"/>
                      </a:lnTo>
                      <a:lnTo>
                        <a:pt x="6010" y="102"/>
                      </a:lnTo>
                      <a:lnTo>
                        <a:pt x="5934" y="68"/>
                      </a:lnTo>
                      <a:lnTo>
                        <a:pt x="5850" y="34"/>
                      </a:lnTo>
                      <a:lnTo>
                        <a:pt x="5765" y="17"/>
                      </a:lnTo>
                      <a:lnTo>
                        <a:pt x="5681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36" name="Google Shape;447;p22">
              <a:extLst>
                <a:ext uri="{FF2B5EF4-FFF2-40B4-BE49-F238E27FC236}">
                  <a16:creationId xmlns:a16="http://schemas.microsoft.com/office/drawing/2014/main" id="{C56214EE-6DA5-F66D-1B57-B0C1165D7A27}"/>
                </a:ext>
              </a:extLst>
            </p:cNvPr>
            <p:cNvSpPr/>
            <p:nvPr/>
          </p:nvSpPr>
          <p:spPr>
            <a:xfrm>
              <a:off x="3049388" y="1327232"/>
              <a:ext cx="371400" cy="3714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550;p22">
              <a:extLst>
                <a:ext uri="{FF2B5EF4-FFF2-40B4-BE49-F238E27FC236}">
                  <a16:creationId xmlns:a16="http://schemas.microsoft.com/office/drawing/2014/main" id="{5DF02E9B-3873-E8D1-53B5-68602DA1E324}"/>
                </a:ext>
              </a:extLst>
            </p:cNvPr>
            <p:cNvSpPr/>
            <p:nvPr/>
          </p:nvSpPr>
          <p:spPr>
            <a:xfrm>
              <a:off x="3420738" y="2318232"/>
              <a:ext cx="371400" cy="3714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551;p22">
              <a:extLst>
                <a:ext uri="{FF2B5EF4-FFF2-40B4-BE49-F238E27FC236}">
                  <a16:creationId xmlns:a16="http://schemas.microsoft.com/office/drawing/2014/main" id="{6E832B70-9DAA-0ADC-8B37-3200D661DD3B}"/>
                </a:ext>
              </a:extLst>
            </p:cNvPr>
            <p:cNvSpPr/>
            <p:nvPr/>
          </p:nvSpPr>
          <p:spPr>
            <a:xfrm>
              <a:off x="1474138" y="3628507"/>
              <a:ext cx="371400" cy="3714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39" name="Google Shape;552;p22">
            <a:extLst>
              <a:ext uri="{FF2B5EF4-FFF2-40B4-BE49-F238E27FC236}">
                <a16:creationId xmlns:a16="http://schemas.microsoft.com/office/drawing/2014/main" id="{06C88A8B-7D7F-9507-5A5B-00FE18956FD1}"/>
              </a:ext>
            </a:extLst>
          </p:cNvPr>
          <p:cNvCxnSpPr>
            <a:cxnSpLocks/>
            <a:stCxn id="29" idx="2"/>
            <a:endCxn id="38" idx="6"/>
          </p:cNvCxnSpPr>
          <p:nvPr/>
        </p:nvCxnSpPr>
        <p:spPr>
          <a:xfrm rot="10800000">
            <a:off x="2424520" y="4845532"/>
            <a:ext cx="3329400" cy="525900"/>
          </a:xfrm>
          <a:prstGeom prst="bentConnector3">
            <a:avLst>
              <a:gd name="adj1" fmla="val 57341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40" name="Google Shape;553;p22">
            <a:extLst>
              <a:ext uri="{FF2B5EF4-FFF2-40B4-BE49-F238E27FC236}">
                <a16:creationId xmlns:a16="http://schemas.microsoft.com/office/drawing/2014/main" id="{AD73E413-9321-2500-3DA0-77130AFEB15A}"/>
              </a:ext>
            </a:extLst>
          </p:cNvPr>
          <p:cNvCxnSpPr>
            <a:cxnSpLocks/>
            <a:stCxn id="19" idx="2"/>
            <a:endCxn id="37" idx="6"/>
          </p:cNvCxnSpPr>
          <p:nvPr/>
        </p:nvCxnSpPr>
        <p:spPr>
          <a:xfrm rot="10800000">
            <a:off x="4371220" y="3534995"/>
            <a:ext cx="1382700" cy="4182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41" name="TextBox 140">
            <a:extLst>
              <a:ext uri="{FF2B5EF4-FFF2-40B4-BE49-F238E27FC236}">
                <a16:creationId xmlns:a16="http://schemas.microsoft.com/office/drawing/2014/main" id="{EEC1CDC4-13A4-3DA3-679B-B8FD8DFC3097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D601DCEF-5FEE-7614-45E1-62EF646EC94E}"/>
              </a:ext>
            </a:extLst>
          </p:cNvPr>
          <p:cNvSpPr txBox="1"/>
          <p:nvPr/>
        </p:nvSpPr>
        <p:spPr>
          <a:xfrm>
            <a:off x="6585911" y="1838931"/>
            <a:ext cx="3361645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5D0E4AFD-E027-B1F8-8EFE-8EB92518CC4E}"/>
              </a:ext>
            </a:extLst>
          </p:cNvPr>
          <p:cNvSpPr txBox="1"/>
          <p:nvPr/>
        </p:nvSpPr>
        <p:spPr>
          <a:xfrm>
            <a:off x="6585911" y="3222637"/>
            <a:ext cx="3361645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4E32DB93-2FC1-E939-EBCF-8992935256EE}"/>
              </a:ext>
            </a:extLst>
          </p:cNvPr>
          <p:cNvSpPr txBox="1"/>
          <p:nvPr/>
        </p:nvSpPr>
        <p:spPr>
          <a:xfrm>
            <a:off x="6585911" y="4606342"/>
            <a:ext cx="3361645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110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 animBg="1"/>
      <p:bldP spid="29" grpId="0" animBg="1"/>
      <p:bldP spid="141" grpId="0"/>
      <p:bldP spid="142" grpId="0"/>
      <p:bldP spid="143" grpId="0"/>
      <p:bldP spid="1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EA5B5679-756D-B09E-181E-A6B24C9AA451}"/>
              </a:ext>
            </a:extLst>
          </p:cNvPr>
          <p:cNvGrpSpPr/>
          <p:nvPr/>
        </p:nvGrpSpPr>
        <p:grpSpPr>
          <a:xfrm>
            <a:off x="361177" y="1840376"/>
            <a:ext cx="11469645" cy="4516634"/>
            <a:chOff x="1123792" y="1869171"/>
            <a:chExt cx="10073833" cy="3966977"/>
          </a:xfrm>
        </p:grpSpPr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3" name="Section Zoom 2">
                  <a:extLst>
                    <a:ext uri="{FF2B5EF4-FFF2-40B4-BE49-F238E27FC236}">
                      <a16:creationId xmlns:a16="http://schemas.microsoft.com/office/drawing/2014/main" id="{84C777D2-216A-B597-8E41-D2C66DEBE127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623305924"/>
                    </p:ext>
                  </p:extLst>
                </p:nvPr>
              </p:nvGraphicFramePr>
              <p:xfrm>
                <a:off x="8149625" y="1869171"/>
                <a:ext cx="3048000" cy="1714500"/>
              </p:xfrm>
              <a:graphic>
                <a:graphicData uri="http://schemas.microsoft.com/office/powerpoint/2016/sectionzoom">
                  <psez:sectionZm>
                    <psez:sectionZmObj sectionId="{62A83F2A-5861-4F2F-88CE-FCB99A2B6157}">
                      <psez:zmPr id="{C9BB8551-6F3B-4A6B-B2F3-6B0141B4F914}" transitionDur="1000">
                        <p166:blipFill xmlns:p166="http://schemas.microsoft.com/office/powerpoint/2016/6/main">
                          <a:blip r:embed="rId2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3470325" cy="1952058"/>
                          </a:xfrm>
                          <a:prstGeom prst="rect">
                            <a:avLst/>
                          </a:prstGeom>
                          <a:ln w="3175">
                            <a:solidFill>
                              <a:prstClr val="ltGray"/>
                            </a:solidFill>
                          </a:ln>
                          <a:effectLst>
                            <a:outerShdw blurRad="63500" sx="101000" sy="101000" algn="ctr" rotWithShape="0">
                              <a:prstClr val="black">
                                <a:alpha val="13000"/>
                              </a:prstClr>
                            </a:outerShdw>
                          </a:effectLst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3" name="Section Zoom 2">
                  <a:hlinkClick r:id="rId3" action="ppaction://hlinksldjump"/>
                  <a:extLst>
                    <a:ext uri="{FF2B5EF4-FFF2-40B4-BE49-F238E27FC236}">
                      <a16:creationId xmlns:a16="http://schemas.microsoft.com/office/drawing/2014/main" id="{84C777D2-216A-B597-8E41-D2C66DEBE127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360497" y="1840376"/>
                  <a:ext cx="3470325" cy="1952058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  <a:effectLst>
                  <a:outerShdw blurRad="63500" sx="101000" sy="101000" algn="ctr" rotWithShape="0">
                    <a:prstClr val="black">
                      <a:alpha val="13000"/>
                    </a:prstClr>
                  </a:outerShdw>
                </a:effectLst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5" name="Section Zoom 4">
                  <a:extLst>
                    <a:ext uri="{FF2B5EF4-FFF2-40B4-BE49-F238E27FC236}">
                      <a16:creationId xmlns:a16="http://schemas.microsoft.com/office/drawing/2014/main" id="{6E5D97E8-2B51-0624-A6E1-1FC147E1AAEB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173523563"/>
                    </p:ext>
                  </p:extLst>
                </p:nvPr>
              </p:nvGraphicFramePr>
              <p:xfrm>
                <a:off x="4681078" y="1869171"/>
                <a:ext cx="3048000" cy="1714500"/>
              </p:xfrm>
              <a:graphic>
                <a:graphicData uri="http://schemas.microsoft.com/office/powerpoint/2016/sectionzoom">
                  <psez:sectionZm>
                    <psez:sectionZmObj sectionId="{CF0E8F31-C2D4-4981-A9D2-DBAE5BFBF479}">
                      <psez:zmPr id="{DC2667DC-A0D7-48C1-ABFF-04F8BE03FF83}" transitionDur="1000">
                        <p166:blipFill xmlns:p166="http://schemas.microsoft.com/office/powerpoint/2016/6/main">
                          <a:blip r:embed="rId5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3470325" cy="1952058"/>
                          </a:xfrm>
                          <a:prstGeom prst="rect">
                            <a:avLst/>
                          </a:prstGeom>
                          <a:ln w="3175">
                            <a:solidFill>
                              <a:prstClr val="ltGray"/>
                            </a:solidFill>
                          </a:ln>
                          <a:effectLst>
                            <a:outerShdw blurRad="63500" sx="101000" sy="101000" algn="ctr" rotWithShape="0">
                              <a:prstClr val="black">
                                <a:alpha val="13000"/>
                              </a:prstClr>
                            </a:outerShdw>
                          </a:effectLst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5" name="Section Zoom 4">
                  <a:hlinkClick r:id="rId6" action="ppaction://hlinksldjump"/>
                  <a:extLst>
                    <a:ext uri="{FF2B5EF4-FFF2-40B4-BE49-F238E27FC236}">
                      <a16:creationId xmlns:a16="http://schemas.microsoft.com/office/drawing/2014/main" id="{6E5D97E8-2B51-0624-A6E1-1FC147E1AAEB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411354" y="1840376"/>
                  <a:ext cx="3470325" cy="1952058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  <a:effectLst>
                  <a:outerShdw blurRad="63500" sx="101000" sy="101000" algn="ctr" rotWithShape="0">
                    <a:prstClr val="black">
                      <a:alpha val="13000"/>
                    </a:prstClr>
                  </a:outerShdw>
                </a:effectLst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7" name="Section Zoom 6">
                  <a:extLst>
                    <a:ext uri="{FF2B5EF4-FFF2-40B4-BE49-F238E27FC236}">
                      <a16:creationId xmlns:a16="http://schemas.microsoft.com/office/drawing/2014/main" id="{7F4A5EC8-1C0E-85D5-FA9C-4149A301A9BC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804030517"/>
                    </p:ext>
                  </p:extLst>
                </p:nvPr>
              </p:nvGraphicFramePr>
              <p:xfrm>
                <a:off x="1123792" y="1869171"/>
                <a:ext cx="3048000" cy="1714500"/>
              </p:xfrm>
              <a:graphic>
                <a:graphicData uri="http://schemas.microsoft.com/office/powerpoint/2016/sectionzoom">
                  <psez:sectionZm>
                    <psez:sectionZmObj sectionId="{67816A8D-972A-443F-87A4-012FA5A51FBE}">
                      <psez:zmPr id="{166064C5-EFF3-4339-9587-7971A1EFEB2D}" transitionDur="1000">
                        <p166:blipFill xmlns:p166="http://schemas.microsoft.com/office/powerpoint/2016/6/main">
                          <a:blip r:embed="rId8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3470325" cy="1952058"/>
                          </a:xfrm>
                          <a:prstGeom prst="rect">
                            <a:avLst/>
                          </a:prstGeom>
                          <a:ln w="3175">
                            <a:solidFill>
                              <a:prstClr val="ltGray"/>
                            </a:solidFill>
                          </a:ln>
                          <a:effectLst>
                            <a:outerShdw blurRad="63500" sx="101000" sy="101000" algn="ctr" rotWithShape="0">
                              <a:prstClr val="black">
                                <a:alpha val="13000"/>
                              </a:prstClr>
                            </a:outerShdw>
                          </a:effectLst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7" name="Section Zoom 6">
                  <a:hlinkClick r:id="rId9" action="ppaction://hlinksldjump"/>
                  <a:extLst>
                    <a:ext uri="{FF2B5EF4-FFF2-40B4-BE49-F238E27FC236}">
                      <a16:creationId xmlns:a16="http://schemas.microsoft.com/office/drawing/2014/main" id="{7F4A5EC8-1C0E-85D5-FA9C-4149A301A9BC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61177" y="1840376"/>
                  <a:ext cx="3470325" cy="1952058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  <a:effectLst>
                  <a:outerShdw blurRad="63500" sx="101000" sy="101000" algn="ctr" rotWithShape="0">
                    <a:prstClr val="black">
                      <a:alpha val="13000"/>
                    </a:prstClr>
                  </a:outerShdw>
                </a:effectLst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15" name="Section Zoom 14">
                  <a:extLst>
                    <a:ext uri="{FF2B5EF4-FFF2-40B4-BE49-F238E27FC236}">
                      <a16:creationId xmlns:a16="http://schemas.microsoft.com/office/drawing/2014/main" id="{850A8DC9-BC04-934E-F5EA-8D53FA5D8D2A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931354864"/>
                    </p:ext>
                  </p:extLst>
                </p:nvPr>
              </p:nvGraphicFramePr>
              <p:xfrm>
                <a:off x="8149625" y="4121648"/>
                <a:ext cx="3048000" cy="1714500"/>
              </p:xfrm>
              <a:graphic>
                <a:graphicData uri="http://schemas.microsoft.com/office/powerpoint/2016/sectionzoom">
                  <psez:sectionZm>
                    <psez:sectionZmObj sectionId="{15002721-9CBD-4959-A3CB-4F3D2A1A36FB}">
                      <psez:zmPr id="{10A72D35-4A05-4EBF-B0F5-23FE19F86EE8}" transitionDur="1000">
                        <p166:blipFill xmlns:p166="http://schemas.microsoft.com/office/powerpoint/2016/6/main">
                          <a:blip r:embed="rId11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3470325" cy="1952058"/>
                          </a:xfrm>
                          <a:prstGeom prst="rect">
                            <a:avLst/>
                          </a:prstGeom>
                          <a:ln w="3175">
                            <a:solidFill>
                              <a:prstClr val="ltGray"/>
                            </a:solidFill>
                          </a:ln>
                          <a:effectLst>
                            <a:outerShdw blurRad="63500" sx="101000" sy="101000" algn="ctr" rotWithShape="0">
                              <a:prstClr val="black">
                                <a:alpha val="13000"/>
                              </a:prstClr>
                            </a:outerShdw>
                          </a:effectLst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15" name="Section Zoom 14">
                  <a:hlinkClick r:id="rId12" action="ppaction://hlinksldjump"/>
                  <a:extLst>
                    <a:ext uri="{FF2B5EF4-FFF2-40B4-BE49-F238E27FC236}">
                      <a16:creationId xmlns:a16="http://schemas.microsoft.com/office/drawing/2014/main" id="{850A8DC9-BC04-934E-F5EA-8D53FA5D8D2A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360497" y="4404952"/>
                  <a:ext cx="3470325" cy="1952058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  <a:effectLst>
                  <a:outerShdw blurRad="63500" sx="101000" sy="101000" algn="ctr" rotWithShape="0">
                    <a:prstClr val="black">
                      <a:alpha val="13000"/>
                    </a:prstClr>
                  </a:outerShdw>
                </a:effectLst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16" name="Section Zoom 15">
                  <a:extLst>
                    <a:ext uri="{FF2B5EF4-FFF2-40B4-BE49-F238E27FC236}">
                      <a16:creationId xmlns:a16="http://schemas.microsoft.com/office/drawing/2014/main" id="{8357BB2D-A6B8-DD81-3BA1-208E8E2CD23C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4138589220"/>
                    </p:ext>
                  </p:extLst>
                </p:nvPr>
              </p:nvGraphicFramePr>
              <p:xfrm>
                <a:off x="4636708" y="4121648"/>
                <a:ext cx="3048000" cy="1714500"/>
              </p:xfrm>
              <a:graphic>
                <a:graphicData uri="http://schemas.microsoft.com/office/powerpoint/2016/sectionzoom">
                  <psez:sectionZm>
                    <psez:sectionZmObj sectionId="{0C703DD4-64DD-400B-8B88-2EBAC73DB0BA}">
                      <psez:zmPr id="{436CC56E-394B-4B4D-9C50-03886C049C73}" transitionDur="1000">
                        <p166:blipFill xmlns:p166="http://schemas.microsoft.com/office/powerpoint/2016/6/main">
                          <a:blip r:embed="rId14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3470325" cy="1952058"/>
                          </a:xfrm>
                          <a:prstGeom prst="rect">
                            <a:avLst/>
                          </a:prstGeom>
                          <a:ln w="3175">
                            <a:solidFill>
                              <a:prstClr val="ltGray"/>
                            </a:solidFill>
                          </a:ln>
                          <a:effectLst>
                            <a:outerShdw blurRad="63500" sx="101000" sy="101000" algn="ctr" rotWithShape="0">
                              <a:prstClr val="black">
                                <a:alpha val="13000"/>
                              </a:prstClr>
                            </a:outerShdw>
                          </a:effectLst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16" name="Section Zoom 15">
                  <a:hlinkClick r:id="rId15" action="ppaction://hlinksldjump"/>
                  <a:extLst>
                    <a:ext uri="{FF2B5EF4-FFF2-40B4-BE49-F238E27FC236}">
                      <a16:creationId xmlns:a16="http://schemas.microsoft.com/office/drawing/2014/main" id="{8357BB2D-A6B8-DD81-3BA1-208E8E2CD23C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4360836" y="4404952"/>
                  <a:ext cx="3470325" cy="1952058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  <a:effectLst>
                  <a:outerShdw blurRad="63500" sx="101000" sy="101000" algn="ctr" rotWithShape="0">
                    <a:prstClr val="black">
                      <a:alpha val="13000"/>
                    </a:prstClr>
                  </a:outerShdw>
                </a:effectLst>
              </p:spPr>
            </p:pic>
          </mc:Fallback>
        </mc:AlternateContent>
        <mc:AlternateContent xmlns:mc="http://schemas.openxmlformats.org/markup-compatibility/2006" xmlns:psez="http://schemas.microsoft.com/office/powerpoint/2016/sectionzoom">
          <mc:Choice Requires="psez">
            <p:graphicFrame>
              <p:nvGraphicFramePr>
                <p:cNvPr id="17" name="Section Zoom 16">
                  <a:extLst>
                    <a:ext uri="{FF2B5EF4-FFF2-40B4-BE49-F238E27FC236}">
                      <a16:creationId xmlns:a16="http://schemas.microsoft.com/office/drawing/2014/main" id="{0E92694E-A9A8-3BD7-1239-77CAC400323E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379535730"/>
                    </p:ext>
                  </p:extLst>
                </p:nvPr>
              </p:nvGraphicFramePr>
              <p:xfrm>
                <a:off x="1123792" y="4121648"/>
                <a:ext cx="3048000" cy="1714500"/>
              </p:xfrm>
              <a:graphic>
                <a:graphicData uri="http://schemas.microsoft.com/office/powerpoint/2016/sectionzoom">
                  <psez:sectionZm>
                    <psez:sectionZmObj sectionId="{9B38B1B9-2865-4944-81C5-2850E510AA7F}">
                      <psez:zmPr id="{CDCC0C94-AD84-4D1B-89F7-9D1A258C0FFC}" transitionDur="1000">
                        <p166:blipFill xmlns:p166="http://schemas.microsoft.com/office/powerpoint/2016/6/main">
                          <a:blip r:embed="rId17"/>
                          <a:stretch>
                            <a:fillRect/>
                          </a:stretch>
                        </p166:blipFill>
                        <p166:spPr xmlns:p166="http://schemas.microsoft.com/office/powerpoint/2016/6/main">
                          <a:xfrm>
                            <a:off x="0" y="0"/>
                            <a:ext cx="3470325" cy="1952058"/>
                          </a:xfrm>
                          <a:prstGeom prst="rect">
                            <a:avLst/>
                          </a:prstGeom>
                          <a:ln w="3175">
                            <a:solidFill>
                              <a:prstClr val="ltGray"/>
                            </a:solidFill>
                          </a:ln>
                          <a:effectLst>
                            <a:outerShdw blurRad="63500" sx="101000" sy="101000" algn="ctr" rotWithShape="0">
                              <a:prstClr val="black">
                                <a:alpha val="13000"/>
                              </a:prstClr>
                            </a:outerShdw>
                          </a:effectLst>
                        </p166:spPr>
                      </psez:zmPr>
                    </psez:sectionZmObj>
                  </psez:sectionZm>
                </a:graphicData>
              </a:graphic>
            </p:graphicFrame>
          </mc:Choice>
          <mc:Fallback xmlns="">
            <p:pic>
              <p:nvPicPr>
                <p:cNvPr id="17" name="Section Zoom 16">
                  <a:hlinkClick r:id="rId18" action="ppaction://hlinksldjump"/>
                  <a:extLst>
                    <a:ext uri="{FF2B5EF4-FFF2-40B4-BE49-F238E27FC236}">
                      <a16:creationId xmlns:a16="http://schemas.microsoft.com/office/drawing/2014/main" id="{0E92694E-A9A8-3BD7-1239-77CAC400323E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61177" y="4404952"/>
                  <a:ext cx="3470325" cy="1952058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  <a:effectLst>
                  <a:outerShdw blurRad="63500" sx="101000" sy="101000" algn="ctr" rotWithShape="0">
                    <a:prstClr val="black">
                      <a:alpha val="13000"/>
                    </a:prstClr>
                  </a:outerShdw>
                </a:effectLst>
              </p:spPr>
            </p:pic>
          </mc:Fallback>
        </mc:AlternateContent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B175A74-AE8D-D0E1-8652-6C2F48E6EA47}"/>
              </a:ext>
            </a:extLst>
          </p:cNvPr>
          <p:cNvSpPr/>
          <p:nvPr/>
        </p:nvSpPr>
        <p:spPr>
          <a:xfrm>
            <a:off x="1926397" y="587242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A6E6B7F-5612-6982-50A2-5636343927DF}"/>
              </a:ext>
            </a:extLst>
          </p:cNvPr>
          <p:cNvSpPr txBox="1"/>
          <p:nvPr/>
        </p:nvSpPr>
        <p:spPr>
          <a:xfrm>
            <a:off x="1976130" y="605639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فهرست مطالب پاورپوینت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51828953"/>
      </p:ext>
    </p:extLst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6CDEA236-9259-C778-915F-A2B0D38A800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45"/>
          <a:stretch/>
        </p:blipFill>
        <p:spPr>
          <a:xfrm>
            <a:off x="102063" y="1005724"/>
            <a:ext cx="5456514" cy="5218356"/>
          </a:xfr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098BAE-E1BD-3847-2DDC-C91996C6D98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25DC03-DAD0-2D33-CE5B-549EBFB171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7523287" y="95463"/>
            <a:ext cx="210539" cy="21053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A09A7417-8AE1-1F44-25D1-0F338C3D1E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59003E6-070B-E17C-909A-8E828C797F59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5C61D7-DAF7-A510-F848-C443DB7C624B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BC25D8-BE89-2400-8CDC-88E43C8748E1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C21806-3E9F-6C5C-F259-5738EA547335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4D0FA7-0F1B-BD4D-6B80-1B465967171F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D2460D-8636-FCF5-D1EB-3C3DAD01633C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987EF97-BDDE-36DC-3D82-CDCF3CAA16A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0414831-4C56-5ADE-EE8F-4C23546CE4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6D7E1CB-3D6F-07A6-C3A5-B58F49457E7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20A2912-937E-581D-20A6-C6601DFDF56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1960C93-36EE-82AD-FBB6-4AF194C7295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445EE65-2155-AAB1-CB93-8F12B16A745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5FCB18EF-57D7-6A8D-1E4F-83A509D7F0DA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C390098-CEC8-07F4-6159-BA8D744D7322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A7A5E69-F8F2-DAC5-E35E-683708301004}"/>
              </a:ext>
            </a:extLst>
          </p:cNvPr>
          <p:cNvGrpSpPr/>
          <p:nvPr/>
        </p:nvGrpSpPr>
        <p:grpSpPr>
          <a:xfrm>
            <a:off x="2848873" y="3438847"/>
            <a:ext cx="8505891" cy="2847374"/>
            <a:chOff x="2837298" y="3009416"/>
            <a:chExt cx="8505891" cy="2847374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07DC467D-F530-657D-5747-1A7EB8EE20F8}"/>
                </a:ext>
              </a:extLst>
            </p:cNvPr>
            <p:cNvGrpSpPr/>
            <p:nvPr/>
          </p:nvGrpSpPr>
          <p:grpSpPr>
            <a:xfrm>
              <a:off x="5776516" y="3009416"/>
              <a:ext cx="2627456" cy="2847374"/>
              <a:chOff x="1365810" y="2870520"/>
              <a:chExt cx="2627456" cy="2847374"/>
            </a:xfrm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F6A9DC0C-838F-2CA9-9307-1F1B834378E4}"/>
                  </a:ext>
                </a:extLst>
              </p:cNvPr>
              <p:cNvSpPr/>
              <p:nvPr/>
            </p:nvSpPr>
            <p:spPr>
              <a:xfrm>
                <a:off x="1365810" y="3327720"/>
                <a:ext cx="2627456" cy="239017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sx="99000" sy="99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/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6C6E10A6-3172-6339-649D-BD67D6C12A93}"/>
                  </a:ext>
                </a:extLst>
              </p:cNvPr>
              <p:cNvSpPr/>
              <p:nvPr/>
            </p:nvSpPr>
            <p:spPr>
              <a:xfrm>
                <a:off x="2222338" y="2870520"/>
                <a:ext cx="914400" cy="914400"/>
              </a:xfrm>
              <a:prstGeom prst="roundRect">
                <a:avLst/>
              </a:prstGeom>
              <a:solidFill>
                <a:srgbClr val="4ABDCF"/>
              </a:solidFill>
              <a:ln>
                <a:noFill/>
              </a:ln>
              <a:effectLst>
                <a:outerShdw blurRad="381000" sx="102000" sy="102000" algn="ctr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32C2A647-046F-5B49-1DDF-FC83F8BFA6EB}"/>
                </a:ext>
              </a:extLst>
            </p:cNvPr>
            <p:cNvGrpSpPr/>
            <p:nvPr/>
          </p:nvGrpSpPr>
          <p:grpSpPr>
            <a:xfrm>
              <a:off x="8715733" y="3009416"/>
              <a:ext cx="2627456" cy="2847374"/>
              <a:chOff x="1365810" y="2870520"/>
              <a:chExt cx="2627456" cy="2847374"/>
            </a:xfrm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F46E9C09-1029-C096-6677-1A91AF33AD5C}"/>
                  </a:ext>
                </a:extLst>
              </p:cNvPr>
              <p:cNvSpPr/>
              <p:nvPr/>
            </p:nvSpPr>
            <p:spPr>
              <a:xfrm>
                <a:off x="1365810" y="3327720"/>
                <a:ext cx="2627456" cy="239017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sx="99000" sy="99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DA91D66D-8FC3-CB37-0AEA-D7C4B5EE8E56}"/>
                  </a:ext>
                </a:extLst>
              </p:cNvPr>
              <p:cNvSpPr/>
              <p:nvPr/>
            </p:nvSpPr>
            <p:spPr>
              <a:xfrm>
                <a:off x="2222338" y="2870520"/>
                <a:ext cx="914400" cy="914400"/>
              </a:xfrm>
              <a:prstGeom prst="roundRect">
                <a:avLst/>
              </a:prstGeom>
              <a:solidFill>
                <a:srgbClr val="4ABDCF"/>
              </a:solidFill>
              <a:ln>
                <a:noFill/>
              </a:ln>
              <a:effectLst>
                <a:outerShdw blurRad="381000" sx="102000" sy="102000" algn="ctr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8CD621D7-F721-0356-401D-B697FD4821D8}"/>
                </a:ext>
              </a:extLst>
            </p:cNvPr>
            <p:cNvGrpSpPr/>
            <p:nvPr/>
          </p:nvGrpSpPr>
          <p:grpSpPr>
            <a:xfrm>
              <a:off x="2837298" y="3009416"/>
              <a:ext cx="2627456" cy="2847374"/>
              <a:chOff x="1365810" y="2870520"/>
              <a:chExt cx="2627456" cy="2847374"/>
            </a:xfrm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235D7A95-A470-5CE2-819A-57466FCF896B}"/>
                  </a:ext>
                </a:extLst>
              </p:cNvPr>
              <p:cNvSpPr/>
              <p:nvPr/>
            </p:nvSpPr>
            <p:spPr>
              <a:xfrm>
                <a:off x="1365810" y="3327720"/>
                <a:ext cx="2627456" cy="2390174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sx="99000" sy="99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/>
              </a:p>
            </p:txBody>
          </p:sp>
          <p:sp>
            <p:nvSpPr>
              <p:cNvPr id="31" name="Rectangle: Rounded Corners 30">
                <a:extLst>
                  <a:ext uri="{FF2B5EF4-FFF2-40B4-BE49-F238E27FC236}">
                    <a16:creationId xmlns:a16="http://schemas.microsoft.com/office/drawing/2014/main" id="{3875D996-E217-5C38-1FD9-EDCF2F6E9A90}"/>
                  </a:ext>
                </a:extLst>
              </p:cNvPr>
              <p:cNvSpPr/>
              <p:nvPr/>
            </p:nvSpPr>
            <p:spPr>
              <a:xfrm>
                <a:off x="2222338" y="2870520"/>
                <a:ext cx="914400" cy="914400"/>
              </a:xfrm>
              <a:prstGeom prst="roundRect">
                <a:avLst/>
              </a:prstGeom>
              <a:solidFill>
                <a:srgbClr val="4ABDCF"/>
              </a:solidFill>
              <a:ln>
                <a:noFill/>
              </a:ln>
              <a:effectLst>
                <a:outerShdw blurRad="381000" sx="102000" sy="102000" algn="ctr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48" name="Google Shape;1571;p35">
            <a:extLst>
              <a:ext uri="{FF2B5EF4-FFF2-40B4-BE49-F238E27FC236}">
                <a16:creationId xmlns:a16="http://schemas.microsoft.com/office/drawing/2014/main" id="{8AED43F9-589D-E901-58FC-50E34803BF93}"/>
              </a:ext>
            </a:extLst>
          </p:cNvPr>
          <p:cNvGrpSpPr/>
          <p:nvPr/>
        </p:nvGrpSpPr>
        <p:grpSpPr>
          <a:xfrm>
            <a:off x="9727494" y="3563975"/>
            <a:ext cx="627083" cy="627117"/>
            <a:chOff x="4730638" y="2556150"/>
            <a:chExt cx="446425" cy="446450"/>
          </a:xfrm>
          <a:solidFill>
            <a:schemeClr val="bg1"/>
          </a:solidFill>
        </p:grpSpPr>
        <p:sp>
          <p:nvSpPr>
            <p:cNvPr id="49" name="Google Shape;1572;p35">
              <a:extLst>
                <a:ext uri="{FF2B5EF4-FFF2-40B4-BE49-F238E27FC236}">
                  <a16:creationId xmlns:a16="http://schemas.microsoft.com/office/drawing/2014/main" id="{D624DDCB-0F7D-2BCD-53F8-4F1142FB08CC}"/>
                </a:ext>
              </a:extLst>
            </p:cNvPr>
            <p:cNvSpPr/>
            <p:nvPr/>
          </p:nvSpPr>
          <p:spPr>
            <a:xfrm>
              <a:off x="4974888" y="2685425"/>
              <a:ext cx="73225" cy="73200"/>
            </a:xfrm>
            <a:custGeom>
              <a:avLst/>
              <a:gdLst/>
              <a:ahLst/>
              <a:cxnLst/>
              <a:rect l="l" t="t" r="r" b="b"/>
              <a:pathLst>
                <a:path w="2929" h="2928" extrusionOk="0">
                  <a:moveTo>
                    <a:pt x="1464" y="698"/>
                  </a:moveTo>
                  <a:cubicBezTo>
                    <a:pt x="1887" y="698"/>
                    <a:pt x="2232" y="1041"/>
                    <a:pt x="2232" y="1464"/>
                  </a:cubicBezTo>
                  <a:cubicBezTo>
                    <a:pt x="2232" y="1887"/>
                    <a:pt x="1887" y="2231"/>
                    <a:pt x="1464" y="2231"/>
                  </a:cubicBezTo>
                  <a:cubicBezTo>
                    <a:pt x="1041" y="2231"/>
                    <a:pt x="697" y="1887"/>
                    <a:pt x="697" y="1464"/>
                  </a:cubicBezTo>
                  <a:cubicBezTo>
                    <a:pt x="697" y="1041"/>
                    <a:pt x="1041" y="698"/>
                    <a:pt x="1464" y="698"/>
                  </a:cubicBezTo>
                  <a:close/>
                  <a:moveTo>
                    <a:pt x="1464" y="0"/>
                  </a:moveTo>
                  <a:cubicBezTo>
                    <a:pt x="658" y="0"/>
                    <a:pt x="0" y="657"/>
                    <a:pt x="0" y="1464"/>
                  </a:cubicBezTo>
                  <a:cubicBezTo>
                    <a:pt x="0" y="2272"/>
                    <a:pt x="658" y="2928"/>
                    <a:pt x="1464" y="2928"/>
                  </a:cubicBezTo>
                  <a:cubicBezTo>
                    <a:pt x="2271" y="2928"/>
                    <a:pt x="2928" y="2272"/>
                    <a:pt x="2928" y="1464"/>
                  </a:cubicBezTo>
                  <a:cubicBezTo>
                    <a:pt x="2928" y="657"/>
                    <a:pt x="2271" y="0"/>
                    <a:pt x="14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573;p35">
              <a:extLst>
                <a:ext uri="{FF2B5EF4-FFF2-40B4-BE49-F238E27FC236}">
                  <a16:creationId xmlns:a16="http://schemas.microsoft.com/office/drawing/2014/main" id="{1F590A84-D299-9A06-DD8A-4C6132DE6007}"/>
                </a:ext>
              </a:extLst>
            </p:cNvPr>
            <p:cNvSpPr/>
            <p:nvPr/>
          </p:nvSpPr>
          <p:spPr>
            <a:xfrm>
              <a:off x="4875088" y="2830125"/>
              <a:ext cx="52325" cy="52325"/>
            </a:xfrm>
            <a:custGeom>
              <a:avLst/>
              <a:gdLst/>
              <a:ahLst/>
              <a:cxnLst/>
              <a:rect l="l" t="t" r="r" b="b"/>
              <a:pathLst>
                <a:path w="2093" h="2093" extrusionOk="0">
                  <a:moveTo>
                    <a:pt x="1047" y="698"/>
                  </a:moveTo>
                  <a:cubicBezTo>
                    <a:pt x="1239" y="698"/>
                    <a:pt x="1396" y="854"/>
                    <a:pt x="1396" y="1047"/>
                  </a:cubicBezTo>
                  <a:cubicBezTo>
                    <a:pt x="1396" y="1239"/>
                    <a:pt x="1239" y="1395"/>
                    <a:pt x="1047" y="1395"/>
                  </a:cubicBezTo>
                  <a:cubicBezTo>
                    <a:pt x="856" y="1395"/>
                    <a:pt x="699" y="1239"/>
                    <a:pt x="699" y="1047"/>
                  </a:cubicBezTo>
                  <a:cubicBezTo>
                    <a:pt x="699" y="854"/>
                    <a:pt x="856" y="698"/>
                    <a:pt x="1047" y="698"/>
                  </a:cubicBezTo>
                  <a:close/>
                  <a:moveTo>
                    <a:pt x="1047" y="1"/>
                  </a:moveTo>
                  <a:cubicBezTo>
                    <a:pt x="471" y="1"/>
                    <a:pt x="1" y="470"/>
                    <a:pt x="1" y="1047"/>
                  </a:cubicBezTo>
                  <a:cubicBezTo>
                    <a:pt x="1" y="1623"/>
                    <a:pt x="471" y="2093"/>
                    <a:pt x="1047" y="2093"/>
                  </a:cubicBezTo>
                  <a:cubicBezTo>
                    <a:pt x="1624" y="2093"/>
                    <a:pt x="2093" y="1623"/>
                    <a:pt x="2093" y="1047"/>
                  </a:cubicBezTo>
                  <a:cubicBezTo>
                    <a:pt x="2093" y="470"/>
                    <a:pt x="1624" y="1"/>
                    <a:pt x="10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574;p35">
              <a:extLst>
                <a:ext uri="{FF2B5EF4-FFF2-40B4-BE49-F238E27FC236}">
                  <a16:creationId xmlns:a16="http://schemas.microsoft.com/office/drawing/2014/main" id="{DFFA539C-FB29-1042-64AC-D2961DB1D865}"/>
                </a:ext>
              </a:extLst>
            </p:cNvPr>
            <p:cNvSpPr/>
            <p:nvPr/>
          </p:nvSpPr>
          <p:spPr>
            <a:xfrm>
              <a:off x="4841688" y="2698875"/>
              <a:ext cx="62775" cy="62775"/>
            </a:xfrm>
            <a:custGeom>
              <a:avLst/>
              <a:gdLst/>
              <a:ahLst/>
              <a:cxnLst/>
              <a:rect l="l" t="t" r="r" b="b"/>
              <a:pathLst>
                <a:path w="2511" h="2511" extrusionOk="0">
                  <a:moveTo>
                    <a:pt x="1256" y="698"/>
                  </a:moveTo>
                  <a:cubicBezTo>
                    <a:pt x="1563" y="698"/>
                    <a:pt x="1813" y="949"/>
                    <a:pt x="1813" y="1255"/>
                  </a:cubicBezTo>
                  <a:cubicBezTo>
                    <a:pt x="1813" y="1563"/>
                    <a:pt x="1563" y="1814"/>
                    <a:pt x="1256" y="1814"/>
                  </a:cubicBezTo>
                  <a:cubicBezTo>
                    <a:pt x="948" y="1814"/>
                    <a:pt x="697" y="1563"/>
                    <a:pt x="697" y="1255"/>
                  </a:cubicBezTo>
                  <a:cubicBezTo>
                    <a:pt x="697" y="949"/>
                    <a:pt x="948" y="698"/>
                    <a:pt x="1256" y="698"/>
                  </a:cubicBezTo>
                  <a:close/>
                  <a:moveTo>
                    <a:pt x="1256" y="0"/>
                  </a:moveTo>
                  <a:cubicBezTo>
                    <a:pt x="563" y="0"/>
                    <a:pt x="1" y="564"/>
                    <a:pt x="1" y="1255"/>
                  </a:cubicBezTo>
                  <a:cubicBezTo>
                    <a:pt x="1" y="1948"/>
                    <a:pt x="563" y="2510"/>
                    <a:pt x="1256" y="2510"/>
                  </a:cubicBezTo>
                  <a:cubicBezTo>
                    <a:pt x="1947" y="2510"/>
                    <a:pt x="2511" y="1948"/>
                    <a:pt x="2511" y="1255"/>
                  </a:cubicBezTo>
                  <a:cubicBezTo>
                    <a:pt x="2511" y="564"/>
                    <a:pt x="1947" y="0"/>
                    <a:pt x="12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575;p35">
              <a:extLst>
                <a:ext uri="{FF2B5EF4-FFF2-40B4-BE49-F238E27FC236}">
                  <a16:creationId xmlns:a16="http://schemas.microsoft.com/office/drawing/2014/main" id="{B8DE2269-C5E7-169D-BEE6-0D9B3AE83EE2}"/>
                </a:ext>
              </a:extLst>
            </p:cNvPr>
            <p:cNvSpPr/>
            <p:nvPr/>
          </p:nvSpPr>
          <p:spPr>
            <a:xfrm>
              <a:off x="4993113" y="2817300"/>
              <a:ext cx="62775" cy="62775"/>
            </a:xfrm>
            <a:custGeom>
              <a:avLst/>
              <a:gdLst/>
              <a:ahLst/>
              <a:cxnLst/>
              <a:rect l="l" t="t" r="r" b="b"/>
              <a:pathLst>
                <a:path w="2511" h="2511" extrusionOk="0">
                  <a:moveTo>
                    <a:pt x="1256" y="697"/>
                  </a:moveTo>
                  <a:cubicBezTo>
                    <a:pt x="1564" y="697"/>
                    <a:pt x="1814" y="948"/>
                    <a:pt x="1814" y="1256"/>
                  </a:cubicBezTo>
                  <a:cubicBezTo>
                    <a:pt x="1814" y="1563"/>
                    <a:pt x="1564" y="1813"/>
                    <a:pt x="1256" y="1813"/>
                  </a:cubicBezTo>
                  <a:cubicBezTo>
                    <a:pt x="949" y="1813"/>
                    <a:pt x="699" y="1563"/>
                    <a:pt x="699" y="1256"/>
                  </a:cubicBezTo>
                  <a:cubicBezTo>
                    <a:pt x="699" y="948"/>
                    <a:pt x="949" y="697"/>
                    <a:pt x="1256" y="697"/>
                  </a:cubicBezTo>
                  <a:close/>
                  <a:moveTo>
                    <a:pt x="1256" y="1"/>
                  </a:moveTo>
                  <a:cubicBezTo>
                    <a:pt x="564" y="1"/>
                    <a:pt x="1" y="564"/>
                    <a:pt x="1" y="1256"/>
                  </a:cubicBezTo>
                  <a:cubicBezTo>
                    <a:pt x="1" y="1947"/>
                    <a:pt x="564" y="2511"/>
                    <a:pt x="1256" y="2511"/>
                  </a:cubicBezTo>
                  <a:cubicBezTo>
                    <a:pt x="1949" y="2511"/>
                    <a:pt x="2511" y="1947"/>
                    <a:pt x="2511" y="1256"/>
                  </a:cubicBezTo>
                  <a:cubicBezTo>
                    <a:pt x="2511" y="564"/>
                    <a:pt x="1949" y="1"/>
                    <a:pt x="1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576;p35">
              <a:extLst>
                <a:ext uri="{FF2B5EF4-FFF2-40B4-BE49-F238E27FC236}">
                  <a16:creationId xmlns:a16="http://schemas.microsoft.com/office/drawing/2014/main" id="{F0A16E8B-82F5-F830-4DAD-C8A3583028EC}"/>
                </a:ext>
              </a:extLst>
            </p:cNvPr>
            <p:cNvSpPr/>
            <p:nvPr/>
          </p:nvSpPr>
          <p:spPr>
            <a:xfrm>
              <a:off x="4853638" y="2791750"/>
              <a:ext cx="17425" cy="17450"/>
            </a:xfrm>
            <a:custGeom>
              <a:avLst/>
              <a:gdLst/>
              <a:ahLst/>
              <a:cxnLst/>
              <a:rect l="l" t="t" r="r" b="b"/>
              <a:pathLst>
                <a:path w="697" h="698" extrusionOk="0">
                  <a:moveTo>
                    <a:pt x="348" y="1"/>
                  </a:moveTo>
                  <a:cubicBezTo>
                    <a:pt x="256" y="1"/>
                    <a:pt x="166" y="38"/>
                    <a:pt x="101" y="102"/>
                  </a:cubicBezTo>
                  <a:cubicBezTo>
                    <a:pt x="37" y="168"/>
                    <a:pt x="0" y="257"/>
                    <a:pt x="0" y="349"/>
                  </a:cubicBezTo>
                  <a:cubicBezTo>
                    <a:pt x="0" y="440"/>
                    <a:pt x="37" y="530"/>
                    <a:pt x="101" y="596"/>
                  </a:cubicBezTo>
                  <a:cubicBezTo>
                    <a:pt x="166" y="661"/>
                    <a:pt x="256" y="697"/>
                    <a:pt x="348" y="697"/>
                  </a:cubicBezTo>
                  <a:cubicBezTo>
                    <a:pt x="440" y="697"/>
                    <a:pt x="529" y="661"/>
                    <a:pt x="594" y="596"/>
                  </a:cubicBezTo>
                  <a:cubicBezTo>
                    <a:pt x="660" y="530"/>
                    <a:pt x="697" y="440"/>
                    <a:pt x="697" y="349"/>
                  </a:cubicBezTo>
                  <a:cubicBezTo>
                    <a:pt x="697" y="258"/>
                    <a:pt x="660" y="168"/>
                    <a:pt x="594" y="102"/>
                  </a:cubicBezTo>
                  <a:cubicBezTo>
                    <a:pt x="529" y="38"/>
                    <a:pt x="440" y="1"/>
                    <a:pt x="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577;p35">
              <a:extLst>
                <a:ext uri="{FF2B5EF4-FFF2-40B4-BE49-F238E27FC236}">
                  <a16:creationId xmlns:a16="http://schemas.microsoft.com/office/drawing/2014/main" id="{3A61EABD-0E6F-5999-FD3A-43B6616114FD}"/>
                </a:ext>
              </a:extLst>
            </p:cNvPr>
            <p:cNvSpPr/>
            <p:nvPr/>
          </p:nvSpPr>
          <p:spPr>
            <a:xfrm>
              <a:off x="4961688" y="2862000"/>
              <a:ext cx="17425" cy="17450"/>
            </a:xfrm>
            <a:custGeom>
              <a:avLst/>
              <a:gdLst/>
              <a:ahLst/>
              <a:cxnLst/>
              <a:rect l="l" t="t" r="r" b="b"/>
              <a:pathLst>
                <a:path w="697" h="698" extrusionOk="0">
                  <a:moveTo>
                    <a:pt x="349" y="1"/>
                  </a:moveTo>
                  <a:cubicBezTo>
                    <a:pt x="257" y="1"/>
                    <a:pt x="167" y="38"/>
                    <a:pt x="102" y="102"/>
                  </a:cubicBezTo>
                  <a:cubicBezTo>
                    <a:pt x="37" y="168"/>
                    <a:pt x="0" y="257"/>
                    <a:pt x="0" y="349"/>
                  </a:cubicBezTo>
                  <a:cubicBezTo>
                    <a:pt x="0" y="440"/>
                    <a:pt x="37" y="530"/>
                    <a:pt x="102" y="596"/>
                  </a:cubicBezTo>
                  <a:cubicBezTo>
                    <a:pt x="167" y="661"/>
                    <a:pt x="257" y="697"/>
                    <a:pt x="349" y="697"/>
                  </a:cubicBezTo>
                  <a:cubicBezTo>
                    <a:pt x="440" y="697"/>
                    <a:pt x="530" y="661"/>
                    <a:pt x="596" y="596"/>
                  </a:cubicBezTo>
                  <a:cubicBezTo>
                    <a:pt x="660" y="530"/>
                    <a:pt x="697" y="440"/>
                    <a:pt x="697" y="349"/>
                  </a:cubicBezTo>
                  <a:cubicBezTo>
                    <a:pt x="697" y="257"/>
                    <a:pt x="660" y="168"/>
                    <a:pt x="596" y="102"/>
                  </a:cubicBezTo>
                  <a:cubicBezTo>
                    <a:pt x="530" y="38"/>
                    <a:pt x="440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578;p35">
              <a:extLst>
                <a:ext uri="{FF2B5EF4-FFF2-40B4-BE49-F238E27FC236}">
                  <a16:creationId xmlns:a16="http://schemas.microsoft.com/office/drawing/2014/main" id="{03EE789A-C9BE-8A0F-8021-7A6AFA60610E}"/>
                </a:ext>
              </a:extLst>
            </p:cNvPr>
            <p:cNvSpPr/>
            <p:nvPr/>
          </p:nvSpPr>
          <p:spPr>
            <a:xfrm>
              <a:off x="4924488" y="2680800"/>
              <a:ext cx="17475" cy="17425"/>
            </a:xfrm>
            <a:custGeom>
              <a:avLst/>
              <a:gdLst/>
              <a:ahLst/>
              <a:cxnLst/>
              <a:rect l="l" t="t" r="r" b="b"/>
              <a:pathLst>
                <a:path w="699" h="697" extrusionOk="0">
                  <a:moveTo>
                    <a:pt x="349" y="0"/>
                  </a:moveTo>
                  <a:cubicBezTo>
                    <a:pt x="257" y="0"/>
                    <a:pt x="167" y="37"/>
                    <a:pt x="103" y="101"/>
                  </a:cubicBezTo>
                  <a:cubicBezTo>
                    <a:pt x="38" y="166"/>
                    <a:pt x="0" y="256"/>
                    <a:pt x="0" y="348"/>
                  </a:cubicBezTo>
                  <a:cubicBezTo>
                    <a:pt x="0" y="440"/>
                    <a:pt x="38" y="530"/>
                    <a:pt x="103" y="594"/>
                  </a:cubicBezTo>
                  <a:cubicBezTo>
                    <a:pt x="167" y="660"/>
                    <a:pt x="257" y="697"/>
                    <a:pt x="349" y="697"/>
                  </a:cubicBezTo>
                  <a:cubicBezTo>
                    <a:pt x="441" y="697"/>
                    <a:pt x="531" y="660"/>
                    <a:pt x="596" y="594"/>
                  </a:cubicBezTo>
                  <a:cubicBezTo>
                    <a:pt x="661" y="530"/>
                    <a:pt x="698" y="440"/>
                    <a:pt x="698" y="348"/>
                  </a:cubicBezTo>
                  <a:cubicBezTo>
                    <a:pt x="698" y="256"/>
                    <a:pt x="661" y="166"/>
                    <a:pt x="596" y="101"/>
                  </a:cubicBezTo>
                  <a:cubicBezTo>
                    <a:pt x="531" y="37"/>
                    <a:pt x="441" y="0"/>
                    <a:pt x="3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579;p35">
              <a:extLst>
                <a:ext uri="{FF2B5EF4-FFF2-40B4-BE49-F238E27FC236}">
                  <a16:creationId xmlns:a16="http://schemas.microsoft.com/office/drawing/2014/main" id="{E8C42157-313A-5F8D-4D1A-84301465A79E}"/>
                </a:ext>
              </a:extLst>
            </p:cNvPr>
            <p:cNvSpPr/>
            <p:nvPr/>
          </p:nvSpPr>
          <p:spPr>
            <a:xfrm>
              <a:off x="5059288" y="2770550"/>
              <a:ext cx="17450" cy="17425"/>
            </a:xfrm>
            <a:custGeom>
              <a:avLst/>
              <a:gdLst/>
              <a:ahLst/>
              <a:cxnLst/>
              <a:rect l="l" t="t" r="r" b="b"/>
              <a:pathLst>
                <a:path w="698" h="697" extrusionOk="0">
                  <a:moveTo>
                    <a:pt x="349" y="0"/>
                  </a:moveTo>
                  <a:cubicBezTo>
                    <a:pt x="256" y="0"/>
                    <a:pt x="166" y="37"/>
                    <a:pt x="102" y="102"/>
                  </a:cubicBezTo>
                  <a:cubicBezTo>
                    <a:pt x="37" y="168"/>
                    <a:pt x="1" y="257"/>
                    <a:pt x="1" y="349"/>
                  </a:cubicBezTo>
                  <a:cubicBezTo>
                    <a:pt x="1" y="441"/>
                    <a:pt x="37" y="530"/>
                    <a:pt x="102" y="596"/>
                  </a:cubicBezTo>
                  <a:cubicBezTo>
                    <a:pt x="166" y="660"/>
                    <a:pt x="256" y="697"/>
                    <a:pt x="349" y="697"/>
                  </a:cubicBezTo>
                  <a:cubicBezTo>
                    <a:pt x="440" y="697"/>
                    <a:pt x="530" y="660"/>
                    <a:pt x="594" y="596"/>
                  </a:cubicBezTo>
                  <a:cubicBezTo>
                    <a:pt x="660" y="530"/>
                    <a:pt x="697" y="440"/>
                    <a:pt x="697" y="349"/>
                  </a:cubicBezTo>
                  <a:cubicBezTo>
                    <a:pt x="697" y="257"/>
                    <a:pt x="660" y="168"/>
                    <a:pt x="594" y="102"/>
                  </a:cubicBezTo>
                  <a:cubicBezTo>
                    <a:pt x="530" y="37"/>
                    <a:pt x="440" y="0"/>
                    <a:pt x="3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580;p35">
              <a:extLst>
                <a:ext uri="{FF2B5EF4-FFF2-40B4-BE49-F238E27FC236}">
                  <a16:creationId xmlns:a16="http://schemas.microsoft.com/office/drawing/2014/main" id="{DBFA79A1-BFC9-F703-122F-ED3F27AF8D71}"/>
                </a:ext>
              </a:extLst>
            </p:cNvPr>
            <p:cNvSpPr/>
            <p:nvPr/>
          </p:nvSpPr>
          <p:spPr>
            <a:xfrm>
              <a:off x="4945213" y="277065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50" y="0"/>
                  </a:moveTo>
                  <a:cubicBezTo>
                    <a:pt x="258" y="0"/>
                    <a:pt x="168" y="38"/>
                    <a:pt x="103" y="103"/>
                  </a:cubicBezTo>
                  <a:cubicBezTo>
                    <a:pt x="39" y="167"/>
                    <a:pt x="1" y="257"/>
                    <a:pt x="1" y="350"/>
                  </a:cubicBezTo>
                  <a:cubicBezTo>
                    <a:pt x="1" y="441"/>
                    <a:pt x="39" y="531"/>
                    <a:pt x="103" y="595"/>
                  </a:cubicBezTo>
                  <a:cubicBezTo>
                    <a:pt x="168" y="660"/>
                    <a:pt x="258" y="698"/>
                    <a:pt x="350" y="698"/>
                  </a:cubicBezTo>
                  <a:cubicBezTo>
                    <a:pt x="441" y="698"/>
                    <a:pt x="531" y="660"/>
                    <a:pt x="596" y="595"/>
                  </a:cubicBezTo>
                  <a:cubicBezTo>
                    <a:pt x="661" y="531"/>
                    <a:pt x="699" y="441"/>
                    <a:pt x="699" y="350"/>
                  </a:cubicBezTo>
                  <a:cubicBezTo>
                    <a:pt x="699" y="257"/>
                    <a:pt x="661" y="167"/>
                    <a:pt x="596" y="103"/>
                  </a:cubicBezTo>
                  <a:cubicBezTo>
                    <a:pt x="531" y="38"/>
                    <a:pt x="441" y="0"/>
                    <a:pt x="3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581;p35">
              <a:extLst>
                <a:ext uri="{FF2B5EF4-FFF2-40B4-BE49-F238E27FC236}">
                  <a16:creationId xmlns:a16="http://schemas.microsoft.com/office/drawing/2014/main" id="{4B99B890-2913-7DA8-CDC0-C13D4E497357}"/>
                </a:ext>
              </a:extLst>
            </p:cNvPr>
            <p:cNvSpPr/>
            <p:nvPr/>
          </p:nvSpPr>
          <p:spPr>
            <a:xfrm>
              <a:off x="4730638" y="2556150"/>
              <a:ext cx="446425" cy="446450"/>
            </a:xfrm>
            <a:custGeom>
              <a:avLst/>
              <a:gdLst/>
              <a:ahLst/>
              <a:cxnLst/>
              <a:rect l="l" t="t" r="r" b="b"/>
              <a:pathLst>
                <a:path w="17857" h="17858" extrusionOk="0">
                  <a:moveTo>
                    <a:pt x="8932" y="698"/>
                  </a:moveTo>
                  <a:cubicBezTo>
                    <a:pt x="9125" y="698"/>
                    <a:pt x="9282" y="854"/>
                    <a:pt x="9282" y="1046"/>
                  </a:cubicBezTo>
                  <a:cubicBezTo>
                    <a:pt x="9282" y="1239"/>
                    <a:pt x="9125" y="1395"/>
                    <a:pt x="8932" y="1395"/>
                  </a:cubicBezTo>
                  <a:cubicBezTo>
                    <a:pt x="8741" y="1395"/>
                    <a:pt x="8584" y="1239"/>
                    <a:pt x="8584" y="1046"/>
                  </a:cubicBezTo>
                  <a:cubicBezTo>
                    <a:pt x="8584" y="854"/>
                    <a:pt x="8741" y="698"/>
                    <a:pt x="8932" y="698"/>
                  </a:cubicBezTo>
                  <a:close/>
                  <a:moveTo>
                    <a:pt x="2786" y="2155"/>
                  </a:moveTo>
                  <a:cubicBezTo>
                    <a:pt x="2947" y="2155"/>
                    <a:pt x="3108" y="2215"/>
                    <a:pt x="3231" y="2338"/>
                  </a:cubicBezTo>
                  <a:cubicBezTo>
                    <a:pt x="3475" y="2583"/>
                    <a:pt x="3475" y="2980"/>
                    <a:pt x="3231" y="3225"/>
                  </a:cubicBezTo>
                  <a:cubicBezTo>
                    <a:pt x="3109" y="3347"/>
                    <a:pt x="2948" y="3409"/>
                    <a:pt x="2787" y="3409"/>
                  </a:cubicBezTo>
                  <a:cubicBezTo>
                    <a:pt x="2626" y="3409"/>
                    <a:pt x="2465" y="3347"/>
                    <a:pt x="2343" y="3225"/>
                  </a:cubicBezTo>
                  <a:cubicBezTo>
                    <a:pt x="2099" y="2980"/>
                    <a:pt x="2099" y="2583"/>
                    <a:pt x="2343" y="2338"/>
                  </a:cubicBezTo>
                  <a:cubicBezTo>
                    <a:pt x="2466" y="2215"/>
                    <a:pt x="2627" y="2155"/>
                    <a:pt x="2786" y="2155"/>
                  </a:cubicBezTo>
                  <a:close/>
                  <a:moveTo>
                    <a:pt x="15075" y="2161"/>
                  </a:moveTo>
                  <a:cubicBezTo>
                    <a:pt x="15244" y="2161"/>
                    <a:pt x="15401" y="2225"/>
                    <a:pt x="15520" y="2345"/>
                  </a:cubicBezTo>
                  <a:cubicBezTo>
                    <a:pt x="15764" y="2589"/>
                    <a:pt x="15764" y="2987"/>
                    <a:pt x="15520" y="3231"/>
                  </a:cubicBezTo>
                  <a:cubicBezTo>
                    <a:pt x="15401" y="3350"/>
                    <a:pt x="15244" y="3415"/>
                    <a:pt x="15075" y="3415"/>
                  </a:cubicBezTo>
                  <a:cubicBezTo>
                    <a:pt x="14908" y="3415"/>
                    <a:pt x="14751" y="3350"/>
                    <a:pt x="14632" y="3231"/>
                  </a:cubicBezTo>
                  <a:cubicBezTo>
                    <a:pt x="14388" y="2987"/>
                    <a:pt x="14388" y="2589"/>
                    <a:pt x="14632" y="2345"/>
                  </a:cubicBezTo>
                  <a:cubicBezTo>
                    <a:pt x="14751" y="2225"/>
                    <a:pt x="14908" y="2161"/>
                    <a:pt x="15075" y="2161"/>
                  </a:cubicBezTo>
                  <a:close/>
                  <a:moveTo>
                    <a:pt x="1046" y="8576"/>
                  </a:moveTo>
                  <a:cubicBezTo>
                    <a:pt x="1238" y="8576"/>
                    <a:pt x="1395" y="8732"/>
                    <a:pt x="1395" y="8925"/>
                  </a:cubicBezTo>
                  <a:cubicBezTo>
                    <a:pt x="1395" y="9117"/>
                    <a:pt x="1238" y="9273"/>
                    <a:pt x="1046" y="9273"/>
                  </a:cubicBezTo>
                  <a:cubicBezTo>
                    <a:pt x="854" y="9273"/>
                    <a:pt x="697" y="9117"/>
                    <a:pt x="697" y="8925"/>
                  </a:cubicBezTo>
                  <a:cubicBezTo>
                    <a:pt x="697" y="8732"/>
                    <a:pt x="854" y="8576"/>
                    <a:pt x="1046" y="8576"/>
                  </a:cubicBezTo>
                  <a:close/>
                  <a:moveTo>
                    <a:pt x="16810" y="8585"/>
                  </a:moveTo>
                  <a:cubicBezTo>
                    <a:pt x="17003" y="8585"/>
                    <a:pt x="17160" y="8741"/>
                    <a:pt x="17160" y="8933"/>
                  </a:cubicBezTo>
                  <a:cubicBezTo>
                    <a:pt x="17160" y="9126"/>
                    <a:pt x="17003" y="9282"/>
                    <a:pt x="16810" y="9282"/>
                  </a:cubicBezTo>
                  <a:cubicBezTo>
                    <a:pt x="16619" y="9282"/>
                    <a:pt x="16462" y="9126"/>
                    <a:pt x="16462" y="8933"/>
                  </a:cubicBezTo>
                  <a:cubicBezTo>
                    <a:pt x="16462" y="8741"/>
                    <a:pt x="16619" y="8585"/>
                    <a:pt x="16810" y="8585"/>
                  </a:cubicBezTo>
                  <a:close/>
                  <a:moveTo>
                    <a:pt x="8928" y="3282"/>
                  </a:moveTo>
                  <a:cubicBezTo>
                    <a:pt x="12042" y="3282"/>
                    <a:pt x="14575" y="5816"/>
                    <a:pt x="14575" y="8930"/>
                  </a:cubicBezTo>
                  <a:cubicBezTo>
                    <a:pt x="14575" y="12042"/>
                    <a:pt x="12042" y="14576"/>
                    <a:pt x="8928" y="14576"/>
                  </a:cubicBezTo>
                  <a:cubicBezTo>
                    <a:pt x="5814" y="14576"/>
                    <a:pt x="3281" y="12042"/>
                    <a:pt x="3281" y="8930"/>
                  </a:cubicBezTo>
                  <a:cubicBezTo>
                    <a:pt x="3281" y="5816"/>
                    <a:pt x="5814" y="3282"/>
                    <a:pt x="8928" y="3282"/>
                  </a:cubicBezTo>
                  <a:close/>
                  <a:moveTo>
                    <a:pt x="2781" y="14443"/>
                  </a:moveTo>
                  <a:cubicBezTo>
                    <a:pt x="2948" y="14443"/>
                    <a:pt x="3105" y="14508"/>
                    <a:pt x="3224" y="14627"/>
                  </a:cubicBezTo>
                  <a:cubicBezTo>
                    <a:pt x="3469" y="14872"/>
                    <a:pt x="3469" y="15269"/>
                    <a:pt x="3224" y="15514"/>
                  </a:cubicBezTo>
                  <a:cubicBezTo>
                    <a:pt x="3105" y="15633"/>
                    <a:pt x="2948" y="15698"/>
                    <a:pt x="2781" y="15698"/>
                  </a:cubicBezTo>
                  <a:cubicBezTo>
                    <a:pt x="2613" y="15698"/>
                    <a:pt x="2456" y="15633"/>
                    <a:pt x="2337" y="15514"/>
                  </a:cubicBezTo>
                  <a:cubicBezTo>
                    <a:pt x="2092" y="15269"/>
                    <a:pt x="2092" y="14872"/>
                    <a:pt x="2337" y="14627"/>
                  </a:cubicBezTo>
                  <a:cubicBezTo>
                    <a:pt x="2456" y="14508"/>
                    <a:pt x="2613" y="14443"/>
                    <a:pt x="2781" y="14443"/>
                  </a:cubicBezTo>
                  <a:close/>
                  <a:moveTo>
                    <a:pt x="15070" y="14450"/>
                  </a:moveTo>
                  <a:cubicBezTo>
                    <a:pt x="15230" y="14450"/>
                    <a:pt x="15391" y="14511"/>
                    <a:pt x="15513" y="14633"/>
                  </a:cubicBezTo>
                  <a:cubicBezTo>
                    <a:pt x="15758" y="14878"/>
                    <a:pt x="15758" y="15275"/>
                    <a:pt x="15513" y="15520"/>
                  </a:cubicBezTo>
                  <a:cubicBezTo>
                    <a:pt x="15391" y="15643"/>
                    <a:pt x="15230" y="15704"/>
                    <a:pt x="15070" y="15704"/>
                  </a:cubicBezTo>
                  <a:cubicBezTo>
                    <a:pt x="14909" y="15704"/>
                    <a:pt x="14748" y="15643"/>
                    <a:pt x="14626" y="15520"/>
                  </a:cubicBezTo>
                  <a:cubicBezTo>
                    <a:pt x="14381" y="15275"/>
                    <a:pt x="14381" y="14878"/>
                    <a:pt x="14626" y="14633"/>
                  </a:cubicBezTo>
                  <a:cubicBezTo>
                    <a:pt x="14749" y="14511"/>
                    <a:pt x="14909" y="14450"/>
                    <a:pt x="15070" y="14450"/>
                  </a:cubicBezTo>
                  <a:close/>
                  <a:moveTo>
                    <a:pt x="8924" y="16463"/>
                  </a:moveTo>
                  <a:cubicBezTo>
                    <a:pt x="9116" y="16463"/>
                    <a:pt x="9273" y="16619"/>
                    <a:pt x="9273" y="16812"/>
                  </a:cubicBezTo>
                  <a:cubicBezTo>
                    <a:pt x="9273" y="17004"/>
                    <a:pt x="9116" y="17160"/>
                    <a:pt x="8924" y="17160"/>
                  </a:cubicBezTo>
                  <a:cubicBezTo>
                    <a:pt x="8732" y="17160"/>
                    <a:pt x="8575" y="17004"/>
                    <a:pt x="8575" y="16812"/>
                  </a:cubicBezTo>
                  <a:cubicBezTo>
                    <a:pt x="8575" y="16619"/>
                    <a:pt x="8732" y="16463"/>
                    <a:pt x="8924" y="16463"/>
                  </a:cubicBezTo>
                  <a:close/>
                  <a:moveTo>
                    <a:pt x="8932" y="0"/>
                  </a:moveTo>
                  <a:cubicBezTo>
                    <a:pt x="8356" y="0"/>
                    <a:pt x="7887" y="470"/>
                    <a:pt x="7887" y="1046"/>
                  </a:cubicBezTo>
                  <a:cubicBezTo>
                    <a:pt x="7887" y="1501"/>
                    <a:pt x="8179" y="1889"/>
                    <a:pt x="8584" y="2033"/>
                  </a:cubicBezTo>
                  <a:lnTo>
                    <a:pt x="8584" y="2594"/>
                  </a:lnTo>
                  <a:cubicBezTo>
                    <a:pt x="7097" y="2674"/>
                    <a:pt x="5745" y="3269"/>
                    <a:pt x="4701" y="4202"/>
                  </a:cubicBezTo>
                  <a:lnTo>
                    <a:pt x="3937" y="3439"/>
                  </a:lnTo>
                  <a:cubicBezTo>
                    <a:pt x="4225" y="2932"/>
                    <a:pt x="4154" y="2276"/>
                    <a:pt x="3723" y="1844"/>
                  </a:cubicBezTo>
                  <a:cubicBezTo>
                    <a:pt x="3473" y="1595"/>
                    <a:pt x="3141" y="1457"/>
                    <a:pt x="2786" y="1457"/>
                  </a:cubicBezTo>
                  <a:cubicBezTo>
                    <a:pt x="2433" y="1457"/>
                    <a:pt x="2100" y="1595"/>
                    <a:pt x="1850" y="1844"/>
                  </a:cubicBezTo>
                  <a:cubicBezTo>
                    <a:pt x="1334" y="2361"/>
                    <a:pt x="1334" y="3202"/>
                    <a:pt x="1850" y="3719"/>
                  </a:cubicBezTo>
                  <a:cubicBezTo>
                    <a:pt x="2100" y="3968"/>
                    <a:pt x="2433" y="4106"/>
                    <a:pt x="2786" y="4106"/>
                  </a:cubicBezTo>
                  <a:cubicBezTo>
                    <a:pt x="3022" y="4106"/>
                    <a:pt x="3246" y="4045"/>
                    <a:pt x="3444" y="3931"/>
                  </a:cubicBezTo>
                  <a:lnTo>
                    <a:pt x="4207" y="4695"/>
                  </a:lnTo>
                  <a:cubicBezTo>
                    <a:pt x="3273" y="5737"/>
                    <a:pt x="2676" y="7090"/>
                    <a:pt x="2594" y="8576"/>
                  </a:cubicBezTo>
                  <a:lnTo>
                    <a:pt x="2032" y="8576"/>
                  </a:lnTo>
                  <a:cubicBezTo>
                    <a:pt x="1887" y="8170"/>
                    <a:pt x="1501" y="7879"/>
                    <a:pt x="1046" y="7879"/>
                  </a:cubicBezTo>
                  <a:cubicBezTo>
                    <a:pt x="469" y="7879"/>
                    <a:pt x="0" y="8348"/>
                    <a:pt x="0" y="8925"/>
                  </a:cubicBezTo>
                  <a:cubicBezTo>
                    <a:pt x="0" y="9501"/>
                    <a:pt x="469" y="9971"/>
                    <a:pt x="1046" y="9971"/>
                  </a:cubicBezTo>
                  <a:cubicBezTo>
                    <a:pt x="1501" y="9971"/>
                    <a:pt x="1887" y="9679"/>
                    <a:pt x="2032" y="9273"/>
                  </a:cubicBezTo>
                  <a:lnTo>
                    <a:pt x="2594" y="9273"/>
                  </a:lnTo>
                  <a:cubicBezTo>
                    <a:pt x="2674" y="10761"/>
                    <a:pt x="3268" y="12113"/>
                    <a:pt x="4202" y="13156"/>
                  </a:cubicBezTo>
                  <a:lnTo>
                    <a:pt x="3437" y="13920"/>
                  </a:lnTo>
                  <a:cubicBezTo>
                    <a:pt x="3240" y="13806"/>
                    <a:pt x="3016" y="13746"/>
                    <a:pt x="2781" y="13746"/>
                  </a:cubicBezTo>
                  <a:cubicBezTo>
                    <a:pt x="2427" y="13746"/>
                    <a:pt x="2094" y="13884"/>
                    <a:pt x="1844" y="14133"/>
                  </a:cubicBezTo>
                  <a:cubicBezTo>
                    <a:pt x="1593" y="14384"/>
                    <a:pt x="1457" y="14717"/>
                    <a:pt x="1457" y="15070"/>
                  </a:cubicBezTo>
                  <a:cubicBezTo>
                    <a:pt x="1457" y="15424"/>
                    <a:pt x="1593" y="15757"/>
                    <a:pt x="1844" y="16007"/>
                  </a:cubicBezTo>
                  <a:cubicBezTo>
                    <a:pt x="2094" y="16257"/>
                    <a:pt x="2427" y="16395"/>
                    <a:pt x="2781" y="16395"/>
                  </a:cubicBezTo>
                  <a:cubicBezTo>
                    <a:pt x="3135" y="16395"/>
                    <a:pt x="3466" y="16257"/>
                    <a:pt x="3717" y="16007"/>
                  </a:cubicBezTo>
                  <a:cubicBezTo>
                    <a:pt x="3968" y="15757"/>
                    <a:pt x="4105" y="15424"/>
                    <a:pt x="4105" y="15070"/>
                  </a:cubicBezTo>
                  <a:cubicBezTo>
                    <a:pt x="4105" y="14836"/>
                    <a:pt x="4045" y="14611"/>
                    <a:pt x="3931" y="14413"/>
                  </a:cubicBezTo>
                  <a:lnTo>
                    <a:pt x="4695" y="13649"/>
                  </a:lnTo>
                  <a:cubicBezTo>
                    <a:pt x="5737" y="14585"/>
                    <a:pt x="7088" y="15182"/>
                    <a:pt x="8575" y="15263"/>
                  </a:cubicBezTo>
                  <a:lnTo>
                    <a:pt x="8575" y="15825"/>
                  </a:lnTo>
                  <a:cubicBezTo>
                    <a:pt x="8170" y="15969"/>
                    <a:pt x="7878" y="16357"/>
                    <a:pt x="7878" y="16812"/>
                  </a:cubicBezTo>
                  <a:cubicBezTo>
                    <a:pt x="7878" y="17388"/>
                    <a:pt x="8347" y="17858"/>
                    <a:pt x="8924" y="17858"/>
                  </a:cubicBezTo>
                  <a:cubicBezTo>
                    <a:pt x="9501" y="17858"/>
                    <a:pt x="9969" y="17388"/>
                    <a:pt x="9969" y="16812"/>
                  </a:cubicBezTo>
                  <a:cubicBezTo>
                    <a:pt x="9969" y="16357"/>
                    <a:pt x="9678" y="15969"/>
                    <a:pt x="9273" y="15825"/>
                  </a:cubicBezTo>
                  <a:lnTo>
                    <a:pt x="9273" y="15264"/>
                  </a:lnTo>
                  <a:cubicBezTo>
                    <a:pt x="10759" y="15184"/>
                    <a:pt x="12112" y="14589"/>
                    <a:pt x="13155" y="13656"/>
                  </a:cubicBezTo>
                  <a:lnTo>
                    <a:pt x="13919" y="14419"/>
                  </a:lnTo>
                  <a:cubicBezTo>
                    <a:pt x="13632" y="14926"/>
                    <a:pt x="13701" y="15582"/>
                    <a:pt x="14133" y="16014"/>
                  </a:cubicBezTo>
                  <a:cubicBezTo>
                    <a:pt x="14384" y="16263"/>
                    <a:pt x="14716" y="16401"/>
                    <a:pt x="15070" y="16401"/>
                  </a:cubicBezTo>
                  <a:cubicBezTo>
                    <a:pt x="15424" y="16401"/>
                    <a:pt x="15757" y="16263"/>
                    <a:pt x="16006" y="16014"/>
                  </a:cubicBezTo>
                  <a:cubicBezTo>
                    <a:pt x="16523" y="15497"/>
                    <a:pt x="16523" y="14656"/>
                    <a:pt x="16006" y="14140"/>
                  </a:cubicBezTo>
                  <a:cubicBezTo>
                    <a:pt x="15757" y="13890"/>
                    <a:pt x="15424" y="13752"/>
                    <a:pt x="15070" y="13752"/>
                  </a:cubicBezTo>
                  <a:cubicBezTo>
                    <a:pt x="14835" y="13752"/>
                    <a:pt x="14610" y="13813"/>
                    <a:pt x="14412" y="13927"/>
                  </a:cubicBezTo>
                  <a:lnTo>
                    <a:pt x="13648" y="13163"/>
                  </a:lnTo>
                  <a:cubicBezTo>
                    <a:pt x="14584" y="12121"/>
                    <a:pt x="15180" y="10768"/>
                    <a:pt x="15263" y="9282"/>
                  </a:cubicBezTo>
                  <a:lnTo>
                    <a:pt x="15825" y="9282"/>
                  </a:lnTo>
                  <a:cubicBezTo>
                    <a:pt x="15968" y="9688"/>
                    <a:pt x="16356" y="9979"/>
                    <a:pt x="16810" y="9979"/>
                  </a:cubicBezTo>
                  <a:cubicBezTo>
                    <a:pt x="17388" y="9979"/>
                    <a:pt x="17856" y="9510"/>
                    <a:pt x="17856" y="8933"/>
                  </a:cubicBezTo>
                  <a:cubicBezTo>
                    <a:pt x="17856" y="8357"/>
                    <a:pt x="17388" y="7887"/>
                    <a:pt x="16810" y="7887"/>
                  </a:cubicBezTo>
                  <a:cubicBezTo>
                    <a:pt x="16356" y="7887"/>
                    <a:pt x="15968" y="8179"/>
                    <a:pt x="15825" y="8585"/>
                  </a:cubicBezTo>
                  <a:lnTo>
                    <a:pt x="15263" y="8585"/>
                  </a:lnTo>
                  <a:cubicBezTo>
                    <a:pt x="15183" y="7097"/>
                    <a:pt x="14589" y="5745"/>
                    <a:pt x="13654" y="4703"/>
                  </a:cubicBezTo>
                  <a:lnTo>
                    <a:pt x="14418" y="3938"/>
                  </a:lnTo>
                  <a:cubicBezTo>
                    <a:pt x="14617" y="4052"/>
                    <a:pt x="14841" y="4112"/>
                    <a:pt x="15075" y="4112"/>
                  </a:cubicBezTo>
                  <a:cubicBezTo>
                    <a:pt x="15430" y="4112"/>
                    <a:pt x="15763" y="3974"/>
                    <a:pt x="16012" y="3725"/>
                  </a:cubicBezTo>
                  <a:cubicBezTo>
                    <a:pt x="16263" y="3474"/>
                    <a:pt x="16400" y="3141"/>
                    <a:pt x="16400" y="2788"/>
                  </a:cubicBezTo>
                  <a:cubicBezTo>
                    <a:pt x="16400" y="2434"/>
                    <a:pt x="16263" y="2101"/>
                    <a:pt x="16012" y="1851"/>
                  </a:cubicBezTo>
                  <a:cubicBezTo>
                    <a:pt x="15763" y="1601"/>
                    <a:pt x="15430" y="1463"/>
                    <a:pt x="15075" y="1463"/>
                  </a:cubicBezTo>
                  <a:cubicBezTo>
                    <a:pt x="14722" y="1463"/>
                    <a:pt x="14389" y="1601"/>
                    <a:pt x="14139" y="1851"/>
                  </a:cubicBezTo>
                  <a:cubicBezTo>
                    <a:pt x="13889" y="2101"/>
                    <a:pt x="13751" y="2434"/>
                    <a:pt x="13751" y="2788"/>
                  </a:cubicBezTo>
                  <a:cubicBezTo>
                    <a:pt x="13751" y="3022"/>
                    <a:pt x="13811" y="3247"/>
                    <a:pt x="13925" y="3445"/>
                  </a:cubicBezTo>
                  <a:lnTo>
                    <a:pt x="13162" y="4209"/>
                  </a:lnTo>
                  <a:cubicBezTo>
                    <a:pt x="12120" y="3273"/>
                    <a:pt x="10768" y="2676"/>
                    <a:pt x="9282" y="2595"/>
                  </a:cubicBezTo>
                  <a:lnTo>
                    <a:pt x="9282" y="2033"/>
                  </a:lnTo>
                  <a:cubicBezTo>
                    <a:pt x="9687" y="1889"/>
                    <a:pt x="9978" y="1501"/>
                    <a:pt x="9978" y="1046"/>
                  </a:cubicBezTo>
                  <a:cubicBezTo>
                    <a:pt x="9978" y="470"/>
                    <a:pt x="9510" y="0"/>
                    <a:pt x="89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582;p35">
              <a:extLst>
                <a:ext uri="{FF2B5EF4-FFF2-40B4-BE49-F238E27FC236}">
                  <a16:creationId xmlns:a16="http://schemas.microsoft.com/office/drawing/2014/main" id="{15661C0F-688D-8DCE-E910-F60D03D72430}"/>
                </a:ext>
              </a:extLst>
            </p:cNvPr>
            <p:cNvSpPr/>
            <p:nvPr/>
          </p:nvSpPr>
          <p:spPr>
            <a:xfrm>
              <a:off x="4930013" y="2708625"/>
              <a:ext cx="24325" cy="39950"/>
            </a:xfrm>
            <a:custGeom>
              <a:avLst/>
              <a:gdLst/>
              <a:ahLst/>
              <a:cxnLst/>
              <a:rect l="l" t="t" r="r" b="b"/>
              <a:pathLst>
                <a:path w="973" h="1598" extrusionOk="0">
                  <a:moveTo>
                    <a:pt x="384" y="0"/>
                  </a:moveTo>
                  <a:cubicBezTo>
                    <a:pt x="358" y="0"/>
                    <a:pt x="332" y="3"/>
                    <a:pt x="306" y="9"/>
                  </a:cubicBezTo>
                  <a:cubicBezTo>
                    <a:pt x="119" y="52"/>
                    <a:pt x="1" y="240"/>
                    <a:pt x="44" y="427"/>
                  </a:cubicBezTo>
                  <a:lnTo>
                    <a:pt x="250" y="1326"/>
                  </a:lnTo>
                  <a:cubicBezTo>
                    <a:pt x="287" y="1488"/>
                    <a:pt x="430" y="1597"/>
                    <a:pt x="590" y="1597"/>
                  </a:cubicBezTo>
                  <a:cubicBezTo>
                    <a:pt x="615" y="1597"/>
                    <a:pt x="642" y="1595"/>
                    <a:pt x="667" y="1588"/>
                  </a:cubicBezTo>
                  <a:cubicBezTo>
                    <a:pt x="856" y="1545"/>
                    <a:pt x="972" y="1358"/>
                    <a:pt x="929" y="1170"/>
                  </a:cubicBezTo>
                  <a:lnTo>
                    <a:pt x="724" y="271"/>
                  </a:lnTo>
                  <a:cubicBezTo>
                    <a:pt x="687" y="110"/>
                    <a:pt x="543" y="0"/>
                    <a:pt x="3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" name="Google Shape;1615;p35">
            <a:extLst>
              <a:ext uri="{FF2B5EF4-FFF2-40B4-BE49-F238E27FC236}">
                <a16:creationId xmlns:a16="http://schemas.microsoft.com/office/drawing/2014/main" id="{C7BF0B0C-9765-098A-9566-A19A8981A153}"/>
              </a:ext>
            </a:extLst>
          </p:cNvPr>
          <p:cNvGrpSpPr/>
          <p:nvPr/>
        </p:nvGrpSpPr>
        <p:grpSpPr>
          <a:xfrm>
            <a:off x="6826604" y="3553125"/>
            <a:ext cx="494832" cy="627117"/>
            <a:chOff x="4002113" y="2556150"/>
            <a:chExt cx="352275" cy="446450"/>
          </a:xfrm>
          <a:solidFill>
            <a:schemeClr val="bg1"/>
          </a:solidFill>
        </p:grpSpPr>
        <p:sp>
          <p:nvSpPr>
            <p:cNvPr id="61" name="Google Shape;1616;p35">
              <a:extLst>
                <a:ext uri="{FF2B5EF4-FFF2-40B4-BE49-F238E27FC236}">
                  <a16:creationId xmlns:a16="http://schemas.microsoft.com/office/drawing/2014/main" id="{F1585C41-9E03-6BEF-9286-EC0F746AC523}"/>
                </a:ext>
              </a:extLst>
            </p:cNvPr>
            <p:cNvSpPr/>
            <p:nvPr/>
          </p:nvSpPr>
          <p:spPr>
            <a:xfrm>
              <a:off x="4002113" y="2556150"/>
              <a:ext cx="352275" cy="446450"/>
            </a:xfrm>
            <a:custGeom>
              <a:avLst/>
              <a:gdLst/>
              <a:ahLst/>
              <a:cxnLst/>
              <a:rect l="l" t="t" r="r" b="b"/>
              <a:pathLst>
                <a:path w="14091" h="17858" extrusionOk="0">
                  <a:moveTo>
                    <a:pt x="7045" y="2626"/>
                  </a:moveTo>
                  <a:cubicBezTo>
                    <a:pt x="7826" y="3270"/>
                    <a:pt x="8284" y="4234"/>
                    <a:pt x="8284" y="5250"/>
                  </a:cubicBezTo>
                  <a:cubicBezTo>
                    <a:pt x="8284" y="6104"/>
                    <a:pt x="7960" y="6920"/>
                    <a:pt x="7395" y="7542"/>
                  </a:cubicBezTo>
                  <a:lnTo>
                    <a:pt x="7395" y="5285"/>
                  </a:lnTo>
                  <a:cubicBezTo>
                    <a:pt x="7395" y="5093"/>
                    <a:pt x="7238" y="4936"/>
                    <a:pt x="7045" y="4936"/>
                  </a:cubicBezTo>
                  <a:cubicBezTo>
                    <a:pt x="6853" y="4936"/>
                    <a:pt x="6697" y="5093"/>
                    <a:pt x="6697" y="5285"/>
                  </a:cubicBezTo>
                  <a:lnTo>
                    <a:pt x="6697" y="7542"/>
                  </a:lnTo>
                  <a:cubicBezTo>
                    <a:pt x="6131" y="6920"/>
                    <a:pt x="5808" y="6104"/>
                    <a:pt x="5808" y="5250"/>
                  </a:cubicBezTo>
                  <a:cubicBezTo>
                    <a:pt x="5808" y="4234"/>
                    <a:pt x="6267" y="3270"/>
                    <a:pt x="7045" y="2626"/>
                  </a:cubicBezTo>
                  <a:close/>
                  <a:moveTo>
                    <a:pt x="3888" y="8478"/>
                  </a:moveTo>
                  <a:lnTo>
                    <a:pt x="3888" y="8478"/>
                  </a:lnTo>
                  <a:cubicBezTo>
                    <a:pt x="4591" y="8479"/>
                    <a:pt x="5303" y="8780"/>
                    <a:pt x="5837" y="9315"/>
                  </a:cubicBezTo>
                  <a:cubicBezTo>
                    <a:pt x="6231" y="9707"/>
                    <a:pt x="6497" y="10196"/>
                    <a:pt x="6611" y="10706"/>
                  </a:cubicBezTo>
                  <a:lnTo>
                    <a:pt x="5492" y="9587"/>
                  </a:lnTo>
                  <a:cubicBezTo>
                    <a:pt x="5423" y="9519"/>
                    <a:pt x="5334" y="9485"/>
                    <a:pt x="5245" y="9485"/>
                  </a:cubicBezTo>
                  <a:cubicBezTo>
                    <a:pt x="5156" y="9485"/>
                    <a:pt x="5067" y="9519"/>
                    <a:pt x="4999" y="9587"/>
                  </a:cubicBezTo>
                  <a:cubicBezTo>
                    <a:pt x="4862" y="9724"/>
                    <a:pt x="4862" y="9944"/>
                    <a:pt x="4999" y="10081"/>
                  </a:cubicBezTo>
                  <a:lnTo>
                    <a:pt x="6118" y="11200"/>
                  </a:lnTo>
                  <a:cubicBezTo>
                    <a:pt x="5608" y="11086"/>
                    <a:pt x="5119" y="10819"/>
                    <a:pt x="4725" y="10427"/>
                  </a:cubicBezTo>
                  <a:cubicBezTo>
                    <a:pt x="4191" y="9892"/>
                    <a:pt x="3890" y="9180"/>
                    <a:pt x="3888" y="8478"/>
                  </a:cubicBezTo>
                  <a:close/>
                  <a:moveTo>
                    <a:pt x="10203" y="8478"/>
                  </a:moveTo>
                  <a:lnTo>
                    <a:pt x="10203" y="8478"/>
                  </a:lnTo>
                  <a:cubicBezTo>
                    <a:pt x="10201" y="9180"/>
                    <a:pt x="9900" y="9892"/>
                    <a:pt x="9365" y="10427"/>
                  </a:cubicBezTo>
                  <a:cubicBezTo>
                    <a:pt x="8972" y="10819"/>
                    <a:pt x="8484" y="11086"/>
                    <a:pt x="7974" y="11200"/>
                  </a:cubicBezTo>
                  <a:lnTo>
                    <a:pt x="9093" y="10081"/>
                  </a:lnTo>
                  <a:cubicBezTo>
                    <a:pt x="9229" y="9944"/>
                    <a:pt x="9229" y="9724"/>
                    <a:pt x="9093" y="9587"/>
                  </a:cubicBezTo>
                  <a:cubicBezTo>
                    <a:pt x="9025" y="9519"/>
                    <a:pt x="8936" y="9485"/>
                    <a:pt x="8846" y="9485"/>
                  </a:cubicBezTo>
                  <a:cubicBezTo>
                    <a:pt x="8757" y="9485"/>
                    <a:pt x="8668" y="9519"/>
                    <a:pt x="8599" y="9587"/>
                  </a:cubicBezTo>
                  <a:lnTo>
                    <a:pt x="7480" y="10706"/>
                  </a:lnTo>
                  <a:cubicBezTo>
                    <a:pt x="7594" y="10196"/>
                    <a:pt x="7861" y="9707"/>
                    <a:pt x="8254" y="9315"/>
                  </a:cubicBezTo>
                  <a:cubicBezTo>
                    <a:pt x="8788" y="8780"/>
                    <a:pt x="9500" y="8479"/>
                    <a:pt x="10203" y="8478"/>
                  </a:cubicBezTo>
                  <a:close/>
                  <a:moveTo>
                    <a:pt x="13393" y="12834"/>
                  </a:moveTo>
                  <a:lnTo>
                    <a:pt x="13393" y="16746"/>
                  </a:lnTo>
                  <a:cubicBezTo>
                    <a:pt x="13393" y="16974"/>
                    <a:pt x="13208" y="17160"/>
                    <a:pt x="12978" y="17160"/>
                  </a:cubicBezTo>
                  <a:lnTo>
                    <a:pt x="1112" y="17160"/>
                  </a:lnTo>
                  <a:cubicBezTo>
                    <a:pt x="884" y="17160"/>
                    <a:pt x="698" y="16974"/>
                    <a:pt x="698" y="16746"/>
                  </a:cubicBezTo>
                  <a:lnTo>
                    <a:pt x="698" y="12835"/>
                  </a:lnTo>
                  <a:lnTo>
                    <a:pt x="6697" y="12835"/>
                  </a:lnTo>
                  <a:lnTo>
                    <a:pt x="6697" y="14261"/>
                  </a:lnTo>
                  <a:lnTo>
                    <a:pt x="5638" y="15320"/>
                  </a:lnTo>
                  <a:cubicBezTo>
                    <a:pt x="5502" y="15457"/>
                    <a:pt x="5502" y="15677"/>
                    <a:pt x="5638" y="15814"/>
                  </a:cubicBezTo>
                  <a:cubicBezTo>
                    <a:pt x="5707" y="15882"/>
                    <a:pt x="5796" y="15916"/>
                    <a:pt x="5885" y="15916"/>
                  </a:cubicBezTo>
                  <a:cubicBezTo>
                    <a:pt x="5974" y="15916"/>
                    <a:pt x="6064" y="15882"/>
                    <a:pt x="6131" y="15814"/>
                  </a:cubicBezTo>
                  <a:lnTo>
                    <a:pt x="6697" y="15248"/>
                  </a:lnTo>
                  <a:lnTo>
                    <a:pt x="6697" y="16235"/>
                  </a:lnTo>
                  <a:cubicBezTo>
                    <a:pt x="6697" y="16428"/>
                    <a:pt x="6853" y="16584"/>
                    <a:pt x="7045" y="16584"/>
                  </a:cubicBezTo>
                  <a:cubicBezTo>
                    <a:pt x="7238" y="16584"/>
                    <a:pt x="7395" y="16428"/>
                    <a:pt x="7395" y="16235"/>
                  </a:cubicBezTo>
                  <a:lnTo>
                    <a:pt x="7395" y="14855"/>
                  </a:lnTo>
                  <a:lnTo>
                    <a:pt x="7980" y="15441"/>
                  </a:lnTo>
                  <a:cubicBezTo>
                    <a:pt x="8047" y="15508"/>
                    <a:pt x="8137" y="15543"/>
                    <a:pt x="8226" y="15543"/>
                  </a:cubicBezTo>
                  <a:cubicBezTo>
                    <a:pt x="8316" y="15543"/>
                    <a:pt x="8404" y="15508"/>
                    <a:pt x="8473" y="15441"/>
                  </a:cubicBezTo>
                  <a:cubicBezTo>
                    <a:pt x="8609" y="15305"/>
                    <a:pt x="8609" y="15084"/>
                    <a:pt x="8473" y="14947"/>
                  </a:cubicBezTo>
                  <a:lnTo>
                    <a:pt x="7395" y="13869"/>
                  </a:lnTo>
                  <a:lnTo>
                    <a:pt x="7395" y="12835"/>
                  </a:lnTo>
                  <a:lnTo>
                    <a:pt x="13361" y="12835"/>
                  </a:lnTo>
                  <a:cubicBezTo>
                    <a:pt x="13372" y="12835"/>
                    <a:pt x="13382" y="12834"/>
                    <a:pt x="13393" y="12834"/>
                  </a:cubicBezTo>
                  <a:close/>
                  <a:moveTo>
                    <a:pt x="2442" y="0"/>
                  </a:moveTo>
                  <a:cubicBezTo>
                    <a:pt x="2250" y="0"/>
                    <a:pt x="2094" y="157"/>
                    <a:pt x="2094" y="350"/>
                  </a:cubicBezTo>
                  <a:lnTo>
                    <a:pt x="2094" y="1965"/>
                  </a:lnTo>
                  <a:lnTo>
                    <a:pt x="1542" y="2113"/>
                  </a:lnTo>
                  <a:cubicBezTo>
                    <a:pt x="635" y="2355"/>
                    <a:pt x="1" y="3179"/>
                    <a:pt x="1" y="4117"/>
                  </a:cubicBezTo>
                  <a:lnTo>
                    <a:pt x="1" y="16746"/>
                  </a:lnTo>
                  <a:cubicBezTo>
                    <a:pt x="1" y="17359"/>
                    <a:pt x="500" y="17858"/>
                    <a:pt x="1112" y="17858"/>
                  </a:cubicBezTo>
                  <a:lnTo>
                    <a:pt x="12978" y="17858"/>
                  </a:lnTo>
                  <a:cubicBezTo>
                    <a:pt x="13591" y="17858"/>
                    <a:pt x="14090" y="17359"/>
                    <a:pt x="14090" y="16746"/>
                  </a:cubicBezTo>
                  <a:lnTo>
                    <a:pt x="14090" y="9503"/>
                  </a:lnTo>
                  <a:cubicBezTo>
                    <a:pt x="14090" y="9311"/>
                    <a:pt x="13935" y="9155"/>
                    <a:pt x="13742" y="9155"/>
                  </a:cubicBezTo>
                  <a:cubicBezTo>
                    <a:pt x="13550" y="9155"/>
                    <a:pt x="13393" y="9311"/>
                    <a:pt x="13393" y="9503"/>
                  </a:cubicBezTo>
                  <a:lnTo>
                    <a:pt x="13393" y="12139"/>
                  </a:lnTo>
                  <a:cubicBezTo>
                    <a:pt x="13382" y="12139"/>
                    <a:pt x="13372" y="12137"/>
                    <a:pt x="13361" y="12137"/>
                  </a:cubicBezTo>
                  <a:lnTo>
                    <a:pt x="7395" y="12137"/>
                  </a:lnTo>
                  <a:lnTo>
                    <a:pt x="7395" y="11960"/>
                  </a:lnTo>
                  <a:lnTo>
                    <a:pt x="7411" y="11960"/>
                  </a:lnTo>
                  <a:cubicBezTo>
                    <a:pt x="8299" y="11960"/>
                    <a:pt x="9192" y="11585"/>
                    <a:pt x="9858" y="10919"/>
                  </a:cubicBezTo>
                  <a:cubicBezTo>
                    <a:pt x="10617" y="10162"/>
                    <a:pt x="10998" y="9109"/>
                    <a:pt x="10879" y="8107"/>
                  </a:cubicBezTo>
                  <a:cubicBezTo>
                    <a:pt x="10860" y="7947"/>
                    <a:pt x="10733" y="7820"/>
                    <a:pt x="10574" y="7801"/>
                  </a:cubicBezTo>
                  <a:cubicBezTo>
                    <a:pt x="10452" y="7787"/>
                    <a:pt x="10330" y="7780"/>
                    <a:pt x="10208" y="7780"/>
                  </a:cubicBezTo>
                  <a:cubicBezTo>
                    <a:pt x="9320" y="7780"/>
                    <a:pt x="8427" y="8155"/>
                    <a:pt x="7761" y="8821"/>
                  </a:cubicBezTo>
                  <a:cubicBezTo>
                    <a:pt x="7627" y="8955"/>
                    <a:pt x="7504" y="9099"/>
                    <a:pt x="7395" y="9250"/>
                  </a:cubicBezTo>
                  <a:lnTo>
                    <a:pt x="7395" y="8488"/>
                  </a:lnTo>
                  <a:cubicBezTo>
                    <a:pt x="8390" y="7713"/>
                    <a:pt x="8980" y="6516"/>
                    <a:pt x="8980" y="5250"/>
                  </a:cubicBezTo>
                  <a:cubicBezTo>
                    <a:pt x="8980" y="3922"/>
                    <a:pt x="8333" y="2671"/>
                    <a:pt x="7247" y="1903"/>
                  </a:cubicBezTo>
                  <a:cubicBezTo>
                    <a:pt x="7187" y="1859"/>
                    <a:pt x="7116" y="1838"/>
                    <a:pt x="7045" y="1838"/>
                  </a:cubicBezTo>
                  <a:cubicBezTo>
                    <a:pt x="6975" y="1838"/>
                    <a:pt x="6904" y="1859"/>
                    <a:pt x="6844" y="1903"/>
                  </a:cubicBezTo>
                  <a:cubicBezTo>
                    <a:pt x="5759" y="2671"/>
                    <a:pt x="5110" y="3922"/>
                    <a:pt x="5110" y="5250"/>
                  </a:cubicBezTo>
                  <a:cubicBezTo>
                    <a:pt x="5110" y="6516"/>
                    <a:pt x="5701" y="7713"/>
                    <a:pt x="6697" y="8488"/>
                  </a:cubicBezTo>
                  <a:lnTo>
                    <a:pt x="6697" y="9250"/>
                  </a:lnTo>
                  <a:cubicBezTo>
                    <a:pt x="6587" y="9099"/>
                    <a:pt x="6465" y="8955"/>
                    <a:pt x="6331" y="8821"/>
                  </a:cubicBezTo>
                  <a:cubicBezTo>
                    <a:pt x="5664" y="8155"/>
                    <a:pt x="4771" y="7780"/>
                    <a:pt x="3884" y="7780"/>
                  </a:cubicBezTo>
                  <a:cubicBezTo>
                    <a:pt x="3762" y="7780"/>
                    <a:pt x="3640" y="7787"/>
                    <a:pt x="3519" y="7801"/>
                  </a:cubicBezTo>
                  <a:cubicBezTo>
                    <a:pt x="3358" y="7820"/>
                    <a:pt x="3232" y="7947"/>
                    <a:pt x="3213" y="8107"/>
                  </a:cubicBezTo>
                  <a:cubicBezTo>
                    <a:pt x="3093" y="9109"/>
                    <a:pt x="3474" y="10162"/>
                    <a:pt x="4233" y="10919"/>
                  </a:cubicBezTo>
                  <a:cubicBezTo>
                    <a:pt x="4899" y="11585"/>
                    <a:pt x="5792" y="11960"/>
                    <a:pt x="6679" y="11960"/>
                  </a:cubicBezTo>
                  <a:lnTo>
                    <a:pt x="6697" y="11960"/>
                  </a:lnTo>
                  <a:lnTo>
                    <a:pt x="6697" y="12137"/>
                  </a:lnTo>
                  <a:lnTo>
                    <a:pt x="698" y="12137"/>
                  </a:lnTo>
                  <a:lnTo>
                    <a:pt x="698" y="4117"/>
                  </a:lnTo>
                  <a:cubicBezTo>
                    <a:pt x="698" y="3494"/>
                    <a:pt x="1119" y="2947"/>
                    <a:pt x="1722" y="2786"/>
                  </a:cubicBezTo>
                  <a:lnTo>
                    <a:pt x="2532" y="2570"/>
                  </a:lnTo>
                  <a:cubicBezTo>
                    <a:pt x="2684" y="2529"/>
                    <a:pt x="2790" y="2391"/>
                    <a:pt x="2790" y="2233"/>
                  </a:cubicBezTo>
                  <a:lnTo>
                    <a:pt x="2790" y="698"/>
                  </a:lnTo>
                  <a:lnTo>
                    <a:pt x="11300" y="698"/>
                  </a:lnTo>
                  <a:lnTo>
                    <a:pt x="11300" y="2233"/>
                  </a:lnTo>
                  <a:cubicBezTo>
                    <a:pt x="11300" y="2391"/>
                    <a:pt x="11407" y="2529"/>
                    <a:pt x="11559" y="2570"/>
                  </a:cubicBezTo>
                  <a:lnTo>
                    <a:pt x="12369" y="2786"/>
                  </a:lnTo>
                  <a:cubicBezTo>
                    <a:pt x="12972" y="2947"/>
                    <a:pt x="13393" y="3494"/>
                    <a:pt x="13393" y="4117"/>
                  </a:cubicBezTo>
                  <a:lnTo>
                    <a:pt x="13393" y="6174"/>
                  </a:lnTo>
                  <a:cubicBezTo>
                    <a:pt x="13393" y="6367"/>
                    <a:pt x="13550" y="6522"/>
                    <a:pt x="13742" y="6522"/>
                  </a:cubicBezTo>
                  <a:cubicBezTo>
                    <a:pt x="13935" y="6522"/>
                    <a:pt x="14090" y="6367"/>
                    <a:pt x="14090" y="6174"/>
                  </a:cubicBezTo>
                  <a:lnTo>
                    <a:pt x="14090" y="4117"/>
                  </a:lnTo>
                  <a:cubicBezTo>
                    <a:pt x="14090" y="3179"/>
                    <a:pt x="13457" y="2355"/>
                    <a:pt x="12549" y="2113"/>
                  </a:cubicBezTo>
                  <a:lnTo>
                    <a:pt x="11998" y="1965"/>
                  </a:lnTo>
                  <a:lnTo>
                    <a:pt x="11998" y="350"/>
                  </a:lnTo>
                  <a:cubicBezTo>
                    <a:pt x="11998" y="157"/>
                    <a:pt x="11841" y="0"/>
                    <a:pt x="116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617;p35">
              <a:extLst>
                <a:ext uri="{FF2B5EF4-FFF2-40B4-BE49-F238E27FC236}">
                  <a16:creationId xmlns:a16="http://schemas.microsoft.com/office/drawing/2014/main" id="{5F97AB41-1A15-9A90-4ABB-4726E6FFFAED}"/>
                </a:ext>
              </a:extLst>
            </p:cNvPr>
            <p:cNvSpPr/>
            <p:nvPr/>
          </p:nvSpPr>
          <p:spPr>
            <a:xfrm>
              <a:off x="4336913" y="274275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0"/>
                  </a:moveTo>
                  <a:cubicBezTo>
                    <a:pt x="258" y="0"/>
                    <a:pt x="168" y="37"/>
                    <a:pt x="103" y="103"/>
                  </a:cubicBezTo>
                  <a:cubicBezTo>
                    <a:pt x="39" y="168"/>
                    <a:pt x="1" y="258"/>
                    <a:pt x="1" y="349"/>
                  </a:cubicBezTo>
                  <a:cubicBezTo>
                    <a:pt x="1" y="441"/>
                    <a:pt x="39" y="531"/>
                    <a:pt x="103" y="596"/>
                  </a:cubicBezTo>
                  <a:cubicBezTo>
                    <a:pt x="168" y="660"/>
                    <a:pt x="258" y="698"/>
                    <a:pt x="350" y="698"/>
                  </a:cubicBezTo>
                  <a:cubicBezTo>
                    <a:pt x="441" y="698"/>
                    <a:pt x="531" y="660"/>
                    <a:pt x="596" y="596"/>
                  </a:cubicBezTo>
                  <a:cubicBezTo>
                    <a:pt x="662" y="531"/>
                    <a:pt x="698" y="441"/>
                    <a:pt x="698" y="349"/>
                  </a:cubicBezTo>
                  <a:cubicBezTo>
                    <a:pt x="698" y="258"/>
                    <a:pt x="662" y="168"/>
                    <a:pt x="596" y="103"/>
                  </a:cubicBezTo>
                  <a:cubicBezTo>
                    <a:pt x="531" y="37"/>
                    <a:pt x="441" y="0"/>
                    <a:pt x="3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618;p35">
              <a:extLst>
                <a:ext uri="{FF2B5EF4-FFF2-40B4-BE49-F238E27FC236}">
                  <a16:creationId xmlns:a16="http://schemas.microsoft.com/office/drawing/2014/main" id="{008C4155-8EC1-0224-DC0A-D117FBAD9A93}"/>
                </a:ext>
              </a:extLst>
            </p:cNvPr>
            <p:cNvSpPr/>
            <p:nvPr/>
          </p:nvSpPr>
          <p:spPr>
            <a:xfrm>
              <a:off x="4044563" y="2898125"/>
              <a:ext cx="24050" cy="22325"/>
            </a:xfrm>
            <a:custGeom>
              <a:avLst/>
              <a:gdLst/>
              <a:ahLst/>
              <a:cxnLst/>
              <a:rect l="l" t="t" r="r" b="b"/>
              <a:pathLst>
                <a:path w="962" h="893" extrusionOk="0">
                  <a:moveTo>
                    <a:pt x="384" y="1"/>
                  </a:moveTo>
                  <a:cubicBezTo>
                    <a:pt x="295" y="1"/>
                    <a:pt x="206" y="34"/>
                    <a:pt x="138" y="102"/>
                  </a:cubicBezTo>
                  <a:cubicBezTo>
                    <a:pt x="1" y="239"/>
                    <a:pt x="1" y="459"/>
                    <a:pt x="138" y="596"/>
                  </a:cubicBezTo>
                  <a:lnTo>
                    <a:pt x="333" y="790"/>
                  </a:lnTo>
                  <a:cubicBezTo>
                    <a:pt x="400" y="858"/>
                    <a:pt x="490" y="892"/>
                    <a:pt x="578" y="892"/>
                  </a:cubicBezTo>
                  <a:cubicBezTo>
                    <a:pt x="668" y="892"/>
                    <a:pt x="757" y="858"/>
                    <a:pt x="825" y="790"/>
                  </a:cubicBezTo>
                  <a:cubicBezTo>
                    <a:pt x="962" y="654"/>
                    <a:pt x="962" y="434"/>
                    <a:pt x="825" y="297"/>
                  </a:cubicBezTo>
                  <a:lnTo>
                    <a:pt x="630" y="102"/>
                  </a:lnTo>
                  <a:cubicBezTo>
                    <a:pt x="562" y="34"/>
                    <a:pt x="473" y="1"/>
                    <a:pt x="3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619;p35">
              <a:extLst>
                <a:ext uri="{FF2B5EF4-FFF2-40B4-BE49-F238E27FC236}">
                  <a16:creationId xmlns:a16="http://schemas.microsoft.com/office/drawing/2014/main" id="{BE462704-5923-01DD-750C-9B522989E349}"/>
                </a:ext>
              </a:extLst>
            </p:cNvPr>
            <p:cNvSpPr/>
            <p:nvPr/>
          </p:nvSpPr>
          <p:spPr>
            <a:xfrm>
              <a:off x="4291613" y="2898375"/>
              <a:ext cx="23500" cy="21825"/>
            </a:xfrm>
            <a:custGeom>
              <a:avLst/>
              <a:gdLst/>
              <a:ahLst/>
              <a:cxnLst/>
              <a:rect l="l" t="t" r="r" b="b"/>
              <a:pathLst>
                <a:path w="940" h="873" extrusionOk="0">
                  <a:moveTo>
                    <a:pt x="558" y="1"/>
                  </a:moveTo>
                  <a:cubicBezTo>
                    <a:pt x="468" y="1"/>
                    <a:pt x="379" y="35"/>
                    <a:pt x="311" y="102"/>
                  </a:cubicBezTo>
                  <a:lnTo>
                    <a:pt x="136" y="277"/>
                  </a:lnTo>
                  <a:cubicBezTo>
                    <a:pt x="0" y="413"/>
                    <a:pt x="0" y="634"/>
                    <a:pt x="136" y="770"/>
                  </a:cubicBezTo>
                  <a:cubicBezTo>
                    <a:pt x="204" y="838"/>
                    <a:pt x="294" y="872"/>
                    <a:pt x="383" y="872"/>
                  </a:cubicBezTo>
                  <a:cubicBezTo>
                    <a:pt x="473" y="872"/>
                    <a:pt x="561" y="838"/>
                    <a:pt x="630" y="770"/>
                  </a:cubicBezTo>
                  <a:lnTo>
                    <a:pt x="805" y="596"/>
                  </a:lnTo>
                  <a:cubicBezTo>
                    <a:pt x="940" y="459"/>
                    <a:pt x="940" y="239"/>
                    <a:pt x="805" y="102"/>
                  </a:cubicBezTo>
                  <a:cubicBezTo>
                    <a:pt x="736" y="35"/>
                    <a:pt x="647" y="1"/>
                    <a:pt x="5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620;p35">
              <a:extLst>
                <a:ext uri="{FF2B5EF4-FFF2-40B4-BE49-F238E27FC236}">
                  <a16:creationId xmlns:a16="http://schemas.microsoft.com/office/drawing/2014/main" id="{D1049CA3-DAD9-0252-1D62-98C43421955E}"/>
                </a:ext>
              </a:extLst>
            </p:cNvPr>
            <p:cNvSpPr/>
            <p:nvPr/>
          </p:nvSpPr>
          <p:spPr>
            <a:xfrm>
              <a:off x="4263363" y="2945250"/>
              <a:ext cx="24175" cy="22475"/>
            </a:xfrm>
            <a:custGeom>
              <a:avLst/>
              <a:gdLst/>
              <a:ahLst/>
              <a:cxnLst/>
              <a:rect l="l" t="t" r="r" b="b"/>
              <a:pathLst>
                <a:path w="967" h="899" extrusionOk="0">
                  <a:moveTo>
                    <a:pt x="384" y="0"/>
                  </a:moveTo>
                  <a:cubicBezTo>
                    <a:pt x="295" y="0"/>
                    <a:pt x="205" y="34"/>
                    <a:pt x="138" y="103"/>
                  </a:cubicBezTo>
                  <a:cubicBezTo>
                    <a:pt x="1" y="238"/>
                    <a:pt x="1" y="459"/>
                    <a:pt x="138" y="595"/>
                  </a:cubicBezTo>
                  <a:lnTo>
                    <a:pt x="338" y="795"/>
                  </a:lnTo>
                  <a:cubicBezTo>
                    <a:pt x="406" y="864"/>
                    <a:pt x="495" y="898"/>
                    <a:pt x="585" y="898"/>
                  </a:cubicBezTo>
                  <a:cubicBezTo>
                    <a:pt x="673" y="898"/>
                    <a:pt x="763" y="864"/>
                    <a:pt x="831" y="795"/>
                  </a:cubicBezTo>
                  <a:cubicBezTo>
                    <a:pt x="967" y="660"/>
                    <a:pt x="967" y="438"/>
                    <a:pt x="831" y="303"/>
                  </a:cubicBezTo>
                  <a:lnTo>
                    <a:pt x="630" y="103"/>
                  </a:lnTo>
                  <a:cubicBezTo>
                    <a:pt x="562" y="34"/>
                    <a:pt x="473" y="0"/>
                    <a:pt x="3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621;p35">
              <a:extLst>
                <a:ext uri="{FF2B5EF4-FFF2-40B4-BE49-F238E27FC236}">
                  <a16:creationId xmlns:a16="http://schemas.microsoft.com/office/drawing/2014/main" id="{EAF13CC6-11D7-2D86-91B9-8DD574BCB1E1}"/>
                </a:ext>
              </a:extLst>
            </p:cNvPr>
            <p:cNvSpPr/>
            <p:nvPr/>
          </p:nvSpPr>
          <p:spPr>
            <a:xfrm>
              <a:off x="4106738" y="2898050"/>
              <a:ext cx="24200" cy="22450"/>
            </a:xfrm>
            <a:custGeom>
              <a:avLst/>
              <a:gdLst/>
              <a:ahLst/>
              <a:cxnLst/>
              <a:rect l="l" t="t" r="r" b="b"/>
              <a:pathLst>
                <a:path w="968" h="898" extrusionOk="0">
                  <a:moveTo>
                    <a:pt x="384" y="0"/>
                  </a:moveTo>
                  <a:cubicBezTo>
                    <a:pt x="295" y="0"/>
                    <a:pt x="205" y="34"/>
                    <a:pt x="138" y="103"/>
                  </a:cubicBezTo>
                  <a:cubicBezTo>
                    <a:pt x="1" y="238"/>
                    <a:pt x="1" y="460"/>
                    <a:pt x="138" y="595"/>
                  </a:cubicBezTo>
                  <a:lnTo>
                    <a:pt x="338" y="797"/>
                  </a:lnTo>
                  <a:cubicBezTo>
                    <a:pt x="406" y="865"/>
                    <a:pt x="495" y="898"/>
                    <a:pt x="585" y="898"/>
                  </a:cubicBezTo>
                  <a:cubicBezTo>
                    <a:pt x="673" y="898"/>
                    <a:pt x="763" y="865"/>
                    <a:pt x="832" y="797"/>
                  </a:cubicBezTo>
                  <a:cubicBezTo>
                    <a:pt x="967" y="660"/>
                    <a:pt x="967" y="439"/>
                    <a:pt x="832" y="303"/>
                  </a:cubicBezTo>
                  <a:lnTo>
                    <a:pt x="630" y="103"/>
                  </a:lnTo>
                  <a:cubicBezTo>
                    <a:pt x="563" y="34"/>
                    <a:pt x="473" y="0"/>
                    <a:pt x="3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622;p35">
              <a:extLst>
                <a:ext uri="{FF2B5EF4-FFF2-40B4-BE49-F238E27FC236}">
                  <a16:creationId xmlns:a16="http://schemas.microsoft.com/office/drawing/2014/main" id="{9C25F813-7DC1-F931-D783-B0FD6BCC27F0}"/>
                </a:ext>
              </a:extLst>
            </p:cNvPr>
            <p:cNvSpPr/>
            <p:nvPr/>
          </p:nvSpPr>
          <p:spPr>
            <a:xfrm>
              <a:off x="4231363" y="2898050"/>
              <a:ext cx="24175" cy="22450"/>
            </a:xfrm>
            <a:custGeom>
              <a:avLst/>
              <a:gdLst/>
              <a:ahLst/>
              <a:cxnLst/>
              <a:rect l="l" t="t" r="r" b="b"/>
              <a:pathLst>
                <a:path w="967" h="898" extrusionOk="0">
                  <a:moveTo>
                    <a:pt x="384" y="0"/>
                  </a:moveTo>
                  <a:cubicBezTo>
                    <a:pt x="294" y="0"/>
                    <a:pt x="205" y="34"/>
                    <a:pt x="137" y="103"/>
                  </a:cubicBezTo>
                  <a:cubicBezTo>
                    <a:pt x="0" y="238"/>
                    <a:pt x="0" y="460"/>
                    <a:pt x="137" y="595"/>
                  </a:cubicBezTo>
                  <a:lnTo>
                    <a:pt x="337" y="797"/>
                  </a:lnTo>
                  <a:cubicBezTo>
                    <a:pt x="406" y="865"/>
                    <a:pt x="494" y="898"/>
                    <a:pt x="584" y="898"/>
                  </a:cubicBezTo>
                  <a:cubicBezTo>
                    <a:pt x="674" y="898"/>
                    <a:pt x="763" y="865"/>
                    <a:pt x="831" y="797"/>
                  </a:cubicBezTo>
                  <a:cubicBezTo>
                    <a:pt x="967" y="660"/>
                    <a:pt x="967" y="439"/>
                    <a:pt x="831" y="303"/>
                  </a:cubicBezTo>
                  <a:lnTo>
                    <a:pt x="630" y="103"/>
                  </a:lnTo>
                  <a:cubicBezTo>
                    <a:pt x="562" y="34"/>
                    <a:pt x="473" y="0"/>
                    <a:pt x="3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623;p35">
              <a:extLst>
                <a:ext uri="{FF2B5EF4-FFF2-40B4-BE49-F238E27FC236}">
                  <a16:creationId xmlns:a16="http://schemas.microsoft.com/office/drawing/2014/main" id="{7FABFE05-46A4-2D17-88D0-23DF33499FFF}"/>
                </a:ext>
              </a:extLst>
            </p:cNvPr>
            <p:cNvSpPr/>
            <p:nvPr/>
          </p:nvSpPr>
          <p:spPr>
            <a:xfrm>
              <a:off x="4071438" y="2945675"/>
              <a:ext cx="23750" cy="22050"/>
            </a:xfrm>
            <a:custGeom>
              <a:avLst/>
              <a:gdLst/>
              <a:ahLst/>
              <a:cxnLst/>
              <a:rect l="l" t="t" r="r" b="b"/>
              <a:pathLst>
                <a:path w="950" h="882" extrusionOk="0">
                  <a:moveTo>
                    <a:pt x="567" y="1"/>
                  </a:moveTo>
                  <a:cubicBezTo>
                    <a:pt x="478" y="1"/>
                    <a:pt x="388" y="35"/>
                    <a:pt x="320" y="102"/>
                  </a:cubicBezTo>
                  <a:lnTo>
                    <a:pt x="138" y="286"/>
                  </a:lnTo>
                  <a:cubicBezTo>
                    <a:pt x="1" y="421"/>
                    <a:pt x="1" y="643"/>
                    <a:pt x="138" y="778"/>
                  </a:cubicBezTo>
                  <a:cubicBezTo>
                    <a:pt x="206" y="847"/>
                    <a:pt x="295" y="881"/>
                    <a:pt x="385" y="881"/>
                  </a:cubicBezTo>
                  <a:cubicBezTo>
                    <a:pt x="473" y="881"/>
                    <a:pt x="562" y="847"/>
                    <a:pt x="630" y="778"/>
                  </a:cubicBezTo>
                  <a:lnTo>
                    <a:pt x="814" y="596"/>
                  </a:lnTo>
                  <a:cubicBezTo>
                    <a:pt x="949" y="459"/>
                    <a:pt x="949" y="239"/>
                    <a:pt x="814" y="102"/>
                  </a:cubicBezTo>
                  <a:cubicBezTo>
                    <a:pt x="746" y="35"/>
                    <a:pt x="656" y="1"/>
                    <a:pt x="5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624;p35">
              <a:extLst>
                <a:ext uri="{FF2B5EF4-FFF2-40B4-BE49-F238E27FC236}">
                  <a16:creationId xmlns:a16="http://schemas.microsoft.com/office/drawing/2014/main" id="{8956ABC6-C036-5DB6-4E2E-15B055655D3A}"/>
                </a:ext>
              </a:extLst>
            </p:cNvPr>
            <p:cNvSpPr/>
            <p:nvPr/>
          </p:nvSpPr>
          <p:spPr>
            <a:xfrm>
              <a:off x="4043963" y="2690125"/>
              <a:ext cx="17475" cy="96975"/>
            </a:xfrm>
            <a:custGeom>
              <a:avLst/>
              <a:gdLst/>
              <a:ahLst/>
              <a:cxnLst/>
              <a:rect l="l" t="t" r="r" b="b"/>
              <a:pathLst>
                <a:path w="699" h="3879" extrusionOk="0">
                  <a:moveTo>
                    <a:pt x="349" y="1"/>
                  </a:moveTo>
                  <a:cubicBezTo>
                    <a:pt x="156" y="1"/>
                    <a:pt x="1" y="158"/>
                    <a:pt x="1" y="350"/>
                  </a:cubicBezTo>
                  <a:lnTo>
                    <a:pt x="1" y="3529"/>
                  </a:lnTo>
                  <a:cubicBezTo>
                    <a:pt x="1" y="3721"/>
                    <a:pt x="156" y="3878"/>
                    <a:pt x="349" y="3878"/>
                  </a:cubicBezTo>
                  <a:cubicBezTo>
                    <a:pt x="543" y="3878"/>
                    <a:pt x="698" y="3721"/>
                    <a:pt x="698" y="3529"/>
                  </a:cubicBezTo>
                  <a:lnTo>
                    <a:pt x="698" y="350"/>
                  </a:lnTo>
                  <a:cubicBezTo>
                    <a:pt x="698" y="158"/>
                    <a:pt x="543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625;p35">
              <a:extLst>
                <a:ext uri="{FF2B5EF4-FFF2-40B4-BE49-F238E27FC236}">
                  <a16:creationId xmlns:a16="http://schemas.microsoft.com/office/drawing/2014/main" id="{008B21C9-7F4D-5511-9B53-16FD168D061E}"/>
                </a:ext>
              </a:extLst>
            </p:cNvPr>
            <p:cNvSpPr/>
            <p:nvPr/>
          </p:nvSpPr>
          <p:spPr>
            <a:xfrm>
              <a:off x="4043963" y="265352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1"/>
                  </a:moveTo>
                  <a:cubicBezTo>
                    <a:pt x="258" y="1"/>
                    <a:pt x="168" y="38"/>
                    <a:pt x="103" y="103"/>
                  </a:cubicBezTo>
                  <a:cubicBezTo>
                    <a:pt x="39" y="168"/>
                    <a:pt x="1" y="258"/>
                    <a:pt x="1" y="349"/>
                  </a:cubicBezTo>
                  <a:cubicBezTo>
                    <a:pt x="1" y="442"/>
                    <a:pt x="39" y="531"/>
                    <a:pt x="103" y="596"/>
                  </a:cubicBezTo>
                  <a:cubicBezTo>
                    <a:pt x="168" y="661"/>
                    <a:pt x="258" y="699"/>
                    <a:pt x="349" y="699"/>
                  </a:cubicBezTo>
                  <a:cubicBezTo>
                    <a:pt x="441" y="699"/>
                    <a:pt x="531" y="661"/>
                    <a:pt x="596" y="596"/>
                  </a:cubicBezTo>
                  <a:cubicBezTo>
                    <a:pt x="661" y="531"/>
                    <a:pt x="698" y="442"/>
                    <a:pt x="698" y="349"/>
                  </a:cubicBezTo>
                  <a:cubicBezTo>
                    <a:pt x="698" y="257"/>
                    <a:pt x="661" y="168"/>
                    <a:pt x="596" y="103"/>
                  </a:cubicBezTo>
                  <a:cubicBezTo>
                    <a:pt x="531" y="38"/>
                    <a:pt x="441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" name="Google Shape;1671;p35">
            <a:extLst>
              <a:ext uri="{FF2B5EF4-FFF2-40B4-BE49-F238E27FC236}">
                <a16:creationId xmlns:a16="http://schemas.microsoft.com/office/drawing/2014/main" id="{C680B937-F4F0-A584-B74D-F040DA0855FD}"/>
              </a:ext>
            </a:extLst>
          </p:cNvPr>
          <p:cNvGrpSpPr/>
          <p:nvPr/>
        </p:nvGrpSpPr>
        <p:grpSpPr>
          <a:xfrm>
            <a:off x="3849059" y="3557047"/>
            <a:ext cx="627083" cy="627117"/>
            <a:chOff x="3252013" y="2556150"/>
            <a:chExt cx="446425" cy="446450"/>
          </a:xfrm>
          <a:solidFill>
            <a:schemeClr val="bg1"/>
          </a:solidFill>
        </p:grpSpPr>
        <p:sp>
          <p:nvSpPr>
            <p:cNvPr id="72" name="Google Shape;1672;p35">
              <a:extLst>
                <a:ext uri="{FF2B5EF4-FFF2-40B4-BE49-F238E27FC236}">
                  <a16:creationId xmlns:a16="http://schemas.microsoft.com/office/drawing/2014/main" id="{C56001A5-34A2-E602-9D67-423A9D5F8F95}"/>
                </a:ext>
              </a:extLst>
            </p:cNvPr>
            <p:cNvSpPr/>
            <p:nvPr/>
          </p:nvSpPr>
          <p:spPr>
            <a:xfrm>
              <a:off x="3385988" y="2985125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9" y="1"/>
                  </a:moveTo>
                  <a:cubicBezTo>
                    <a:pt x="256" y="1"/>
                    <a:pt x="166" y="38"/>
                    <a:pt x="102" y="102"/>
                  </a:cubicBezTo>
                  <a:cubicBezTo>
                    <a:pt x="37" y="168"/>
                    <a:pt x="1" y="258"/>
                    <a:pt x="1" y="349"/>
                  </a:cubicBezTo>
                  <a:cubicBezTo>
                    <a:pt x="1" y="442"/>
                    <a:pt x="37" y="531"/>
                    <a:pt x="102" y="596"/>
                  </a:cubicBezTo>
                  <a:cubicBezTo>
                    <a:pt x="166" y="661"/>
                    <a:pt x="256" y="699"/>
                    <a:pt x="349" y="699"/>
                  </a:cubicBezTo>
                  <a:cubicBezTo>
                    <a:pt x="440" y="699"/>
                    <a:pt x="530" y="661"/>
                    <a:pt x="596" y="596"/>
                  </a:cubicBezTo>
                  <a:cubicBezTo>
                    <a:pt x="660" y="531"/>
                    <a:pt x="697" y="442"/>
                    <a:pt x="697" y="349"/>
                  </a:cubicBezTo>
                  <a:cubicBezTo>
                    <a:pt x="697" y="258"/>
                    <a:pt x="660" y="168"/>
                    <a:pt x="596" y="102"/>
                  </a:cubicBezTo>
                  <a:cubicBezTo>
                    <a:pt x="530" y="38"/>
                    <a:pt x="440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673;p35">
              <a:extLst>
                <a:ext uri="{FF2B5EF4-FFF2-40B4-BE49-F238E27FC236}">
                  <a16:creationId xmlns:a16="http://schemas.microsoft.com/office/drawing/2014/main" id="{CA19D4DA-A450-ECCA-FDDC-424968A874C5}"/>
                </a:ext>
              </a:extLst>
            </p:cNvPr>
            <p:cNvSpPr/>
            <p:nvPr/>
          </p:nvSpPr>
          <p:spPr>
            <a:xfrm>
              <a:off x="3252013" y="2556150"/>
              <a:ext cx="446425" cy="446450"/>
            </a:xfrm>
            <a:custGeom>
              <a:avLst/>
              <a:gdLst/>
              <a:ahLst/>
              <a:cxnLst/>
              <a:rect l="l" t="t" r="r" b="b"/>
              <a:pathLst>
                <a:path w="17857" h="17858" extrusionOk="0">
                  <a:moveTo>
                    <a:pt x="8928" y="698"/>
                  </a:moveTo>
                  <a:cubicBezTo>
                    <a:pt x="9255" y="698"/>
                    <a:pt x="9521" y="964"/>
                    <a:pt x="9521" y="1291"/>
                  </a:cubicBezTo>
                  <a:cubicBezTo>
                    <a:pt x="9521" y="1619"/>
                    <a:pt x="9255" y="1885"/>
                    <a:pt x="8928" y="1885"/>
                  </a:cubicBezTo>
                  <a:cubicBezTo>
                    <a:pt x="8600" y="1885"/>
                    <a:pt x="8334" y="1619"/>
                    <a:pt x="8334" y="1291"/>
                  </a:cubicBezTo>
                  <a:cubicBezTo>
                    <a:pt x="8334" y="964"/>
                    <a:pt x="8600" y="698"/>
                    <a:pt x="8928" y="698"/>
                  </a:cubicBezTo>
                  <a:close/>
                  <a:moveTo>
                    <a:pt x="8928" y="3494"/>
                  </a:moveTo>
                  <a:cubicBezTo>
                    <a:pt x="9351" y="3494"/>
                    <a:pt x="9696" y="3839"/>
                    <a:pt x="9696" y="4262"/>
                  </a:cubicBezTo>
                  <a:cubicBezTo>
                    <a:pt x="9696" y="4685"/>
                    <a:pt x="9351" y="5029"/>
                    <a:pt x="8928" y="5029"/>
                  </a:cubicBezTo>
                  <a:cubicBezTo>
                    <a:pt x="8505" y="5029"/>
                    <a:pt x="8161" y="4685"/>
                    <a:pt x="8161" y="4262"/>
                  </a:cubicBezTo>
                  <a:cubicBezTo>
                    <a:pt x="8161" y="3839"/>
                    <a:pt x="8505" y="3494"/>
                    <a:pt x="8928" y="3494"/>
                  </a:cubicBezTo>
                  <a:close/>
                  <a:moveTo>
                    <a:pt x="5975" y="6558"/>
                  </a:moveTo>
                  <a:cubicBezTo>
                    <a:pt x="6321" y="6558"/>
                    <a:pt x="6603" y="6839"/>
                    <a:pt x="6603" y="7186"/>
                  </a:cubicBezTo>
                  <a:cubicBezTo>
                    <a:pt x="6603" y="7532"/>
                    <a:pt x="6321" y="7813"/>
                    <a:pt x="5975" y="7813"/>
                  </a:cubicBezTo>
                  <a:cubicBezTo>
                    <a:pt x="5629" y="7813"/>
                    <a:pt x="5347" y="7532"/>
                    <a:pt x="5347" y="7186"/>
                  </a:cubicBezTo>
                  <a:cubicBezTo>
                    <a:pt x="5347" y="6839"/>
                    <a:pt x="5629" y="6558"/>
                    <a:pt x="5975" y="6558"/>
                  </a:cubicBezTo>
                  <a:close/>
                  <a:moveTo>
                    <a:pt x="9750" y="5472"/>
                  </a:moveTo>
                  <a:lnTo>
                    <a:pt x="10989" y="6588"/>
                  </a:lnTo>
                  <a:cubicBezTo>
                    <a:pt x="10897" y="6768"/>
                    <a:pt x="10845" y="6971"/>
                    <a:pt x="10845" y="7186"/>
                  </a:cubicBezTo>
                  <a:cubicBezTo>
                    <a:pt x="10845" y="7413"/>
                    <a:pt x="10904" y="7627"/>
                    <a:pt x="11004" y="7813"/>
                  </a:cubicBezTo>
                  <a:lnTo>
                    <a:pt x="7141" y="7813"/>
                  </a:lnTo>
                  <a:cubicBezTo>
                    <a:pt x="7243" y="7627"/>
                    <a:pt x="7301" y="7413"/>
                    <a:pt x="7301" y="7186"/>
                  </a:cubicBezTo>
                  <a:cubicBezTo>
                    <a:pt x="7301" y="6954"/>
                    <a:pt x="7240" y="6736"/>
                    <a:pt x="7136" y="6546"/>
                  </a:cubicBezTo>
                  <a:lnTo>
                    <a:pt x="8168" y="5514"/>
                  </a:lnTo>
                  <a:cubicBezTo>
                    <a:pt x="8390" y="5648"/>
                    <a:pt x="8650" y="5727"/>
                    <a:pt x="8928" y="5727"/>
                  </a:cubicBezTo>
                  <a:cubicBezTo>
                    <a:pt x="9232" y="5727"/>
                    <a:pt x="9516" y="5632"/>
                    <a:pt x="9750" y="5472"/>
                  </a:cubicBezTo>
                  <a:close/>
                  <a:moveTo>
                    <a:pt x="12171" y="6558"/>
                  </a:moveTo>
                  <a:cubicBezTo>
                    <a:pt x="12517" y="6558"/>
                    <a:pt x="12800" y="6839"/>
                    <a:pt x="12800" y="7186"/>
                  </a:cubicBezTo>
                  <a:cubicBezTo>
                    <a:pt x="12800" y="7532"/>
                    <a:pt x="12517" y="7813"/>
                    <a:pt x="12171" y="7813"/>
                  </a:cubicBezTo>
                  <a:cubicBezTo>
                    <a:pt x="11824" y="7813"/>
                    <a:pt x="11543" y="7532"/>
                    <a:pt x="11543" y="7186"/>
                  </a:cubicBezTo>
                  <a:cubicBezTo>
                    <a:pt x="11543" y="6839"/>
                    <a:pt x="11824" y="6558"/>
                    <a:pt x="12171" y="6558"/>
                  </a:cubicBezTo>
                  <a:close/>
                  <a:moveTo>
                    <a:pt x="10338" y="8511"/>
                  </a:moveTo>
                  <a:cubicBezTo>
                    <a:pt x="9731" y="9035"/>
                    <a:pt x="9346" y="9810"/>
                    <a:pt x="9346" y="10672"/>
                  </a:cubicBezTo>
                  <a:cubicBezTo>
                    <a:pt x="9346" y="11536"/>
                    <a:pt x="9731" y="12311"/>
                    <a:pt x="10338" y="12835"/>
                  </a:cubicBezTo>
                  <a:lnTo>
                    <a:pt x="2860" y="12835"/>
                  </a:lnTo>
                  <a:cubicBezTo>
                    <a:pt x="1667" y="12835"/>
                    <a:pt x="697" y="11865"/>
                    <a:pt x="697" y="10672"/>
                  </a:cubicBezTo>
                  <a:cubicBezTo>
                    <a:pt x="697" y="9481"/>
                    <a:pt x="1667" y="8511"/>
                    <a:pt x="2860" y="8511"/>
                  </a:cubicBezTo>
                  <a:close/>
                  <a:moveTo>
                    <a:pt x="17158" y="8511"/>
                  </a:moveTo>
                  <a:lnTo>
                    <a:pt x="17158" y="9487"/>
                  </a:lnTo>
                  <a:lnTo>
                    <a:pt x="13601" y="9487"/>
                  </a:lnTo>
                  <a:cubicBezTo>
                    <a:pt x="13409" y="9487"/>
                    <a:pt x="13253" y="9643"/>
                    <a:pt x="13253" y="9836"/>
                  </a:cubicBezTo>
                  <a:cubicBezTo>
                    <a:pt x="13253" y="10029"/>
                    <a:pt x="13409" y="10185"/>
                    <a:pt x="13601" y="10185"/>
                  </a:cubicBezTo>
                  <a:lnTo>
                    <a:pt x="17158" y="10185"/>
                  </a:lnTo>
                  <a:lnTo>
                    <a:pt x="17158" y="11161"/>
                  </a:lnTo>
                  <a:lnTo>
                    <a:pt x="11979" y="11161"/>
                  </a:lnTo>
                  <a:cubicBezTo>
                    <a:pt x="11786" y="11161"/>
                    <a:pt x="11631" y="11317"/>
                    <a:pt x="11631" y="11509"/>
                  </a:cubicBezTo>
                  <a:cubicBezTo>
                    <a:pt x="11631" y="11703"/>
                    <a:pt x="11786" y="11859"/>
                    <a:pt x="11979" y="11859"/>
                  </a:cubicBezTo>
                  <a:lnTo>
                    <a:pt x="13253" y="11859"/>
                  </a:lnTo>
                  <a:lnTo>
                    <a:pt x="13253" y="12835"/>
                  </a:lnTo>
                  <a:lnTo>
                    <a:pt x="12206" y="12835"/>
                  </a:lnTo>
                  <a:cubicBezTo>
                    <a:pt x="11014" y="12835"/>
                    <a:pt x="10044" y="11865"/>
                    <a:pt x="10044" y="10672"/>
                  </a:cubicBezTo>
                  <a:cubicBezTo>
                    <a:pt x="10044" y="9481"/>
                    <a:pt x="11014" y="8511"/>
                    <a:pt x="12206" y="8511"/>
                  </a:cubicBezTo>
                  <a:close/>
                  <a:moveTo>
                    <a:pt x="17158" y="11859"/>
                  </a:moveTo>
                  <a:lnTo>
                    <a:pt x="17158" y="12835"/>
                  </a:lnTo>
                  <a:lnTo>
                    <a:pt x="16182" y="12835"/>
                  </a:lnTo>
                  <a:lnTo>
                    <a:pt x="16182" y="11859"/>
                  </a:lnTo>
                  <a:close/>
                  <a:moveTo>
                    <a:pt x="15484" y="11859"/>
                  </a:moveTo>
                  <a:lnTo>
                    <a:pt x="15484" y="15069"/>
                  </a:lnTo>
                  <a:lnTo>
                    <a:pt x="14962" y="14554"/>
                  </a:lnTo>
                  <a:cubicBezTo>
                    <a:pt x="14894" y="14487"/>
                    <a:pt x="14805" y="14454"/>
                    <a:pt x="14717" y="14454"/>
                  </a:cubicBezTo>
                  <a:cubicBezTo>
                    <a:pt x="14628" y="14454"/>
                    <a:pt x="14540" y="14487"/>
                    <a:pt x="14472" y="14554"/>
                  </a:cubicBezTo>
                  <a:lnTo>
                    <a:pt x="13949" y="15069"/>
                  </a:lnTo>
                  <a:lnTo>
                    <a:pt x="13949" y="11859"/>
                  </a:lnTo>
                  <a:close/>
                  <a:moveTo>
                    <a:pt x="17158" y="13533"/>
                  </a:moveTo>
                  <a:lnTo>
                    <a:pt x="17158" y="17160"/>
                  </a:lnTo>
                  <a:lnTo>
                    <a:pt x="10766" y="17160"/>
                  </a:lnTo>
                  <a:cubicBezTo>
                    <a:pt x="9765" y="17160"/>
                    <a:pt x="8952" y="16346"/>
                    <a:pt x="8952" y="15346"/>
                  </a:cubicBezTo>
                  <a:cubicBezTo>
                    <a:pt x="8952" y="14346"/>
                    <a:pt x="9765" y="13533"/>
                    <a:pt x="10766" y="13533"/>
                  </a:cubicBezTo>
                  <a:lnTo>
                    <a:pt x="13253" y="13533"/>
                  </a:lnTo>
                  <a:lnTo>
                    <a:pt x="13253" y="15904"/>
                  </a:lnTo>
                  <a:cubicBezTo>
                    <a:pt x="13253" y="16045"/>
                    <a:pt x="13336" y="16172"/>
                    <a:pt x="13467" y="16227"/>
                  </a:cubicBezTo>
                  <a:cubicBezTo>
                    <a:pt x="13510" y="16244"/>
                    <a:pt x="13555" y="16253"/>
                    <a:pt x="13600" y="16253"/>
                  </a:cubicBezTo>
                  <a:cubicBezTo>
                    <a:pt x="13690" y="16253"/>
                    <a:pt x="13779" y="16218"/>
                    <a:pt x="13846" y="16152"/>
                  </a:cubicBezTo>
                  <a:lnTo>
                    <a:pt x="14717" y="15292"/>
                  </a:lnTo>
                  <a:lnTo>
                    <a:pt x="15588" y="16152"/>
                  </a:lnTo>
                  <a:cubicBezTo>
                    <a:pt x="15655" y="16218"/>
                    <a:pt x="15743" y="16253"/>
                    <a:pt x="15834" y="16253"/>
                  </a:cubicBezTo>
                  <a:cubicBezTo>
                    <a:pt x="15878" y="16253"/>
                    <a:pt x="15924" y="16244"/>
                    <a:pt x="15968" y="16225"/>
                  </a:cubicBezTo>
                  <a:cubicBezTo>
                    <a:pt x="16097" y="16172"/>
                    <a:pt x="16182" y="16045"/>
                    <a:pt x="16182" y="15904"/>
                  </a:cubicBezTo>
                  <a:lnTo>
                    <a:pt x="16182" y="13533"/>
                  </a:lnTo>
                  <a:close/>
                  <a:moveTo>
                    <a:pt x="8928" y="0"/>
                  </a:moveTo>
                  <a:cubicBezTo>
                    <a:pt x="8216" y="0"/>
                    <a:pt x="7638" y="580"/>
                    <a:pt x="7638" y="1291"/>
                  </a:cubicBezTo>
                  <a:cubicBezTo>
                    <a:pt x="7638" y="1882"/>
                    <a:pt x="8037" y="2381"/>
                    <a:pt x="8579" y="2533"/>
                  </a:cubicBezTo>
                  <a:lnTo>
                    <a:pt x="8579" y="2840"/>
                  </a:lnTo>
                  <a:cubicBezTo>
                    <a:pt x="7939" y="2995"/>
                    <a:pt x="7463" y="3574"/>
                    <a:pt x="7463" y="4262"/>
                  </a:cubicBezTo>
                  <a:cubicBezTo>
                    <a:pt x="7463" y="4539"/>
                    <a:pt x="7540" y="4799"/>
                    <a:pt x="7676" y="5020"/>
                  </a:cubicBezTo>
                  <a:lnTo>
                    <a:pt x="6650" y="6046"/>
                  </a:lnTo>
                  <a:cubicBezTo>
                    <a:pt x="6452" y="5928"/>
                    <a:pt x="6222" y="5860"/>
                    <a:pt x="5975" y="5860"/>
                  </a:cubicBezTo>
                  <a:cubicBezTo>
                    <a:pt x="5244" y="5860"/>
                    <a:pt x="4650" y="6455"/>
                    <a:pt x="4650" y="7186"/>
                  </a:cubicBezTo>
                  <a:cubicBezTo>
                    <a:pt x="4650" y="7413"/>
                    <a:pt x="4707" y="7627"/>
                    <a:pt x="4809" y="7813"/>
                  </a:cubicBezTo>
                  <a:lnTo>
                    <a:pt x="2860" y="7813"/>
                  </a:lnTo>
                  <a:cubicBezTo>
                    <a:pt x="1283" y="7813"/>
                    <a:pt x="0" y="9096"/>
                    <a:pt x="0" y="10672"/>
                  </a:cubicBezTo>
                  <a:cubicBezTo>
                    <a:pt x="0" y="11703"/>
                    <a:pt x="547" y="12608"/>
                    <a:pt x="1368" y="13111"/>
                  </a:cubicBezTo>
                  <a:cubicBezTo>
                    <a:pt x="556" y="13528"/>
                    <a:pt x="0" y="14373"/>
                    <a:pt x="0" y="15346"/>
                  </a:cubicBezTo>
                  <a:cubicBezTo>
                    <a:pt x="0" y="16731"/>
                    <a:pt x="1126" y="17858"/>
                    <a:pt x="2510" y="17858"/>
                  </a:cubicBezTo>
                  <a:lnTo>
                    <a:pt x="3987" y="17858"/>
                  </a:lnTo>
                  <a:cubicBezTo>
                    <a:pt x="4179" y="17858"/>
                    <a:pt x="4336" y="17701"/>
                    <a:pt x="4336" y="17508"/>
                  </a:cubicBezTo>
                  <a:cubicBezTo>
                    <a:pt x="4336" y="17316"/>
                    <a:pt x="4179" y="17160"/>
                    <a:pt x="3987" y="17160"/>
                  </a:cubicBezTo>
                  <a:lnTo>
                    <a:pt x="2510" y="17160"/>
                  </a:lnTo>
                  <a:cubicBezTo>
                    <a:pt x="1511" y="17160"/>
                    <a:pt x="697" y="16346"/>
                    <a:pt x="697" y="15346"/>
                  </a:cubicBezTo>
                  <a:cubicBezTo>
                    <a:pt x="697" y="14346"/>
                    <a:pt x="1511" y="13533"/>
                    <a:pt x="2510" y="13533"/>
                  </a:cubicBezTo>
                  <a:lnTo>
                    <a:pt x="9032" y="13533"/>
                  </a:lnTo>
                  <a:cubicBezTo>
                    <a:pt x="8553" y="13990"/>
                    <a:pt x="8254" y="14633"/>
                    <a:pt x="8254" y="15346"/>
                  </a:cubicBezTo>
                  <a:cubicBezTo>
                    <a:pt x="8254" y="16058"/>
                    <a:pt x="8553" y="16703"/>
                    <a:pt x="9032" y="17160"/>
                  </a:cubicBezTo>
                  <a:lnTo>
                    <a:pt x="7265" y="17160"/>
                  </a:lnTo>
                  <a:cubicBezTo>
                    <a:pt x="7073" y="17160"/>
                    <a:pt x="6917" y="17316"/>
                    <a:pt x="6917" y="17508"/>
                  </a:cubicBezTo>
                  <a:cubicBezTo>
                    <a:pt x="6917" y="17701"/>
                    <a:pt x="7073" y="17858"/>
                    <a:pt x="7265" y="17858"/>
                  </a:cubicBezTo>
                  <a:lnTo>
                    <a:pt x="17507" y="17858"/>
                  </a:lnTo>
                  <a:cubicBezTo>
                    <a:pt x="17699" y="17858"/>
                    <a:pt x="17856" y="17701"/>
                    <a:pt x="17856" y="17508"/>
                  </a:cubicBezTo>
                  <a:lnTo>
                    <a:pt x="17856" y="8162"/>
                  </a:lnTo>
                  <a:cubicBezTo>
                    <a:pt x="17856" y="7970"/>
                    <a:pt x="17699" y="7813"/>
                    <a:pt x="17507" y="7813"/>
                  </a:cubicBezTo>
                  <a:lnTo>
                    <a:pt x="13338" y="7813"/>
                  </a:lnTo>
                  <a:cubicBezTo>
                    <a:pt x="13439" y="7627"/>
                    <a:pt x="13496" y="7413"/>
                    <a:pt x="13496" y="7186"/>
                  </a:cubicBezTo>
                  <a:cubicBezTo>
                    <a:pt x="13496" y="6455"/>
                    <a:pt x="12902" y="5860"/>
                    <a:pt x="12171" y="5860"/>
                  </a:cubicBezTo>
                  <a:cubicBezTo>
                    <a:pt x="11908" y="5860"/>
                    <a:pt x="11662" y="5937"/>
                    <a:pt x="11456" y="6070"/>
                  </a:cubicBezTo>
                  <a:lnTo>
                    <a:pt x="10217" y="4955"/>
                  </a:lnTo>
                  <a:cubicBezTo>
                    <a:pt x="10329" y="4748"/>
                    <a:pt x="10392" y="4513"/>
                    <a:pt x="10392" y="4262"/>
                  </a:cubicBezTo>
                  <a:cubicBezTo>
                    <a:pt x="10392" y="3574"/>
                    <a:pt x="9916" y="2995"/>
                    <a:pt x="9276" y="2840"/>
                  </a:cubicBezTo>
                  <a:lnTo>
                    <a:pt x="9276" y="2533"/>
                  </a:lnTo>
                  <a:cubicBezTo>
                    <a:pt x="9820" y="2381"/>
                    <a:pt x="10219" y="1882"/>
                    <a:pt x="10219" y="1291"/>
                  </a:cubicBezTo>
                  <a:cubicBezTo>
                    <a:pt x="10219" y="580"/>
                    <a:pt x="9640" y="0"/>
                    <a:pt x="89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674;p35">
              <a:extLst>
                <a:ext uri="{FF2B5EF4-FFF2-40B4-BE49-F238E27FC236}">
                  <a16:creationId xmlns:a16="http://schemas.microsoft.com/office/drawing/2014/main" id="{82278CF7-7889-5A98-761A-1D74B9517FFD}"/>
                </a:ext>
              </a:extLst>
            </p:cNvPr>
            <p:cNvSpPr/>
            <p:nvPr/>
          </p:nvSpPr>
          <p:spPr>
            <a:xfrm>
              <a:off x="3542763" y="279330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1"/>
                  </a:moveTo>
                  <a:cubicBezTo>
                    <a:pt x="258" y="1"/>
                    <a:pt x="168" y="39"/>
                    <a:pt x="103" y="103"/>
                  </a:cubicBezTo>
                  <a:cubicBezTo>
                    <a:pt x="37" y="168"/>
                    <a:pt x="1" y="258"/>
                    <a:pt x="1" y="350"/>
                  </a:cubicBezTo>
                  <a:cubicBezTo>
                    <a:pt x="1" y="442"/>
                    <a:pt x="37" y="531"/>
                    <a:pt x="103" y="596"/>
                  </a:cubicBezTo>
                  <a:cubicBezTo>
                    <a:pt x="168" y="661"/>
                    <a:pt x="258" y="699"/>
                    <a:pt x="349" y="699"/>
                  </a:cubicBezTo>
                  <a:cubicBezTo>
                    <a:pt x="441" y="699"/>
                    <a:pt x="531" y="661"/>
                    <a:pt x="596" y="596"/>
                  </a:cubicBezTo>
                  <a:cubicBezTo>
                    <a:pt x="660" y="531"/>
                    <a:pt x="698" y="442"/>
                    <a:pt x="698" y="350"/>
                  </a:cubicBezTo>
                  <a:cubicBezTo>
                    <a:pt x="698" y="258"/>
                    <a:pt x="660" y="168"/>
                    <a:pt x="596" y="103"/>
                  </a:cubicBezTo>
                  <a:cubicBezTo>
                    <a:pt x="531" y="39"/>
                    <a:pt x="441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C27AD4F8-083F-8ED3-B86B-4B954A684523}"/>
              </a:ext>
            </a:extLst>
          </p:cNvPr>
          <p:cNvSpPr txBox="1"/>
          <p:nvPr/>
        </p:nvSpPr>
        <p:spPr>
          <a:xfrm>
            <a:off x="2954847" y="4371913"/>
            <a:ext cx="2381727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A991F39-49A7-34B7-8DF3-27C14E047518}"/>
              </a:ext>
            </a:extLst>
          </p:cNvPr>
          <p:cNvSpPr txBox="1"/>
          <p:nvPr/>
        </p:nvSpPr>
        <p:spPr>
          <a:xfrm>
            <a:off x="5910955" y="4400842"/>
            <a:ext cx="2381727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1113C83-20F1-7499-F26A-B4A773B1504F}"/>
              </a:ext>
            </a:extLst>
          </p:cNvPr>
          <p:cNvSpPr txBox="1"/>
          <p:nvPr/>
        </p:nvSpPr>
        <p:spPr>
          <a:xfrm>
            <a:off x="8873419" y="4450795"/>
            <a:ext cx="2381727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6480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5" grpId="0"/>
      <p:bldP spid="76" grpId="0"/>
      <p:bldP spid="7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A589AD-A50F-27D9-9BFE-978354C0C71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B63137-F7DF-9240-974D-EED31D42A0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7523287" y="95463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F54844B1-11DC-38EF-E349-41806A5562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87FDAF-72B9-BF8B-6BDB-FD56FDB86B80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99D2E5-EBC6-FD54-F300-C9F950F26B84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438A4D-B94F-DF1F-2A6B-9C4A2A1BA05D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776E8D-82F5-8B0D-7A5A-C5F2EC52ED19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8F25F7-E184-9F30-4BD1-B20A08035B62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750C41-5A77-22EB-25A5-8E0EC02B2715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1B5DE37-C042-BC7C-7E43-FBEA58912E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C03DE6F-50DF-FE9F-507B-7E75BEA351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DF9AFBC-B5B6-C405-E2B7-5A827E11F14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EE8D153-C89C-778B-E58C-004549842BA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CC1E69B-B69A-AEA6-FA55-0D28AD3AE30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5B722A6-C731-62B6-149A-9E57EAA5280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93D8810-94F3-C507-490C-5E308FDC7449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94856C5-3321-7B4E-127D-BBD7C0F278C1}"/>
              </a:ext>
            </a:extLst>
          </p:cNvPr>
          <p:cNvGrpSpPr/>
          <p:nvPr/>
        </p:nvGrpSpPr>
        <p:grpSpPr>
          <a:xfrm>
            <a:off x="762846" y="2009067"/>
            <a:ext cx="2066170" cy="2302033"/>
            <a:chOff x="2568641" y="2089367"/>
            <a:chExt cx="2066170" cy="2302033"/>
          </a:xfrm>
        </p:grpSpPr>
        <p:pic>
          <p:nvPicPr>
            <p:cNvPr id="17" name="Google Shape;825;p57">
              <a:extLst>
                <a:ext uri="{FF2B5EF4-FFF2-40B4-BE49-F238E27FC236}">
                  <a16:creationId xmlns:a16="http://schemas.microsoft.com/office/drawing/2014/main" id="{70D15EF2-ABCD-DA93-0DFC-9B8488171A4A}"/>
                </a:ext>
              </a:extLst>
            </p:cNvPr>
            <p:cNvPicPr preferRelativeResize="0"/>
            <p:nvPr/>
          </p:nvPicPr>
          <p:blipFill>
            <a:blip r:embed="rId12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68641" y="2089367"/>
              <a:ext cx="2066170" cy="12116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826;p57">
              <a:extLst>
                <a:ext uri="{FF2B5EF4-FFF2-40B4-BE49-F238E27FC236}">
                  <a16:creationId xmlns:a16="http://schemas.microsoft.com/office/drawing/2014/main" id="{B925AC29-7738-8883-BE84-2081D1BC64AD}"/>
                </a:ext>
              </a:extLst>
            </p:cNvPr>
            <p:cNvPicPr preferRelativeResize="0"/>
            <p:nvPr/>
          </p:nvPicPr>
          <p:blipFill rotWithShape="1">
            <a:blip r:embed="rId13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920726" y="3029100"/>
              <a:ext cx="1362000" cy="1362300"/>
            </a:xfrm>
            <a:prstGeom prst="ellipse">
              <a:avLst/>
            </a:prstGeom>
            <a:noFill/>
            <a:ln w="76200" cap="flat" cmpd="sng">
              <a:solidFill>
                <a:srgbClr val="4ABDCF"/>
              </a:solidFill>
              <a:prstDash val="solid"/>
              <a:round/>
              <a:headEnd type="none" w="sm" len="sm"/>
              <a:tailEnd type="none" w="sm" len="sm"/>
            </a:ln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01D855B-477A-A85A-7E91-C87D3DA8A5DA}"/>
              </a:ext>
            </a:extLst>
          </p:cNvPr>
          <p:cNvGrpSpPr/>
          <p:nvPr/>
        </p:nvGrpSpPr>
        <p:grpSpPr>
          <a:xfrm>
            <a:off x="3979912" y="1823862"/>
            <a:ext cx="1504054" cy="2567538"/>
            <a:chOff x="4654187" y="1823862"/>
            <a:chExt cx="1504054" cy="2567538"/>
          </a:xfrm>
        </p:grpSpPr>
        <p:pic>
          <p:nvPicPr>
            <p:cNvPr id="23" name="Google Shape;830;p57">
              <a:extLst>
                <a:ext uri="{FF2B5EF4-FFF2-40B4-BE49-F238E27FC236}">
                  <a16:creationId xmlns:a16="http://schemas.microsoft.com/office/drawing/2014/main" id="{5309758C-4A9B-BFE8-2BA3-3F5856851D5F}"/>
                </a:ext>
              </a:extLst>
            </p:cNvPr>
            <p:cNvPicPr preferRelativeResize="0"/>
            <p:nvPr/>
          </p:nvPicPr>
          <p:blipFill>
            <a:blip r:embed="rId14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54187" y="1823862"/>
              <a:ext cx="1504054" cy="15820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Google Shape;827;p57">
              <a:extLst>
                <a:ext uri="{FF2B5EF4-FFF2-40B4-BE49-F238E27FC236}">
                  <a16:creationId xmlns:a16="http://schemas.microsoft.com/office/drawing/2014/main" id="{64AF1362-CF94-3397-710D-6AFD0B1A57D4}"/>
                </a:ext>
              </a:extLst>
            </p:cNvPr>
            <p:cNvPicPr preferRelativeResize="0"/>
            <p:nvPr/>
          </p:nvPicPr>
          <p:blipFill rotWithShape="1">
            <a:blip r:embed="rId15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15200" y="3029100"/>
              <a:ext cx="1362000" cy="1362300"/>
            </a:xfrm>
            <a:prstGeom prst="ellipse">
              <a:avLst/>
            </a:prstGeom>
            <a:noFill/>
            <a:ln w="76200" cap="flat" cmpd="sng">
              <a:solidFill>
                <a:srgbClr val="4ABDCF"/>
              </a:solidFill>
              <a:prstDash val="solid"/>
              <a:round/>
              <a:headEnd type="none" w="sm" len="sm"/>
              <a:tailEnd type="none" w="sm" len="sm"/>
            </a:ln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F146095-DB82-E7CF-8673-3F16D2C08AE5}"/>
              </a:ext>
            </a:extLst>
          </p:cNvPr>
          <p:cNvGrpSpPr/>
          <p:nvPr/>
        </p:nvGrpSpPr>
        <p:grpSpPr>
          <a:xfrm>
            <a:off x="6217757" y="1701382"/>
            <a:ext cx="2212953" cy="2653567"/>
            <a:chOff x="5750388" y="1737833"/>
            <a:chExt cx="2212953" cy="2653567"/>
          </a:xfrm>
        </p:grpSpPr>
        <p:pic>
          <p:nvPicPr>
            <p:cNvPr id="24" name="Google Shape;831;p57">
              <a:extLst>
                <a:ext uri="{FF2B5EF4-FFF2-40B4-BE49-F238E27FC236}">
                  <a16:creationId xmlns:a16="http://schemas.microsoft.com/office/drawing/2014/main" id="{9B003C09-1AE1-8EC7-6150-956B40FDA754}"/>
                </a:ext>
              </a:extLst>
            </p:cNvPr>
            <p:cNvPicPr preferRelativeResize="0"/>
            <p:nvPr/>
          </p:nvPicPr>
          <p:blipFill>
            <a:blip r:embed="rId16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153789">
              <a:off x="5750388" y="1737833"/>
              <a:ext cx="2212953" cy="1889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Google Shape;828;p57">
              <a:extLst>
                <a:ext uri="{FF2B5EF4-FFF2-40B4-BE49-F238E27FC236}">
                  <a16:creationId xmlns:a16="http://schemas.microsoft.com/office/drawing/2014/main" id="{28930F2E-5BA8-5C8C-CEF8-7E5707EB360B}"/>
                </a:ext>
              </a:extLst>
            </p:cNvPr>
            <p:cNvPicPr preferRelativeResize="0"/>
            <p:nvPr/>
          </p:nvPicPr>
          <p:blipFill rotWithShape="1">
            <a:blip r:embed="rId17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99550" y="3029100"/>
              <a:ext cx="1362000" cy="1362300"/>
            </a:xfrm>
            <a:prstGeom prst="ellipse">
              <a:avLst/>
            </a:prstGeom>
            <a:noFill/>
            <a:ln w="76200" cap="flat" cmpd="sng">
              <a:solidFill>
                <a:srgbClr val="4ABDCF"/>
              </a:solidFill>
              <a:prstDash val="solid"/>
              <a:round/>
              <a:headEnd type="none" w="sm" len="sm"/>
              <a:tailEnd type="none" w="sm" len="sm"/>
            </a:ln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45646E6-FB8B-DF43-E911-9DB95F066517}"/>
              </a:ext>
            </a:extLst>
          </p:cNvPr>
          <p:cNvGrpSpPr/>
          <p:nvPr/>
        </p:nvGrpSpPr>
        <p:grpSpPr>
          <a:xfrm>
            <a:off x="9892914" y="1921252"/>
            <a:ext cx="1362000" cy="2433696"/>
            <a:chOff x="8273776" y="1957704"/>
            <a:chExt cx="1362000" cy="2433696"/>
          </a:xfrm>
        </p:grpSpPr>
        <p:pic>
          <p:nvPicPr>
            <p:cNvPr id="25" name="Google Shape;832;p57">
              <a:extLst>
                <a:ext uri="{FF2B5EF4-FFF2-40B4-BE49-F238E27FC236}">
                  <a16:creationId xmlns:a16="http://schemas.microsoft.com/office/drawing/2014/main" id="{9AB10EB1-216E-C81A-B0E8-360B191C5D34}"/>
                </a:ext>
              </a:extLst>
            </p:cNvPr>
            <p:cNvPicPr preferRelativeResize="0"/>
            <p:nvPr/>
          </p:nvPicPr>
          <p:blipFill>
            <a:blip r:embed="rId18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97390" y="1957704"/>
              <a:ext cx="1314772" cy="13872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829;p57">
              <a:extLst>
                <a:ext uri="{FF2B5EF4-FFF2-40B4-BE49-F238E27FC236}">
                  <a16:creationId xmlns:a16="http://schemas.microsoft.com/office/drawing/2014/main" id="{96BBD1A1-1CFA-A0C8-D29F-67A69CA2B5F3}"/>
                </a:ext>
              </a:extLst>
            </p:cNvPr>
            <p:cNvPicPr preferRelativeResize="0"/>
            <p:nvPr/>
          </p:nvPicPr>
          <p:blipFill rotWithShape="1">
            <a:blip r:embed="rId19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73776" y="3029100"/>
              <a:ext cx="1362000" cy="1362300"/>
            </a:xfrm>
            <a:prstGeom prst="ellipse">
              <a:avLst/>
            </a:prstGeom>
            <a:noFill/>
            <a:ln w="76200" cap="flat" cmpd="sng">
              <a:solidFill>
                <a:srgbClr val="4ABDCF"/>
              </a:solidFill>
              <a:prstDash val="solid"/>
              <a:round/>
              <a:headEnd type="none" w="sm" len="sm"/>
              <a:tailEnd type="none" w="sm" len="sm"/>
            </a:ln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D9DAB8A9-D591-3842-F2D2-EE5EB01B1961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C093123-9AA4-E2D3-7F4E-4DE32B3B0AA5}"/>
              </a:ext>
            </a:extLst>
          </p:cNvPr>
          <p:cNvSpPr txBox="1"/>
          <p:nvPr/>
        </p:nvSpPr>
        <p:spPr>
          <a:xfrm>
            <a:off x="9478523" y="4495984"/>
            <a:ext cx="237932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BED2AD2-F1E5-B583-4136-3B7F2B03EF24}"/>
              </a:ext>
            </a:extLst>
          </p:cNvPr>
          <p:cNvSpPr txBox="1"/>
          <p:nvPr/>
        </p:nvSpPr>
        <p:spPr>
          <a:xfrm>
            <a:off x="644159" y="4495984"/>
            <a:ext cx="237932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4E414B4-B146-B732-9385-EF8D8EF2395A}"/>
              </a:ext>
            </a:extLst>
          </p:cNvPr>
          <p:cNvSpPr txBox="1"/>
          <p:nvPr/>
        </p:nvSpPr>
        <p:spPr>
          <a:xfrm>
            <a:off x="6533735" y="4495984"/>
            <a:ext cx="237932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9D32412-98F5-F903-8A8B-F7139E5A3ACF}"/>
              </a:ext>
            </a:extLst>
          </p:cNvPr>
          <p:cNvSpPr txBox="1"/>
          <p:nvPr/>
        </p:nvSpPr>
        <p:spPr>
          <a:xfrm>
            <a:off x="3588947" y="4495984"/>
            <a:ext cx="237932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119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3" grpId="0"/>
      <p:bldP spid="34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A589AD-A50F-27D9-9BFE-978354C0C71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B63137-F7DF-9240-974D-EED31D42A0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7523287" y="95463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F54844B1-11DC-38EF-E349-41806A5562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87FDAF-72B9-BF8B-6BDB-FD56FDB86B80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99D2E5-EBC6-FD54-F300-C9F950F26B84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438A4D-B94F-DF1F-2A6B-9C4A2A1BA05D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776E8D-82F5-8B0D-7A5A-C5F2EC52ED19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8F25F7-E184-9F30-4BD1-B20A08035B62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750C41-5A77-22EB-25A5-8E0EC02B2715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1B5DE37-C042-BC7C-7E43-FBEA58912E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C03DE6F-50DF-FE9F-507B-7E75BEA351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DF9AFBC-B5B6-C405-E2B7-5A827E11F14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EE8D153-C89C-778B-E58C-004549842BA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CC1E69B-B69A-AEA6-FA55-0D28AD3AE30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5B722A6-C731-62B6-149A-9E57EAA5280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93D8810-94F3-C507-490C-5E308FDC7449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D3589B3-F6AE-27BE-665F-24432511E81C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E4755A71-6A3A-5F6A-E689-82C57288B8F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flipH="1">
            <a:off x="6356849" y="1955441"/>
            <a:ext cx="5413621" cy="4432204"/>
          </a:xfrm>
          <a:prstGeom prst="rect">
            <a:avLst/>
          </a:prstGeom>
        </p:spPr>
      </p:pic>
      <p:grpSp>
        <p:nvGrpSpPr>
          <p:cNvPr id="899" name="Google Shape;1593;p35">
            <a:extLst>
              <a:ext uri="{FF2B5EF4-FFF2-40B4-BE49-F238E27FC236}">
                <a16:creationId xmlns:a16="http://schemas.microsoft.com/office/drawing/2014/main" id="{4F347FA9-ED6B-3F31-1631-F93858C6A9F6}"/>
              </a:ext>
            </a:extLst>
          </p:cNvPr>
          <p:cNvGrpSpPr/>
          <p:nvPr/>
        </p:nvGrpSpPr>
        <p:grpSpPr>
          <a:xfrm>
            <a:off x="1521984" y="4168761"/>
            <a:ext cx="445355" cy="443165"/>
            <a:chOff x="3952788" y="3276850"/>
            <a:chExt cx="447375" cy="445175"/>
          </a:xfrm>
        </p:grpSpPr>
        <p:sp>
          <p:nvSpPr>
            <p:cNvPr id="900" name="Google Shape;1594;p35">
              <a:extLst>
                <a:ext uri="{FF2B5EF4-FFF2-40B4-BE49-F238E27FC236}">
                  <a16:creationId xmlns:a16="http://schemas.microsoft.com/office/drawing/2014/main" id="{B4BD8EA2-C72F-4B58-AC58-6796A8A0DF34}"/>
                </a:ext>
              </a:extLst>
            </p:cNvPr>
            <p:cNvSpPr/>
            <p:nvPr/>
          </p:nvSpPr>
          <p:spPr>
            <a:xfrm>
              <a:off x="4288863" y="3379450"/>
              <a:ext cx="17400" cy="17400"/>
            </a:xfrm>
            <a:custGeom>
              <a:avLst/>
              <a:gdLst/>
              <a:ahLst/>
              <a:cxnLst/>
              <a:rect l="l" t="t" r="r" b="b"/>
              <a:pathLst>
                <a:path w="696" h="696" extrusionOk="0">
                  <a:moveTo>
                    <a:pt x="347" y="1"/>
                  </a:moveTo>
                  <a:cubicBezTo>
                    <a:pt x="256" y="1"/>
                    <a:pt x="167" y="37"/>
                    <a:pt x="101" y="102"/>
                  </a:cubicBezTo>
                  <a:cubicBezTo>
                    <a:pt x="37" y="166"/>
                    <a:pt x="0" y="256"/>
                    <a:pt x="0" y="348"/>
                  </a:cubicBezTo>
                  <a:cubicBezTo>
                    <a:pt x="0" y="440"/>
                    <a:pt x="37" y="529"/>
                    <a:pt x="101" y="593"/>
                  </a:cubicBezTo>
                  <a:cubicBezTo>
                    <a:pt x="166" y="658"/>
                    <a:pt x="256" y="696"/>
                    <a:pt x="347" y="696"/>
                  </a:cubicBezTo>
                  <a:cubicBezTo>
                    <a:pt x="440" y="696"/>
                    <a:pt x="530" y="658"/>
                    <a:pt x="594" y="593"/>
                  </a:cubicBezTo>
                  <a:cubicBezTo>
                    <a:pt x="659" y="529"/>
                    <a:pt x="695" y="440"/>
                    <a:pt x="695" y="348"/>
                  </a:cubicBezTo>
                  <a:cubicBezTo>
                    <a:pt x="695" y="256"/>
                    <a:pt x="659" y="166"/>
                    <a:pt x="594" y="102"/>
                  </a:cubicBezTo>
                  <a:cubicBezTo>
                    <a:pt x="528" y="37"/>
                    <a:pt x="440" y="1"/>
                    <a:pt x="3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1595;p35">
              <a:extLst>
                <a:ext uri="{FF2B5EF4-FFF2-40B4-BE49-F238E27FC236}">
                  <a16:creationId xmlns:a16="http://schemas.microsoft.com/office/drawing/2014/main" id="{82674F22-82FF-7A50-0F7D-589FCC3DFB3A}"/>
                </a:ext>
              </a:extLst>
            </p:cNvPr>
            <p:cNvSpPr/>
            <p:nvPr/>
          </p:nvSpPr>
          <p:spPr>
            <a:xfrm>
              <a:off x="3952788" y="3276850"/>
              <a:ext cx="447375" cy="445175"/>
            </a:xfrm>
            <a:custGeom>
              <a:avLst/>
              <a:gdLst/>
              <a:ahLst/>
              <a:cxnLst/>
              <a:rect l="l" t="t" r="r" b="b"/>
              <a:pathLst>
                <a:path w="17895" h="17807" extrusionOk="0">
                  <a:moveTo>
                    <a:pt x="13929" y="695"/>
                  </a:moveTo>
                  <a:cubicBezTo>
                    <a:pt x="14198" y="695"/>
                    <a:pt x="14417" y="915"/>
                    <a:pt x="14417" y="1183"/>
                  </a:cubicBezTo>
                  <a:cubicBezTo>
                    <a:pt x="14417" y="1452"/>
                    <a:pt x="14198" y="1669"/>
                    <a:pt x="13929" y="1669"/>
                  </a:cubicBezTo>
                  <a:lnTo>
                    <a:pt x="10313" y="1669"/>
                  </a:lnTo>
                  <a:cubicBezTo>
                    <a:pt x="10044" y="1669"/>
                    <a:pt x="9826" y="1452"/>
                    <a:pt x="9826" y="1183"/>
                  </a:cubicBezTo>
                  <a:cubicBezTo>
                    <a:pt x="9826" y="915"/>
                    <a:pt x="10044" y="695"/>
                    <a:pt x="10313" y="695"/>
                  </a:cubicBezTo>
                  <a:close/>
                  <a:moveTo>
                    <a:pt x="7752" y="2643"/>
                  </a:moveTo>
                  <a:cubicBezTo>
                    <a:pt x="8021" y="2643"/>
                    <a:pt x="8240" y="2862"/>
                    <a:pt x="8240" y="3131"/>
                  </a:cubicBezTo>
                  <a:cubicBezTo>
                    <a:pt x="8240" y="3399"/>
                    <a:pt x="8021" y="3617"/>
                    <a:pt x="7752" y="3617"/>
                  </a:cubicBezTo>
                  <a:lnTo>
                    <a:pt x="4135" y="3617"/>
                  </a:lnTo>
                  <a:cubicBezTo>
                    <a:pt x="3867" y="3617"/>
                    <a:pt x="3649" y="3399"/>
                    <a:pt x="3649" y="3131"/>
                  </a:cubicBezTo>
                  <a:cubicBezTo>
                    <a:pt x="3649" y="2862"/>
                    <a:pt x="3867" y="2643"/>
                    <a:pt x="4135" y="2643"/>
                  </a:cubicBezTo>
                  <a:close/>
                  <a:moveTo>
                    <a:pt x="7266" y="4312"/>
                  </a:moveTo>
                  <a:lnTo>
                    <a:pt x="7266" y="9187"/>
                  </a:lnTo>
                  <a:cubicBezTo>
                    <a:pt x="7266" y="9247"/>
                    <a:pt x="7282" y="9308"/>
                    <a:pt x="7313" y="9360"/>
                  </a:cubicBezTo>
                  <a:lnTo>
                    <a:pt x="8892" y="12097"/>
                  </a:lnTo>
                  <a:cubicBezTo>
                    <a:pt x="8778" y="12278"/>
                    <a:pt x="8533" y="12584"/>
                    <a:pt x="8123" y="12724"/>
                  </a:cubicBezTo>
                  <a:cubicBezTo>
                    <a:pt x="7973" y="12774"/>
                    <a:pt x="7813" y="12800"/>
                    <a:pt x="7642" y="12800"/>
                  </a:cubicBezTo>
                  <a:cubicBezTo>
                    <a:pt x="7233" y="12800"/>
                    <a:pt x="6767" y="12654"/>
                    <a:pt x="6249" y="12364"/>
                  </a:cubicBezTo>
                  <a:cubicBezTo>
                    <a:pt x="5373" y="11875"/>
                    <a:pt x="4617" y="11722"/>
                    <a:pt x="4014" y="11722"/>
                  </a:cubicBezTo>
                  <a:cubicBezTo>
                    <a:pt x="3690" y="11722"/>
                    <a:pt x="3410" y="11766"/>
                    <a:pt x="3180" y="11826"/>
                  </a:cubicBezTo>
                  <a:cubicBezTo>
                    <a:pt x="3169" y="11828"/>
                    <a:pt x="3159" y="11831"/>
                    <a:pt x="3147" y="11835"/>
                  </a:cubicBezTo>
                  <a:lnTo>
                    <a:pt x="4576" y="9360"/>
                  </a:lnTo>
                  <a:cubicBezTo>
                    <a:pt x="4606" y="9308"/>
                    <a:pt x="4623" y="9247"/>
                    <a:pt x="4623" y="9187"/>
                  </a:cubicBezTo>
                  <a:lnTo>
                    <a:pt x="4623" y="4312"/>
                  </a:lnTo>
                  <a:lnTo>
                    <a:pt x="5313" y="4312"/>
                  </a:lnTo>
                  <a:lnTo>
                    <a:pt x="5313" y="6081"/>
                  </a:lnTo>
                  <a:cubicBezTo>
                    <a:pt x="5313" y="6274"/>
                    <a:pt x="5469" y="6430"/>
                    <a:pt x="5661" y="6430"/>
                  </a:cubicBezTo>
                  <a:cubicBezTo>
                    <a:pt x="5854" y="6430"/>
                    <a:pt x="6010" y="6274"/>
                    <a:pt x="6010" y="6081"/>
                  </a:cubicBezTo>
                  <a:lnTo>
                    <a:pt x="6010" y="4312"/>
                  </a:lnTo>
                  <a:close/>
                  <a:moveTo>
                    <a:pt x="4013" y="12415"/>
                  </a:moveTo>
                  <a:cubicBezTo>
                    <a:pt x="4525" y="12415"/>
                    <a:pt x="5161" y="12552"/>
                    <a:pt x="5909" y="12970"/>
                  </a:cubicBezTo>
                  <a:cubicBezTo>
                    <a:pt x="6534" y="13320"/>
                    <a:pt x="7114" y="13496"/>
                    <a:pt x="7643" y="13496"/>
                  </a:cubicBezTo>
                  <a:cubicBezTo>
                    <a:pt x="7894" y="13496"/>
                    <a:pt x="8133" y="13457"/>
                    <a:pt x="8360" y="13377"/>
                  </a:cubicBezTo>
                  <a:cubicBezTo>
                    <a:pt x="8774" y="13234"/>
                    <a:pt x="9070" y="12983"/>
                    <a:pt x="9270" y="12751"/>
                  </a:cubicBezTo>
                  <a:lnTo>
                    <a:pt x="10994" y="15737"/>
                  </a:lnTo>
                  <a:cubicBezTo>
                    <a:pt x="11160" y="16024"/>
                    <a:pt x="11160" y="16367"/>
                    <a:pt x="10994" y="16653"/>
                  </a:cubicBezTo>
                  <a:cubicBezTo>
                    <a:pt x="10828" y="16939"/>
                    <a:pt x="10532" y="17112"/>
                    <a:pt x="10201" y="17112"/>
                  </a:cubicBezTo>
                  <a:lnTo>
                    <a:pt x="1687" y="17112"/>
                  </a:lnTo>
                  <a:cubicBezTo>
                    <a:pt x="1356" y="17112"/>
                    <a:pt x="1059" y="16939"/>
                    <a:pt x="895" y="16653"/>
                  </a:cubicBezTo>
                  <a:cubicBezTo>
                    <a:pt x="729" y="16367"/>
                    <a:pt x="729" y="16024"/>
                    <a:pt x="895" y="15737"/>
                  </a:cubicBezTo>
                  <a:lnTo>
                    <a:pt x="2537" y="12891"/>
                  </a:lnTo>
                  <a:cubicBezTo>
                    <a:pt x="2670" y="12781"/>
                    <a:pt x="3177" y="12415"/>
                    <a:pt x="4013" y="12415"/>
                  </a:cubicBezTo>
                  <a:close/>
                  <a:moveTo>
                    <a:pt x="10313" y="0"/>
                  </a:moveTo>
                  <a:cubicBezTo>
                    <a:pt x="9660" y="0"/>
                    <a:pt x="9131" y="531"/>
                    <a:pt x="9131" y="1183"/>
                  </a:cubicBezTo>
                  <a:cubicBezTo>
                    <a:pt x="9131" y="1763"/>
                    <a:pt x="9552" y="2248"/>
                    <a:pt x="10104" y="2347"/>
                  </a:cubicBezTo>
                  <a:lnTo>
                    <a:pt x="10104" y="6623"/>
                  </a:lnTo>
                  <a:cubicBezTo>
                    <a:pt x="9297" y="6925"/>
                    <a:pt x="8561" y="7411"/>
                    <a:pt x="7961" y="8033"/>
                  </a:cubicBezTo>
                  <a:lnTo>
                    <a:pt x="7961" y="4295"/>
                  </a:lnTo>
                  <a:cubicBezTo>
                    <a:pt x="8514" y="4194"/>
                    <a:pt x="8935" y="3711"/>
                    <a:pt x="8935" y="3131"/>
                  </a:cubicBezTo>
                  <a:cubicBezTo>
                    <a:pt x="8935" y="2479"/>
                    <a:pt x="8404" y="1948"/>
                    <a:pt x="7752" y="1948"/>
                  </a:cubicBezTo>
                  <a:lnTo>
                    <a:pt x="4135" y="1948"/>
                  </a:lnTo>
                  <a:cubicBezTo>
                    <a:pt x="3484" y="1948"/>
                    <a:pt x="2954" y="2479"/>
                    <a:pt x="2954" y="3131"/>
                  </a:cubicBezTo>
                  <a:cubicBezTo>
                    <a:pt x="2954" y="3711"/>
                    <a:pt x="3374" y="4194"/>
                    <a:pt x="3928" y="4295"/>
                  </a:cubicBezTo>
                  <a:lnTo>
                    <a:pt x="3928" y="9093"/>
                  </a:lnTo>
                  <a:lnTo>
                    <a:pt x="1961" y="12498"/>
                  </a:lnTo>
                  <a:lnTo>
                    <a:pt x="1960" y="12501"/>
                  </a:lnTo>
                  <a:lnTo>
                    <a:pt x="292" y="15389"/>
                  </a:lnTo>
                  <a:cubicBezTo>
                    <a:pt x="1" y="15895"/>
                    <a:pt x="1" y="16496"/>
                    <a:pt x="292" y="17001"/>
                  </a:cubicBezTo>
                  <a:cubicBezTo>
                    <a:pt x="583" y="17505"/>
                    <a:pt x="1105" y="17807"/>
                    <a:pt x="1687" y="17807"/>
                  </a:cubicBezTo>
                  <a:lnTo>
                    <a:pt x="10201" y="17807"/>
                  </a:lnTo>
                  <a:cubicBezTo>
                    <a:pt x="10434" y="17807"/>
                    <a:pt x="10657" y="17757"/>
                    <a:pt x="10860" y="17667"/>
                  </a:cubicBezTo>
                  <a:cubicBezTo>
                    <a:pt x="11271" y="17760"/>
                    <a:pt x="11696" y="17807"/>
                    <a:pt x="12121" y="17807"/>
                  </a:cubicBezTo>
                  <a:cubicBezTo>
                    <a:pt x="13607" y="17807"/>
                    <a:pt x="15019" y="17243"/>
                    <a:pt x="16095" y="16221"/>
                  </a:cubicBezTo>
                  <a:cubicBezTo>
                    <a:pt x="16234" y="16090"/>
                    <a:pt x="16241" y="15869"/>
                    <a:pt x="16108" y="15730"/>
                  </a:cubicBezTo>
                  <a:cubicBezTo>
                    <a:pt x="16039" y="15658"/>
                    <a:pt x="15948" y="15621"/>
                    <a:pt x="15856" y="15621"/>
                  </a:cubicBezTo>
                  <a:cubicBezTo>
                    <a:pt x="15770" y="15621"/>
                    <a:pt x="15684" y="15653"/>
                    <a:pt x="15616" y="15717"/>
                  </a:cubicBezTo>
                  <a:cubicBezTo>
                    <a:pt x="14669" y="16616"/>
                    <a:pt x="13428" y="17112"/>
                    <a:pt x="12121" y="17112"/>
                  </a:cubicBezTo>
                  <a:cubicBezTo>
                    <a:pt x="11930" y="17112"/>
                    <a:pt x="11739" y="17100"/>
                    <a:pt x="11549" y="17079"/>
                  </a:cubicBezTo>
                  <a:cubicBezTo>
                    <a:pt x="11565" y="17053"/>
                    <a:pt x="11582" y="17028"/>
                    <a:pt x="11597" y="17001"/>
                  </a:cubicBezTo>
                  <a:cubicBezTo>
                    <a:pt x="11888" y="16496"/>
                    <a:pt x="11888" y="15895"/>
                    <a:pt x="11597" y="15389"/>
                  </a:cubicBezTo>
                  <a:lnTo>
                    <a:pt x="9600" y="11931"/>
                  </a:lnTo>
                  <a:cubicBezTo>
                    <a:pt x="9595" y="11919"/>
                    <a:pt x="9588" y="11909"/>
                    <a:pt x="9581" y="11899"/>
                  </a:cubicBezTo>
                  <a:lnTo>
                    <a:pt x="9194" y="11230"/>
                  </a:lnTo>
                  <a:cubicBezTo>
                    <a:pt x="9458" y="11048"/>
                    <a:pt x="10045" y="10728"/>
                    <a:pt x="10914" y="10728"/>
                  </a:cubicBezTo>
                  <a:cubicBezTo>
                    <a:pt x="11544" y="10728"/>
                    <a:pt x="12323" y="10896"/>
                    <a:pt x="13235" y="11406"/>
                  </a:cubicBezTo>
                  <a:cubicBezTo>
                    <a:pt x="13979" y="11822"/>
                    <a:pt x="14669" y="12031"/>
                    <a:pt x="15297" y="12031"/>
                  </a:cubicBezTo>
                  <a:cubicBezTo>
                    <a:pt x="15591" y="12031"/>
                    <a:pt x="15872" y="11984"/>
                    <a:pt x="16138" y="11893"/>
                  </a:cubicBezTo>
                  <a:cubicBezTo>
                    <a:pt x="16579" y="11740"/>
                    <a:pt x="16904" y="11484"/>
                    <a:pt x="17137" y="11236"/>
                  </a:cubicBezTo>
                  <a:cubicBezTo>
                    <a:pt x="17178" y="11496"/>
                    <a:pt x="17199" y="11764"/>
                    <a:pt x="17199" y="12033"/>
                  </a:cubicBezTo>
                  <a:cubicBezTo>
                    <a:pt x="17199" y="12539"/>
                    <a:pt x="17125" y="13038"/>
                    <a:pt x="16979" y="13516"/>
                  </a:cubicBezTo>
                  <a:cubicBezTo>
                    <a:pt x="16923" y="13701"/>
                    <a:pt x="17026" y="13895"/>
                    <a:pt x="17211" y="13951"/>
                  </a:cubicBezTo>
                  <a:cubicBezTo>
                    <a:pt x="17244" y="13961"/>
                    <a:pt x="17278" y="13966"/>
                    <a:pt x="17312" y="13966"/>
                  </a:cubicBezTo>
                  <a:cubicBezTo>
                    <a:pt x="17460" y="13966"/>
                    <a:pt x="17598" y="13870"/>
                    <a:pt x="17644" y="13720"/>
                  </a:cubicBezTo>
                  <a:cubicBezTo>
                    <a:pt x="17811" y="13176"/>
                    <a:pt x="17895" y="12608"/>
                    <a:pt x="17895" y="12033"/>
                  </a:cubicBezTo>
                  <a:cubicBezTo>
                    <a:pt x="17895" y="10788"/>
                    <a:pt x="17504" y="9602"/>
                    <a:pt x="16766" y="8604"/>
                  </a:cubicBezTo>
                  <a:cubicBezTo>
                    <a:pt x="16092" y="7695"/>
                    <a:pt x="15188" y="7013"/>
                    <a:pt x="14138" y="6623"/>
                  </a:cubicBezTo>
                  <a:lnTo>
                    <a:pt x="14138" y="5774"/>
                  </a:lnTo>
                  <a:cubicBezTo>
                    <a:pt x="14138" y="5581"/>
                    <a:pt x="13983" y="5425"/>
                    <a:pt x="13791" y="5425"/>
                  </a:cubicBezTo>
                  <a:cubicBezTo>
                    <a:pt x="13599" y="5425"/>
                    <a:pt x="13443" y="5581"/>
                    <a:pt x="13443" y="5774"/>
                  </a:cubicBezTo>
                  <a:lnTo>
                    <a:pt x="13443" y="6870"/>
                  </a:lnTo>
                  <a:cubicBezTo>
                    <a:pt x="13443" y="7021"/>
                    <a:pt x="13541" y="7155"/>
                    <a:pt x="13684" y="7201"/>
                  </a:cubicBezTo>
                  <a:cubicBezTo>
                    <a:pt x="15234" y="7702"/>
                    <a:pt x="16409" y="8889"/>
                    <a:pt x="16919" y="10364"/>
                  </a:cubicBezTo>
                  <a:cubicBezTo>
                    <a:pt x="16808" y="10563"/>
                    <a:pt x="16493" y="11033"/>
                    <a:pt x="15911" y="11236"/>
                  </a:cubicBezTo>
                  <a:cubicBezTo>
                    <a:pt x="15720" y="11302"/>
                    <a:pt x="15515" y="11335"/>
                    <a:pt x="15297" y="11335"/>
                  </a:cubicBezTo>
                  <a:cubicBezTo>
                    <a:pt x="14790" y="11335"/>
                    <a:pt x="14214" y="11156"/>
                    <a:pt x="13575" y="10799"/>
                  </a:cubicBezTo>
                  <a:cubicBezTo>
                    <a:pt x="12530" y="10214"/>
                    <a:pt x="11628" y="10032"/>
                    <a:pt x="10910" y="10032"/>
                  </a:cubicBezTo>
                  <a:cubicBezTo>
                    <a:pt x="10525" y="10032"/>
                    <a:pt x="10193" y="10085"/>
                    <a:pt x="9920" y="10155"/>
                  </a:cubicBezTo>
                  <a:cubicBezTo>
                    <a:pt x="9439" y="10279"/>
                    <a:pt x="9077" y="10474"/>
                    <a:pt x="8847" y="10628"/>
                  </a:cubicBezTo>
                  <a:lnTo>
                    <a:pt x="7970" y="9109"/>
                  </a:lnTo>
                  <a:cubicBezTo>
                    <a:pt x="7971" y="9107"/>
                    <a:pt x="7972" y="9105"/>
                    <a:pt x="7974" y="9104"/>
                  </a:cubicBezTo>
                  <a:cubicBezTo>
                    <a:pt x="8606" y="8211"/>
                    <a:pt x="9524" y="7535"/>
                    <a:pt x="10560" y="7201"/>
                  </a:cubicBezTo>
                  <a:cubicBezTo>
                    <a:pt x="10703" y="7155"/>
                    <a:pt x="10800" y="7021"/>
                    <a:pt x="10800" y="6870"/>
                  </a:cubicBezTo>
                  <a:lnTo>
                    <a:pt x="10800" y="2365"/>
                  </a:lnTo>
                  <a:lnTo>
                    <a:pt x="13443" y="2365"/>
                  </a:lnTo>
                  <a:lnTo>
                    <a:pt x="13443" y="3131"/>
                  </a:lnTo>
                  <a:cubicBezTo>
                    <a:pt x="13443" y="3322"/>
                    <a:pt x="13599" y="3478"/>
                    <a:pt x="13791" y="3478"/>
                  </a:cubicBezTo>
                  <a:cubicBezTo>
                    <a:pt x="13983" y="3478"/>
                    <a:pt x="14138" y="3322"/>
                    <a:pt x="14138" y="3131"/>
                  </a:cubicBezTo>
                  <a:lnTo>
                    <a:pt x="14138" y="2347"/>
                  </a:lnTo>
                  <a:cubicBezTo>
                    <a:pt x="14692" y="2248"/>
                    <a:pt x="15112" y="1763"/>
                    <a:pt x="15112" y="1183"/>
                  </a:cubicBezTo>
                  <a:cubicBezTo>
                    <a:pt x="15112" y="531"/>
                    <a:pt x="14582" y="0"/>
                    <a:pt x="139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1596;p35">
              <a:extLst>
                <a:ext uri="{FF2B5EF4-FFF2-40B4-BE49-F238E27FC236}">
                  <a16:creationId xmlns:a16="http://schemas.microsoft.com/office/drawing/2014/main" id="{C09A36D4-914A-17E3-92B6-1BA9931B7522}"/>
                </a:ext>
              </a:extLst>
            </p:cNvPr>
            <p:cNvSpPr/>
            <p:nvPr/>
          </p:nvSpPr>
          <p:spPr>
            <a:xfrm>
              <a:off x="4363188" y="3636775"/>
              <a:ext cx="20075" cy="17750"/>
            </a:xfrm>
            <a:custGeom>
              <a:avLst/>
              <a:gdLst/>
              <a:ahLst/>
              <a:cxnLst/>
              <a:rect l="l" t="t" r="r" b="b"/>
              <a:pathLst>
                <a:path w="803" h="710" extrusionOk="0">
                  <a:moveTo>
                    <a:pt x="406" y="1"/>
                  </a:moveTo>
                  <a:cubicBezTo>
                    <a:pt x="286" y="1"/>
                    <a:pt x="169" y="63"/>
                    <a:pt x="104" y="175"/>
                  </a:cubicBezTo>
                  <a:lnTo>
                    <a:pt x="97" y="187"/>
                  </a:lnTo>
                  <a:cubicBezTo>
                    <a:pt x="1" y="354"/>
                    <a:pt x="56" y="567"/>
                    <a:pt x="222" y="663"/>
                  </a:cubicBezTo>
                  <a:cubicBezTo>
                    <a:pt x="277" y="695"/>
                    <a:pt x="337" y="710"/>
                    <a:pt x="397" y="710"/>
                  </a:cubicBezTo>
                  <a:cubicBezTo>
                    <a:pt x="516" y="710"/>
                    <a:pt x="633" y="648"/>
                    <a:pt x="697" y="538"/>
                  </a:cubicBezTo>
                  <a:lnTo>
                    <a:pt x="706" y="524"/>
                  </a:lnTo>
                  <a:cubicBezTo>
                    <a:pt x="802" y="357"/>
                    <a:pt x="745" y="144"/>
                    <a:pt x="579" y="48"/>
                  </a:cubicBezTo>
                  <a:cubicBezTo>
                    <a:pt x="525" y="16"/>
                    <a:pt x="465" y="1"/>
                    <a:pt x="4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1597;p35">
              <a:extLst>
                <a:ext uri="{FF2B5EF4-FFF2-40B4-BE49-F238E27FC236}">
                  <a16:creationId xmlns:a16="http://schemas.microsoft.com/office/drawing/2014/main" id="{80162E05-84A2-39B8-F820-685FBEBEC0B2}"/>
                </a:ext>
              </a:extLst>
            </p:cNvPr>
            <p:cNvSpPr/>
            <p:nvPr/>
          </p:nvSpPr>
          <p:spPr>
            <a:xfrm>
              <a:off x="4212038" y="3667225"/>
              <a:ext cx="17425" cy="17425"/>
            </a:xfrm>
            <a:custGeom>
              <a:avLst/>
              <a:gdLst/>
              <a:ahLst/>
              <a:cxnLst/>
              <a:rect l="l" t="t" r="r" b="b"/>
              <a:pathLst>
                <a:path w="697" h="697" extrusionOk="0">
                  <a:moveTo>
                    <a:pt x="349" y="1"/>
                  </a:moveTo>
                  <a:cubicBezTo>
                    <a:pt x="257" y="1"/>
                    <a:pt x="167" y="38"/>
                    <a:pt x="102" y="102"/>
                  </a:cubicBezTo>
                  <a:cubicBezTo>
                    <a:pt x="38" y="167"/>
                    <a:pt x="1" y="257"/>
                    <a:pt x="1" y="348"/>
                  </a:cubicBezTo>
                  <a:cubicBezTo>
                    <a:pt x="1" y="440"/>
                    <a:pt x="38" y="529"/>
                    <a:pt x="102" y="595"/>
                  </a:cubicBezTo>
                  <a:cubicBezTo>
                    <a:pt x="167" y="659"/>
                    <a:pt x="257" y="696"/>
                    <a:pt x="349" y="696"/>
                  </a:cubicBezTo>
                  <a:cubicBezTo>
                    <a:pt x="440" y="696"/>
                    <a:pt x="530" y="659"/>
                    <a:pt x="595" y="595"/>
                  </a:cubicBezTo>
                  <a:cubicBezTo>
                    <a:pt x="659" y="529"/>
                    <a:pt x="696" y="440"/>
                    <a:pt x="696" y="348"/>
                  </a:cubicBezTo>
                  <a:cubicBezTo>
                    <a:pt x="696" y="257"/>
                    <a:pt x="659" y="167"/>
                    <a:pt x="595" y="102"/>
                  </a:cubicBezTo>
                  <a:cubicBezTo>
                    <a:pt x="530" y="38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1598;p35">
              <a:extLst>
                <a:ext uri="{FF2B5EF4-FFF2-40B4-BE49-F238E27FC236}">
                  <a16:creationId xmlns:a16="http://schemas.microsoft.com/office/drawing/2014/main" id="{11FDCFB4-929B-22D3-B83F-4D4CEDD9FFEC}"/>
                </a:ext>
              </a:extLst>
            </p:cNvPr>
            <p:cNvSpPr/>
            <p:nvPr/>
          </p:nvSpPr>
          <p:spPr>
            <a:xfrm>
              <a:off x="4144813" y="3570425"/>
              <a:ext cx="17425" cy="17425"/>
            </a:xfrm>
            <a:custGeom>
              <a:avLst/>
              <a:gdLst/>
              <a:ahLst/>
              <a:cxnLst/>
              <a:rect l="l" t="t" r="r" b="b"/>
              <a:pathLst>
                <a:path w="697" h="697" extrusionOk="0">
                  <a:moveTo>
                    <a:pt x="348" y="0"/>
                  </a:moveTo>
                  <a:cubicBezTo>
                    <a:pt x="257" y="0"/>
                    <a:pt x="167" y="37"/>
                    <a:pt x="103" y="102"/>
                  </a:cubicBezTo>
                  <a:cubicBezTo>
                    <a:pt x="38" y="168"/>
                    <a:pt x="0" y="256"/>
                    <a:pt x="0" y="349"/>
                  </a:cubicBezTo>
                  <a:cubicBezTo>
                    <a:pt x="0" y="440"/>
                    <a:pt x="38" y="530"/>
                    <a:pt x="103" y="594"/>
                  </a:cubicBezTo>
                  <a:cubicBezTo>
                    <a:pt x="167" y="659"/>
                    <a:pt x="257" y="697"/>
                    <a:pt x="348" y="697"/>
                  </a:cubicBezTo>
                  <a:cubicBezTo>
                    <a:pt x="440" y="697"/>
                    <a:pt x="529" y="659"/>
                    <a:pt x="594" y="594"/>
                  </a:cubicBezTo>
                  <a:cubicBezTo>
                    <a:pt x="659" y="530"/>
                    <a:pt x="697" y="440"/>
                    <a:pt x="697" y="349"/>
                  </a:cubicBezTo>
                  <a:cubicBezTo>
                    <a:pt x="697" y="257"/>
                    <a:pt x="659" y="168"/>
                    <a:pt x="594" y="102"/>
                  </a:cubicBezTo>
                  <a:cubicBezTo>
                    <a:pt x="529" y="37"/>
                    <a:pt x="440" y="0"/>
                    <a:pt x="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1599;p35">
              <a:extLst>
                <a:ext uri="{FF2B5EF4-FFF2-40B4-BE49-F238E27FC236}">
                  <a16:creationId xmlns:a16="http://schemas.microsoft.com/office/drawing/2014/main" id="{2DBC8181-8AAF-AD71-F8EA-3B7584891E71}"/>
                </a:ext>
              </a:extLst>
            </p:cNvPr>
            <p:cNvSpPr/>
            <p:nvPr/>
          </p:nvSpPr>
          <p:spPr>
            <a:xfrm>
              <a:off x="4022163" y="3628100"/>
              <a:ext cx="59125" cy="59125"/>
            </a:xfrm>
            <a:custGeom>
              <a:avLst/>
              <a:gdLst/>
              <a:ahLst/>
              <a:cxnLst/>
              <a:rect l="l" t="t" r="r" b="b"/>
              <a:pathLst>
                <a:path w="2365" h="2365" extrusionOk="0">
                  <a:moveTo>
                    <a:pt x="1182" y="696"/>
                  </a:moveTo>
                  <a:cubicBezTo>
                    <a:pt x="1450" y="696"/>
                    <a:pt x="1669" y="915"/>
                    <a:pt x="1669" y="1183"/>
                  </a:cubicBezTo>
                  <a:cubicBezTo>
                    <a:pt x="1669" y="1452"/>
                    <a:pt x="1450" y="1670"/>
                    <a:pt x="1182" y="1670"/>
                  </a:cubicBezTo>
                  <a:cubicBezTo>
                    <a:pt x="913" y="1670"/>
                    <a:pt x="695" y="1452"/>
                    <a:pt x="695" y="1183"/>
                  </a:cubicBezTo>
                  <a:cubicBezTo>
                    <a:pt x="695" y="915"/>
                    <a:pt x="913" y="696"/>
                    <a:pt x="1182" y="696"/>
                  </a:cubicBezTo>
                  <a:close/>
                  <a:moveTo>
                    <a:pt x="1182" y="1"/>
                  </a:moveTo>
                  <a:cubicBezTo>
                    <a:pt x="531" y="1"/>
                    <a:pt x="0" y="531"/>
                    <a:pt x="0" y="1183"/>
                  </a:cubicBezTo>
                  <a:cubicBezTo>
                    <a:pt x="0" y="1834"/>
                    <a:pt x="531" y="2365"/>
                    <a:pt x="1182" y="2365"/>
                  </a:cubicBezTo>
                  <a:cubicBezTo>
                    <a:pt x="1834" y="2365"/>
                    <a:pt x="2365" y="1834"/>
                    <a:pt x="2365" y="1183"/>
                  </a:cubicBezTo>
                  <a:cubicBezTo>
                    <a:pt x="2365" y="531"/>
                    <a:pt x="1834" y="1"/>
                    <a:pt x="11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1600;p35">
              <a:extLst>
                <a:ext uri="{FF2B5EF4-FFF2-40B4-BE49-F238E27FC236}">
                  <a16:creationId xmlns:a16="http://schemas.microsoft.com/office/drawing/2014/main" id="{B5F87032-232F-3DE7-5BAE-6AAA0A61AB55}"/>
                </a:ext>
              </a:extLst>
            </p:cNvPr>
            <p:cNvSpPr/>
            <p:nvPr/>
          </p:nvSpPr>
          <p:spPr>
            <a:xfrm>
              <a:off x="4270113" y="3479650"/>
              <a:ext cx="59175" cy="59125"/>
            </a:xfrm>
            <a:custGeom>
              <a:avLst/>
              <a:gdLst/>
              <a:ahLst/>
              <a:cxnLst/>
              <a:rect l="l" t="t" r="r" b="b"/>
              <a:pathLst>
                <a:path w="2367" h="2365" extrusionOk="0">
                  <a:moveTo>
                    <a:pt x="1183" y="696"/>
                  </a:moveTo>
                  <a:cubicBezTo>
                    <a:pt x="1452" y="696"/>
                    <a:pt x="1670" y="915"/>
                    <a:pt x="1670" y="1183"/>
                  </a:cubicBezTo>
                  <a:cubicBezTo>
                    <a:pt x="1670" y="1452"/>
                    <a:pt x="1452" y="1670"/>
                    <a:pt x="1183" y="1670"/>
                  </a:cubicBezTo>
                  <a:cubicBezTo>
                    <a:pt x="915" y="1670"/>
                    <a:pt x="696" y="1452"/>
                    <a:pt x="696" y="1183"/>
                  </a:cubicBezTo>
                  <a:cubicBezTo>
                    <a:pt x="696" y="915"/>
                    <a:pt x="915" y="696"/>
                    <a:pt x="1183" y="696"/>
                  </a:cubicBezTo>
                  <a:close/>
                  <a:moveTo>
                    <a:pt x="1183" y="1"/>
                  </a:moveTo>
                  <a:cubicBezTo>
                    <a:pt x="531" y="1"/>
                    <a:pt x="0" y="531"/>
                    <a:pt x="0" y="1183"/>
                  </a:cubicBezTo>
                  <a:cubicBezTo>
                    <a:pt x="0" y="1836"/>
                    <a:pt x="531" y="2365"/>
                    <a:pt x="1183" y="2365"/>
                  </a:cubicBezTo>
                  <a:cubicBezTo>
                    <a:pt x="1835" y="2365"/>
                    <a:pt x="2366" y="1836"/>
                    <a:pt x="2366" y="1183"/>
                  </a:cubicBezTo>
                  <a:cubicBezTo>
                    <a:pt x="2366" y="531"/>
                    <a:pt x="1835" y="1"/>
                    <a:pt x="11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1601;p35">
              <a:extLst>
                <a:ext uri="{FF2B5EF4-FFF2-40B4-BE49-F238E27FC236}">
                  <a16:creationId xmlns:a16="http://schemas.microsoft.com/office/drawing/2014/main" id="{179363C4-7EF8-B53B-EE10-E99007199EFD}"/>
                </a:ext>
              </a:extLst>
            </p:cNvPr>
            <p:cNvSpPr/>
            <p:nvPr/>
          </p:nvSpPr>
          <p:spPr>
            <a:xfrm>
              <a:off x="4219213" y="3570425"/>
              <a:ext cx="59125" cy="59150"/>
            </a:xfrm>
            <a:custGeom>
              <a:avLst/>
              <a:gdLst/>
              <a:ahLst/>
              <a:cxnLst/>
              <a:rect l="l" t="t" r="r" b="b"/>
              <a:pathLst>
                <a:path w="2365" h="2366" extrusionOk="0">
                  <a:moveTo>
                    <a:pt x="1182" y="696"/>
                  </a:moveTo>
                  <a:cubicBezTo>
                    <a:pt x="1450" y="696"/>
                    <a:pt x="1669" y="915"/>
                    <a:pt x="1669" y="1183"/>
                  </a:cubicBezTo>
                  <a:cubicBezTo>
                    <a:pt x="1669" y="1452"/>
                    <a:pt x="1450" y="1669"/>
                    <a:pt x="1182" y="1669"/>
                  </a:cubicBezTo>
                  <a:cubicBezTo>
                    <a:pt x="913" y="1669"/>
                    <a:pt x="695" y="1452"/>
                    <a:pt x="695" y="1183"/>
                  </a:cubicBezTo>
                  <a:cubicBezTo>
                    <a:pt x="695" y="915"/>
                    <a:pt x="913" y="696"/>
                    <a:pt x="1182" y="696"/>
                  </a:cubicBezTo>
                  <a:close/>
                  <a:moveTo>
                    <a:pt x="1182" y="0"/>
                  </a:moveTo>
                  <a:cubicBezTo>
                    <a:pt x="531" y="0"/>
                    <a:pt x="0" y="531"/>
                    <a:pt x="0" y="1183"/>
                  </a:cubicBezTo>
                  <a:cubicBezTo>
                    <a:pt x="0" y="1835"/>
                    <a:pt x="531" y="2366"/>
                    <a:pt x="1182" y="2366"/>
                  </a:cubicBezTo>
                  <a:cubicBezTo>
                    <a:pt x="1834" y="2366"/>
                    <a:pt x="2364" y="1835"/>
                    <a:pt x="2364" y="1183"/>
                  </a:cubicBezTo>
                  <a:cubicBezTo>
                    <a:pt x="2364" y="531"/>
                    <a:pt x="1834" y="0"/>
                    <a:pt x="11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1602;p35">
              <a:extLst>
                <a:ext uri="{FF2B5EF4-FFF2-40B4-BE49-F238E27FC236}">
                  <a16:creationId xmlns:a16="http://schemas.microsoft.com/office/drawing/2014/main" id="{B27F10BF-CFB8-E098-E088-38B741A73ECA}"/>
                </a:ext>
              </a:extLst>
            </p:cNvPr>
            <p:cNvSpPr/>
            <p:nvPr/>
          </p:nvSpPr>
          <p:spPr>
            <a:xfrm>
              <a:off x="4153688" y="3647225"/>
              <a:ext cx="17450" cy="17400"/>
            </a:xfrm>
            <a:custGeom>
              <a:avLst/>
              <a:gdLst/>
              <a:ahLst/>
              <a:cxnLst/>
              <a:rect l="l" t="t" r="r" b="b"/>
              <a:pathLst>
                <a:path w="698" h="696" extrusionOk="0">
                  <a:moveTo>
                    <a:pt x="349" y="1"/>
                  </a:moveTo>
                  <a:cubicBezTo>
                    <a:pt x="258" y="1"/>
                    <a:pt x="168" y="37"/>
                    <a:pt x="104" y="102"/>
                  </a:cubicBezTo>
                  <a:cubicBezTo>
                    <a:pt x="39" y="168"/>
                    <a:pt x="1" y="256"/>
                    <a:pt x="1" y="349"/>
                  </a:cubicBezTo>
                  <a:cubicBezTo>
                    <a:pt x="1" y="440"/>
                    <a:pt x="39" y="530"/>
                    <a:pt x="104" y="594"/>
                  </a:cubicBezTo>
                  <a:cubicBezTo>
                    <a:pt x="168" y="659"/>
                    <a:pt x="258" y="696"/>
                    <a:pt x="349" y="696"/>
                  </a:cubicBezTo>
                  <a:cubicBezTo>
                    <a:pt x="440" y="696"/>
                    <a:pt x="530" y="659"/>
                    <a:pt x="595" y="594"/>
                  </a:cubicBezTo>
                  <a:cubicBezTo>
                    <a:pt x="660" y="530"/>
                    <a:pt x="698" y="440"/>
                    <a:pt x="698" y="349"/>
                  </a:cubicBezTo>
                  <a:cubicBezTo>
                    <a:pt x="698" y="256"/>
                    <a:pt x="660" y="168"/>
                    <a:pt x="595" y="102"/>
                  </a:cubicBezTo>
                  <a:cubicBezTo>
                    <a:pt x="530" y="37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1603;p35">
              <a:extLst>
                <a:ext uri="{FF2B5EF4-FFF2-40B4-BE49-F238E27FC236}">
                  <a16:creationId xmlns:a16="http://schemas.microsoft.com/office/drawing/2014/main" id="{511E24DB-A99F-28E4-1F78-D32FCF0394A7}"/>
                </a:ext>
              </a:extLst>
            </p:cNvPr>
            <p:cNvSpPr/>
            <p:nvPr/>
          </p:nvSpPr>
          <p:spPr>
            <a:xfrm>
              <a:off x="4108563" y="3633075"/>
              <a:ext cx="17425" cy="17400"/>
            </a:xfrm>
            <a:custGeom>
              <a:avLst/>
              <a:gdLst/>
              <a:ahLst/>
              <a:cxnLst/>
              <a:rect l="l" t="t" r="r" b="b"/>
              <a:pathLst>
                <a:path w="697" h="696" extrusionOk="0">
                  <a:moveTo>
                    <a:pt x="348" y="0"/>
                  </a:moveTo>
                  <a:cubicBezTo>
                    <a:pt x="257" y="0"/>
                    <a:pt x="167" y="38"/>
                    <a:pt x="103" y="103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0"/>
                    <a:pt x="38" y="530"/>
                    <a:pt x="103" y="594"/>
                  </a:cubicBezTo>
                  <a:cubicBezTo>
                    <a:pt x="167" y="659"/>
                    <a:pt x="257" y="696"/>
                    <a:pt x="348" y="696"/>
                  </a:cubicBezTo>
                  <a:cubicBezTo>
                    <a:pt x="440" y="696"/>
                    <a:pt x="529" y="659"/>
                    <a:pt x="594" y="594"/>
                  </a:cubicBezTo>
                  <a:cubicBezTo>
                    <a:pt x="659" y="530"/>
                    <a:pt x="697" y="440"/>
                    <a:pt x="697" y="349"/>
                  </a:cubicBezTo>
                  <a:cubicBezTo>
                    <a:pt x="697" y="258"/>
                    <a:pt x="659" y="168"/>
                    <a:pt x="594" y="103"/>
                  </a:cubicBezTo>
                  <a:cubicBezTo>
                    <a:pt x="529" y="38"/>
                    <a:pt x="440" y="0"/>
                    <a:pt x="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1604;p35">
              <a:extLst>
                <a:ext uri="{FF2B5EF4-FFF2-40B4-BE49-F238E27FC236}">
                  <a16:creationId xmlns:a16="http://schemas.microsoft.com/office/drawing/2014/main" id="{2BF987DE-B194-6FE1-158C-492C4D4521D0}"/>
                </a:ext>
              </a:extLst>
            </p:cNvPr>
            <p:cNvSpPr/>
            <p:nvPr/>
          </p:nvSpPr>
          <p:spPr>
            <a:xfrm>
              <a:off x="4279788" y="3647225"/>
              <a:ext cx="17425" cy="17400"/>
            </a:xfrm>
            <a:custGeom>
              <a:avLst/>
              <a:gdLst/>
              <a:ahLst/>
              <a:cxnLst/>
              <a:rect l="l" t="t" r="r" b="b"/>
              <a:pathLst>
                <a:path w="697" h="696" extrusionOk="0">
                  <a:moveTo>
                    <a:pt x="348" y="1"/>
                  </a:moveTo>
                  <a:cubicBezTo>
                    <a:pt x="257" y="1"/>
                    <a:pt x="167" y="37"/>
                    <a:pt x="102" y="102"/>
                  </a:cubicBezTo>
                  <a:cubicBezTo>
                    <a:pt x="38" y="168"/>
                    <a:pt x="1" y="256"/>
                    <a:pt x="1" y="349"/>
                  </a:cubicBezTo>
                  <a:cubicBezTo>
                    <a:pt x="1" y="440"/>
                    <a:pt x="38" y="530"/>
                    <a:pt x="102" y="594"/>
                  </a:cubicBezTo>
                  <a:cubicBezTo>
                    <a:pt x="167" y="659"/>
                    <a:pt x="257" y="696"/>
                    <a:pt x="348" y="696"/>
                  </a:cubicBezTo>
                  <a:cubicBezTo>
                    <a:pt x="439" y="696"/>
                    <a:pt x="529" y="659"/>
                    <a:pt x="594" y="594"/>
                  </a:cubicBezTo>
                  <a:cubicBezTo>
                    <a:pt x="658" y="530"/>
                    <a:pt x="696" y="440"/>
                    <a:pt x="696" y="349"/>
                  </a:cubicBezTo>
                  <a:cubicBezTo>
                    <a:pt x="696" y="256"/>
                    <a:pt x="658" y="168"/>
                    <a:pt x="594" y="102"/>
                  </a:cubicBezTo>
                  <a:cubicBezTo>
                    <a:pt x="529" y="37"/>
                    <a:pt x="439" y="1"/>
                    <a:pt x="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1605;p35">
              <a:extLst>
                <a:ext uri="{FF2B5EF4-FFF2-40B4-BE49-F238E27FC236}">
                  <a16:creationId xmlns:a16="http://schemas.microsoft.com/office/drawing/2014/main" id="{6551E9B0-E18F-A933-ED4D-595C9513CCB5}"/>
                </a:ext>
              </a:extLst>
            </p:cNvPr>
            <p:cNvSpPr/>
            <p:nvPr/>
          </p:nvSpPr>
          <p:spPr>
            <a:xfrm>
              <a:off x="4319788" y="3602025"/>
              <a:ext cx="17400" cy="17400"/>
            </a:xfrm>
            <a:custGeom>
              <a:avLst/>
              <a:gdLst/>
              <a:ahLst/>
              <a:cxnLst/>
              <a:rect l="l" t="t" r="r" b="b"/>
              <a:pathLst>
                <a:path w="696" h="696" extrusionOk="0">
                  <a:moveTo>
                    <a:pt x="347" y="0"/>
                  </a:moveTo>
                  <a:cubicBezTo>
                    <a:pt x="256" y="0"/>
                    <a:pt x="166" y="37"/>
                    <a:pt x="102" y="101"/>
                  </a:cubicBezTo>
                  <a:cubicBezTo>
                    <a:pt x="37" y="167"/>
                    <a:pt x="0" y="256"/>
                    <a:pt x="0" y="348"/>
                  </a:cubicBezTo>
                  <a:cubicBezTo>
                    <a:pt x="0" y="440"/>
                    <a:pt x="37" y="530"/>
                    <a:pt x="102" y="594"/>
                  </a:cubicBezTo>
                  <a:cubicBezTo>
                    <a:pt x="166" y="659"/>
                    <a:pt x="256" y="695"/>
                    <a:pt x="347" y="695"/>
                  </a:cubicBezTo>
                  <a:cubicBezTo>
                    <a:pt x="440" y="695"/>
                    <a:pt x="530" y="659"/>
                    <a:pt x="594" y="594"/>
                  </a:cubicBezTo>
                  <a:cubicBezTo>
                    <a:pt x="659" y="530"/>
                    <a:pt x="696" y="440"/>
                    <a:pt x="696" y="348"/>
                  </a:cubicBezTo>
                  <a:cubicBezTo>
                    <a:pt x="696" y="256"/>
                    <a:pt x="659" y="167"/>
                    <a:pt x="594" y="101"/>
                  </a:cubicBezTo>
                  <a:cubicBezTo>
                    <a:pt x="530" y="37"/>
                    <a:pt x="440" y="0"/>
                    <a:pt x="3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1606;p35">
              <a:extLst>
                <a:ext uri="{FF2B5EF4-FFF2-40B4-BE49-F238E27FC236}">
                  <a16:creationId xmlns:a16="http://schemas.microsoft.com/office/drawing/2014/main" id="{9F375CD7-79D1-F413-E139-9011C75083F4}"/>
                </a:ext>
              </a:extLst>
            </p:cNvPr>
            <p:cNvSpPr/>
            <p:nvPr/>
          </p:nvSpPr>
          <p:spPr>
            <a:xfrm>
              <a:off x="4230763" y="3479650"/>
              <a:ext cx="17400" cy="17400"/>
            </a:xfrm>
            <a:custGeom>
              <a:avLst/>
              <a:gdLst/>
              <a:ahLst/>
              <a:cxnLst/>
              <a:rect l="l" t="t" r="r" b="b"/>
              <a:pathLst>
                <a:path w="696" h="696" extrusionOk="0">
                  <a:moveTo>
                    <a:pt x="347" y="1"/>
                  </a:moveTo>
                  <a:cubicBezTo>
                    <a:pt x="256" y="1"/>
                    <a:pt x="166" y="37"/>
                    <a:pt x="102" y="102"/>
                  </a:cubicBezTo>
                  <a:cubicBezTo>
                    <a:pt x="37" y="168"/>
                    <a:pt x="0" y="256"/>
                    <a:pt x="0" y="349"/>
                  </a:cubicBezTo>
                  <a:cubicBezTo>
                    <a:pt x="0" y="440"/>
                    <a:pt x="37" y="530"/>
                    <a:pt x="102" y="595"/>
                  </a:cubicBezTo>
                  <a:cubicBezTo>
                    <a:pt x="166" y="659"/>
                    <a:pt x="256" y="696"/>
                    <a:pt x="347" y="696"/>
                  </a:cubicBezTo>
                  <a:cubicBezTo>
                    <a:pt x="439" y="696"/>
                    <a:pt x="528" y="659"/>
                    <a:pt x="593" y="595"/>
                  </a:cubicBezTo>
                  <a:cubicBezTo>
                    <a:pt x="658" y="530"/>
                    <a:pt x="696" y="440"/>
                    <a:pt x="696" y="349"/>
                  </a:cubicBezTo>
                  <a:cubicBezTo>
                    <a:pt x="696" y="256"/>
                    <a:pt x="658" y="168"/>
                    <a:pt x="593" y="102"/>
                  </a:cubicBezTo>
                  <a:cubicBezTo>
                    <a:pt x="528" y="37"/>
                    <a:pt x="439" y="1"/>
                    <a:pt x="3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1607;p35">
              <a:extLst>
                <a:ext uri="{FF2B5EF4-FFF2-40B4-BE49-F238E27FC236}">
                  <a16:creationId xmlns:a16="http://schemas.microsoft.com/office/drawing/2014/main" id="{3C912535-14E2-EDD2-784D-FC52BB0A22DB}"/>
                </a:ext>
              </a:extLst>
            </p:cNvPr>
            <p:cNvSpPr/>
            <p:nvPr/>
          </p:nvSpPr>
          <p:spPr>
            <a:xfrm>
              <a:off x="4240238" y="3404650"/>
              <a:ext cx="17400" cy="17400"/>
            </a:xfrm>
            <a:custGeom>
              <a:avLst/>
              <a:gdLst/>
              <a:ahLst/>
              <a:cxnLst/>
              <a:rect l="l" t="t" r="r" b="b"/>
              <a:pathLst>
                <a:path w="696" h="696" extrusionOk="0">
                  <a:moveTo>
                    <a:pt x="348" y="1"/>
                  </a:moveTo>
                  <a:cubicBezTo>
                    <a:pt x="256" y="1"/>
                    <a:pt x="167" y="39"/>
                    <a:pt x="101" y="103"/>
                  </a:cubicBezTo>
                  <a:cubicBezTo>
                    <a:pt x="37" y="168"/>
                    <a:pt x="0" y="256"/>
                    <a:pt x="0" y="349"/>
                  </a:cubicBezTo>
                  <a:cubicBezTo>
                    <a:pt x="0" y="440"/>
                    <a:pt x="37" y="530"/>
                    <a:pt x="101" y="595"/>
                  </a:cubicBezTo>
                  <a:cubicBezTo>
                    <a:pt x="167" y="659"/>
                    <a:pt x="256" y="696"/>
                    <a:pt x="348" y="696"/>
                  </a:cubicBezTo>
                  <a:cubicBezTo>
                    <a:pt x="439" y="696"/>
                    <a:pt x="529" y="659"/>
                    <a:pt x="594" y="595"/>
                  </a:cubicBezTo>
                  <a:cubicBezTo>
                    <a:pt x="659" y="530"/>
                    <a:pt x="695" y="440"/>
                    <a:pt x="695" y="349"/>
                  </a:cubicBezTo>
                  <a:cubicBezTo>
                    <a:pt x="695" y="256"/>
                    <a:pt x="659" y="168"/>
                    <a:pt x="594" y="103"/>
                  </a:cubicBezTo>
                  <a:cubicBezTo>
                    <a:pt x="529" y="39"/>
                    <a:pt x="439" y="1"/>
                    <a:pt x="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1608;p35">
              <a:extLst>
                <a:ext uri="{FF2B5EF4-FFF2-40B4-BE49-F238E27FC236}">
                  <a16:creationId xmlns:a16="http://schemas.microsoft.com/office/drawing/2014/main" id="{AB411AF8-6F6B-7462-F514-72DF4ADCE4FA}"/>
                </a:ext>
              </a:extLst>
            </p:cNvPr>
            <p:cNvSpPr/>
            <p:nvPr/>
          </p:nvSpPr>
          <p:spPr>
            <a:xfrm>
              <a:off x="4085613" y="3456225"/>
              <a:ext cx="17425" cy="17450"/>
            </a:xfrm>
            <a:custGeom>
              <a:avLst/>
              <a:gdLst/>
              <a:ahLst/>
              <a:cxnLst/>
              <a:rect l="l" t="t" r="r" b="b"/>
              <a:pathLst>
                <a:path w="697" h="698" extrusionOk="0">
                  <a:moveTo>
                    <a:pt x="348" y="1"/>
                  </a:moveTo>
                  <a:cubicBezTo>
                    <a:pt x="257" y="1"/>
                    <a:pt x="167" y="39"/>
                    <a:pt x="103" y="103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1"/>
                    <a:pt x="38" y="530"/>
                    <a:pt x="103" y="594"/>
                  </a:cubicBezTo>
                  <a:cubicBezTo>
                    <a:pt x="167" y="660"/>
                    <a:pt x="257" y="697"/>
                    <a:pt x="348" y="697"/>
                  </a:cubicBezTo>
                  <a:cubicBezTo>
                    <a:pt x="439" y="697"/>
                    <a:pt x="529" y="660"/>
                    <a:pt x="594" y="594"/>
                  </a:cubicBezTo>
                  <a:cubicBezTo>
                    <a:pt x="659" y="530"/>
                    <a:pt x="697" y="441"/>
                    <a:pt x="697" y="349"/>
                  </a:cubicBezTo>
                  <a:cubicBezTo>
                    <a:pt x="697" y="258"/>
                    <a:pt x="659" y="168"/>
                    <a:pt x="594" y="103"/>
                  </a:cubicBezTo>
                  <a:cubicBezTo>
                    <a:pt x="529" y="39"/>
                    <a:pt x="439" y="1"/>
                    <a:pt x="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5" name="Google Shape;1671;p35">
            <a:extLst>
              <a:ext uri="{FF2B5EF4-FFF2-40B4-BE49-F238E27FC236}">
                <a16:creationId xmlns:a16="http://schemas.microsoft.com/office/drawing/2014/main" id="{FFCBC362-9644-6B88-E58B-7EC3A30C5D97}"/>
              </a:ext>
            </a:extLst>
          </p:cNvPr>
          <p:cNvGrpSpPr/>
          <p:nvPr/>
        </p:nvGrpSpPr>
        <p:grpSpPr>
          <a:xfrm>
            <a:off x="4173392" y="4343829"/>
            <a:ext cx="444410" cy="444434"/>
            <a:chOff x="3252013" y="2556150"/>
            <a:chExt cx="446425" cy="446450"/>
          </a:xfrm>
        </p:grpSpPr>
        <p:sp>
          <p:nvSpPr>
            <p:cNvPr id="916" name="Google Shape;1672;p35">
              <a:extLst>
                <a:ext uri="{FF2B5EF4-FFF2-40B4-BE49-F238E27FC236}">
                  <a16:creationId xmlns:a16="http://schemas.microsoft.com/office/drawing/2014/main" id="{38258ECD-9459-F601-AF76-15373C4223EE}"/>
                </a:ext>
              </a:extLst>
            </p:cNvPr>
            <p:cNvSpPr/>
            <p:nvPr/>
          </p:nvSpPr>
          <p:spPr>
            <a:xfrm>
              <a:off x="3385988" y="2985125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9" y="1"/>
                  </a:moveTo>
                  <a:cubicBezTo>
                    <a:pt x="256" y="1"/>
                    <a:pt x="166" y="38"/>
                    <a:pt x="102" y="102"/>
                  </a:cubicBezTo>
                  <a:cubicBezTo>
                    <a:pt x="37" y="168"/>
                    <a:pt x="1" y="258"/>
                    <a:pt x="1" y="349"/>
                  </a:cubicBezTo>
                  <a:cubicBezTo>
                    <a:pt x="1" y="442"/>
                    <a:pt x="37" y="531"/>
                    <a:pt x="102" y="596"/>
                  </a:cubicBezTo>
                  <a:cubicBezTo>
                    <a:pt x="166" y="661"/>
                    <a:pt x="256" y="699"/>
                    <a:pt x="349" y="699"/>
                  </a:cubicBezTo>
                  <a:cubicBezTo>
                    <a:pt x="440" y="699"/>
                    <a:pt x="530" y="661"/>
                    <a:pt x="596" y="596"/>
                  </a:cubicBezTo>
                  <a:cubicBezTo>
                    <a:pt x="660" y="531"/>
                    <a:pt x="697" y="442"/>
                    <a:pt x="697" y="349"/>
                  </a:cubicBezTo>
                  <a:cubicBezTo>
                    <a:pt x="697" y="258"/>
                    <a:pt x="660" y="168"/>
                    <a:pt x="596" y="102"/>
                  </a:cubicBezTo>
                  <a:cubicBezTo>
                    <a:pt x="530" y="38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1673;p35">
              <a:extLst>
                <a:ext uri="{FF2B5EF4-FFF2-40B4-BE49-F238E27FC236}">
                  <a16:creationId xmlns:a16="http://schemas.microsoft.com/office/drawing/2014/main" id="{3D1F2AB7-D228-D05E-C212-52ABF4D0AF8C}"/>
                </a:ext>
              </a:extLst>
            </p:cNvPr>
            <p:cNvSpPr/>
            <p:nvPr/>
          </p:nvSpPr>
          <p:spPr>
            <a:xfrm>
              <a:off x="3252013" y="2556150"/>
              <a:ext cx="446425" cy="446450"/>
            </a:xfrm>
            <a:custGeom>
              <a:avLst/>
              <a:gdLst/>
              <a:ahLst/>
              <a:cxnLst/>
              <a:rect l="l" t="t" r="r" b="b"/>
              <a:pathLst>
                <a:path w="17857" h="17858" extrusionOk="0">
                  <a:moveTo>
                    <a:pt x="8928" y="698"/>
                  </a:moveTo>
                  <a:cubicBezTo>
                    <a:pt x="9255" y="698"/>
                    <a:pt x="9521" y="964"/>
                    <a:pt x="9521" y="1291"/>
                  </a:cubicBezTo>
                  <a:cubicBezTo>
                    <a:pt x="9521" y="1619"/>
                    <a:pt x="9255" y="1885"/>
                    <a:pt x="8928" y="1885"/>
                  </a:cubicBezTo>
                  <a:cubicBezTo>
                    <a:pt x="8600" y="1885"/>
                    <a:pt x="8334" y="1619"/>
                    <a:pt x="8334" y="1291"/>
                  </a:cubicBezTo>
                  <a:cubicBezTo>
                    <a:pt x="8334" y="964"/>
                    <a:pt x="8600" y="698"/>
                    <a:pt x="8928" y="698"/>
                  </a:cubicBezTo>
                  <a:close/>
                  <a:moveTo>
                    <a:pt x="8928" y="3494"/>
                  </a:moveTo>
                  <a:cubicBezTo>
                    <a:pt x="9351" y="3494"/>
                    <a:pt x="9696" y="3839"/>
                    <a:pt x="9696" y="4262"/>
                  </a:cubicBezTo>
                  <a:cubicBezTo>
                    <a:pt x="9696" y="4685"/>
                    <a:pt x="9351" y="5029"/>
                    <a:pt x="8928" y="5029"/>
                  </a:cubicBezTo>
                  <a:cubicBezTo>
                    <a:pt x="8505" y="5029"/>
                    <a:pt x="8161" y="4685"/>
                    <a:pt x="8161" y="4262"/>
                  </a:cubicBezTo>
                  <a:cubicBezTo>
                    <a:pt x="8161" y="3839"/>
                    <a:pt x="8505" y="3494"/>
                    <a:pt x="8928" y="3494"/>
                  </a:cubicBezTo>
                  <a:close/>
                  <a:moveTo>
                    <a:pt x="5975" y="6558"/>
                  </a:moveTo>
                  <a:cubicBezTo>
                    <a:pt x="6321" y="6558"/>
                    <a:pt x="6603" y="6839"/>
                    <a:pt x="6603" y="7186"/>
                  </a:cubicBezTo>
                  <a:cubicBezTo>
                    <a:pt x="6603" y="7532"/>
                    <a:pt x="6321" y="7813"/>
                    <a:pt x="5975" y="7813"/>
                  </a:cubicBezTo>
                  <a:cubicBezTo>
                    <a:pt x="5629" y="7813"/>
                    <a:pt x="5347" y="7532"/>
                    <a:pt x="5347" y="7186"/>
                  </a:cubicBezTo>
                  <a:cubicBezTo>
                    <a:pt x="5347" y="6839"/>
                    <a:pt x="5629" y="6558"/>
                    <a:pt x="5975" y="6558"/>
                  </a:cubicBezTo>
                  <a:close/>
                  <a:moveTo>
                    <a:pt x="9750" y="5472"/>
                  </a:moveTo>
                  <a:lnTo>
                    <a:pt x="10989" y="6588"/>
                  </a:lnTo>
                  <a:cubicBezTo>
                    <a:pt x="10897" y="6768"/>
                    <a:pt x="10845" y="6971"/>
                    <a:pt x="10845" y="7186"/>
                  </a:cubicBezTo>
                  <a:cubicBezTo>
                    <a:pt x="10845" y="7413"/>
                    <a:pt x="10904" y="7627"/>
                    <a:pt x="11004" y="7813"/>
                  </a:cubicBezTo>
                  <a:lnTo>
                    <a:pt x="7141" y="7813"/>
                  </a:lnTo>
                  <a:cubicBezTo>
                    <a:pt x="7243" y="7627"/>
                    <a:pt x="7301" y="7413"/>
                    <a:pt x="7301" y="7186"/>
                  </a:cubicBezTo>
                  <a:cubicBezTo>
                    <a:pt x="7301" y="6954"/>
                    <a:pt x="7240" y="6736"/>
                    <a:pt x="7136" y="6546"/>
                  </a:cubicBezTo>
                  <a:lnTo>
                    <a:pt x="8168" y="5514"/>
                  </a:lnTo>
                  <a:cubicBezTo>
                    <a:pt x="8390" y="5648"/>
                    <a:pt x="8650" y="5727"/>
                    <a:pt x="8928" y="5727"/>
                  </a:cubicBezTo>
                  <a:cubicBezTo>
                    <a:pt x="9232" y="5727"/>
                    <a:pt x="9516" y="5632"/>
                    <a:pt x="9750" y="5472"/>
                  </a:cubicBezTo>
                  <a:close/>
                  <a:moveTo>
                    <a:pt x="12171" y="6558"/>
                  </a:moveTo>
                  <a:cubicBezTo>
                    <a:pt x="12517" y="6558"/>
                    <a:pt x="12800" y="6839"/>
                    <a:pt x="12800" y="7186"/>
                  </a:cubicBezTo>
                  <a:cubicBezTo>
                    <a:pt x="12800" y="7532"/>
                    <a:pt x="12517" y="7813"/>
                    <a:pt x="12171" y="7813"/>
                  </a:cubicBezTo>
                  <a:cubicBezTo>
                    <a:pt x="11824" y="7813"/>
                    <a:pt x="11543" y="7532"/>
                    <a:pt x="11543" y="7186"/>
                  </a:cubicBezTo>
                  <a:cubicBezTo>
                    <a:pt x="11543" y="6839"/>
                    <a:pt x="11824" y="6558"/>
                    <a:pt x="12171" y="6558"/>
                  </a:cubicBezTo>
                  <a:close/>
                  <a:moveTo>
                    <a:pt x="10338" y="8511"/>
                  </a:moveTo>
                  <a:cubicBezTo>
                    <a:pt x="9731" y="9035"/>
                    <a:pt x="9346" y="9810"/>
                    <a:pt x="9346" y="10672"/>
                  </a:cubicBezTo>
                  <a:cubicBezTo>
                    <a:pt x="9346" y="11536"/>
                    <a:pt x="9731" y="12311"/>
                    <a:pt x="10338" y="12835"/>
                  </a:cubicBezTo>
                  <a:lnTo>
                    <a:pt x="2860" y="12835"/>
                  </a:lnTo>
                  <a:cubicBezTo>
                    <a:pt x="1667" y="12835"/>
                    <a:pt x="697" y="11865"/>
                    <a:pt x="697" y="10672"/>
                  </a:cubicBezTo>
                  <a:cubicBezTo>
                    <a:pt x="697" y="9481"/>
                    <a:pt x="1667" y="8511"/>
                    <a:pt x="2860" y="8511"/>
                  </a:cubicBezTo>
                  <a:close/>
                  <a:moveTo>
                    <a:pt x="17158" y="8511"/>
                  </a:moveTo>
                  <a:lnTo>
                    <a:pt x="17158" y="9487"/>
                  </a:lnTo>
                  <a:lnTo>
                    <a:pt x="13601" y="9487"/>
                  </a:lnTo>
                  <a:cubicBezTo>
                    <a:pt x="13409" y="9487"/>
                    <a:pt x="13253" y="9643"/>
                    <a:pt x="13253" y="9836"/>
                  </a:cubicBezTo>
                  <a:cubicBezTo>
                    <a:pt x="13253" y="10029"/>
                    <a:pt x="13409" y="10185"/>
                    <a:pt x="13601" y="10185"/>
                  </a:cubicBezTo>
                  <a:lnTo>
                    <a:pt x="17158" y="10185"/>
                  </a:lnTo>
                  <a:lnTo>
                    <a:pt x="17158" y="11161"/>
                  </a:lnTo>
                  <a:lnTo>
                    <a:pt x="11979" y="11161"/>
                  </a:lnTo>
                  <a:cubicBezTo>
                    <a:pt x="11786" y="11161"/>
                    <a:pt x="11631" y="11317"/>
                    <a:pt x="11631" y="11509"/>
                  </a:cubicBezTo>
                  <a:cubicBezTo>
                    <a:pt x="11631" y="11703"/>
                    <a:pt x="11786" y="11859"/>
                    <a:pt x="11979" y="11859"/>
                  </a:cubicBezTo>
                  <a:lnTo>
                    <a:pt x="13253" y="11859"/>
                  </a:lnTo>
                  <a:lnTo>
                    <a:pt x="13253" y="12835"/>
                  </a:lnTo>
                  <a:lnTo>
                    <a:pt x="12206" y="12835"/>
                  </a:lnTo>
                  <a:cubicBezTo>
                    <a:pt x="11014" y="12835"/>
                    <a:pt x="10044" y="11865"/>
                    <a:pt x="10044" y="10672"/>
                  </a:cubicBezTo>
                  <a:cubicBezTo>
                    <a:pt x="10044" y="9481"/>
                    <a:pt x="11014" y="8511"/>
                    <a:pt x="12206" y="8511"/>
                  </a:cubicBezTo>
                  <a:close/>
                  <a:moveTo>
                    <a:pt x="17158" y="11859"/>
                  </a:moveTo>
                  <a:lnTo>
                    <a:pt x="17158" y="12835"/>
                  </a:lnTo>
                  <a:lnTo>
                    <a:pt x="16182" y="12835"/>
                  </a:lnTo>
                  <a:lnTo>
                    <a:pt x="16182" y="11859"/>
                  </a:lnTo>
                  <a:close/>
                  <a:moveTo>
                    <a:pt x="15484" y="11859"/>
                  </a:moveTo>
                  <a:lnTo>
                    <a:pt x="15484" y="15069"/>
                  </a:lnTo>
                  <a:lnTo>
                    <a:pt x="14962" y="14554"/>
                  </a:lnTo>
                  <a:cubicBezTo>
                    <a:pt x="14894" y="14487"/>
                    <a:pt x="14805" y="14454"/>
                    <a:pt x="14717" y="14454"/>
                  </a:cubicBezTo>
                  <a:cubicBezTo>
                    <a:pt x="14628" y="14454"/>
                    <a:pt x="14540" y="14487"/>
                    <a:pt x="14472" y="14554"/>
                  </a:cubicBezTo>
                  <a:lnTo>
                    <a:pt x="13949" y="15069"/>
                  </a:lnTo>
                  <a:lnTo>
                    <a:pt x="13949" y="11859"/>
                  </a:lnTo>
                  <a:close/>
                  <a:moveTo>
                    <a:pt x="17158" y="13533"/>
                  </a:moveTo>
                  <a:lnTo>
                    <a:pt x="17158" y="17160"/>
                  </a:lnTo>
                  <a:lnTo>
                    <a:pt x="10766" y="17160"/>
                  </a:lnTo>
                  <a:cubicBezTo>
                    <a:pt x="9765" y="17160"/>
                    <a:pt x="8952" y="16346"/>
                    <a:pt x="8952" y="15346"/>
                  </a:cubicBezTo>
                  <a:cubicBezTo>
                    <a:pt x="8952" y="14346"/>
                    <a:pt x="9765" y="13533"/>
                    <a:pt x="10766" y="13533"/>
                  </a:cubicBezTo>
                  <a:lnTo>
                    <a:pt x="13253" y="13533"/>
                  </a:lnTo>
                  <a:lnTo>
                    <a:pt x="13253" y="15904"/>
                  </a:lnTo>
                  <a:cubicBezTo>
                    <a:pt x="13253" y="16045"/>
                    <a:pt x="13336" y="16172"/>
                    <a:pt x="13467" y="16227"/>
                  </a:cubicBezTo>
                  <a:cubicBezTo>
                    <a:pt x="13510" y="16244"/>
                    <a:pt x="13555" y="16253"/>
                    <a:pt x="13600" y="16253"/>
                  </a:cubicBezTo>
                  <a:cubicBezTo>
                    <a:pt x="13690" y="16253"/>
                    <a:pt x="13779" y="16218"/>
                    <a:pt x="13846" y="16152"/>
                  </a:cubicBezTo>
                  <a:lnTo>
                    <a:pt x="14717" y="15292"/>
                  </a:lnTo>
                  <a:lnTo>
                    <a:pt x="15588" y="16152"/>
                  </a:lnTo>
                  <a:cubicBezTo>
                    <a:pt x="15655" y="16218"/>
                    <a:pt x="15743" y="16253"/>
                    <a:pt x="15834" y="16253"/>
                  </a:cubicBezTo>
                  <a:cubicBezTo>
                    <a:pt x="15878" y="16253"/>
                    <a:pt x="15924" y="16244"/>
                    <a:pt x="15968" y="16225"/>
                  </a:cubicBezTo>
                  <a:cubicBezTo>
                    <a:pt x="16097" y="16172"/>
                    <a:pt x="16182" y="16045"/>
                    <a:pt x="16182" y="15904"/>
                  </a:cubicBezTo>
                  <a:lnTo>
                    <a:pt x="16182" y="13533"/>
                  </a:lnTo>
                  <a:close/>
                  <a:moveTo>
                    <a:pt x="8928" y="0"/>
                  </a:moveTo>
                  <a:cubicBezTo>
                    <a:pt x="8216" y="0"/>
                    <a:pt x="7638" y="580"/>
                    <a:pt x="7638" y="1291"/>
                  </a:cubicBezTo>
                  <a:cubicBezTo>
                    <a:pt x="7638" y="1882"/>
                    <a:pt x="8037" y="2381"/>
                    <a:pt x="8579" y="2533"/>
                  </a:cubicBezTo>
                  <a:lnTo>
                    <a:pt x="8579" y="2840"/>
                  </a:lnTo>
                  <a:cubicBezTo>
                    <a:pt x="7939" y="2995"/>
                    <a:pt x="7463" y="3574"/>
                    <a:pt x="7463" y="4262"/>
                  </a:cubicBezTo>
                  <a:cubicBezTo>
                    <a:pt x="7463" y="4539"/>
                    <a:pt x="7540" y="4799"/>
                    <a:pt x="7676" y="5020"/>
                  </a:cubicBezTo>
                  <a:lnTo>
                    <a:pt x="6650" y="6046"/>
                  </a:lnTo>
                  <a:cubicBezTo>
                    <a:pt x="6452" y="5928"/>
                    <a:pt x="6222" y="5860"/>
                    <a:pt x="5975" y="5860"/>
                  </a:cubicBezTo>
                  <a:cubicBezTo>
                    <a:pt x="5244" y="5860"/>
                    <a:pt x="4650" y="6455"/>
                    <a:pt x="4650" y="7186"/>
                  </a:cubicBezTo>
                  <a:cubicBezTo>
                    <a:pt x="4650" y="7413"/>
                    <a:pt x="4707" y="7627"/>
                    <a:pt x="4809" y="7813"/>
                  </a:cubicBezTo>
                  <a:lnTo>
                    <a:pt x="2860" y="7813"/>
                  </a:lnTo>
                  <a:cubicBezTo>
                    <a:pt x="1283" y="7813"/>
                    <a:pt x="0" y="9096"/>
                    <a:pt x="0" y="10672"/>
                  </a:cubicBezTo>
                  <a:cubicBezTo>
                    <a:pt x="0" y="11703"/>
                    <a:pt x="547" y="12608"/>
                    <a:pt x="1368" y="13111"/>
                  </a:cubicBezTo>
                  <a:cubicBezTo>
                    <a:pt x="556" y="13528"/>
                    <a:pt x="0" y="14373"/>
                    <a:pt x="0" y="15346"/>
                  </a:cubicBezTo>
                  <a:cubicBezTo>
                    <a:pt x="0" y="16731"/>
                    <a:pt x="1126" y="17858"/>
                    <a:pt x="2510" y="17858"/>
                  </a:cubicBezTo>
                  <a:lnTo>
                    <a:pt x="3987" y="17858"/>
                  </a:lnTo>
                  <a:cubicBezTo>
                    <a:pt x="4179" y="17858"/>
                    <a:pt x="4336" y="17701"/>
                    <a:pt x="4336" y="17508"/>
                  </a:cubicBezTo>
                  <a:cubicBezTo>
                    <a:pt x="4336" y="17316"/>
                    <a:pt x="4179" y="17160"/>
                    <a:pt x="3987" y="17160"/>
                  </a:cubicBezTo>
                  <a:lnTo>
                    <a:pt x="2510" y="17160"/>
                  </a:lnTo>
                  <a:cubicBezTo>
                    <a:pt x="1511" y="17160"/>
                    <a:pt x="697" y="16346"/>
                    <a:pt x="697" y="15346"/>
                  </a:cubicBezTo>
                  <a:cubicBezTo>
                    <a:pt x="697" y="14346"/>
                    <a:pt x="1511" y="13533"/>
                    <a:pt x="2510" y="13533"/>
                  </a:cubicBezTo>
                  <a:lnTo>
                    <a:pt x="9032" y="13533"/>
                  </a:lnTo>
                  <a:cubicBezTo>
                    <a:pt x="8553" y="13990"/>
                    <a:pt x="8254" y="14633"/>
                    <a:pt x="8254" y="15346"/>
                  </a:cubicBezTo>
                  <a:cubicBezTo>
                    <a:pt x="8254" y="16058"/>
                    <a:pt x="8553" y="16703"/>
                    <a:pt x="9032" y="17160"/>
                  </a:cubicBezTo>
                  <a:lnTo>
                    <a:pt x="7265" y="17160"/>
                  </a:lnTo>
                  <a:cubicBezTo>
                    <a:pt x="7073" y="17160"/>
                    <a:pt x="6917" y="17316"/>
                    <a:pt x="6917" y="17508"/>
                  </a:cubicBezTo>
                  <a:cubicBezTo>
                    <a:pt x="6917" y="17701"/>
                    <a:pt x="7073" y="17858"/>
                    <a:pt x="7265" y="17858"/>
                  </a:cubicBezTo>
                  <a:lnTo>
                    <a:pt x="17507" y="17858"/>
                  </a:lnTo>
                  <a:cubicBezTo>
                    <a:pt x="17699" y="17858"/>
                    <a:pt x="17856" y="17701"/>
                    <a:pt x="17856" y="17508"/>
                  </a:cubicBezTo>
                  <a:lnTo>
                    <a:pt x="17856" y="8162"/>
                  </a:lnTo>
                  <a:cubicBezTo>
                    <a:pt x="17856" y="7970"/>
                    <a:pt x="17699" y="7813"/>
                    <a:pt x="17507" y="7813"/>
                  </a:cubicBezTo>
                  <a:lnTo>
                    <a:pt x="13338" y="7813"/>
                  </a:lnTo>
                  <a:cubicBezTo>
                    <a:pt x="13439" y="7627"/>
                    <a:pt x="13496" y="7413"/>
                    <a:pt x="13496" y="7186"/>
                  </a:cubicBezTo>
                  <a:cubicBezTo>
                    <a:pt x="13496" y="6455"/>
                    <a:pt x="12902" y="5860"/>
                    <a:pt x="12171" y="5860"/>
                  </a:cubicBezTo>
                  <a:cubicBezTo>
                    <a:pt x="11908" y="5860"/>
                    <a:pt x="11662" y="5937"/>
                    <a:pt x="11456" y="6070"/>
                  </a:cubicBezTo>
                  <a:lnTo>
                    <a:pt x="10217" y="4955"/>
                  </a:lnTo>
                  <a:cubicBezTo>
                    <a:pt x="10329" y="4748"/>
                    <a:pt x="10392" y="4513"/>
                    <a:pt x="10392" y="4262"/>
                  </a:cubicBezTo>
                  <a:cubicBezTo>
                    <a:pt x="10392" y="3574"/>
                    <a:pt x="9916" y="2995"/>
                    <a:pt x="9276" y="2840"/>
                  </a:cubicBezTo>
                  <a:lnTo>
                    <a:pt x="9276" y="2533"/>
                  </a:lnTo>
                  <a:cubicBezTo>
                    <a:pt x="9820" y="2381"/>
                    <a:pt x="10219" y="1882"/>
                    <a:pt x="10219" y="1291"/>
                  </a:cubicBezTo>
                  <a:cubicBezTo>
                    <a:pt x="10219" y="580"/>
                    <a:pt x="9640" y="0"/>
                    <a:pt x="89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1674;p35">
              <a:extLst>
                <a:ext uri="{FF2B5EF4-FFF2-40B4-BE49-F238E27FC236}">
                  <a16:creationId xmlns:a16="http://schemas.microsoft.com/office/drawing/2014/main" id="{6145AF32-1385-3CCC-8D4B-AB809C3E807E}"/>
                </a:ext>
              </a:extLst>
            </p:cNvPr>
            <p:cNvSpPr/>
            <p:nvPr/>
          </p:nvSpPr>
          <p:spPr>
            <a:xfrm>
              <a:off x="3542763" y="279330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1"/>
                  </a:moveTo>
                  <a:cubicBezTo>
                    <a:pt x="258" y="1"/>
                    <a:pt x="168" y="39"/>
                    <a:pt x="103" y="103"/>
                  </a:cubicBezTo>
                  <a:cubicBezTo>
                    <a:pt x="37" y="168"/>
                    <a:pt x="1" y="258"/>
                    <a:pt x="1" y="350"/>
                  </a:cubicBezTo>
                  <a:cubicBezTo>
                    <a:pt x="1" y="442"/>
                    <a:pt x="37" y="531"/>
                    <a:pt x="103" y="596"/>
                  </a:cubicBezTo>
                  <a:cubicBezTo>
                    <a:pt x="168" y="661"/>
                    <a:pt x="258" y="699"/>
                    <a:pt x="349" y="699"/>
                  </a:cubicBezTo>
                  <a:cubicBezTo>
                    <a:pt x="441" y="699"/>
                    <a:pt x="531" y="661"/>
                    <a:pt x="596" y="596"/>
                  </a:cubicBezTo>
                  <a:cubicBezTo>
                    <a:pt x="660" y="531"/>
                    <a:pt x="698" y="442"/>
                    <a:pt x="698" y="350"/>
                  </a:cubicBezTo>
                  <a:cubicBezTo>
                    <a:pt x="698" y="258"/>
                    <a:pt x="660" y="168"/>
                    <a:pt x="596" y="103"/>
                  </a:cubicBezTo>
                  <a:cubicBezTo>
                    <a:pt x="531" y="39"/>
                    <a:pt x="441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9" name="Google Shape;1714;p35">
            <a:extLst>
              <a:ext uri="{FF2B5EF4-FFF2-40B4-BE49-F238E27FC236}">
                <a16:creationId xmlns:a16="http://schemas.microsoft.com/office/drawing/2014/main" id="{307F1F56-F733-A76E-4DD4-51ECAD146EF0}"/>
              </a:ext>
            </a:extLst>
          </p:cNvPr>
          <p:cNvGrpSpPr/>
          <p:nvPr/>
        </p:nvGrpSpPr>
        <p:grpSpPr>
          <a:xfrm>
            <a:off x="4173392" y="2210916"/>
            <a:ext cx="444410" cy="293146"/>
            <a:chOff x="2493138" y="1945200"/>
            <a:chExt cx="446425" cy="294475"/>
          </a:xfrm>
        </p:grpSpPr>
        <p:sp>
          <p:nvSpPr>
            <p:cNvPr id="920" name="Google Shape;1715;p35">
              <a:extLst>
                <a:ext uri="{FF2B5EF4-FFF2-40B4-BE49-F238E27FC236}">
                  <a16:creationId xmlns:a16="http://schemas.microsoft.com/office/drawing/2014/main" id="{DA0E5E87-8921-3129-098E-71ACA537DDB4}"/>
                </a:ext>
              </a:extLst>
            </p:cNvPr>
            <p:cNvSpPr/>
            <p:nvPr/>
          </p:nvSpPr>
          <p:spPr>
            <a:xfrm>
              <a:off x="2597288" y="209990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1"/>
                  </a:moveTo>
                  <a:cubicBezTo>
                    <a:pt x="258" y="1"/>
                    <a:pt x="168" y="37"/>
                    <a:pt x="102" y="103"/>
                  </a:cubicBezTo>
                  <a:cubicBezTo>
                    <a:pt x="37" y="168"/>
                    <a:pt x="0" y="258"/>
                    <a:pt x="0" y="349"/>
                  </a:cubicBezTo>
                  <a:cubicBezTo>
                    <a:pt x="0" y="441"/>
                    <a:pt x="37" y="531"/>
                    <a:pt x="102" y="596"/>
                  </a:cubicBezTo>
                  <a:cubicBezTo>
                    <a:pt x="168" y="660"/>
                    <a:pt x="258" y="698"/>
                    <a:pt x="349" y="698"/>
                  </a:cubicBezTo>
                  <a:cubicBezTo>
                    <a:pt x="441" y="698"/>
                    <a:pt x="531" y="660"/>
                    <a:pt x="596" y="596"/>
                  </a:cubicBezTo>
                  <a:cubicBezTo>
                    <a:pt x="660" y="531"/>
                    <a:pt x="698" y="441"/>
                    <a:pt x="698" y="349"/>
                  </a:cubicBezTo>
                  <a:cubicBezTo>
                    <a:pt x="698" y="258"/>
                    <a:pt x="660" y="168"/>
                    <a:pt x="596" y="103"/>
                  </a:cubicBezTo>
                  <a:cubicBezTo>
                    <a:pt x="531" y="37"/>
                    <a:pt x="441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1716;p35">
              <a:extLst>
                <a:ext uri="{FF2B5EF4-FFF2-40B4-BE49-F238E27FC236}">
                  <a16:creationId xmlns:a16="http://schemas.microsoft.com/office/drawing/2014/main" id="{CAC35309-C0F8-D430-A239-6B3CB7FA1123}"/>
                </a:ext>
              </a:extLst>
            </p:cNvPr>
            <p:cNvSpPr/>
            <p:nvPr/>
          </p:nvSpPr>
          <p:spPr>
            <a:xfrm>
              <a:off x="2493138" y="1945200"/>
              <a:ext cx="446425" cy="294475"/>
            </a:xfrm>
            <a:custGeom>
              <a:avLst/>
              <a:gdLst/>
              <a:ahLst/>
              <a:cxnLst/>
              <a:rect l="l" t="t" r="r" b="b"/>
              <a:pathLst>
                <a:path w="17857" h="11779" extrusionOk="0">
                  <a:moveTo>
                    <a:pt x="3662" y="1915"/>
                  </a:moveTo>
                  <a:cubicBezTo>
                    <a:pt x="3709" y="1915"/>
                    <a:pt x="3752" y="1924"/>
                    <a:pt x="3788" y="1945"/>
                  </a:cubicBezTo>
                  <a:cubicBezTo>
                    <a:pt x="3971" y="2055"/>
                    <a:pt x="4160" y="2514"/>
                    <a:pt x="4166" y="3474"/>
                  </a:cubicBezTo>
                  <a:cubicBezTo>
                    <a:pt x="4044" y="3545"/>
                    <a:pt x="3925" y="3619"/>
                    <a:pt x="3808" y="3699"/>
                  </a:cubicBezTo>
                  <a:cubicBezTo>
                    <a:pt x="3204" y="3238"/>
                    <a:pt x="2858" y="2800"/>
                    <a:pt x="2873" y="2506"/>
                  </a:cubicBezTo>
                  <a:cubicBezTo>
                    <a:pt x="2881" y="2347"/>
                    <a:pt x="3013" y="2193"/>
                    <a:pt x="3266" y="2050"/>
                  </a:cubicBezTo>
                  <a:cubicBezTo>
                    <a:pt x="3385" y="1983"/>
                    <a:pt x="3537" y="1915"/>
                    <a:pt x="3662" y="1915"/>
                  </a:cubicBezTo>
                  <a:close/>
                  <a:moveTo>
                    <a:pt x="11501" y="699"/>
                  </a:moveTo>
                  <a:cubicBezTo>
                    <a:pt x="11517" y="699"/>
                    <a:pt x="11533" y="699"/>
                    <a:pt x="11549" y="699"/>
                  </a:cubicBezTo>
                  <a:cubicBezTo>
                    <a:pt x="13616" y="726"/>
                    <a:pt x="15322" y="2429"/>
                    <a:pt x="15351" y="4494"/>
                  </a:cubicBezTo>
                  <a:cubicBezTo>
                    <a:pt x="15366" y="5535"/>
                    <a:pt x="14972" y="6515"/>
                    <a:pt x="14243" y="7256"/>
                  </a:cubicBezTo>
                  <a:cubicBezTo>
                    <a:pt x="13512" y="7997"/>
                    <a:pt x="12538" y="8405"/>
                    <a:pt x="11499" y="8405"/>
                  </a:cubicBezTo>
                  <a:lnTo>
                    <a:pt x="11390" y="8405"/>
                  </a:lnTo>
                  <a:cubicBezTo>
                    <a:pt x="10773" y="8405"/>
                    <a:pt x="10272" y="7902"/>
                    <a:pt x="10272" y="7285"/>
                  </a:cubicBezTo>
                  <a:cubicBezTo>
                    <a:pt x="10272" y="6669"/>
                    <a:pt x="10773" y="6166"/>
                    <a:pt x="11390" y="6166"/>
                  </a:cubicBezTo>
                  <a:cubicBezTo>
                    <a:pt x="11582" y="6166"/>
                    <a:pt x="11739" y="6010"/>
                    <a:pt x="11739" y="5818"/>
                  </a:cubicBezTo>
                  <a:cubicBezTo>
                    <a:pt x="11739" y="5625"/>
                    <a:pt x="11582" y="5469"/>
                    <a:pt x="11390" y="5469"/>
                  </a:cubicBezTo>
                  <a:cubicBezTo>
                    <a:pt x="10388" y="5469"/>
                    <a:pt x="9574" y="6284"/>
                    <a:pt x="9574" y="7285"/>
                  </a:cubicBezTo>
                  <a:cubicBezTo>
                    <a:pt x="9574" y="7707"/>
                    <a:pt x="9718" y="8096"/>
                    <a:pt x="9961" y="8405"/>
                  </a:cubicBezTo>
                  <a:lnTo>
                    <a:pt x="2077" y="8405"/>
                  </a:lnTo>
                  <a:cubicBezTo>
                    <a:pt x="2015" y="8223"/>
                    <a:pt x="1903" y="8064"/>
                    <a:pt x="1762" y="7941"/>
                  </a:cubicBezTo>
                  <a:lnTo>
                    <a:pt x="2234" y="6737"/>
                  </a:lnTo>
                  <a:cubicBezTo>
                    <a:pt x="2600" y="5802"/>
                    <a:pt x="3214" y="5008"/>
                    <a:pt x="3992" y="4425"/>
                  </a:cubicBezTo>
                  <a:cubicBezTo>
                    <a:pt x="3999" y="4420"/>
                    <a:pt x="4007" y="4415"/>
                    <a:pt x="4013" y="4409"/>
                  </a:cubicBezTo>
                  <a:cubicBezTo>
                    <a:pt x="4225" y="4252"/>
                    <a:pt x="4448" y="4111"/>
                    <a:pt x="4678" y="3988"/>
                  </a:cubicBezTo>
                  <a:cubicBezTo>
                    <a:pt x="4681" y="3986"/>
                    <a:pt x="4682" y="3985"/>
                    <a:pt x="4684" y="3984"/>
                  </a:cubicBezTo>
                  <a:cubicBezTo>
                    <a:pt x="5104" y="3761"/>
                    <a:pt x="5554" y="3593"/>
                    <a:pt x="6029" y="3486"/>
                  </a:cubicBezTo>
                  <a:lnTo>
                    <a:pt x="6081" y="3475"/>
                  </a:lnTo>
                  <a:cubicBezTo>
                    <a:pt x="7059" y="3256"/>
                    <a:pt x="7945" y="2734"/>
                    <a:pt x="8643" y="1964"/>
                  </a:cubicBezTo>
                  <a:cubicBezTo>
                    <a:pt x="9374" y="1158"/>
                    <a:pt x="10412" y="699"/>
                    <a:pt x="11501" y="699"/>
                  </a:cubicBezTo>
                  <a:close/>
                  <a:moveTo>
                    <a:pt x="1068" y="8382"/>
                  </a:moveTo>
                  <a:cubicBezTo>
                    <a:pt x="1273" y="8382"/>
                    <a:pt x="1439" y="8549"/>
                    <a:pt x="1439" y="8753"/>
                  </a:cubicBezTo>
                  <a:cubicBezTo>
                    <a:pt x="1439" y="8958"/>
                    <a:pt x="1273" y="9124"/>
                    <a:pt x="1068" y="9124"/>
                  </a:cubicBezTo>
                  <a:cubicBezTo>
                    <a:pt x="864" y="9124"/>
                    <a:pt x="697" y="8958"/>
                    <a:pt x="697" y="8753"/>
                  </a:cubicBezTo>
                  <a:cubicBezTo>
                    <a:pt x="697" y="8549"/>
                    <a:pt x="864" y="8382"/>
                    <a:pt x="1068" y="8382"/>
                  </a:cubicBezTo>
                  <a:close/>
                  <a:moveTo>
                    <a:pt x="11501" y="1"/>
                  </a:moveTo>
                  <a:cubicBezTo>
                    <a:pt x="10217" y="1"/>
                    <a:pt x="8990" y="543"/>
                    <a:pt x="8126" y="1496"/>
                  </a:cubicBezTo>
                  <a:cubicBezTo>
                    <a:pt x="7526" y="2158"/>
                    <a:pt x="6766" y="2607"/>
                    <a:pt x="5929" y="2794"/>
                  </a:cubicBezTo>
                  <a:lnTo>
                    <a:pt x="5877" y="2805"/>
                  </a:lnTo>
                  <a:cubicBezTo>
                    <a:pt x="5524" y="2885"/>
                    <a:pt x="5182" y="2994"/>
                    <a:pt x="4854" y="3132"/>
                  </a:cubicBezTo>
                  <a:cubicBezTo>
                    <a:pt x="4805" y="2197"/>
                    <a:pt x="4567" y="1597"/>
                    <a:pt x="4145" y="1346"/>
                  </a:cubicBezTo>
                  <a:cubicBezTo>
                    <a:pt x="3999" y="1259"/>
                    <a:pt x="3839" y="1215"/>
                    <a:pt x="3667" y="1215"/>
                  </a:cubicBezTo>
                  <a:cubicBezTo>
                    <a:pt x="3440" y="1215"/>
                    <a:pt x="3191" y="1291"/>
                    <a:pt x="2923" y="1444"/>
                  </a:cubicBezTo>
                  <a:cubicBezTo>
                    <a:pt x="2448" y="1712"/>
                    <a:pt x="2197" y="2058"/>
                    <a:pt x="2177" y="2471"/>
                  </a:cubicBezTo>
                  <a:cubicBezTo>
                    <a:pt x="2150" y="2990"/>
                    <a:pt x="2507" y="3550"/>
                    <a:pt x="3238" y="4138"/>
                  </a:cubicBezTo>
                  <a:cubicBezTo>
                    <a:pt x="2516" y="4765"/>
                    <a:pt x="1945" y="5563"/>
                    <a:pt x="1584" y="6481"/>
                  </a:cubicBezTo>
                  <a:lnTo>
                    <a:pt x="1112" y="7686"/>
                  </a:lnTo>
                  <a:cubicBezTo>
                    <a:pt x="1097" y="7686"/>
                    <a:pt x="1083" y="7684"/>
                    <a:pt x="1068" y="7684"/>
                  </a:cubicBezTo>
                  <a:cubicBezTo>
                    <a:pt x="479" y="7684"/>
                    <a:pt x="0" y="8164"/>
                    <a:pt x="0" y="8753"/>
                  </a:cubicBezTo>
                  <a:cubicBezTo>
                    <a:pt x="0" y="9342"/>
                    <a:pt x="479" y="9822"/>
                    <a:pt x="1068" y="9822"/>
                  </a:cubicBezTo>
                  <a:cubicBezTo>
                    <a:pt x="1535" y="9822"/>
                    <a:pt x="1933" y="9521"/>
                    <a:pt x="2077" y="9103"/>
                  </a:cubicBezTo>
                  <a:lnTo>
                    <a:pt x="16169" y="9103"/>
                  </a:lnTo>
                  <a:cubicBezTo>
                    <a:pt x="16714" y="9103"/>
                    <a:pt x="17158" y="9546"/>
                    <a:pt x="17158" y="10092"/>
                  </a:cubicBezTo>
                  <a:cubicBezTo>
                    <a:pt x="17158" y="10637"/>
                    <a:pt x="16714" y="11081"/>
                    <a:pt x="16169" y="11081"/>
                  </a:cubicBezTo>
                  <a:lnTo>
                    <a:pt x="8219" y="11081"/>
                  </a:lnTo>
                  <a:cubicBezTo>
                    <a:pt x="8025" y="11081"/>
                    <a:pt x="7869" y="11238"/>
                    <a:pt x="7869" y="11430"/>
                  </a:cubicBezTo>
                  <a:cubicBezTo>
                    <a:pt x="7869" y="11623"/>
                    <a:pt x="8025" y="11778"/>
                    <a:pt x="8219" y="11778"/>
                  </a:cubicBezTo>
                  <a:lnTo>
                    <a:pt x="16169" y="11778"/>
                  </a:lnTo>
                  <a:cubicBezTo>
                    <a:pt x="17099" y="11778"/>
                    <a:pt x="17856" y="11022"/>
                    <a:pt x="17856" y="10092"/>
                  </a:cubicBezTo>
                  <a:cubicBezTo>
                    <a:pt x="17856" y="9161"/>
                    <a:pt x="17099" y="8405"/>
                    <a:pt x="16169" y="8405"/>
                  </a:cubicBezTo>
                  <a:lnTo>
                    <a:pt x="13923" y="8405"/>
                  </a:lnTo>
                  <a:cubicBezTo>
                    <a:pt x="14215" y="8219"/>
                    <a:pt x="14490" y="8000"/>
                    <a:pt x="14739" y="7746"/>
                  </a:cubicBezTo>
                  <a:cubicBezTo>
                    <a:pt x="15601" y="6871"/>
                    <a:pt x="16067" y="5714"/>
                    <a:pt x="16049" y="4485"/>
                  </a:cubicBezTo>
                  <a:cubicBezTo>
                    <a:pt x="16031" y="3299"/>
                    <a:pt x="15556" y="2179"/>
                    <a:pt x="14710" y="1335"/>
                  </a:cubicBezTo>
                  <a:cubicBezTo>
                    <a:pt x="13864" y="490"/>
                    <a:pt x="12745" y="16"/>
                    <a:pt x="11558" y="1"/>
                  </a:cubicBezTo>
                  <a:cubicBezTo>
                    <a:pt x="11539" y="1"/>
                    <a:pt x="11520" y="1"/>
                    <a:pt x="115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1717;p35">
              <a:extLst>
                <a:ext uri="{FF2B5EF4-FFF2-40B4-BE49-F238E27FC236}">
                  <a16:creationId xmlns:a16="http://schemas.microsoft.com/office/drawing/2014/main" id="{7C18CA7E-7ECC-4CB0-9160-E75B5016B784}"/>
                </a:ext>
              </a:extLst>
            </p:cNvPr>
            <p:cNvSpPr/>
            <p:nvPr/>
          </p:nvSpPr>
          <p:spPr>
            <a:xfrm>
              <a:off x="2773188" y="1987900"/>
              <a:ext cx="17950" cy="17475"/>
            </a:xfrm>
            <a:custGeom>
              <a:avLst/>
              <a:gdLst/>
              <a:ahLst/>
              <a:cxnLst/>
              <a:rect l="l" t="t" r="r" b="b"/>
              <a:pathLst>
                <a:path w="718" h="699" extrusionOk="0">
                  <a:moveTo>
                    <a:pt x="349" y="0"/>
                  </a:moveTo>
                  <a:cubicBezTo>
                    <a:pt x="160" y="0"/>
                    <a:pt x="5" y="155"/>
                    <a:pt x="3" y="345"/>
                  </a:cubicBezTo>
                  <a:cubicBezTo>
                    <a:pt x="0" y="537"/>
                    <a:pt x="155" y="696"/>
                    <a:pt x="347" y="697"/>
                  </a:cubicBezTo>
                  <a:lnTo>
                    <a:pt x="360" y="698"/>
                  </a:lnTo>
                  <a:lnTo>
                    <a:pt x="365" y="698"/>
                  </a:lnTo>
                  <a:cubicBezTo>
                    <a:pt x="555" y="698"/>
                    <a:pt x="711" y="545"/>
                    <a:pt x="713" y="354"/>
                  </a:cubicBezTo>
                  <a:cubicBezTo>
                    <a:pt x="717" y="161"/>
                    <a:pt x="563" y="3"/>
                    <a:pt x="370" y="0"/>
                  </a:cubicBezTo>
                  <a:lnTo>
                    <a:pt x="356" y="0"/>
                  </a:lnTo>
                  <a:cubicBezTo>
                    <a:pt x="354" y="0"/>
                    <a:pt x="352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1718;p35">
              <a:extLst>
                <a:ext uri="{FF2B5EF4-FFF2-40B4-BE49-F238E27FC236}">
                  <a16:creationId xmlns:a16="http://schemas.microsoft.com/office/drawing/2014/main" id="{EE2D070C-210F-45D5-972B-B4655E9A53D2}"/>
                </a:ext>
              </a:extLst>
            </p:cNvPr>
            <p:cNvSpPr/>
            <p:nvPr/>
          </p:nvSpPr>
          <p:spPr>
            <a:xfrm>
              <a:off x="2800388" y="1995250"/>
              <a:ext cx="51300" cy="70925"/>
            </a:xfrm>
            <a:custGeom>
              <a:avLst/>
              <a:gdLst/>
              <a:ahLst/>
              <a:cxnLst/>
              <a:rect l="l" t="t" r="r" b="b"/>
              <a:pathLst>
                <a:path w="2052" h="2837" extrusionOk="0">
                  <a:moveTo>
                    <a:pt x="399" y="1"/>
                  </a:moveTo>
                  <a:cubicBezTo>
                    <a:pt x="275" y="1"/>
                    <a:pt x="155" y="67"/>
                    <a:pt x="91" y="184"/>
                  </a:cubicBezTo>
                  <a:cubicBezTo>
                    <a:pt x="0" y="353"/>
                    <a:pt x="64" y="565"/>
                    <a:pt x="233" y="656"/>
                  </a:cubicBezTo>
                  <a:cubicBezTo>
                    <a:pt x="912" y="1023"/>
                    <a:pt x="1341" y="1727"/>
                    <a:pt x="1351" y="2492"/>
                  </a:cubicBezTo>
                  <a:cubicBezTo>
                    <a:pt x="1355" y="2684"/>
                    <a:pt x="1510" y="2837"/>
                    <a:pt x="1701" y="2837"/>
                  </a:cubicBezTo>
                  <a:lnTo>
                    <a:pt x="1706" y="2837"/>
                  </a:lnTo>
                  <a:cubicBezTo>
                    <a:pt x="1899" y="2834"/>
                    <a:pt x="2052" y="2676"/>
                    <a:pt x="2049" y="2483"/>
                  </a:cubicBezTo>
                  <a:cubicBezTo>
                    <a:pt x="2035" y="1465"/>
                    <a:pt x="1465" y="531"/>
                    <a:pt x="565" y="43"/>
                  </a:cubicBezTo>
                  <a:cubicBezTo>
                    <a:pt x="512" y="14"/>
                    <a:pt x="455" y="1"/>
                    <a:pt x="39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1719;p35">
              <a:extLst>
                <a:ext uri="{FF2B5EF4-FFF2-40B4-BE49-F238E27FC236}">
                  <a16:creationId xmlns:a16="http://schemas.microsoft.com/office/drawing/2014/main" id="{174D3BC5-25FA-F6AA-B03F-191970E3CC03}"/>
                </a:ext>
              </a:extLst>
            </p:cNvPr>
            <p:cNvSpPr/>
            <p:nvPr/>
          </p:nvSpPr>
          <p:spPr>
            <a:xfrm>
              <a:off x="2652663" y="222220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1"/>
                  </a:moveTo>
                  <a:cubicBezTo>
                    <a:pt x="257" y="1"/>
                    <a:pt x="167" y="39"/>
                    <a:pt x="103" y="103"/>
                  </a:cubicBezTo>
                  <a:cubicBezTo>
                    <a:pt x="38" y="168"/>
                    <a:pt x="0" y="258"/>
                    <a:pt x="0" y="350"/>
                  </a:cubicBezTo>
                  <a:cubicBezTo>
                    <a:pt x="0" y="441"/>
                    <a:pt x="38" y="531"/>
                    <a:pt x="103" y="596"/>
                  </a:cubicBezTo>
                  <a:cubicBezTo>
                    <a:pt x="167" y="662"/>
                    <a:pt x="257" y="698"/>
                    <a:pt x="349" y="698"/>
                  </a:cubicBezTo>
                  <a:cubicBezTo>
                    <a:pt x="441" y="698"/>
                    <a:pt x="531" y="662"/>
                    <a:pt x="596" y="596"/>
                  </a:cubicBezTo>
                  <a:cubicBezTo>
                    <a:pt x="660" y="531"/>
                    <a:pt x="698" y="441"/>
                    <a:pt x="698" y="350"/>
                  </a:cubicBezTo>
                  <a:cubicBezTo>
                    <a:pt x="698" y="258"/>
                    <a:pt x="660" y="168"/>
                    <a:pt x="596" y="103"/>
                  </a:cubicBezTo>
                  <a:cubicBezTo>
                    <a:pt x="531" y="39"/>
                    <a:pt x="441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5" name="Google Shape;1731;p35">
            <a:extLst>
              <a:ext uri="{FF2B5EF4-FFF2-40B4-BE49-F238E27FC236}">
                <a16:creationId xmlns:a16="http://schemas.microsoft.com/office/drawing/2014/main" id="{5F6CB807-C8FA-3305-9C85-2C6D3611E7D9}"/>
              </a:ext>
            </a:extLst>
          </p:cNvPr>
          <p:cNvGrpSpPr/>
          <p:nvPr/>
        </p:nvGrpSpPr>
        <p:grpSpPr>
          <a:xfrm>
            <a:off x="1522456" y="2153402"/>
            <a:ext cx="444410" cy="444410"/>
            <a:chOff x="1756088" y="1869350"/>
            <a:chExt cx="446425" cy="446425"/>
          </a:xfrm>
        </p:grpSpPr>
        <p:sp>
          <p:nvSpPr>
            <p:cNvPr id="926" name="Google Shape;1732;p35">
              <a:extLst>
                <a:ext uri="{FF2B5EF4-FFF2-40B4-BE49-F238E27FC236}">
                  <a16:creationId xmlns:a16="http://schemas.microsoft.com/office/drawing/2014/main" id="{413BF67D-061A-5005-D231-CD7F14F670AD}"/>
                </a:ext>
              </a:extLst>
            </p:cNvPr>
            <p:cNvSpPr/>
            <p:nvPr/>
          </p:nvSpPr>
          <p:spPr>
            <a:xfrm>
              <a:off x="1756088" y="1869350"/>
              <a:ext cx="352250" cy="446425"/>
            </a:xfrm>
            <a:custGeom>
              <a:avLst/>
              <a:gdLst/>
              <a:ahLst/>
              <a:cxnLst/>
              <a:rect l="l" t="t" r="r" b="b"/>
              <a:pathLst>
                <a:path w="14090" h="17857" extrusionOk="0">
                  <a:moveTo>
                    <a:pt x="7046" y="699"/>
                  </a:moveTo>
                  <a:cubicBezTo>
                    <a:pt x="7545" y="699"/>
                    <a:pt x="7952" y="1105"/>
                    <a:pt x="7952" y="1605"/>
                  </a:cubicBezTo>
                  <a:lnTo>
                    <a:pt x="7952" y="1884"/>
                  </a:lnTo>
                  <a:cubicBezTo>
                    <a:pt x="7952" y="2077"/>
                    <a:pt x="8108" y="2232"/>
                    <a:pt x="8301" y="2232"/>
                  </a:cubicBezTo>
                  <a:lnTo>
                    <a:pt x="9443" y="2232"/>
                  </a:lnTo>
                  <a:cubicBezTo>
                    <a:pt x="9775" y="2232"/>
                    <a:pt x="10044" y="2502"/>
                    <a:pt x="10044" y="2834"/>
                  </a:cubicBezTo>
                  <a:lnTo>
                    <a:pt x="10044" y="3489"/>
                  </a:lnTo>
                  <a:lnTo>
                    <a:pt x="4046" y="3489"/>
                  </a:lnTo>
                  <a:lnTo>
                    <a:pt x="4046" y="2834"/>
                  </a:lnTo>
                  <a:cubicBezTo>
                    <a:pt x="4046" y="2502"/>
                    <a:pt x="4315" y="2232"/>
                    <a:pt x="4647" y="2232"/>
                  </a:cubicBezTo>
                  <a:lnTo>
                    <a:pt x="5789" y="2232"/>
                  </a:lnTo>
                  <a:cubicBezTo>
                    <a:pt x="5982" y="2232"/>
                    <a:pt x="6139" y="2077"/>
                    <a:pt x="6139" y="1884"/>
                  </a:cubicBezTo>
                  <a:lnTo>
                    <a:pt x="6139" y="1605"/>
                  </a:lnTo>
                  <a:cubicBezTo>
                    <a:pt x="6139" y="1105"/>
                    <a:pt x="6545" y="699"/>
                    <a:pt x="7046" y="699"/>
                  </a:cubicBezTo>
                  <a:close/>
                  <a:moveTo>
                    <a:pt x="13393" y="2791"/>
                  </a:moveTo>
                  <a:lnTo>
                    <a:pt x="13393" y="17159"/>
                  </a:lnTo>
                  <a:lnTo>
                    <a:pt x="697" y="17159"/>
                  </a:lnTo>
                  <a:lnTo>
                    <a:pt x="697" y="2791"/>
                  </a:lnTo>
                  <a:lnTo>
                    <a:pt x="3349" y="2791"/>
                  </a:lnTo>
                  <a:cubicBezTo>
                    <a:pt x="3349" y="2805"/>
                    <a:pt x="3348" y="2820"/>
                    <a:pt x="3348" y="2834"/>
                  </a:cubicBezTo>
                  <a:lnTo>
                    <a:pt x="3348" y="3489"/>
                  </a:lnTo>
                  <a:lnTo>
                    <a:pt x="1744" y="3489"/>
                  </a:lnTo>
                  <a:cubicBezTo>
                    <a:pt x="1551" y="3489"/>
                    <a:pt x="1395" y="3644"/>
                    <a:pt x="1395" y="3837"/>
                  </a:cubicBezTo>
                  <a:lnTo>
                    <a:pt x="1395" y="5755"/>
                  </a:lnTo>
                  <a:cubicBezTo>
                    <a:pt x="1395" y="5948"/>
                    <a:pt x="1551" y="6104"/>
                    <a:pt x="1744" y="6104"/>
                  </a:cubicBezTo>
                  <a:cubicBezTo>
                    <a:pt x="1937" y="6104"/>
                    <a:pt x="2093" y="5948"/>
                    <a:pt x="2093" y="5755"/>
                  </a:cubicBezTo>
                  <a:lnTo>
                    <a:pt x="2093" y="4185"/>
                  </a:lnTo>
                  <a:lnTo>
                    <a:pt x="11997" y="4185"/>
                  </a:lnTo>
                  <a:lnTo>
                    <a:pt x="11997" y="15765"/>
                  </a:lnTo>
                  <a:lnTo>
                    <a:pt x="2093" y="15765"/>
                  </a:lnTo>
                  <a:lnTo>
                    <a:pt x="2093" y="8522"/>
                  </a:lnTo>
                  <a:cubicBezTo>
                    <a:pt x="2093" y="8329"/>
                    <a:pt x="1937" y="8173"/>
                    <a:pt x="1744" y="8173"/>
                  </a:cubicBezTo>
                  <a:cubicBezTo>
                    <a:pt x="1551" y="8173"/>
                    <a:pt x="1395" y="8329"/>
                    <a:pt x="1395" y="8522"/>
                  </a:cubicBezTo>
                  <a:lnTo>
                    <a:pt x="1395" y="16113"/>
                  </a:lnTo>
                  <a:cubicBezTo>
                    <a:pt x="1395" y="16306"/>
                    <a:pt x="1551" y="16461"/>
                    <a:pt x="1744" y="16461"/>
                  </a:cubicBezTo>
                  <a:lnTo>
                    <a:pt x="12347" y="16461"/>
                  </a:lnTo>
                  <a:cubicBezTo>
                    <a:pt x="12539" y="16461"/>
                    <a:pt x="12695" y="16306"/>
                    <a:pt x="12695" y="16113"/>
                  </a:cubicBezTo>
                  <a:lnTo>
                    <a:pt x="12695" y="3837"/>
                  </a:lnTo>
                  <a:cubicBezTo>
                    <a:pt x="12695" y="3644"/>
                    <a:pt x="12539" y="3489"/>
                    <a:pt x="12347" y="3489"/>
                  </a:cubicBezTo>
                  <a:lnTo>
                    <a:pt x="10742" y="3489"/>
                  </a:lnTo>
                  <a:lnTo>
                    <a:pt x="10742" y="2834"/>
                  </a:lnTo>
                  <a:cubicBezTo>
                    <a:pt x="10742" y="2820"/>
                    <a:pt x="10741" y="2805"/>
                    <a:pt x="10741" y="2791"/>
                  </a:cubicBezTo>
                  <a:close/>
                  <a:moveTo>
                    <a:pt x="7046" y="1"/>
                  </a:moveTo>
                  <a:cubicBezTo>
                    <a:pt x="6183" y="1"/>
                    <a:pt x="5479" y="682"/>
                    <a:pt x="5442" y="1536"/>
                  </a:cubicBezTo>
                  <a:lnTo>
                    <a:pt x="4647" y="1536"/>
                  </a:lnTo>
                  <a:cubicBezTo>
                    <a:pt x="4205" y="1536"/>
                    <a:pt x="3814" y="1757"/>
                    <a:pt x="3579" y="2096"/>
                  </a:cubicBezTo>
                  <a:cubicBezTo>
                    <a:pt x="3567" y="2094"/>
                    <a:pt x="3553" y="2093"/>
                    <a:pt x="3540" y="2093"/>
                  </a:cubicBezTo>
                  <a:lnTo>
                    <a:pt x="349" y="2093"/>
                  </a:lnTo>
                  <a:cubicBezTo>
                    <a:pt x="156" y="2093"/>
                    <a:pt x="1" y="2249"/>
                    <a:pt x="1" y="2443"/>
                  </a:cubicBezTo>
                  <a:lnTo>
                    <a:pt x="1" y="17509"/>
                  </a:lnTo>
                  <a:cubicBezTo>
                    <a:pt x="1" y="17701"/>
                    <a:pt x="156" y="17857"/>
                    <a:pt x="349" y="17857"/>
                  </a:cubicBezTo>
                  <a:lnTo>
                    <a:pt x="13741" y="17857"/>
                  </a:lnTo>
                  <a:cubicBezTo>
                    <a:pt x="13933" y="17857"/>
                    <a:pt x="14089" y="17701"/>
                    <a:pt x="14089" y="17509"/>
                  </a:cubicBezTo>
                  <a:lnTo>
                    <a:pt x="14089" y="2443"/>
                  </a:lnTo>
                  <a:cubicBezTo>
                    <a:pt x="14089" y="2249"/>
                    <a:pt x="13933" y="2093"/>
                    <a:pt x="13741" y="2093"/>
                  </a:cubicBezTo>
                  <a:lnTo>
                    <a:pt x="10567" y="2093"/>
                  </a:lnTo>
                  <a:cubicBezTo>
                    <a:pt x="10548" y="2093"/>
                    <a:pt x="10531" y="2096"/>
                    <a:pt x="10512" y="2098"/>
                  </a:cubicBezTo>
                  <a:cubicBezTo>
                    <a:pt x="10277" y="1759"/>
                    <a:pt x="9886" y="1536"/>
                    <a:pt x="9443" y="1536"/>
                  </a:cubicBezTo>
                  <a:lnTo>
                    <a:pt x="8648" y="1536"/>
                  </a:lnTo>
                  <a:cubicBezTo>
                    <a:pt x="8611" y="682"/>
                    <a:pt x="7907" y="1"/>
                    <a:pt x="70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1733;p35">
              <a:extLst>
                <a:ext uri="{FF2B5EF4-FFF2-40B4-BE49-F238E27FC236}">
                  <a16:creationId xmlns:a16="http://schemas.microsoft.com/office/drawing/2014/main" id="{66F74A57-C61D-AF6C-5D3F-0F4946876037}"/>
                </a:ext>
              </a:extLst>
            </p:cNvPr>
            <p:cNvSpPr/>
            <p:nvPr/>
          </p:nvSpPr>
          <p:spPr>
            <a:xfrm>
              <a:off x="1790938" y="204022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8" y="1"/>
                    <a:pt x="168" y="39"/>
                    <a:pt x="104" y="103"/>
                  </a:cubicBezTo>
                  <a:cubicBezTo>
                    <a:pt x="39" y="168"/>
                    <a:pt x="1" y="258"/>
                    <a:pt x="1" y="350"/>
                  </a:cubicBezTo>
                  <a:cubicBezTo>
                    <a:pt x="1" y="441"/>
                    <a:pt x="39" y="531"/>
                    <a:pt x="104" y="597"/>
                  </a:cubicBezTo>
                  <a:cubicBezTo>
                    <a:pt x="168" y="662"/>
                    <a:pt x="258" y="698"/>
                    <a:pt x="350" y="698"/>
                  </a:cubicBezTo>
                  <a:cubicBezTo>
                    <a:pt x="442" y="698"/>
                    <a:pt x="532" y="662"/>
                    <a:pt x="596" y="597"/>
                  </a:cubicBezTo>
                  <a:cubicBezTo>
                    <a:pt x="661" y="531"/>
                    <a:pt x="699" y="441"/>
                    <a:pt x="699" y="350"/>
                  </a:cubicBezTo>
                  <a:cubicBezTo>
                    <a:pt x="699" y="258"/>
                    <a:pt x="661" y="168"/>
                    <a:pt x="596" y="103"/>
                  </a:cubicBezTo>
                  <a:cubicBezTo>
                    <a:pt x="532" y="39"/>
                    <a:pt x="442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1734;p35">
              <a:extLst>
                <a:ext uri="{FF2B5EF4-FFF2-40B4-BE49-F238E27FC236}">
                  <a16:creationId xmlns:a16="http://schemas.microsoft.com/office/drawing/2014/main" id="{6253CA61-4BA0-81B9-2E9D-CBB00B44332F}"/>
                </a:ext>
              </a:extLst>
            </p:cNvPr>
            <p:cNvSpPr/>
            <p:nvPr/>
          </p:nvSpPr>
          <p:spPr>
            <a:xfrm>
              <a:off x="1862438" y="222160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50" y="1"/>
                  </a:moveTo>
                  <a:cubicBezTo>
                    <a:pt x="258" y="1"/>
                    <a:pt x="168" y="37"/>
                    <a:pt x="103" y="102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0"/>
                    <a:pt x="38" y="531"/>
                    <a:pt x="103" y="596"/>
                  </a:cubicBezTo>
                  <a:cubicBezTo>
                    <a:pt x="168" y="660"/>
                    <a:pt x="258" y="697"/>
                    <a:pt x="350" y="697"/>
                  </a:cubicBezTo>
                  <a:cubicBezTo>
                    <a:pt x="441" y="697"/>
                    <a:pt x="531" y="660"/>
                    <a:pt x="596" y="596"/>
                  </a:cubicBezTo>
                  <a:cubicBezTo>
                    <a:pt x="662" y="531"/>
                    <a:pt x="698" y="440"/>
                    <a:pt x="698" y="349"/>
                  </a:cubicBezTo>
                  <a:cubicBezTo>
                    <a:pt x="698" y="258"/>
                    <a:pt x="662" y="168"/>
                    <a:pt x="596" y="102"/>
                  </a:cubicBezTo>
                  <a:cubicBezTo>
                    <a:pt x="531" y="37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1735;p35">
              <a:extLst>
                <a:ext uri="{FF2B5EF4-FFF2-40B4-BE49-F238E27FC236}">
                  <a16:creationId xmlns:a16="http://schemas.microsoft.com/office/drawing/2014/main" id="{F06645D9-6153-5BB2-9EE5-D083CDD40D81}"/>
                </a:ext>
              </a:extLst>
            </p:cNvPr>
            <p:cNvSpPr/>
            <p:nvPr/>
          </p:nvSpPr>
          <p:spPr>
            <a:xfrm>
              <a:off x="1897763" y="2221600"/>
              <a:ext cx="103325" cy="17450"/>
            </a:xfrm>
            <a:custGeom>
              <a:avLst/>
              <a:gdLst/>
              <a:ahLst/>
              <a:cxnLst/>
              <a:rect l="l" t="t" r="r" b="b"/>
              <a:pathLst>
                <a:path w="4133" h="698" extrusionOk="0">
                  <a:moveTo>
                    <a:pt x="349" y="1"/>
                  </a:moveTo>
                  <a:cubicBezTo>
                    <a:pt x="157" y="1"/>
                    <a:pt x="1" y="156"/>
                    <a:pt x="1" y="349"/>
                  </a:cubicBezTo>
                  <a:cubicBezTo>
                    <a:pt x="1" y="541"/>
                    <a:pt x="157" y="697"/>
                    <a:pt x="349" y="697"/>
                  </a:cubicBezTo>
                  <a:lnTo>
                    <a:pt x="3785" y="697"/>
                  </a:lnTo>
                  <a:cubicBezTo>
                    <a:pt x="3977" y="697"/>
                    <a:pt x="4133" y="541"/>
                    <a:pt x="4133" y="349"/>
                  </a:cubicBezTo>
                  <a:cubicBezTo>
                    <a:pt x="4133" y="156"/>
                    <a:pt x="3977" y="1"/>
                    <a:pt x="378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1736;p35">
              <a:extLst>
                <a:ext uri="{FF2B5EF4-FFF2-40B4-BE49-F238E27FC236}">
                  <a16:creationId xmlns:a16="http://schemas.microsoft.com/office/drawing/2014/main" id="{A40BB266-E411-B3AA-4304-C5C182ADC515}"/>
                </a:ext>
              </a:extLst>
            </p:cNvPr>
            <p:cNvSpPr/>
            <p:nvPr/>
          </p:nvSpPr>
          <p:spPr>
            <a:xfrm>
              <a:off x="1862438" y="2179750"/>
              <a:ext cx="138650" cy="17475"/>
            </a:xfrm>
            <a:custGeom>
              <a:avLst/>
              <a:gdLst/>
              <a:ahLst/>
              <a:cxnLst/>
              <a:rect l="l" t="t" r="r" b="b"/>
              <a:pathLst>
                <a:path w="5546" h="699" extrusionOk="0">
                  <a:moveTo>
                    <a:pt x="350" y="1"/>
                  </a:moveTo>
                  <a:cubicBezTo>
                    <a:pt x="157" y="1"/>
                    <a:pt x="0" y="156"/>
                    <a:pt x="0" y="349"/>
                  </a:cubicBezTo>
                  <a:cubicBezTo>
                    <a:pt x="0" y="541"/>
                    <a:pt x="157" y="698"/>
                    <a:pt x="350" y="698"/>
                  </a:cubicBezTo>
                  <a:lnTo>
                    <a:pt x="5198" y="698"/>
                  </a:lnTo>
                  <a:cubicBezTo>
                    <a:pt x="5390" y="698"/>
                    <a:pt x="5546" y="541"/>
                    <a:pt x="5546" y="349"/>
                  </a:cubicBezTo>
                  <a:cubicBezTo>
                    <a:pt x="5546" y="156"/>
                    <a:pt x="5390" y="1"/>
                    <a:pt x="519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1737;p35">
              <a:extLst>
                <a:ext uri="{FF2B5EF4-FFF2-40B4-BE49-F238E27FC236}">
                  <a16:creationId xmlns:a16="http://schemas.microsoft.com/office/drawing/2014/main" id="{F8C58103-19F0-23ED-C260-4345D3FB00B7}"/>
                </a:ext>
              </a:extLst>
            </p:cNvPr>
            <p:cNvSpPr/>
            <p:nvPr/>
          </p:nvSpPr>
          <p:spPr>
            <a:xfrm>
              <a:off x="1854738" y="1997150"/>
              <a:ext cx="154525" cy="172425"/>
            </a:xfrm>
            <a:custGeom>
              <a:avLst/>
              <a:gdLst/>
              <a:ahLst/>
              <a:cxnLst/>
              <a:rect l="l" t="t" r="r" b="b"/>
              <a:pathLst>
                <a:path w="6181" h="6897" extrusionOk="0">
                  <a:moveTo>
                    <a:pt x="3082" y="698"/>
                  </a:moveTo>
                  <a:cubicBezTo>
                    <a:pt x="3274" y="698"/>
                    <a:pt x="3430" y="855"/>
                    <a:pt x="3430" y="1046"/>
                  </a:cubicBezTo>
                  <a:cubicBezTo>
                    <a:pt x="3430" y="1239"/>
                    <a:pt x="3274" y="1396"/>
                    <a:pt x="3082" y="1396"/>
                  </a:cubicBezTo>
                  <a:cubicBezTo>
                    <a:pt x="2889" y="1396"/>
                    <a:pt x="2732" y="1239"/>
                    <a:pt x="2732" y="1046"/>
                  </a:cubicBezTo>
                  <a:cubicBezTo>
                    <a:pt x="2732" y="855"/>
                    <a:pt x="2889" y="698"/>
                    <a:pt x="3082" y="698"/>
                  </a:cubicBezTo>
                  <a:close/>
                  <a:moveTo>
                    <a:pt x="3027" y="3332"/>
                  </a:moveTo>
                  <a:cubicBezTo>
                    <a:pt x="3053" y="3337"/>
                    <a:pt x="3077" y="3339"/>
                    <a:pt x="3103" y="3339"/>
                  </a:cubicBezTo>
                  <a:cubicBezTo>
                    <a:pt x="3122" y="3339"/>
                    <a:pt x="3141" y="3338"/>
                    <a:pt x="3159" y="3336"/>
                  </a:cubicBezTo>
                  <a:cubicBezTo>
                    <a:pt x="3392" y="3372"/>
                    <a:pt x="3569" y="3574"/>
                    <a:pt x="3569" y="3817"/>
                  </a:cubicBezTo>
                  <a:cubicBezTo>
                    <a:pt x="3569" y="4085"/>
                    <a:pt x="3350" y="4304"/>
                    <a:pt x="3082" y="4304"/>
                  </a:cubicBezTo>
                  <a:cubicBezTo>
                    <a:pt x="2812" y="4304"/>
                    <a:pt x="2593" y="4085"/>
                    <a:pt x="2593" y="3817"/>
                  </a:cubicBezTo>
                  <a:cubicBezTo>
                    <a:pt x="2593" y="3566"/>
                    <a:pt x="2784" y="3358"/>
                    <a:pt x="3027" y="3332"/>
                  </a:cubicBezTo>
                  <a:close/>
                  <a:moveTo>
                    <a:pt x="1048" y="5502"/>
                  </a:moveTo>
                  <a:cubicBezTo>
                    <a:pt x="1239" y="5502"/>
                    <a:pt x="1396" y="5658"/>
                    <a:pt x="1396" y="5851"/>
                  </a:cubicBezTo>
                  <a:cubicBezTo>
                    <a:pt x="1396" y="6043"/>
                    <a:pt x="1239" y="6199"/>
                    <a:pt x="1048" y="6199"/>
                  </a:cubicBezTo>
                  <a:cubicBezTo>
                    <a:pt x="856" y="6199"/>
                    <a:pt x="699" y="6043"/>
                    <a:pt x="699" y="5851"/>
                  </a:cubicBezTo>
                  <a:cubicBezTo>
                    <a:pt x="699" y="5658"/>
                    <a:pt x="856" y="5502"/>
                    <a:pt x="1048" y="5502"/>
                  </a:cubicBezTo>
                  <a:close/>
                  <a:moveTo>
                    <a:pt x="5133" y="5502"/>
                  </a:moveTo>
                  <a:cubicBezTo>
                    <a:pt x="5326" y="5502"/>
                    <a:pt x="5483" y="5658"/>
                    <a:pt x="5483" y="5851"/>
                  </a:cubicBezTo>
                  <a:cubicBezTo>
                    <a:pt x="5483" y="6043"/>
                    <a:pt x="5326" y="6199"/>
                    <a:pt x="5133" y="6199"/>
                  </a:cubicBezTo>
                  <a:cubicBezTo>
                    <a:pt x="4942" y="6199"/>
                    <a:pt x="4785" y="6043"/>
                    <a:pt x="4785" y="5851"/>
                  </a:cubicBezTo>
                  <a:cubicBezTo>
                    <a:pt x="4785" y="5658"/>
                    <a:pt x="4942" y="5502"/>
                    <a:pt x="5133" y="5502"/>
                  </a:cubicBezTo>
                  <a:close/>
                  <a:moveTo>
                    <a:pt x="3082" y="0"/>
                  </a:moveTo>
                  <a:cubicBezTo>
                    <a:pt x="2504" y="0"/>
                    <a:pt x="2036" y="470"/>
                    <a:pt x="2036" y="1046"/>
                  </a:cubicBezTo>
                  <a:cubicBezTo>
                    <a:pt x="2036" y="1510"/>
                    <a:pt x="2337" y="1902"/>
                    <a:pt x="2755" y="2040"/>
                  </a:cubicBezTo>
                  <a:lnTo>
                    <a:pt x="2755" y="2677"/>
                  </a:lnTo>
                  <a:cubicBezTo>
                    <a:pt x="2260" y="2819"/>
                    <a:pt x="1895" y="3276"/>
                    <a:pt x="1895" y="3817"/>
                  </a:cubicBezTo>
                  <a:cubicBezTo>
                    <a:pt x="1895" y="4022"/>
                    <a:pt x="1948" y="4215"/>
                    <a:pt x="2040" y="4383"/>
                  </a:cubicBezTo>
                  <a:lnTo>
                    <a:pt x="1510" y="4912"/>
                  </a:lnTo>
                  <a:cubicBezTo>
                    <a:pt x="1370" y="4844"/>
                    <a:pt x="1213" y="4805"/>
                    <a:pt x="1047" y="4805"/>
                  </a:cubicBezTo>
                  <a:cubicBezTo>
                    <a:pt x="471" y="4805"/>
                    <a:pt x="1" y="5275"/>
                    <a:pt x="1" y="5851"/>
                  </a:cubicBezTo>
                  <a:cubicBezTo>
                    <a:pt x="1" y="6428"/>
                    <a:pt x="471" y="6897"/>
                    <a:pt x="1048" y="6897"/>
                  </a:cubicBezTo>
                  <a:cubicBezTo>
                    <a:pt x="1624" y="6897"/>
                    <a:pt x="2094" y="6428"/>
                    <a:pt x="2094" y="5851"/>
                  </a:cubicBezTo>
                  <a:cubicBezTo>
                    <a:pt x="2094" y="5694"/>
                    <a:pt x="2059" y="5546"/>
                    <a:pt x="1997" y="5413"/>
                  </a:cubicBezTo>
                  <a:lnTo>
                    <a:pt x="2539" y="4871"/>
                  </a:lnTo>
                  <a:cubicBezTo>
                    <a:pt x="2702" y="4954"/>
                    <a:pt x="2886" y="5002"/>
                    <a:pt x="3082" y="5002"/>
                  </a:cubicBezTo>
                  <a:cubicBezTo>
                    <a:pt x="3286" y="5002"/>
                    <a:pt x="3479" y="4950"/>
                    <a:pt x="3648" y="4858"/>
                  </a:cubicBezTo>
                  <a:lnTo>
                    <a:pt x="4190" y="5401"/>
                  </a:lnTo>
                  <a:cubicBezTo>
                    <a:pt x="4124" y="5537"/>
                    <a:pt x="4087" y="5690"/>
                    <a:pt x="4087" y="5851"/>
                  </a:cubicBezTo>
                  <a:cubicBezTo>
                    <a:pt x="4087" y="6428"/>
                    <a:pt x="4557" y="6897"/>
                    <a:pt x="5133" y="6897"/>
                  </a:cubicBezTo>
                  <a:cubicBezTo>
                    <a:pt x="5711" y="6897"/>
                    <a:pt x="6181" y="6428"/>
                    <a:pt x="6181" y="5851"/>
                  </a:cubicBezTo>
                  <a:cubicBezTo>
                    <a:pt x="6181" y="5273"/>
                    <a:pt x="5711" y="4805"/>
                    <a:pt x="5133" y="4805"/>
                  </a:cubicBezTo>
                  <a:cubicBezTo>
                    <a:pt x="4973" y="4805"/>
                    <a:pt x="4819" y="4841"/>
                    <a:pt x="4683" y="4907"/>
                  </a:cubicBezTo>
                  <a:lnTo>
                    <a:pt x="4135" y="4360"/>
                  </a:lnTo>
                  <a:cubicBezTo>
                    <a:pt x="4219" y="4197"/>
                    <a:pt x="4267" y="4012"/>
                    <a:pt x="4267" y="3817"/>
                  </a:cubicBezTo>
                  <a:cubicBezTo>
                    <a:pt x="4267" y="3293"/>
                    <a:pt x="3925" y="2847"/>
                    <a:pt x="3452" y="2691"/>
                  </a:cubicBezTo>
                  <a:lnTo>
                    <a:pt x="3452" y="2025"/>
                  </a:lnTo>
                  <a:cubicBezTo>
                    <a:pt x="3847" y="1874"/>
                    <a:pt x="4128" y="1493"/>
                    <a:pt x="4128" y="1046"/>
                  </a:cubicBezTo>
                  <a:cubicBezTo>
                    <a:pt x="4128" y="470"/>
                    <a:pt x="3658" y="0"/>
                    <a:pt x="30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1738;p35">
              <a:extLst>
                <a:ext uri="{FF2B5EF4-FFF2-40B4-BE49-F238E27FC236}">
                  <a16:creationId xmlns:a16="http://schemas.microsoft.com/office/drawing/2014/main" id="{E986CDAC-3A5C-BD34-D5DC-B9DAD21611B3}"/>
                </a:ext>
              </a:extLst>
            </p:cNvPr>
            <p:cNvSpPr/>
            <p:nvPr/>
          </p:nvSpPr>
          <p:spPr>
            <a:xfrm>
              <a:off x="2129238" y="1924500"/>
              <a:ext cx="73275" cy="336100"/>
            </a:xfrm>
            <a:custGeom>
              <a:avLst/>
              <a:gdLst/>
              <a:ahLst/>
              <a:cxnLst/>
              <a:rect l="l" t="t" r="r" b="b"/>
              <a:pathLst>
                <a:path w="2931" h="13444" extrusionOk="0">
                  <a:moveTo>
                    <a:pt x="1465" y="699"/>
                  </a:moveTo>
                  <a:cubicBezTo>
                    <a:pt x="1888" y="699"/>
                    <a:pt x="2233" y="1043"/>
                    <a:pt x="2233" y="1466"/>
                  </a:cubicBezTo>
                  <a:lnTo>
                    <a:pt x="2233" y="2134"/>
                  </a:lnTo>
                  <a:lnTo>
                    <a:pt x="698" y="2134"/>
                  </a:lnTo>
                  <a:lnTo>
                    <a:pt x="698" y="1466"/>
                  </a:lnTo>
                  <a:cubicBezTo>
                    <a:pt x="698" y="1043"/>
                    <a:pt x="1042" y="699"/>
                    <a:pt x="1465" y="699"/>
                  </a:cubicBezTo>
                  <a:close/>
                  <a:moveTo>
                    <a:pt x="2233" y="2830"/>
                  </a:moveTo>
                  <a:lnTo>
                    <a:pt x="2233" y="9817"/>
                  </a:lnTo>
                  <a:lnTo>
                    <a:pt x="698" y="9817"/>
                  </a:lnTo>
                  <a:lnTo>
                    <a:pt x="698" y="2830"/>
                  </a:lnTo>
                  <a:close/>
                  <a:moveTo>
                    <a:pt x="2076" y="10514"/>
                  </a:moveTo>
                  <a:lnTo>
                    <a:pt x="1465" y="12115"/>
                  </a:lnTo>
                  <a:lnTo>
                    <a:pt x="855" y="10514"/>
                  </a:lnTo>
                  <a:close/>
                  <a:moveTo>
                    <a:pt x="1465" y="1"/>
                  </a:moveTo>
                  <a:cubicBezTo>
                    <a:pt x="658" y="1"/>
                    <a:pt x="0" y="658"/>
                    <a:pt x="0" y="1466"/>
                  </a:cubicBezTo>
                  <a:lnTo>
                    <a:pt x="0" y="10166"/>
                  </a:lnTo>
                  <a:cubicBezTo>
                    <a:pt x="0" y="10209"/>
                    <a:pt x="9" y="10251"/>
                    <a:pt x="24" y="10289"/>
                  </a:cubicBezTo>
                  <a:cubicBezTo>
                    <a:pt x="24" y="10289"/>
                    <a:pt x="23" y="10289"/>
                    <a:pt x="23" y="10290"/>
                  </a:cubicBezTo>
                  <a:lnTo>
                    <a:pt x="1140" y="13219"/>
                  </a:lnTo>
                  <a:cubicBezTo>
                    <a:pt x="1191" y="13355"/>
                    <a:pt x="1321" y="13444"/>
                    <a:pt x="1465" y="13444"/>
                  </a:cubicBezTo>
                  <a:cubicBezTo>
                    <a:pt x="1610" y="13444"/>
                    <a:pt x="1740" y="13355"/>
                    <a:pt x="1791" y="13219"/>
                  </a:cubicBezTo>
                  <a:lnTo>
                    <a:pt x="2908" y="10290"/>
                  </a:lnTo>
                  <a:lnTo>
                    <a:pt x="2908" y="10289"/>
                  </a:lnTo>
                  <a:cubicBezTo>
                    <a:pt x="2922" y="10251"/>
                    <a:pt x="2931" y="10209"/>
                    <a:pt x="2931" y="10166"/>
                  </a:cubicBezTo>
                  <a:lnTo>
                    <a:pt x="2931" y="1466"/>
                  </a:lnTo>
                  <a:cubicBezTo>
                    <a:pt x="2931" y="658"/>
                    <a:pt x="2273" y="1"/>
                    <a:pt x="14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33" name="TextBox 932">
            <a:extLst>
              <a:ext uri="{FF2B5EF4-FFF2-40B4-BE49-F238E27FC236}">
                <a16:creationId xmlns:a16="http://schemas.microsoft.com/office/drawing/2014/main" id="{A27285FF-CE1F-4B56-15DF-FF1A6558D5AD}"/>
              </a:ext>
            </a:extLst>
          </p:cNvPr>
          <p:cNvSpPr txBox="1"/>
          <p:nvPr/>
        </p:nvSpPr>
        <p:spPr>
          <a:xfrm>
            <a:off x="490509" y="2518729"/>
            <a:ext cx="237932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34" name="TextBox 933">
            <a:extLst>
              <a:ext uri="{FF2B5EF4-FFF2-40B4-BE49-F238E27FC236}">
                <a16:creationId xmlns:a16="http://schemas.microsoft.com/office/drawing/2014/main" id="{EEEBA53D-7BF7-824E-9424-FC8BA838DCE6}"/>
              </a:ext>
            </a:extLst>
          </p:cNvPr>
          <p:cNvSpPr txBox="1"/>
          <p:nvPr/>
        </p:nvSpPr>
        <p:spPr>
          <a:xfrm>
            <a:off x="490509" y="4715936"/>
            <a:ext cx="237932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35" name="TextBox 934">
            <a:extLst>
              <a:ext uri="{FF2B5EF4-FFF2-40B4-BE49-F238E27FC236}">
                <a16:creationId xmlns:a16="http://schemas.microsoft.com/office/drawing/2014/main" id="{A9CA4C81-911F-06C4-B444-6DEAB7D20CF4}"/>
              </a:ext>
            </a:extLst>
          </p:cNvPr>
          <p:cNvSpPr txBox="1"/>
          <p:nvPr/>
        </p:nvSpPr>
        <p:spPr>
          <a:xfrm>
            <a:off x="3183465" y="2504062"/>
            <a:ext cx="237932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36" name="TextBox 935">
            <a:extLst>
              <a:ext uri="{FF2B5EF4-FFF2-40B4-BE49-F238E27FC236}">
                <a16:creationId xmlns:a16="http://schemas.microsoft.com/office/drawing/2014/main" id="{0BC1B77E-F89E-B433-7D65-426BF1809B9C}"/>
              </a:ext>
            </a:extLst>
          </p:cNvPr>
          <p:cNvSpPr txBox="1"/>
          <p:nvPr/>
        </p:nvSpPr>
        <p:spPr>
          <a:xfrm>
            <a:off x="3183465" y="4701269"/>
            <a:ext cx="237932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073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33B25DC-B180-B1EC-3419-E0C91B54D8C7}"/>
              </a:ext>
            </a:extLst>
          </p:cNvPr>
          <p:cNvSpPr txBox="1"/>
          <p:nvPr/>
        </p:nvSpPr>
        <p:spPr>
          <a:xfrm>
            <a:off x="287384" y="2767280"/>
            <a:ext cx="116651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0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8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67947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F75194-E011-CE98-C3F2-9BFBD981B4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788771-EE0F-948E-76C1-C2E22A78E7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4473213" y="98825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CF2CB875-CAD0-AE75-5262-FC74917089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1603F9-459F-F5F1-0F3B-30A23C5A4B6F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412335-9292-247E-A755-0A3AF83ECC31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639E70-3704-A41C-ABEC-71C59F0793F7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0FA894-052E-89DA-0830-BE97836ADA49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1CF0CB-10EE-2C10-E07F-8BD13030602D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C4352C-38A0-1007-7A76-6AA0713C1490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B1A1C21-0DB8-4A2A-0400-DB87F24FF0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467E0A6-7312-9F6C-D4A8-73856088C25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6CA8B5D-85E0-D8E4-8D33-A988443200C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ECBFCD4-13B4-53A4-4CC8-7B7F367A00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CE45590-6C0B-8D8F-F931-1DE1DC62EDA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80348AD-297D-86AC-628D-E38E1855BB2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72868CB-CB14-67D5-800B-F7A4BB230A27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68273E3-46DB-E9D4-38EE-70176EA40245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09D6F5-BB2E-A1A9-6F68-5D5AB95B61E7}"/>
              </a:ext>
            </a:extLst>
          </p:cNvPr>
          <p:cNvSpPr txBox="1"/>
          <p:nvPr/>
        </p:nvSpPr>
        <p:spPr>
          <a:xfrm>
            <a:off x="685835" y="2228057"/>
            <a:ext cx="10743464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54557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C4F9DE1-D18C-B689-CB4F-8BBCD03333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9B1A2C5-6723-0A0F-D7FD-BD18FF334C7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D2036E-FB9D-7A8F-C557-38AA92A0871F}"/>
              </a:ext>
            </a:extLst>
          </p:cNvPr>
          <p:cNvSpPr txBox="1"/>
          <p:nvPr/>
        </p:nvSpPr>
        <p:spPr>
          <a:xfrm>
            <a:off x="401216" y="1846484"/>
            <a:ext cx="5794585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2DBD30F-FFC0-0F63-30AB-2792231308BB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3F9A52-B211-C62B-69B3-85825421CCEA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9" name="Google Shape;1648;p35">
            <a:extLst>
              <a:ext uri="{FF2B5EF4-FFF2-40B4-BE49-F238E27FC236}">
                <a16:creationId xmlns:a16="http://schemas.microsoft.com/office/drawing/2014/main" id="{FB47360F-422E-A478-D641-B97EEE055D98}"/>
              </a:ext>
            </a:extLst>
          </p:cNvPr>
          <p:cNvGrpSpPr/>
          <p:nvPr/>
        </p:nvGrpSpPr>
        <p:grpSpPr>
          <a:xfrm>
            <a:off x="4270121" y="4936930"/>
            <a:ext cx="546841" cy="627083"/>
            <a:chOff x="3280313" y="3275550"/>
            <a:chExt cx="389300" cy="446425"/>
          </a:xfrm>
        </p:grpSpPr>
        <p:sp>
          <p:nvSpPr>
            <p:cNvPr id="10" name="Google Shape;1649;p35">
              <a:extLst>
                <a:ext uri="{FF2B5EF4-FFF2-40B4-BE49-F238E27FC236}">
                  <a16:creationId xmlns:a16="http://schemas.microsoft.com/office/drawing/2014/main" id="{FFFDCC2E-D305-1D8D-BA80-21E6F9F42ABF}"/>
                </a:ext>
              </a:extLst>
            </p:cNvPr>
            <p:cNvSpPr/>
            <p:nvPr/>
          </p:nvSpPr>
          <p:spPr>
            <a:xfrm>
              <a:off x="3525363" y="33428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50" y="1"/>
                  </a:moveTo>
                  <a:cubicBezTo>
                    <a:pt x="257" y="1"/>
                    <a:pt x="167" y="39"/>
                    <a:pt x="103" y="103"/>
                  </a:cubicBezTo>
                  <a:cubicBezTo>
                    <a:pt x="38" y="168"/>
                    <a:pt x="0" y="258"/>
                    <a:pt x="0" y="350"/>
                  </a:cubicBezTo>
                  <a:cubicBezTo>
                    <a:pt x="0" y="441"/>
                    <a:pt x="38" y="531"/>
                    <a:pt x="103" y="596"/>
                  </a:cubicBezTo>
                  <a:cubicBezTo>
                    <a:pt x="169" y="660"/>
                    <a:pt x="257" y="698"/>
                    <a:pt x="350" y="698"/>
                  </a:cubicBezTo>
                  <a:cubicBezTo>
                    <a:pt x="441" y="698"/>
                    <a:pt x="531" y="660"/>
                    <a:pt x="595" y="596"/>
                  </a:cubicBezTo>
                  <a:cubicBezTo>
                    <a:pt x="661" y="531"/>
                    <a:pt x="698" y="441"/>
                    <a:pt x="698" y="350"/>
                  </a:cubicBezTo>
                  <a:cubicBezTo>
                    <a:pt x="698" y="258"/>
                    <a:pt x="661" y="168"/>
                    <a:pt x="595" y="103"/>
                  </a:cubicBezTo>
                  <a:cubicBezTo>
                    <a:pt x="531" y="39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650;p35">
              <a:extLst>
                <a:ext uri="{FF2B5EF4-FFF2-40B4-BE49-F238E27FC236}">
                  <a16:creationId xmlns:a16="http://schemas.microsoft.com/office/drawing/2014/main" id="{5BC837B1-5984-A2C4-05D9-657825E25E36}"/>
                </a:ext>
              </a:extLst>
            </p:cNvPr>
            <p:cNvSpPr/>
            <p:nvPr/>
          </p:nvSpPr>
          <p:spPr>
            <a:xfrm>
              <a:off x="3404988" y="334285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1"/>
                  </a:moveTo>
                  <a:cubicBezTo>
                    <a:pt x="257" y="1"/>
                    <a:pt x="168" y="39"/>
                    <a:pt x="103" y="103"/>
                  </a:cubicBezTo>
                  <a:cubicBezTo>
                    <a:pt x="37" y="168"/>
                    <a:pt x="0" y="258"/>
                    <a:pt x="0" y="350"/>
                  </a:cubicBezTo>
                  <a:cubicBezTo>
                    <a:pt x="0" y="441"/>
                    <a:pt x="37" y="531"/>
                    <a:pt x="103" y="596"/>
                  </a:cubicBezTo>
                  <a:cubicBezTo>
                    <a:pt x="168" y="660"/>
                    <a:pt x="257" y="698"/>
                    <a:pt x="349" y="698"/>
                  </a:cubicBezTo>
                  <a:cubicBezTo>
                    <a:pt x="441" y="698"/>
                    <a:pt x="531" y="660"/>
                    <a:pt x="596" y="596"/>
                  </a:cubicBezTo>
                  <a:cubicBezTo>
                    <a:pt x="660" y="531"/>
                    <a:pt x="698" y="441"/>
                    <a:pt x="698" y="350"/>
                  </a:cubicBezTo>
                  <a:cubicBezTo>
                    <a:pt x="698" y="258"/>
                    <a:pt x="660" y="168"/>
                    <a:pt x="596" y="103"/>
                  </a:cubicBezTo>
                  <a:cubicBezTo>
                    <a:pt x="531" y="39"/>
                    <a:pt x="441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651;p35">
              <a:extLst>
                <a:ext uri="{FF2B5EF4-FFF2-40B4-BE49-F238E27FC236}">
                  <a16:creationId xmlns:a16="http://schemas.microsoft.com/office/drawing/2014/main" id="{F6309FCC-0573-A9DA-8C38-62A34F522CA7}"/>
                </a:ext>
              </a:extLst>
            </p:cNvPr>
            <p:cNvSpPr/>
            <p:nvPr/>
          </p:nvSpPr>
          <p:spPr>
            <a:xfrm>
              <a:off x="3280313" y="3275550"/>
              <a:ext cx="389300" cy="446425"/>
            </a:xfrm>
            <a:custGeom>
              <a:avLst/>
              <a:gdLst/>
              <a:ahLst/>
              <a:cxnLst/>
              <a:rect l="l" t="t" r="r" b="b"/>
              <a:pathLst>
                <a:path w="15572" h="17857" extrusionOk="0">
                  <a:moveTo>
                    <a:pt x="7747" y="698"/>
                  </a:moveTo>
                  <a:cubicBezTo>
                    <a:pt x="8593" y="698"/>
                    <a:pt x="9227" y="1249"/>
                    <a:pt x="9610" y="1711"/>
                  </a:cubicBezTo>
                  <a:cubicBezTo>
                    <a:pt x="9678" y="1794"/>
                    <a:pt x="9778" y="1838"/>
                    <a:pt x="9879" y="1838"/>
                  </a:cubicBezTo>
                  <a:cubicBezTo>
                    <a:pt x="9951" y="1838"/>
                    <a:pt x="10024" y="1815"/>
                    <a:pt x="10086" y="1769"/>
                  </a:cubicBezTo>
                  <a:cubicBezTo>
                    <a:pt x="10591" y="1394"/>
                    <a:pt x="11158" y="1205"/>
                    <a:pt x="11731" y="1205"/>
                  </a:cubicBezTo>
                  <a:cubicBezTo>
                    <a:pt x="12244" y="1205"/>
                    <a:pt x="12761" y="1357"/>
                    <a:pt x="13242" y="1662"/>
                  </a:cubicBezTo>
                  <a:cubicBezTo>
                    <a:pt x="14431" y="2413"/>
                    <a:pt x="15004" y="3880"/>
                    <a:pt x="14704" y="5400"/>
                  </a:cubicBezTo>
                  <a:cubicBezTo>
                    <a:pt x="14240" y="7751"/>
                    <a:pt x="12649" y="9564"/>
                    <a:pt x="11395" y="10672"/>
                  </a:cubicBezTo>
                  <a:cubicBezTo>
                    <a:pt x="10970" y="11049"/>
                    <a:pt x="10553" y="11372"/>
                    <a:pt x="10181" y="11638"/>
                  </a:cubicBezTo>
                  <a:cubicBezTo>
                    <a:pt x="11104" y="9787"/>
                    <a:pt x="11418" y="7678"/>
                    <a:pt x="11065" y="5628"/>
                  </a:cubicBezTo>
                  <a:lnTo>
                    <a:pt x="10835" y="4301"/>
                  </a:lnTo>
                  <a:cubicBezTo>
                    <a:pt x="10806" y="4131"/>
                    <a:pt x="10659" y="4011"/>
                    <a:pt x="10493" y="4011"/>
                  </a:cubicBezTo>
                  <a:cubicBezTo>
                    <a:pt x="10473" y="4011"/>
                    <a:pt x="10453" y="4013"/>
                    <a:pt x="10433" y="4016"/>
                  </a:cubicBezTo>
                  <a:cubicBezTo>
                    <a:pt x="10243" y="4049"/>
                    <a:pt x="10115" y="4229"/>
                    <a:pt x="10148" y="4419"/>
                  </a:cubicBezTo>
                  <a:lnTo>
                    <a:pt x="10377" y="5746"/>
                  </a:lnTo>
                  <a:cubicBezTo>
                    <a:pt x="10644" y="7297"/>
                    <a:pt x="10500" y="8884"/>
                    <a:pt x="9973" y="10349"/>
                  </a:cubicBezTo>
                  <a:cubicBezTo>
                    <a:pt x="9907" y="10135"/>
                    <a:pt x="9825" y="9887"/>
                    <a:pt x="9729" y="9601"/>
                  </a:cubicBezTo>
                  <a:cubicBezTo>
                    <a:pt x="9307" y="8347"/>
                    <a:pt x="8678" y="6474"/>
                    <a:pt x="8546" y="4385"/>
                  </a:cubicBezTo>
                  <a:cubicBezTo>
                    <a:pt x="8797" y="4216"/>
                    <a:pt x="8956" y="3930"/>
                    <a:pt x="8956" y="3617"/>
                  </a:cubicBezTo>
                  <a:cubicBezTo>
                    <a:pt x="8956" y="3107"/>
                    <a:pt x="8541" y="2693"/>
                    <a:pt x="8032" y="2693"/>
                  </a:cubicBezTo>
                  <a:cubicBezTo>
                    <a:pt x="7934" y="2693"/>
                    <a:pt x="7837" y="2708"/>
                    <a:pt x="7744" y="2739"/>
                  </a:cubicBezTo>
                  <a:cubicBezTo>
                    <a:pt x="7651" y="2708"/>
                    <a:pt x="7554" y="2693"/>
                    <a:pt x="7456" y="2693"/>
                  </a:cubicBezTo>
                  <a:cubicBezTo>
                    <a:pt x="6946" y="2693"/>
                    <a:pt x="6531" y="3107"/>
                    <a:pt x="6531" y="3617"/>
                  </a:cubicBezTo>
                  <a:cubicBezTo>
                    <a:pt x="6531" y="3968"/>
                    <a:pt x="6730" y="4279"/>
                    <a:pt x="7025" y="4435"/>
                  </a:cubicBezTo>
                  <a:cubicBezTo>
                    <a:pt x="6892" y="6661"/>
                    <a:pt x="6255" y="8479"/>
                    <a:pt x="5828" y="9696"/>
                  </a:cubicBezTo>
                  <a:cubicBezTo>
                    <a:pt x="5721" y="10002"/>
                    <a:pt x="5629" y="10262"/>
                    <a:pt x="5562" y="10482"/>
                  </a:cubicBezTo>
                  <a:cubicBezTo>
                    <a:pt x="4996" y="8980"/>
                    <a:pt x="4835" y="7344"/>
                    <a:pt x="5110" y="5746"/>
                  </a:cubicBezTo>
                  <a:lnTo>
                    <a:pt x="5339" y="4419"/>
                  </a:lnTo>
                  <a:cubicBezTo>
                    <a:pt x="5372" y="4229"/>
                    <a:pt x="5244" y="4049"/>
                    <a:pt x="5054" y="4016"/>
                  </a:cubicBezTo>
                  <a:cubicBezTo>
                    <a:pt x="5034" y="4013"/>
                    <a:pt x="5014" y="4011"/>
                    <a:pt x="4995" y="4011"/>
                  </a:cubicBezTo>
                  <a:cubicBezTo>
                    <a:pt x="4828" y="4011"/>
                    <a:pt x="4681" y="4131"/>
                    <a:pt x="4652" y="4301"/>
                  </a:cubicBezTo>
                  <a:lnTo>
                    <a:pt x="4424" y="5628"/>
                  </a:lnTo>
                  <a:cubicBezTo>
                    <a:pt x="4076" y="7644"/>
                    <a:pt x="4373" y="9716"/>
                    <a:pt x="5261" y="11546"/>
                  </a:cubicBezTo>
                  <a:cubicBezTo>
                    <a:pt x="4927" y="11301"/>
                    <a:pt x="4562" y="11014"/>
                    <a:pt x="4188" y="10685"/>
                  </a:cubicBezTo>
                  <a:cubicBezTo>
                    <a:pt x="2929" y="9574"/>
                    <a:pt x="1333" y="7757"/>
                    <a:pt x="867" y="5400"/>
                  </a:cubicBezTo>
                  <a:cubicBezTo>
                    <a:pt x="506" y="3570"/>
                    <a:pt x="1374" y="2276"/>
                    <a:pt x="2308" y="1676"/>
                  </a:cubicBezTo>
                  <a:cubicBezTo>
                    <a:pt x="2794" y="1362"/>
                    <a:pt x="3319" y="1206"/>
                    <a:pt x="3841" y="1206"/>
                  </a:cubicBezTo>
                  <a:cubicBezTo>
                    <a:pt x="4396" y="1206"/>
                    <a:pt x="4947" y="1384"/>
                    <a:pt x="5442" y="1738"/>
                  </a:cubicBezTo>
                  <a:cubicBezTo>
                    <a:pt x="5503" y="1782"/>
                    <a:pt x="5574" y="1803"/>
                    <a:pt x="5644" y="1803"/>
                  </a:cubicBezTo>
                  <a:cubicBezTo>
                    <a:pt x="5744" y="1803"/>
                    <a:pt x="5842" y="1760"/>
                    <a:pt x="5911" y="1680"/>
                  </a:cubicBezTo>
                  <a:cubicBezTo>
                    <a:pt x="6455" y="1037"/>
                    <a:pt x="7090" y="698"/>
                    <a:pt x="7747" y="698"/>
                  </a:cubicBezTo>
                  <a:close/>
                  <a:moveTo>
                    <a:pt x="8032" y="3390"/>
                  </a:moveTo>
                  <a:cubicBezTo>
                    <a:pt x="8157" y="3390"/>
                    <a:pt x="8258" y="3492"/>
                    <a:pt x="8258" y="3617"/>
                  </a:cubicBezTo>
                  <a:cubicBezTo>
                    <a:pt x="8258" y="3718"/>
                    <a:pt x="8190" y="3808"/>
                    <a:pt x="8093" y="3835"/>
                  </a:cubicBezTo>
                  <a:cubicBezTo>
                    <a:pt x="7935" y="3879"/>
                    <a:pt x="7829" y="4025"/>
                    <a:pt x="7837" y="4187"/>
                  </a:cubicBezTo>
                  <a:cubicBezTo>
                    <a:pt x="7938" y="6466"/>
                    <a:pt x="8618" y="8486"/>
                    <a:pt x="9068" y="9824"/>
                  </a:cubicBezTo>
                  <a:cubicBezTo>
                    <a:pt x="9258" y="10391"/>
                    <a:pt x="9439" y="10927"/>
                    <a:pt x="9439" y="11123"/>
                  </a:cubicBezTo>
                  <a:cubicBezTo>
                    <a:pt x="9439" y="11856"/>
                    <a:pt x="8959" y="12478"/>
                    <a:pt x="8298" y="12694"/>
                  </a:cubicBezTo>
                  <a:cubicBezTo>
                    <a:pt x="8127" y="12725"/>
                    <a:pt x="7955" y="12741"/>
                    <a:pt x="7782" y="12741"/>
                  </a:cubicBezTo>
                  <a:cubicBezTo>
                    <a:pt x="7615" y="12741"/>
                    <a:pt x="7448" y="12726"/>
                    <a:pt x="7282" y="12697"/>
                  </a:cubicBezTo>
                  <a:cubicBezTo>
                    <a:pt x="6616" y="12484"/>
                    <a:pt x="6132" y="11859"/>
                    <a:pt x="6132" y="11123"/>
                  </a:cubicBezTo>
                  <a:cubicBezTo>
                    <a:pt x="6132" y="10935"/>
                    <a:pt x="6297" y="10468"/>
                    <a:pt x="6487" y="9927"/>
                  </a:cubicBezTo>
                  <a:cubicBezTo>
                    <a:pt x="6944" y="8623"/>
                    <a:pt x="7635" y="6653"/>
                    <a:pt x="7735" y="4202"/>
                  </a:cubicBezTo>
                  <a:cubicBezTo>
                    <a:pt x="7742" y="4021"/>
                    <a:pt x="7609" y="3864"/>
                    <a:pt x="7428" y="3842"/>
                  </a:cubicBezTo>
                  <a:cubicBezTo>
                    <a:pt x="7315" y="3829"/>
                    <a:pt x="7229" y="3731"/>
                    <a:pt x="7229" y="3617"/>
                  </a:cubicBezTo>
                  <a:cubicBezTo>
                    <a:pt x="7229" y="3492"/>
                    <a:pt x="7331" y="3390"/>
                    <a:pt x="7456" y="3390"/>
                  </a:cubicBezTo>
                  <a:cubicBezTo>
                    <a:pt x="7496" y="3390"/>
                    <a:pt x="7534" y="3401"/>
                    <a:pt x="7569" y="3421"/>
                  </a:cubicBezTo>
                  <a:cubicBezTo>
                    <a:pt x="7624" y="3452"/>
                    <a:pt x="7684" y="3468"/>
                    <a:pt x="7745" y="3468"/>
                  </a:cubicBezTo>
                  <a:cubicBezTo>
                    <a:pt x="7805" y="3468"/>
                    <a:pt x="7865" y="3452"/>
                    <a:pt x="7919" y="3421"/>
                  </a:cubicBezTo>
                  <a:cubicBezTo>
                    <a:pt x="7953" y="3401"/>
                    <a:pt x="7991" y="3390"/>
                    <a:pt x="8032" y="3390"/>
                  </a:cubicBezTo>
                  <a:close/>
                  <a:moveTo>
                    <a:pt x="5348" y="12732"/>
                  </a:moveTo>
                  <a:lnTo>
                    <a:pt x="5762" y="12734"/>
                  </a:lnTo>
                  <a:lnTo>
                    <a:pt x="5769" y="12734"/>
                  </a:lnTo>
                  <a:cubicBezTo>
                    <a:pt x="5957" y="12853"/>
                    <a:pt x="6118" y="12948"/>
                    <a:pt x="6244" y="13019"/>
                  </a:cubicBezTo>
                  <a:lnTo>
                    <a:pt x="6244" y="13548"/>
                  </a:lnTo>
                  <a:cubicBezTo>
                    <a:pt x="6089" y="13519"/>
                    <a:pt x="5932" y="13505"/>
                    <a:pt x="5776" y="13505"/>
                  </a:cubicBezTo>
                  <a:cubicBezTo>
                    <a:pt x="5284" y="13505"/>
                    <a:pt x="4796" y="13646"/>
                    <a:pt x="4376" y="13920"/>
                  </a:cubicBezTo>
                  <a:lnTo>
                    <a:pt x="4449" y="13487"/>
                  </a:lnTo>
                  <a:cubicBezTo>
                    <a:pt x="4487" y="13268"/>
                    <a:pt x="4604" y="13071"/>
                    <a:pt x="4777" y="12931"/>
                  </a:cubicBezTo>
                  <a:cubicBezTo>
                    <a:pt x="4938" y="12803"/>
                    <a:pt x="5139" y="12732"/>
                    <a:pt x="5344" y="12732"/>
                  </a:cubicBezTo>
                  <a:close/>
                  <a:moveTo>
                    <a:pt x="10226" y="12732"/>
                  </a:moveTo>
                  <a:cubicBezTo>
                    <a:pt x="10432" y="12732"/>
                    <a:pt x="10633" y="12803"/>
                    <a:pt x="10794" y="12931"/>
                  </a:cubicBezTo>
                  <a:cubicBezTo>
                    <a:pt x="10967" y="13071"/>
                    <a:pt x="11084" y="13268"/>
                    <a:pt x="11122" y="13487"/>
                  </a:cubicBezTo>
                  <a:lnTo>
                    <a:pt x="11195" y="13920"/>
                  </a:lnTo>
                  <a:cubicBezTo>
                    <a:pt x="10775" y="13647"/>
                    <a:pt x="10288" y="13506"/>
                    <a:pt x="9796" y="13506"/>
                  </a:cubicBezTo>
                  <a:cubicBezTo>
                    <a:pt x="9637" y="13506"/>
                    <a:pt x="9477" y="13520"/>
                    <a:pt x="9318" y="13551"/>
                  </a:cubicBezTo>
                  <a:lnTo>
                    <a:pt x="9318" y="13025"/>
                  </a:lnTo>
                  <a:cubicBezTo>
                    <a:pt x="9444" y="12953"/>
                    <a:pt x="9608" y="12855"/>
                    <a:pt x="9802" y="12734"/>
                  </a:cubicBezTo>
                  <a:lnTo>
                    <a:pt x="9808" y="12734"/>
                  </a:lnTo>
                  <a:lnTo>
                    <a:pt x="10223" y="12732"/>
                  </a:lnTo>
                  <a:close/>
                  <a:moveTo>
                    <a:pt x="8621" y="13339"/>
                  </a:moveTo>
                  <a:lnTo>
                    <a:pt x="8621" y="13908"/>
                  </a:lnTo>
                  <a:cubicBezTo>
                    <a:pt x="8621" y="14371"/>
                    <a:pt x="8243" y="14747"/>
                    <a:pt x="7781" y="14747"/>
                  </a:cubicBezTo>
                  <a:cubicBezTo>
                    <a:pt x="7363" y="14747"/>
                    <a:pt x="7016" y="14442"/>
                    <a:pt x="6952" y="14042"/>
                  </a:cubicBezTo>
                  <a:cubicBezTo>
                    <a:pt x="6955" y="14004"/>
                    <a:pt x="6952" y="13965"/>
                    <a:pt x="6941" y="13929"/>
                  </a:cubicBezTo>
                  <a:cubicBezTo>
                    <a:pt x="6941" y="13922"/>
                    <a:pt x="6941" y="13915"/>
                    <a:pt x="6941" y="13908"/>
                  </a:cubicBezTo>
                  <a:lnTo>
                    <a:pt x="6941" y="13339"/>
                  </a:lnTo>
                  <a:cubicBezTo>
                    <a:pt x="7001" y="13354"/>
                    <a:pt x="7062" y="13367"/>
                    <a:pt x="7122" y="13378"/>
                  </a:cubicBezTo>
                  <a:cubicBezTo>
                    <a:pt x="7333" y="13440"/>
                    <a:pt x="7556" y="13473"/>
                    <a:pt x="7785" y="13473"/>
                  </a:cubicBezTo>
                  <a:cubicBezTo>
                    <a:pt x="8023" y="13473"/>
                    <a:pt x="8252" y="13438"/>
                    <a:pt x="8467" y="13372"/>
                  </a:cubicBezTo>
                  <a:cubicBezTo>
                    <a:pt x="8519" y="13362"/>
                    <a:pt x="8570" y="13352"/>
                    <a:pt x="8621" y="13339"/>
                  </a:cubicBezTo>
                  <a:close/>
                  <a:moveTo>
                    <a:pt x="7747" y="0"/>
                  </a:moveTo>
                  <a:cubicBezTo>
                    <a:pt x="6964" y="0"/>
                    <a:pt x="6223" y="345"/>
                    <a:pt x="5586" y="999"/>
                  </a:cubicBezTo>
                  <a:cubicBezTo>
                    <a:pt x="5042" y="676"/>
                    <a:pt x="4442" y="514"/>
                    <a:pt x="3839" y="514"/>
                  </a:cubicBezTo>
                  <a:cubicBezTo>
                    <a:pt x="3184" y="514"/>
                    <a:pt x="2526" y="705"/>
                    <a:pt x="1929" y="1089"/>
                  </a:cubicBezTo>
                  <a:cubicBezTo>
                    <a:pt x="1263" y="1517"/>
                    <a:pt x="742" y="2142"/>
                    <a:pt x="426" y="2891"/>
                  </a:cubicBezTo>
                  <a:cubicBezTo>
                    <a:pt x="84" y="3697"/>
                    <a:pt x="0" y="4611"/>
                    <a:pt x="183" y="5536"/>
                  </a:cubicBezTo>
                  <a:cubicBezTo>
                    <a:pt x="406" y="6664"/>
                    <a:pt x="880" y="7770"/>
                    <a:pt x="1595" y="8822"/>
                  </a:cubicBezTo>
                  <a:cubicBezTo>
                    <a:pt x="2161" y="9656"/>
                    <a:pt x="2879" y="10459"/>
                    <a:pt x="3727" y="11208"/>
                  </a:cubicBezTo>
                  <a:cubicBezTo>
                    <a:pt x="4120" y="11555"/>
                    <a:pt x="4504" y="11856"/>
                    <a:pt x="4854" y="12113"/>
                  </a:cubicBezTo>
                  <a:cubicBezTo>
                    <a:pt x="4669" y="12171"/>
                    <a:pt x="4495" y="12264"/>
                    <a:pt x="4341" y="12387"/>
                  </a:cubicBezTo>
                  <a:cubicBezTo>
                    <a:pt x="4034" y="12632"/>
                    <a:pt x="3829" y="12981"/>
                    <a:pt x="3761" y="13369"/>
                  </a:cubicBezTo>
                  <a:lnTo>
                    <a:pt x="3535" y="14692"/>
                  </a:lnTo>
                  <a:cubicBezTo>
                    <a:pt x="3511" y="14833"/>
                    <a:pt x="3577" y="14978"/>
                    <a:pt x="3702" y="15051"/>
                  </a:cubicBezTo>
                  <a:cubicBezTo>
                    <a:pt x="3756" y="15083"/>
                    <a:pt x="3818" y="15099"/>
                    <a:pt x="3879" y="15099"/>
                  </a:cubicBezTo>
                  <a:cubicBezTo>
                    <a:pt x="3957" y="15099"/>
                    <a:pt x="4034" y="15073"/>
                    <a:pt x="4097" y="15022"/>
                  </a:cubicBezTo>
                  <a:lnTo>
                    <a:pt x="4605" y="14614"/>
                  </a:lnTo>
                  <a:cubicBezTo>
                    <a:pt x="4941" y="14343"/>
                    <a:pt x="5355" y="14203"/>
                    <a:pt x="5774" y="14203"/>
                  </a:cubicBezTo>
                  <a:cubicBezTo>
                    <a:pt x="5946" y="14203"/>
                    <a:pt x="6119" y="14227"/>
                    <a:pt x="6288" y="14275"/>
                  </a:cubicBezTo>
                  <a:cubicBezTo>
                    <a:pt x="6426" y="14835"/>
                    <a:pt x="6870" y="15274"/>
                    <a:pt x="7431" y="15405"/>
                  </a:cubicBezTo>
                  <a:lnTo>
                    <a:pt x="7431" y="17508"/>
                  </a:lnTo>
                  <a:cubicBezTo>
                    <a:pt x="7431" y="17700"/>
                    <a:pt x="7588" y="17856"/>
                    <a:pt x="7781" y="17856"/>
                  </a:cubicBezTo>
                  <a:cubicBezTo>
                    <a:pt x="7973" y="17856"/>
                    <a:pt x="8129" y="17700"/>
                    <a:pt x="8129" y="17508"/>
                  </a:cubicBezTo>
                  <a:lnTo>
                    <a:pt x="8129" y="15405"/>
                  </a:lnTo>
                  <a:cubicBezTo>
                    <a:pt x="8690" y="15274"/>
                    <a:pt x="9135" y="14836"/>
                    <a:pt x="9273" y="14277"/>
                  </a:cubicBezTo>
                  <a:cubicBezTo>
                    <a:pt x="9445" y="14227"/>
                    <a:pt x="9621" y="14203"/>
                    <a:pt x="9797" y="14203"/>
                  </a:cubicBezTo>
                  <a:cubicBezTo>
                    <a:pt x="10215" y="14203"/>
                    <a:pt x="10630" y="14343"/>
                    <a:pt x="10966" y="14614"/>
                  </a:cubicBezTo>
                  <a:lnTo>
                    <a:pt x="11474" y="15022"/>
                  </a:lnTo>
                  <a:cubicBezTo>
                    <a:pt x="11537" y="15073"/>
                    <a:pt x="11614" y="15099"/>
                    <a:pt x="11692" y="15099"/>
                  </a:cubicBezTo>
                  <a:cubicBezTo>
                    <a:pt x="11752" y="15099"/>
                    <a:pt x="11814" y="15083"/>
                    <a:pt x="11869" y="15051"/>
                  </a:cubicBezTo>
                  <a:cubicBezTo>
                    <a:pt x="11993" y="14978"/>
                    <a:pt x="12060" y="14833"/>
                    <a:pt x="12036" y="14692"/>
                  </a:cubicBezTo>
                  <a:lnTo>
                    <a:pt x="11808" y="13369"/>
                  </a:lnTo>
                  <a:cubicBezTo>
                    <a:pt x="11742" y="12981"/>
                    <a:pt x="11536" y="12632"/>
                    <a:pt x="11229" y="12387"/>
                  </a:cubicBezTo>
                  <a:cubicBezTo>
                    <a:pt x="11076" y="12264"/>
                    <a:pt x="10903" y="12171"/>
                    <a:pt x="10718" y="12112"/>
                  </a:cubicBezTo>
                  <a:cubicBezTo>
                    <a:pt x="11067" y="11856"/>
                    <a:pt x="11451" y="11555"/>
                    <a:pt x="11844" y="11208"/>
                  </a:cubicBezTo>
                  <a:cubicBezTo>
                    <a:pt x="12692" y="10459"/>
                    <a:pt x="13410" y="9656"/>
                    <a:pt x="13976" y="8822"/>
                  </a:cubicBezTo>
                  <a:cubicBezTo>
                    <a:pt x="14690" y="7770"/>
                    <a:pt x="15165" y="6664"/>
                    <a:pt x="15388" y="5536"/>
                  </a:cubicBezTo>
                  <a:cubicBezTo>
                    <a:pt x="15572" y="4605"/>
                    <a:pt x="15486" y="3684"/>
                    <a:pt x="15139" y="2875"/>
                  </a:cubicBezTo>
                  <a:cubicBezTo>
                    <a:pt x="14816" y="2121"/>
                    <a:pt x="14289" y="1498"/>
                    <a:pt x="13614" y="1072"/>
                  </a:cubicBezTo>
                  <a:cubicBezTo>
                    <a:pt x="13024" y="698"/>
                    <a:pt x="12376" y="513"/>
                    <a:pt x="11732" y="513"/>
                  </a:cubicBezTo>
                  <a:cubicBezTo>
                    <a:pt x="11111" y="513"/>
                    <a:pt x="10494" y="685"/>
                    <a:pt x="9936" y="1029"/>
                  </a:cubicBezTo>
                  <a:cubicBezTo>
                    <a:pt x="9293" y="355"/>
                    <a:pt x="8542" y="0"/>
                    <a:pt x="77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652;p35">
              <a:extLst>
                <a:ext uri="{FF2B5EF4-FFF2-40B4-BE49-F238E27FC236}">
                  <a16:creationId xmlns:a16="http://schemas.microsoft.com/office/drawing/2014/main" id="{7F85B88F-9982-5BA5-F598-16F7E4BF642B}"/>
                </a:ext>
              </a:extLst>
            </p:cNvPr>
            <p:cNvSpPr/>
            <p:nvPr/>
          </p:nvSpPr>
          <p:spPr>
            <a:xfrm>
              <a:off x="3448238" y="3519250"/>
              <a:ext cx="53425" cy="66675"/>
            </a:xfrm>
            <a:custGeom>
              <a:avLst/>
              <a:gdLst/>
              <a:ahLst/>
              <a:cxnLst/>
              <a:rect l="l" t="t" r="r" b="b"/>
              <a:pathLst>
                <a:path w="2137" h="2667" extrusionOk="0">
                  <a:moveTo>
                    <a:pt x="1068" y="699"/>
                  </a:moveTo>
                  <a:cubicBezTo>
                    <a:pt x="1244" y="699"/>
                    <a:pt x="1439" y="971"/>
                    <a:pt x="1439" y="1334"/>
                  </a:cubicBezTo>
                  <a:cubicBezTo>
                    <a:pt x="1439" y="1698"/>
                    <a:pt x="1244" y="1970"/>
                    <a:pt x="1068" y="1970"/>
                  </a:cubicBezTo>
                  <a:cubicBezTo>
                    <a:pt x="893" y="1970"/>
                    <a:pt x="698" y="1698"/>
                    <a:pt x="698" y="1334"/>
                  </a:cubicBezTo>
                  <a:cubicBezTo>
                    <a:pt x="698" y="971"/>
                    <a:pt x="893" y="699"/>
                    <a:pt x="1068" y="699"/>
                  </a:cubicBezTo>
                  <a:close/>
                  <a:moveTo>
                    <a:pt x="1068" y="1"/>
                  </a:moveTo>
                  <a:cubicBezTo>
                    <a:pt x="469" y="1"/>
                    <a:pt x="0" y="587"/>
                    <a:pt x="0" y="1334"/>
                  </a:cubicBezTo>
                  <a:cubicBezTo>
                    <a:pt x="0" y="2082"/>
                    <a:pt x="469" y="2667"/>
                    <a:pt x="1068" y="2667"/>
                  </a:cubicBezTo>
                  <a:cubicBezTo>
                    <a:pt x="1667" y="2667"/>
                    <a:pt x="2137" y="2082"/>
                    <a:pt x="2137" y="1334"/>
                  </a:cubicBezTo>
                  <a:cubicBezTo>
                    <a:pt x="2137" y="587"/>
                    <a:pt x="1667" y="1"/>
                    <a:pt x="10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1653;p35">
            <a:extLst>
              <a:ext uri="{FF2B5EF4-FFF2-40B4-BE49-F238E27FC236}">
                <a16:creationId xmlns:a16="http://schemas.microsoft.com/office/drawing/2014/main" id="{3BFF06A1-1702-5F53-B074-CF68CB1BDD2D}"/>
              </a:ext>
            </a:extLst>
          </p:cNvPr>
          <p:cNvGrpSpPr/>
          <p:nvPr/>
        </p:nvGrpSpPr>
        <p:grpSpPr>
          <a:xfrm>
            <a:off x="1552958" y="4898702"/>
            <a:ext cx="633861" cy="625819"/>
            <a:chOff x="2490363" y="4001750"/>
            <a:chExt cx="451250" cy="445525"/>
          </a:xfrm>
        </p:grpSpPr>
        <p:sp>
          <p:nvSpPr>
            <p:cNvPr id="15" name="Google Shape;1654;p35">
              <a:extLst>
                <a:ext uri="{FF2B5EF4-FFF2-40B4-BE49-F238E27FC236}">
                  <a16:creationId xmlns:a16="http://schemas.microsoft.com/office/drawing/2014/main" id="{465AEA7B-8585-F7D8-9C30-67A1C1A6A658}"/>
                </a:ext>
              </a:extLst>
            </p:cNvPr>
            <p:cNvSpPr/>
            <p:nvPr/>
          </p:nvSpPr>
          <p:spPr>
            <a:xfrm>
              <a:off x="2896538" y="4274900"/>
              <a:ext cx="19975" cy="17850"/>
            </a:xfrm>
            <a:custGeom>
              <a:avLst/>
              <a:gdLst/>
              <a:ahLst/>
              <a:cxnLst/>
              <a:rect l="l" t="t" r="r" b="b"/>
              <a:pathLst>
                <a:path w="799" h="714" extrusionOk="0">
                  <a:moveTo>
                    <a:pt x="404" y="1"/>
                  </a:moveTo>
                  <a:cubicBezTo>
                    <a:pt x="267" y="1"/>
                    <a:pt x="138" y="81"/>
                    <a:pt x="81" y="215"/>
                  </a:cubicBezTo>
                  <a:lnTo>
                    <a:pt x="75" y="229"/>
                  </a:lnTo>
                  <a:cubicBezTo>
                    <a:pt x="0" y="406"/>
                    <a:pt x="83" y="611"/>
                    <a:pt x="260" y="686"/>
                  </a:cubicBezTo>
                  <a:cubicBezTo>
                    <a:pt x="304" y="705"/>
                    <a:pt x="350" y="714"/>
                    <a:pt x="395" y="714"/>
                  </a:cubicBezTo>
                  <a:cubicBezTo>
                    <a:pt x="531" y="714"/>
                    <a:pt x="660" y="634"/>
                    <a:pt x="716" y="501"/>
                  </a:cubicBezTo>
                  <a:lnTo>
                    <a:pt x="725" y="483"/>
                  </a:lnTo>
                  <a:cubicBezTo>
                    <a:pt x="798" y="306"/>
                    <a:pt x="715" y="102"/>
                    <a:pt x="537" y="27"/>
                  </a:cubicBezTo>
                  <a:cubicBezTo>
                    <a:pt x="494" y="9"/>
                    <a:pt x="448" y="1"/>
                    <a:pt x="40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55;p35">
              <a:extLst>
                <a:ext uri="{FF2B5EF4-FFF2-40B4-BE49-F238E27FC236}">
                  <a16:creationId xmlns:a16="http://schemas.microsoft.com/office/drawing/2014/main" id="{06F6481B-C179-A11A-2AC7-E8DF4C606E42}"/>
                </a:ext>
              </a:extLst>
            </p:cNvPr>
            <p:cNvSpPr/>
            <p:nvPr/>
          </p:nvSpPr>
          <p:spPr>
            <a:xfrm>
              <a:off x="2490363" y="4001750"/>
              <a:ext cx="451250" cy="445525"/>
            </a:xfrm>
            <a:custGeom>
              <a:avLst/>
              <a:gdLst/>
              <a:ahLst/>
              <a:cxnLst/>
              <a:rect l="l" t="t" r="r" b="b"/>
              <a:pathLst>
                <a:path w="18050" h="17821" extrusionOk="0">
                  <a:moveTo>
                    <a:pt x="11227" y="697"/>
                  </a:moveTo>
                  <a:cubicBezTo>
                    <a:pt x="11671" y="697"/>
                    <a:pt x="12111" y="806"/>
                    <a:pt x="12511" y="1036"/>
                  </a:cubicBezTo>
                  <a:cubicBezTo>
                    <a:pt x="13159" y="1407"/>
                    <a:pt x="13606" y="2039"/>
                    <a:pt x="13774" y="2813"/>
                  </a:cubicBezTo>
                  <a:cubicBezTo>
                    <a:pt x="13944" y="3601"/>
                    <a:pt x="13803" y="4440"/>
                    <a:pt x="13380" y="5176"/>
                  </a:cubicBezTo>
                  <a:cubicBezTo>
                    <a:pt x="12770" y="6236"/>
                    <a:pt x="11699" y="6846"/>
                    <a:pt x="10648" y="6846"/>
                  </a:cubicBezTo>
                  <a:cubicBezTo>
                    <a:pt x="10204" y="6846"/>
                    <a:pt x="9764" y="6737"/>
                    <a:pt x="9363" y="6507"/>
                  </a:cubicBezTo>
                  <a:cubicBezTo>
                    <a:pt x="8017" y="5732"/>
                    <a:pt x="7628" y="3874"/>
                    <a:pt x="8496" y="2366"/>
                  </a:cubicBezTo>
                  <a:cubicBezTo>
                    <a:pt x="9106" y="1306"/>
                    <a:pt x="10176" y="697"/>
                    <a:pt x="11227" y="697"/>
                  </a:cubicBezTo>
                  <a:close/>
                  <a:moveTo>
                    <a:pt x="5294" y="1942"/>
                  </a:moveTo>
                  <a:cubicBezTo>
                    <a:pt x="6157" y="1942"/>
                    <a:pt x="6977" y="2278"/>
                    <a:pt x="7511" y="2904"/>
                  </a:cubicBezTo>
                  <a:cubicBezTo>
                    <a:pt x="7236" y="3816"/>
                    <a:pt x="7295" y="4766"/>
                    <a:pt x="7649" y="5569"/>
                  </a:cubicBezTo>
                  <a:cubicBezTo>
                    <a:pt x="6989" y="5757"/>
                    <a:pt x="6385" y="6116"/>
                    <a:pt x="5879" y="6621"/>
                  </a:cubicBezTo>
                  <a:cubicBezTo>
                    <a:pt x="5662" y="6839"/>
                    <a:pt x="5472" y="7076"/>
                    <a:pt x="5313" y="7325"/>
                  </a:cubicBezTo>
                  <a:cubicBezTo>
                    <a:pt x="5121" y="7252"/>
                    <a:pt x="4923" y="7192"/>
                    <a:pt x="4722" y="7148"/>
                  </a:cubicBezTo>
                  <a:cubicBezTo>
                    <a:pt x="4418" y="7081"/>
                    <a:pt x="4116" y="7049"/>
                    <a:pt x="3819" y="7049"/>
                  </a:cubicBezTo>
                  <a:cubicBezTo>
                    <a:pt x="3525" y="7049"/>
                    <a:pt x="3237" y="7080"/>
                    <a:pt x="2959" y="7140"/>
                  </a:cubicBezTo>
                  <a:cubicBezTo>
                    <a:pt x="2637" y="6900"/>
                    <a:pt x="2384" y="6598"/>
                    <a:pt x="2204" y="6241"/>
                  </a:cubicBezTo>
                  <a:cubicBezTo>
                    <a:pt x="1508" y="4852"/>
                    <a:pt x="2207" y="3088"/>
                    <a:pt x="3762" y="2308"/>
                  </a:cubicBezTo>
                  <a:cubicBezTo>
                    <a:pt x="4254" y="2060"/>
                    <a:pt x="4782" y="1942"/>
                    <a:pt x="5294" y="1942"/>
                  </a:cubicBezTo>
                  <a:close/>
                  <a:moveTo>
                    <a:pt x="14764" y="2524"/>
                  </a:moveTo>
                  <a:cubicBezTo>
                    <a:pt x="15081" y="2524"/>
                    <a:pt x="15393" y="2585"/>
                    <a:pt x="15686" y="2707"/>
                  </a:cubicBezTo>
                  <a:cubicBezTo>
                    <a:pt x="16336" y="2976"/>
                    <a:pt x="16831" y="3512"/>
                    <a:pt x="17081" y="4215"/>
                  </a:cubicBezTo>
                  <a:cubicBezTo>
                    <a:pt x="17335" y="4932"/>
                    <a:pt x="17307" y="5733"/>
                    <a:pt x="16999" y="6474"/>
                  </a:cubicBezTo>
                  <a:cubicBezTo>
                    <a:pt x="16859" y="6814"/>
                    <a:pt x="16663" y="7126"/>
                    <a:pt x="16425" y="7395"/>
                  </a:cubicBezTo>
                  <a:cubicBezTo>
                    <a:pt x="16094" y="7010"/>
                    <a:pt x="15680" y="6702"/>
                    <a:pt x="15201" y="6505"/>
                  </a:cubicBezTo>
                  <a:cubicBezTo>
                    <a:pt x="14797" y="6337"/>
                    <a:pt x="14373" y="6255"/>
                    <a:pt x="13950" y="6255"/>
                  </a:cubicBezTo>
                  <a:cubicBezTo>
                    <a:pt x="13769" y="6255"/>
                    <a:pt x="13588" y="6270"/>
                    <a:pt x="13409" y="6299"/>
                  </a:cubicBezTo>
                  <a:cubicBezTo>
                    <a:pt x="13625" y="6070"/>
                    <a:pt x="13818" y="5811"/>
                    <a:pt x="13983" y="5523"/>
                  </a:cubicBezTo>
                  <a:cubicBezTo>
                    <a:pt x="14493" y="4638"/>
                    <a:pt x="14660" y="3624"/>
                    <a:pt x="14454" y="2667"/>
                  </a:cubicBezTo>
                  <a:cubicBezTo>
                    <a:pt x="14445" y="2627"/>
                    <a:pt x="14435" y="2588"/>
                    <a:pt x="14426" y="2547"/>
                  </a:cubicBezTo>
                  <a:cubicBezTo>
                    <a:pt x="14539" y="2532"/>
                    <a:pt x="14652" y="2524"/>
                    <a:pt x="14764" y="2524"/>
                  </a:cubicBezTo>
                  <a:close/>
                  <a:moveTo>
                    <a:pt x="8006" y="6196"/>
                  </a:moveTo>
                  <a:cubicBezTo>
                    <a:pt x="8269" y="6562"/>
                    <a:pt x="8608" y="6876"/>
                    <a:pt x="9016" y="7110"/>
                  </a:cubicBezTo>
                  <a:cubicBezTo>
                    <a:pt x="9525" y="7402"/>
                    <a:pt x="10084" y="7542"/>
                    <a:pt x="10646" y="7542"/>
                  </a:cubicBezTo>
                  <a:cubicBezTo>
                    <a:pt x="10785" y="7542"/>
                    <a:pt x="10923" y="7533"/>
                    <a:pt x="11061" y="7516"/>
                  </a:cubicBezTo>
                  <a:lnTo>
                    <a:pt x="11061" y="7516"/>
                  </a:lnTo>
                  <a:cubicBezTo>
                    <a:pt x="11621" y="8613"/>
                    <a:pt x="11360" y="10053"/>
                    <a:pt x="10404" y="11048"/>
                  </a:cubicBezTo>
                  <a:cubicBezTo>
                    <a:pt x="10402" y="11051"/>
                    <a:pt x="10399" y="11053"/>
                    <a:pt x="10397" y="11056"/>
                  </a:cubicBezTo>
                  <a:cubicBezTo>
                    <a:pt x="10383" y="11070"/>
                    <a:pt x="10370" y="11084"/>
                    <a:pt x="10356" y="11098"/>
                  </a:cubicBezTo>
                  <a:cubicBezTo>
                    <a:pt x="9696" y="11759"/>
                    <a:pt x="8843" y="12096"/>
                    <a:pt x="8025" y="12096"/>
                  </a:cubicBezTo>
                  <a:cubicBezTo>
                    <a:pt x="7321" y="12096"/>
                    <a:pt x="6642" y="11845"/>
                    <a:pt x="6133" y="11337"/>
                  </a:cubicBezTo>
                  <a:cubicBezTo>
                    <a:pt x="5035" y="10238"/>
                    <a:pt x="5142" y="8343"/>
                    <a:pt x="6372" y="7112"/>
                  </a:cubicBezTo>
                  <a:cubicBezTo>
                    <a:pt x="6836" y="6650"/>
                    <a:pt x="7397" y="6336"/>
                    <a:pt x="8006" y="6196"/>
                  </a:cubicBezTo>
                  <a:close/>
                  <a:moveTo>
                    <a:pt x="3818" y="7745"/>
                  </a:moveTo>
                  <a:cubicBezTo>
                    <a:pt x="4065" y="7745"/>
                    <a:pt x="4318" y="7772"/>
                    <a:pt x="4573" y="7828"/>
                  </a:cubicBezTo>
                  <a:cubicBezTo>
                    <a:pt x="4713" y="7860"/>
                    <a:pt x="4851" y="7899"/>
                    <a:pt x="4987" y="7946"/>
                  </a:cubicBezTo>
                  <a:cubicBezTo>
                    <a:pt x="4424" y="9284"/>
                    <a:pt x="4631" y="10819"/>
                    <a:pt x="5640" y="11828"/>
                  </a:cubicBezTo>
                  <a:cubicBezTo>
                    <a:pt x="5883" y="12072"/>
                    <a:pt x="6157" y="12268"/>
                    <a:pt x="6451" y="12419"/>
                  </a:cubicBezTo>
                  <a:cubicBezTo>
                    <a:pt x="6230" y="12667"/>
                    <a:pt x="5966" y="12873"/>
                    <a:pt x="5670" y="13031"/>
                  </a:cubicBezTo>
                  <a:cubicBezTo>
                    <a:pt x="5651" y="13040"/>
                    <a:pt x="5632" y="13049"/>
                    <a:pt x="5616" y="13061"/>
                  </a:cubicBezTo>
                  <a:cubicBezTo>
                    <a:pt x="5168" y="13291"/>
                    <a:pt x="4654" y="13414"/>
                    <a:pt x="4119" y="13414"/>
                  </a:cubicBezTo>
                  <a:cubicBezTo>
                    <a:pt x="3869" y="13414"/>
                    <a:pt x="3614" y="13387"/>
                    <a:pt x="3361" y="13332"/>
                  </a:cubicBezTo>
                  <a:cubicBezTo>
                    <a:pt x="2530" y="13148"/>
                    <a:pt x="1816" y="12686"/>
                    <a:pt x="1348" y="12030"/>
                  </a:cubicBezTo>
                  <a:cubicBezTo>
                    <a:pt x="889" y="11385"/>
                    <a:pt x="724" y="10629"/>
                    <a:pt x="884" y="9901"/>
                  </a:cubicBezTo>
                  <a:cubicBezTo>
                    <a:pt x="1168" y="8611"/>
                    <a:pt x="2408" y="7745"/>
                    <a:pt x="3818" y="7745"/>
                  </a:cubicBezTo>
                  <a:close/>
                  <a:moveTo>
                    <a:pt x="10500" y="11902"/>
                  </a:moveTo>
                  <a:cubicBezTo>
                    <a:pt x="10836" y="12638"/>
                    <a:pt x="11400" y="13221"/>
                    <a:pt x="12107" y="13557"/>
                  </a:cubicBezTo>
                  <a:cubicBezTo>
                    <a:pt x="12347" y="14870"/>
                    <a:pt x="11525" y="16262"/>
                    <a:pt x="10137" y="16848"/>
                  </a:cubicBezTo>
                  <a:cubicBezTo>
                    <a:pt x="9701" y="17032"/>
                    <a:pt x="9244" y="17124"/>
                    <a:pt x="8793" y="17124"/>
                  </a:cubicBezTo>
                  <a:cubicBezTo>
                    <a:pt x="8435" y="17124"/>
                    <a:pt x="8081" y="17066"/>
                    <a:pt x="7745" y="16948"/>
                  </a:cubicBezTo>
                  <a:cubicBezTo>
                    <a:pt x="6996" y="16687"/>
                    <a:pt x="6425" y="16166"/>
                    <a:pt x="6135" y="15478"/>
                  </a:cubicBezTo>
                  <a:cubicBezTo>
                    <a:pt x="5887" y="14890"/>
                    <a:pt x="5871" y="14227"/>
                    <a:pt x="6087" y="13596"/>
                  </a:cubicBezTo>
                  <a:cubicBezTo>
                    <a:pt x="6495" y="13362"/>
                    <a:pt x="6853" y="13053"/>
                    <a:pt x="7138" y="12678"/>
                  </a:cubicBezTo>
                  <a:cubicBezTo>
                    <a:pt x="7426" y="12752"/>
                    <a:pt x="7723" y="12790"/>
                    <a:pt x="8025" y="12790"/>
                  </a:cubicBezTo>
                  <a:cubicBezTo>
                    <a:pt x="8882" y="12790"/>
                    <a:pt x="9763" y="12491"/>
                    <a:pt x="10500" y="11902"/>
                  </a:cubicBezTo>
                  <a:close/>
                  <a:moveTo>
                    <a:pt x="11229" y="1"/>
                  </a:moveTo>
                  <a:cubicBezTo>
                    <a:pt x="9937" y="1"/>
                    <a:pt x="8631" y="736"/>
                    <a:pt x="7893" y="2019"/>
                  </a:cubicBezTo>
                  <a:cubicBezTo>
                    <a:pt x="7859" y="2077"/>
                    <a:pt x="7827" y="2137"/>
                    <a:pt x="7797" y="2196"/>
                  </a:cubicBezTo>
                  <a:cubicBezTo>
                    <a:pt x="7329" y="1756"/>
                    <a:pt x="6732" y="1449"/>
                    <a:pt x="6064" y="1316"/>
                  </a:cubicBezTo>
                  <a:cubicBezTo>
                    <a:pt x="5815" y="1266"/>
                    <a:pt x="5560" y="1241"/>
                    <a:pt x="5304" y="1241"/>
                  </a:cubicBezTo>
                  <a:cubicBezTo>
                    <a:pt x="4672" y="1241"/>
                    <a:pt x="4033" y="1392"/>
                    <a:pt x="3449" y="1685"/>
                  </a:cubicBezTo>
                  <a:cubicBezTo>
                    <a:pt x="1551" y="2638"/>
                    <a:pt x="714" y="4822"/>
                    <a:pt x="1583" y="6553"/>
                  </a:cubicBezTo>
                  <a:cubicBezTo>
                    <a:pt x="1738" y="6863"/>
                    <a:pt x="1943" y="7145"/>
                    <a:pt x="2189" y="7392"/>
                  </a:cubicBezTo>
                  <a:cubicBezTo>
                    <a:pt x="1199" y="7834"/>
                    <a:pt x="442" y="8675"/>
                    <a:pt x="205" y="9750"/>
                  </a:cubicBezTo>
                  <a:cubicBezTo>
                    <a:pt x="1" y="10673"/>
                    <a:pt x="206" y="11627"/>
                    <a:pt x="782" y="12435"/>
                  </a:cubicBezTo>
                  <a:cubicBezTo>
                    <a:pt x="1350" y="13230"/>
                    <a:pt x="2212" y="13791"/>
                    <a:pt x="3210" y="14010"/>
                  </a:cubicBezTo>
                  <a:cubicBezTo>
                    <a:pt x="3514" y="14077"/>
                    <a:pt x="3818" y="14110"/>
                    <a:pt x="4118" y="14110"/>
                  </a:cubicBezTo>
                  <a:cubicBezTo>
                    <a:pt x="4519" y="14110"/>
                    <a:pt x="4913" y="14051"/>
                    <a:pt x="5285" y="13939"/>
                  </a:cubicBezTo>
                  <a:lnTo>
                    <a:pt x="5285" y="13939"/>
                  </a:lnTo>
                  <a:cubicBezTo>
                    <a:pt x="5184" y="14555"/>
                    <a:pt x="5253" y="15179"/>
                    <a:pt x="5493" y="15749"/>
                  </a:cubicBezTo>
                  <a:cubicBezTo>
                    <a:pt x="5860" y="16620"/>
                    <a:pt x="6578" y="17279"/>
                    <a:pt x="7516" y="17606"/>
                  </a:cubicBezTo>
                  <a:cubicBezTo>
                    <a:pt x="7926" y="17749"/>
                    <a:pt x="8358" y="17821"/>
                    <a:pt x="8793" y="17821"/>
                  </a:cubicBezTo>
                  <a:cubicBezTo>
                    <a:pt x="9337" y="17821"/>
                    <a:pt x="9885" y="17709"/>
                    <a:pt x="10408" y="17489"/>
                  </a:cubicBezTo>
                  <a:cubicBezTo>
                    <a:pt x="11264" y="17128"/>
                    <a:pt x="11972" y="16499"/>
                    <a:pt x="12401" y="15715"/>
                  </a:cubicBezTo>
                  <a:cubicBezTo>
                    <a:pt x="12732" y="15111"/>
                    <a:pt x="12881" y="14449"/>
                    <a:pt x="12838" y="13800"/>
                  </a:cubicBezTo>
                  <a:lnTo>
                    <a:pt x="12838" y="13800"/>
                  </a:lnTo>
                  <a:cubicBezTo>
                    <a:pt x="13056" y="13846"/>
                    <a:pt x="13276" y="13867"/>
                    <a:pt x="13497" y="13867"/>
                  </a:cubicBezTo>
                  <a:cubicBezTo>
                    <a:pt x="14450" y="13867"/>
                    <a:pt x="15406" y="13457"/>
                    <a:pt x="16138" y="12691"/>
                  </a:cubicBezTo>
                  <a:cubicBezTo>
                    <a:pt x="16271" y="12553"/>
                    <a:pt x="16266" y="12332"/>
                    <a:pt x="16127" y="12199"/>
                  </a:cubicBezTo>
                  <a:cubicBezTo>
                    <a:pt x="16059" y="12135"/>
                    <a:pt x="15973" y="12103"/>
                    <a:pt x="15886" y="12103"/>
                  </a:cubicBezTo>
                  <a:cubicBezTo>
                    <a:pt x="15795" y="12103"/>
                    <a:pt x="15703" y="12139"/>
                    <a:pt x="15634" y="12211"/>
                  </a:cubicBezTo>
                  <a:cubicBezTo>
                    <a:pt x="15038" y="12835"/>
                    <a:pt x="14263" y="13171"/>
                    <a:pt x="13495" y="13171"/>
                  </a:cubicBezTo>
                  <a:cubicBezTo>
                    <a:pt x="13162" y="13171"/>
                    <a:pt x="12831" y="13107"/>
                    <a:pt x="12517" y="12977"/>
                  </a:cubicBezTo>
                  <a:cubicBezTo>
                    <a:pt x="11834" y="12693"/>
                    <a:pt x="11305" y="12118"/>
                    <a:pt x="11040" y="11384"/>
                  </a:cubicBezTo>
                  <a:cubicBezTo>
                    <a:pt x="11558" y="10791"/>
                    <a:pt x="11900" y="10066"/>
                    <a:pt x="12011" y="9312"/>
                  </a:cubicBezTo>
                  <a:cubicBezTo>
                    <a:pt x="12087" y="8798"/>
                    <a:pt x="12054" y="8286"/>
                    <a:pt x="11920" y="7811"/>
                  </a:cubicBezTo>
                  <a:cubicBezTo>
                    <a:pt x="12502" y="7251"/>
                    <a:pt x="13231" y="6952"/>
                    <a:pt x="13954" y="6952"/>
                  </a:cubicBezTo>
                  <a:cubicBezTo>
                    <a:pt x="14287" y="6952"/>
                    <a:pt x="14619" y="7016"/>
                    <a:pt x="14935" y="7147"/>
                  </a:cubicBezTo>
                  <a:cubicBezTo>
                    <a:pt x="15951" y="7568"/>
                    <a:pt x="16603" y="8624"/>
                    <a:pt x="16596" y="9836"/>
                  </a:cubicBezTo>
                  <a:cubicBezTo>
                    <a:pt x="16594" y="10028"/>
                    <a:pt x="16750" y="10185"/>
                    <a:pt x="16943" y="10186"/>
                  </a:cubicBezTo>
                  <a:lnTo>
                    <a:pt x="16944" y="10186"/>
                  </a:lnTo>
                  <a:cubicBezTo>
                    <a:pt x="17135" y="10186"/>
                    <a:pt x="17291" y="10031"/>
                    <a:pt x="17292" y="9840"/>
                  </a:cubicBezTo>
                  <a:cubicBezTo>
                    <a:pt x="17296" y="9164"/>
                    <a:pt x="17131" y="8527"/>
                    <a:pt x="16830" y="7982"/>
                  </a:cubicBezTo>
                  <a:cubicBezTo>
                    <a:pt x="17172" y="7628"/>
                    <a:pt x="17450" y="7205"/>
                    <a:pt x="17643" y="6741"/>
                  </a:cubicBezTo>
                  <a:cubicBezTo>
                    <a:pt x="18016" y="5841"/>
                    <a:pt x="18049" y="4861"/>
                    <a:pt x="17737" y="3982"/>
                  </a:cubicBezTo>
                  <a:cubicBezTo>
                    <a:pt x="17420" y="3090"/>
                    <a:pt x="16787" y="2409"/>
                    <a:pt x="15953" y="2063"/>
                  </a:cubicBezTo>
                  <a:cubicBezTo>
                    <a:pt x="15575" y="1906"/>
                    <a:pt x="15175" y="1828"/>
                    <a:pt x="14769" y="1828"/>
                  </a:cubicBezTo>
                  <a:cubicBezTo>
                    <a:pt x="14576" y="1828"/>
                    <a:pt x="14382" y="1846"/>
                    <a:pt x="14188" y="1881"/>
                  </a:cubicBezTo>
                  <a:cubicBezTo>
                    <a:pt x="13899" y="1269"/>
                    <a:pt x="13444" y="769"/>
                    <a:pt x="12858" y="432"/>
                  </a:cubicBezTo>
                  <a:cubicBezTo>
                    <a:pt x="12350" y="140"/>
                    <a:pt x="11791" y="1"/>
                    <a:pt x="1122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656;p35">
              <a:extLst>
                <a:ext uri="{FF2B5EF4-FFF2-40B4-BE49-F238E27FC236}">
                  <a16:creationId xmlns:a16="http://schemas.microsoft.com/office/drawing/2014/main" id="{E96F350C-A96E-AC30-962C-9C1EF477B340}"/>
                </a:ext>
              </a:extLst>
            </p:cNvPr>
            <p:cNvSpPr/>
            <p:nvPr/>
          </p:nvSpPr>
          <p:spPr>
            <a:xfrm>
              <a:off x="2724138" y="4065250"/>
              <a:ext cx="17425" cy="17425"/>
            </a:xfrm>
            <a:custGeom>
              <a:avLst/>
              <a:gdLst/>
              <a:ahLst/>
              <a:cxnLst/>
              <a:rect l="l" t="t" r="r" b="b"/>
              <a:pathLst>
                <a:path w="697" h="697" extrusionOk="0">
                  <a:moveTo>
                    <a:pt x="349" y="1"/>
                  </a:moveTo>
                  <a:cubicBezTo>
                    <a:pt x="257" y="1"/>
                    <a:pt x="167" y="38"/>
                    <a:pt x="102" y="102"/>
                  </a:cubicBezTo>
                  <a:cubicBezTo>
                    <a:pt x="38" y="167"/>
                    <a:pt x="1" y="257"/>
                    <a:pt x="1" y="349"/>
                  </a:cubicBezTo>
                  <a:cubicBezTo>
                    <a:pt x="1" y="440"/>
                    <a:pt x="38" y="530"/>
                    <a:pt x="102" y="595"/>
                  </a:cubicBezTo>
                  <a:cubicBezTo>
                    <a:pt x="167" y="659"/>
                    <a:pt x="257" y="696"/>
                    <a:pt x="349" y="696"/>
                  </a:cubicBezTo>
                  <a:cubicBezTo>
                    <a:pt x="440" y="696"/>
                    <a:pt x="530" y="659"/>
                    <a:pt x="595" y="595"/>
                  </a:cubicBezTo>
                  <a:cubicBezTo>
                    <a:pt x="659" y="530"/>
                    <a:pt x="696" y="440"/>
                    <a:pt x="696" y="349"/>
                  </a:cubicBezTo>
                  <a:cubicBezTo>
                    <a:pt x="696" y="257"/>
                    <a:pt x="659" y="167"/>
                    <a:pt x="595" y="102"/>
                  </a:cubicBezTo>
                  <a:cubicBezTo>
                    <a:pt x="530" y="38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657;p35">
              <a:extLst>
                <a:ext uri="{FF2B5EF4-FFF2-40B4-BE49-F238E27FC236}">
                  <a16:creationId xmlns:a16="http://schemas.microsoft.com/office/drawing/2014/main" id="{094F17A9-68D7-7CB3-D1AA-9013AB26C08F}"/>
                </a:ext>
              </a:extLst>
            </p:cNvPr>
            <p:cNvSpPr/>
            <p:nvPr/>
          </p:nvSpPr>
          <p:spPr>
            <a:xfrm>
              <a:off x="2711963" y="4261900"/>
              <a:ext cx="17425" cy="17425"/>
            </a:xfrm>
            <a:custGeom>
              <a:avLst/>
              <a:gdLst/>
              <a:ahLst/>
              <a:cxnLst/>
              <a:rect l="l" t="t" r="r" b="b"/>
              <a:pathLst>
                <a:path w="697" h="697" extrusionOk="0">
                  <a:moveTo>
                    <a:pt x="349" y="0"/>
                  </a:moveTo>
                  <a:cubicBezTo>
                    <a:pt x="257" y="0"/>
                    <a:pt x="167" y="37"/>
                    <a:pt x="103" y="103"/>
                  </a:cubicBezTo>
                  <a:cubicBezTo>
                    <a:pt x="37" y="167"/>
                    <a:pt x="0" y="257"/>
                    <a:pt x="0" y="349"/>
                  </a:cubicBezTo>
                  <a:cubicBezTo>
                    <a:pt x="0" y="440"/>
                    <a:pt x="37" y="530"/>
                    <a:pt x="103" y="594"/>
                  </a:cubicBezTo>
                  <a:cubicBezTo>
                    <a:pt x="167" y="659"/>
                    <a:pt x="257" y="697"/>
                    <a:pt x="349" y="697"/>
                  </a:cubicBezTo>
                  <a:cubicBezTo>
                    <a:pt x="440" y="697"/>
                    <a:pt x="530" y="659"/>
                    <a:pt x="594" y="594"/>
                  </a:cubicBezTo>
                  <a:cubicBezTo>
                    <a:pt x="659" y="530"/>
                    <a:pt x="697" y="440"/>
                    <a:pt x="697" y="349"/>
                  </a:cubicBezTo>
                  <a:cubicBezTo>
                    <a:pt x="697" y="257"/>
                    <a:pt x="659" y="167"/>
                    <a:pt x="594" y="103"/>
                  </a:cubicBezTo>
                  <a:cubicBezTo>
                    <a:pt x="530" y="37"/>
                    <a:pt x="440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658;p35">
              <a:extLst>
                <a:ext uri="{FF2B5EF4-FFF2-40B4-BE49-F238E27FC236}">
                  <a16:creationId xmlns:a16="http://schemas.microsoft.com/office/drawing/2014/main" id="{D0562934-F57A-DB88-3942-84FFE05C4ECC}"/>
                </a:ext>
              </a:extLst>
            </p:cNvPr>
            <p:cNvSpPr/>
            <p:nvPr/>
          </p:nvSpPr>
          <p:spPr>
            <a:xfrm>
              <a:off x="2703263" y="4399350"/>
              <a:ext cx="17425" cy="17450"/>
            </a:xfrm>
            <a:custGeom>
              <a:avLst/>
              <a:gdLst/>
              <a:ahLst/>
              <a:cxnLst/>
              <a:rect l="l" t="t" r="r" b="b"/>
              <a:pathLst>
                <a:path w="697" h="698" extrusionOk="0">
                  <a:moveTo>
                    <a:pt x="348" y="1"/>
                  </a:moveTo>
                  <a:cubicBezTo>
                    <a:pt x="257" y="1"/>
                    <a:pt x="167" y="39"/>
                    <a:pt x="103" y="103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2"/>
                    <a:pt x="38" y="530"/>
                    <a:pt x="103" y="596"/>
                  </a:cubicBezTo>
                  <a:cubicBezTo>
                    <a:pt x="167" y="661"/>
                    <a:pt x="257" y="697"/>
                    <a:pt x="348" y="697"/>
                  </a:cubicBezTo>
                  <a:cubicBezTo>
                    <a:pt x="439" y="697"/>
                    <a:pt x="529" y="661"/>
                    <a:pt x="594" y="596"/>
                  </a:cubicBezTo>
                  <a:cubicBezTo>
                    <a:pt x="659" y="530"/>
                    <a:pt x="697" y="442"/>
                    <a:pt x="697" y="349"/>
                  </a:cubicBezTo>
                  <a:cubicBezTo>
                    <a:pt x="697" y="258"/>
                    <a:pt x="659" y="168"/>
                    <a:pt x="594" y="103"/>
                  </a:cubicBezTo>
                  <a:cubicBezTo>
                    <a:pt x="529" y="39"/>
                    <a:pt x="439" y="1"/>
                    <a:pt x="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659;p35">
              <a:extLst>
                <a:ext uri="{FF2B5EF4-FFF2-40B4-BE49-F238E27FC236}">
                  <a16:creationId xmlns:a16="http://schemas.microsoft.com/office/drawing/2014/main" id="{57E0D4D7-81AE-33B0-16D4-687168A28804}"/>
                </a:ext>
              </a:extLst>
            </p:cNvPr>
            <p:cNvSpPr/>
            <p:nvPr/>
          </p:nvSpPr>
          <p:spPr>
            <a:xfrm>
              <a:off x="2882513" y="4110050"/>
              <a:ext cx="17400" cy="17450"/>
            </a:xfrm>
            <a:custGeom>
              <a:avLst/>
              <a:gdLst/>
              <a:ahLst/>
              <a:cxnLst/>
              <a:rect l="l" t="t" r="r" b="b"/>
              <a:pathLst>
                <a:path w="696" h="698" extrusionOk="0">
                  <a:moveTo>
                    <a:pt x="349" y="1"/>
                  </a:moveTo>
                  <a:cubicBezTo>
                    <a:pt x="256" y="1"/>
                    <a:pt x="166" y="39"/>
                    <a:pt x="102" y="103"/>
                  </a:cubicBezTo>
                  <a:cubicBezTo>
                    <a:pt x="37" y="168"/>
                    <a:pt x="0" y="258"/>
                    <a:pt x="0" y="349"/>
                  </a:cubicBezTo>
                  <a:cubicBezTo>
                    <a:pt x="0" y="441"/>
                    <a:pt x="37" y="531"/>
                    <a:pt x="102" y="596"/>
                  </a:cubicBezTo>
                  <a:cubicBezTo>
                    <a:pt x="166" y="660"/>
                    <a:pt x="256" y="697"/>
                    <a:pt x="349" y="697"/>
                  </a:cubicBezTo>
                  <a:cubicBezTo>
                    <a:pt x="440" y="697"/>
                    <a:pt x="530" y="660"/>
                    <a:pt x="594" y="596"/>
                  </a:cubicBezTo>
                  <a:cubicBezTo>
                    <a:pt x="659" y="530"/>
                    <a:pt x="696" y="441"/>
                    <a:pt x="696" y="349"/>
                  </a:cubicBezTo>
                  <a:cubicBezTo>
                    <a:pt x="696" y="258"/>
                    <a:pt x="659" y="168"/>
                    <a:pt x="594" y="103"/>
                  </a:cubicBezTo>
                  <a:cubicBezTo>
                    <a:pt x="530" y="39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660;p35">
              <a:extLst>
                <a:ext uri="{FF2B5EF4-FFF2-40B4-BE49-F238E27FC236}">
                  <a16:creationId xmlns:a16="http://schemas.microsoft.com/office/drawing/2014/main" id="{1CF87298-5B97-73E1-9F90-738DFC006B98}"/>
                </a:ext>
              </a:extLst>
            </p:cNvPr>
            <p:cNvSpPr/>
            <p:nvPr/>
          </p:nvSpPr>
          <p:spPr>
            <a:xfrm>
              <a:off x="2566238" y="4295675"/>
              <a:ext cx="17400" cy="17425"/>
            </a:xfrm>
            <a:custGeom>
              <a:avLst/>
              <a:gdLst/>
              <a:ahLst/>
              <a:cxnLst/>
              <a:rect l="l" t="t" r="r" b="b"/>
              <a:pathLst>
                <a:path w="696" h="697" extrusionOk="0">
                  <a:moveTo>
                    <a:pt x="347" y="0"/>
                  </a:moveTo>
                  <a:cubicBezTo>
                    <a:pt x="256" y="0"/>
                    <a:pt x="166" y="37"/>
                    <a:pt x="101" y="102"/>
                  </a:cubicBezTo>
                  <a:cubicBezTo>
                    <a:pt x="37" y="168"/>
                    <a:pt x="0" y="256"/>
                    <a:pt x="0" y="349"/>
                  </a:cubicBezTo>
                  <a:cubicBezTo>
                    <a:pt x="0" y="440"/>
                    <a:pt x="37" y="530"/>
                    <a:pt x="101" y="594"/>
                  </a:cubicBezTo>
                  <a:cubicBezTo>
                    <a:pt x="166" y="659"/>
                    <a:pt x="256" y="697"/>
                    <a:pt x="347" y="697"/>
                  </a:cubicBezTo>
                  <a:cubicBezTo>
                    <a:pt x="440" y="697"/>
                    <a:pt x="529" y="659"/>
                    <a:pt x="594" y="594"/>
                  </a:cubicBezTo>
                  <a:cubicBezTo>
                    <a:pt x="659" y="530"/>
                    <a:pt x="695" y="440"/>
                    <a:pt x="695" y="349"/>
                  </a:cubicBezTo>
                  <a:cubicBezTo>
                    <a:pt x="695" y="256"/>
                    <a:pt x="659" y="168"/>
                    <a:pt x="594" y="102"/>
                  </a:cubicBezTo>
                  <a:cubicBezTo>
                    <a:pt x="529" y="37"/>
                    <a:pt x="440" y="0"/>
                    <a:pt x="3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661;p35">
              <a:extLst>
                <a:ext uri="{FF2B5EF4-FFF2-40B4-BE49-F238E27FC236}">
                  <a16:creationId xmlns:a16="http://schemas.microsoft.com/office/drawing/2014/main" id="{2E812406-B0E6-93C7-FAFB-B065CA43824F}"/>
                </a:ext>
              </a:extLst>
            </p:cNvPr>
            <p:cNvSpPr/>
            <p:nvPr/>
          </p:nvSpPr>
          <p:spPr>
            <a:xfrm>
              <a:off x="2566238" y="4098300"/>
              <a:ext cx="17400" cy="17450"/>
            </a:xfrm>
            <a:custGeom>
              <a:avLst/>
              <a:gdLst/>
              <a:ahLst/>
              <a:cxnLst/>
              <a:rect l="l" t="t" r="r" b="b"/>
              <a:pathLst>
                <a:path w="696" h="698" extrusionOk="0">
                  <a:moveTo>
                    <a:pt x="347" y="1"/>
                  </a:moveTo>
                  <a:cubicBezTo>
                    <a:pt x="256" y="1"/>
                    <a:pt x="166" y="38"/>
                    <a:pt x="101" y="103"/>
                  </a:cubicBezTo>
                  <a:cubicBezTo>
                    <a:pt x="37" y="168"/>
                    <a:pt x="0" y="258"/>
                    <a:pt x="0" y="349"/>
                  </a:cubicBezTo>
                  <a:cubicBezTo>
                    <a:pt x="0" y="440"/>
                    <a:pt x="37" y="530"/>
                    <a:pt x="101" y="595"/>
                  </a:cubicBezTo>
                  <a:cubicBezTo>
                    <a:pt x="166" y="659"/>
                    <a:pt x="256" y="697"/>
                    <a:pt x="347" y="697"/>
                  </a:cubicBezTo>
                  <a:cubicBezTo>
                    <a:pt x="440" y="697"/>
                    <a:pt x="529" y="659"/>
                    <a:pt x="594" y="595"/>
                  </a:cubicBezTo>
                  <a:cubicBezTo>
                    <a:pt x="659" y="530"/>
                    <a:pt x="695" y="440"/>
                    <a:pt x="695" y="349"/>
                  </a:cubicBezTo>
                  <a:cubicBezTo>
                    <a:pt x="695" y="258"/>
                    <a:pt x="659" y="168"/>
                    <a:pt x="594" y="103"/>
                  </a:cubicBezTo>
                  <a:cubicBezTo>
                    <a:pt x="529" y="38"/>
                    <a:pt x="440" y="1"/>
                    <a:pt x="3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662;p35">
              <a:extLst>
                <a:ext uri="{FF2B5EF4-FFF2-40B4-BE49-F238E27FC236}">
                  <a16:creationId xmlns:a16="http://schemas.microsoft.com/office/drawing/2014/main" id="{8AB2B51C-6293-AB90-49EF-A71AF5F73E8A}"/>
                </a:ext>
              </a:extLst>
            </p:cNvPr>
            <p:cNvSpPr/>
            <p:nvPr/>
          </p:nvSpPr>
          <p:spPr>
            <a:xfrm>
              <a:off x="2635313" y="4189325"/>
              <a:ext cx="42375" cy="86075"/>
            </a:xfrm>
            <a:custGeom>
              <a:avLst/>
              <a:gdLst/>
              <a:ahLst/>
              <a:cxnLst/>
              <a:rect l="l" t="t" r="r" b="b"/>
              <a:pathLst>
                <a:path w="1695" h="3443" extrusionOk="0">
                  <a:moveTo>
                    <a:pt x="1312" y="0"/>
                  </a:moveTo>
                  <a:cubicBezTo>
                    <a:pt x="1223" y="0"/>
                    <a:pt x="1134" y="34"/>
                    <a:pt x="1067" y="102"/>
                  </a:cubicBezTo>
                  <a:cubicBezTo>
                    <a:pt x="108" y="1061"/>
                    <a:pt x="0" y="2514"/>
                    <a:pt x="827" y="3341"/>
                  </a:cubicBezTo>
                  <a:cubicBezTo>
                    <a:pt x="896" y="3410"/>
                    <a:pt x="984" y="3443"/>
                    <a:pt x="1073" y="3443"/>
                  </a:cubicBezTo>
                  <a:cubicBezTo>
                    <a:pt x="1162" y="3443"/>
                    <a:pt x="1252" y="3410"/>
                    <a:pt x="1320" y="3341"/>
                  </a:cubicBezTo>
                  <a:cubicBezTo>
                    <a:pt x="1455" y="3206"/>
                    <a:pt x="1455" y="2986"/>
                    <a:pt x="1320" y="2849"/>
                  </a:cubicBezTo>
                  <a:cubicBezTo>
                    <a:pt x="764" y="2293"/>
                    <a:pt x="872" y="1282"/>
                    <a:pt x="1558" y="595"/>
                  </a:cubicBezTo>
                  <a:cubicBezTo>
                    <a:pt x="1695" y="458"/>
                    <a:pt x="1695" y="238"/>
                    <a:pt x="1558" y="102"/>
                  </a:cubicBezTo>
                  <a:cubicBezTo>
                    <a:pt x="1490" y="34"/>
                    <a:pt x="1401" y="0"/>
                    <a:pt x="131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663;p35">
              <a:extLst>
                <a:ext uri="{FF2B5EF4-FFF2-40B4-BE49-F238E27FC236}">
                  <a16:creationId xmlns:a16="http://schemas.microsoft.com/office/drawing/2014/main" id="{BB691B03-085C-D70C-04D9-F3DFC7E1200C}"/>
                </a:ext>
              </a:extLst>
            </p:cNvPr>
            <p:cNvSpPr/>
            <p:nvPr/>
          </p:nvSpPr>
          <p:spPr>
            <a:xfrm>
              <a:off x="2679038" y="4170400"/>
              <a:ext cx="17425" cy="17400"/>
            </a:xfrm>
            <a:custGeom>
              <a:avLst/>
              <a:gdLst/>
              <a:ahLst/>
              <a:cxnLst/>
              <a:rect l="l" t="t" r="r" b="b"/>
              <a:pathLst>
                <a:path w="697" h="696" extrusionOk="0">
                  <a:moveTo>
                    <a:pt x="348" y="0"/>
                  </a:moveTo>
                  <a:cubicBezTo>
                    <a:pt x="257" y="0"/>
                    <a:pt x="167" y="37"/>
                    <a:pt x="103" y="102"/>
                  </a:cubicBezTo>
                  <a:cubicBezTo>
                    <a:pt x="37" y="166"/>
                    <a:pt x="0" y="256"/>
                    <a:pt x="0" y="347"/>
                  </a:cubicBezTo>
                  <a:cubicBezTo>
                    <a:pt x="0" y="440"/>
                    <a:pt x="37" y="530"/>
                    <a:pt x="103" y="594"/>
                  </a:cubicBezTo>
                  <a:cubicBezTo>
                    <a:pt x="167" y="659"/>
                    <a:pt x="257" y="696"/>
                    <a:pt x="348" y="696"/>
                  </a:cubicBezTo>
                  <a:cubicBezTo>
                    <a:pt x="440" y="696"/>
                    <a:pt x="530" y="659"/>
                    <a:pt x="594" y="594"/>
                  </a:cubicBezTo>
                  <a:cubicBezTo>
                    <a:pt x="660" y="530"/>
                    <a:pt x="697" y="440"/>
                    <a:pt x="697" y="347"/>
                  </a:cubicBezTo>
                  <a:cubicBezTo>
                    <a:pt x="697" y="256"/>
                    <a:pt x="660" y="166"/>
                    <a:pt x="594" y="102"/>
                  </a:cubicBezTo>
                  <a:cubicBezTo>
                    <a:pt x="530" y="37"/>
                    <a:pt x="440" y="0"/>
                    <a:pt x="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FFF7F8A-0C9C-1C81-DE55-05C60B032917}"/>
              </a:ext>
            </a:extLst>
          </p:cNvPr>
          <p:cNvSpPr txBox="1"/>
          <p:nvPr/>
        </p:nvSpPr>
        <p:spPr>
          <a:xfrm>
            <a:off x="3353880" y="5532197"/>
            <a:ext cx="2379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547478B-4FD3-0C7A-8C08-65B24E4B2C68}"/>
              </a:ext>
            </a:extLst>
          </p:cNvPr>
          <p:cNvSpPr txBox="1"/>
          <p:nvPr/>
        </p:nvSpPr>
        <p:spPr>
          <a:xfrm>
            <a:off x="680227" y="5560199"/>
            <a:ext cx="2379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9B2B2B-26FF-3C02-1870-F331584EC3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4473213" y="98825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4F62DCB-FA83-233A-BF5F-BDDA0B7120A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A7CAC91D-56B1-5EA5-8F26-EED0251AB92F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3F8B2D5-1429-6635-CAF8-CB23C4BDF858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7E0BCD-105C-E3D8-FDDC-ACADDDFC0C8F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132C57-7254-3683-BBD3-E9F897233907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04C4D1B-4330-8869-764A-5913C13F0D78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49BAD42-ADCA-9C20-35C3-C041931F1476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F3F4B15B-92F8-2AF8-8575-9BB21F7047C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3ABE76D-4E30-140D-7F55-8FFDFC0029E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867BB0C-EEFB-4867-AA74-F80DACC75A9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4A6A69A1-36F1-8542-572D-83A94E89B6D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2EAB85EB-669B-9522-ED76-E56C7C68B6E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9DFF671-8598-D3BE-1775-A915BE257B7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39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25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F75194-E011-CE98-C3F2-9BFBD981B4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788771-EE0F-948E-76C1-C2E22A78E7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4473213" y="98825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CF2CB875-CAD0-AE75-5262-FC74917089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1603F9-459F-F5F1-0F3B-30A23C5A4B6F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412335-9292-247E-A755-0A3AF83ECC31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639E70-3704-A41C-ABEC-71C59F0793F7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0FA894-052E-89DA-0830-BE97836ADA49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1CF0CB-10EE-2C10-E07F-8BD13030602D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C4352C-38A0-1007-7A76-6AA0713C1490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B1A1C21-0DB8-4A2A-0400-DB87F24FF0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467E0A6-7312-9F6C-D4A8-73856088C25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6CA8B5D-85E0-D8E4-8D33-A988443200C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ECBFCD4-13B4-53A4-4CC8-7B7F367A00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CE45590-6C0B-8D8F-F931-1DE1DC62EDA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80348AD-297D-86AC-628D-E38E1855BB2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72868CB-CB14-67D5-800B-F7A4BB230A27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oogle Shape;836;p26">
            <a:extLst>
              <a:ext uri="{FF2B5EF4-FFF2-40B4-BE49-F238E27FC236}">
                <a16:creationId xmlns:a16="http://schemas.microsoft.com/office/drawing/2014/main" id="{60483CA1-7C32-BB9D-2B35-90A44A1ED673}"/>
              </a:ext>
            </a:extLst>
          </p:cNvPr>
          <p:cNvGrpSpPr/>
          <p:nvPr/>
        </p:nvGrpSpPr>
        <p:grpSpPr>
          <a:xfrm>
            <a:off x="4981516" y="2194620"/>
            <a:ext cx="2334616" cy="3693058"/>
            <a:chOff x="457154" y="1128657"/>
            <a:chExt cx="1952673" cy="3088874"/>
          </a:xfrm>
        </p:grpSpPr>
        <p:grpSp>
          <p:nvGrpSpPr>
            <p:cNvPr id="19" name="Google Shape;837;p26">
              <a:extLst>
                <a:ext uri="{FF2B5EF4-FFF2-40B4-BE49-F238E27FC236}">
                  <a16:creationId xmlns:a16="http://schemas.microsoft.com/office/drawing/2014/main" id="{07C81A89-63CC-1553-D4B5-7CCCD016DAE0}"/>
                </a:ext>
              </a:extLst>
            </p:cNvPr>
            <p:cNvGrpSpPr/>
            <p:nvPr/>
          </p:nvGrpSpPr>
          <p:grpSpPr>
            <a:xfrm>
              <a:off x="457154" y="1128657"/>
              <a:ext cx="1952673" cy="3088874"/>
              <a:chOff x="1002229" y="1542724"/>
              <a:chExt cx="1801525" cy="2849778"/>
            </a:xfrm>
          </p:grpSpPr>
          <p:sp>
            <p:nvSpPr>
              <p:cNvPr id="25" name="Google Shape;838;p26">
                <a:extLst>
                  <a:ext uri="{FF2B5EF4-FFF2-40B4-BE49-F238E27FC236}">
                    <a16:creationId xmlns:a16="http://schemas.microsoft.com/office/drawing/2014/main" id="{6291EB52-D33D-7ED0-73B9-58D02687A28B}"/>
                  </a:ext>
                </a:extLst>
              </p:cNvPr>
              <p:cNvSpPr/>
              <p:nvPr/>
            </p:nvSpPr>
            <p:spPr>
              <a:xfrm>
                <a:off x="1002229" y="1542724"/>
                <a:ext cx="1801525" cy="2849778"/>
              </a:xfrm>
              <a:custGeom>
                <a:avLst/>
                <a:gdLst/>
                <a:ahLst/>
                <a:cxnLst/>
                <a:rect l="l" t="t" r="r" b="b"/>
                <a:pathLst>
                  <a:path w="71284" h="112762" extrusionOk="0">
                    <a:moveTo>
                      <a:pt x="33233" y="0"/>
                    </a:moveTo>
                    <a:cubicBezTo>
                      <a:pt x="24128" y="0"/>
                      <a:pt x="22128" y="6626"/>
                      <a:pt x="21469" y="8958"/>
                    </a:cubicBezTo>
                    <a:cubicBezTo>
                      <a:pt x="20788" y="11339"/>
                      <a:pt x="22134" y="12004"/>
                      <a:pt x="22096" y="14347"/>
                    </a:cubicBezTo>
                    <a:cubicBezTo>
                      <a:pt x="22057" y="16668"/>
                      <a:pt x="19404" y="18238"/>
                      <a:pt x="19567" y="19104"/>
                    </a:cubicBezTo>
                    <a:cubicBezTo>
                      <a:pt x="19709" y="19791"/>
                      <a:pt x="21158" y="19867"/>
                      <a:pt x="21807" y="19867"/>
                    </a:cubicBezTo>
                    <a:cubicBezTo>
                      <a:pt x="21992" y="19867"/>
                      <a:pt x="22112" y="19862"/>
                      <a:pt x="22112" y="19862"/>
                    </a:cubicBezTo>
                    <a:lnTo>
                      <a:pt x="22112" y="19862"/>
                    </a:lnTo>
                    <a:cubicBezTo>
                      <a:pt x="22499" y="20706"/>
                      <a:pt x="21447" y="21333"/>
                      <a:pt x="21431" y="21850"/>
                    </a:cubicBezTo>
                    <a:cubicBezTo>
                      <a:pt x="21414" y="22368"/>
                      <a:pt x="22079" y="22717"/>
                      <a:pt x="22079" y="22717"/>
                    </a:cubicBezTo>
                    <a:cubicBezTo>
                      <a:pt x="22079" y="22717"/>
                      <a:pt x="21431" y="23011"/>
                      <a:pt x="22079" y="23768"/>
                    </a:cubicBezTo>
                    <a:cubicBezTo>
                      <a:pt x="22722" y="24542"/>
                      <a:pt x="22112" y="24711"/>
                      <a:pt x="22079" y="26073"/>
                    </a:cubicBezTo>
                    <a:cubicBezTo>
                      <a:pt x="22047" y="27196"/>
                      <a:pt x="23447" y="27430"/>
                      <a:pt x="24973" y="27430"/>
                    </a:cubicBezTo>
                    <a:cubicBezTo>
                      <a:pt x="25327" y="27430"/>
                      <a:pt x="25692" y="27419"/>
                      <a:pt x="26041" y="27403"/>
                    </a:cubicBezTo>
                    <a:cubicBezTo>
                      <a:pt x="26144" y="27397"/>
                      <a:pt x="26242" y="27397"/>
                      <a:pt x="26340" y="27397"/>
                    </a:cubicBezTo>
                    <a:cubicBezTo>
                      <a:pt x="28030" y="27397"/>
                      <a:pt x="28929" y="28171"/>
                      <a:pt x="29343" y="30024"/>
                    </a:cubicBezTo>
                    <a:cubicBezTo>
                      <a:pt x="29806" y="31975"/>
                      <a:pt x="28329" y="32787"/>
                      <a:pt x="28329" y="32787"/>
                    </a:cubicBezTo>
                    <a:cubicBezTo>
                      <a:pt x="28329" y="32787"/>
                      <a:pt x="24809" y="33620"/>
                      <a:pt x="22243" y="34890"/>
                    </a:cubicBezTo>
                    <a:cubicBezTo>
                      <a:pt x="19682" y="36187"/>
                      <a:pt x="18646" y="36824"/>
                      <a:pt x="13813" y="37789"/>
                    </a:cubicBezTo>
                    <a:cubicBezTo>
                      <a:pt x="8964" y="38742"/>
                      <a:pt x="5994" y="46049"/>
                      <a:pt x="5923" y="53612"/>
                    </a:cubicBezTo>
                    <a:cubicBezTo>
                      <a:pt x="5863" y="61170"/>
                      <a:pt x="5351" y="63034"/>
                      <a:pt x="5182" y="67295"/>
                    </a:cubicBezTo>
                    <a:cubicBezTo>
                      <a:pt x="5019" y="71572"/>
                      <a:pt x="6179" y="74357"/>
                      <a:pt x="4277" y="79027"/>
                    </a:cubicBezTo>
                    <a:cubicBezTo>
                      <a:pt x="2398" y="83707"/>
                      <a:pt x="1014" y="95183"/>
                      <a:pt x="1351" y="100179"/>
                    </a:cubicBezTo>
                    <a:cubicBezTo>
                      <a:pt x="1662" y="105198"/>
                      <a:pt x="185" y="112298"/>
                      <a:pt x="0" y="112756"/>
                    </a:cubicBezTo>
                    <a:lnTo>
                      <a:pt x="6729" y="112756"/>
                    </a:lnTo>
                    <a:cubicBezTo>
                      <a:pt x="6729" y="112756"/>
                      <a:pt x="9923" y="103460"/>
                      <a:pt x="11138" y="101155"/>
                    </a:cubicBezTo>
                    <a:cubicBezTo>
                      <a:pt x="12358" y="98834"/>
                      <a:pt x="14091" y="88045"/>
                      <a:pt x="14037" y="86018"/>
                    </a:cubicBezTo>
                    <a:cubicBezTo>
                      <a:pt x="13960" y="84007"/>
                      <a:pt x="14587" y="75207"/>
                      <a:pt x="14941" y="74264"/>
                    </a:cubicBezTo>
                    <a:cubicBezTo>
                      <a:pt x="15181" y="73637"/>
                      <a:pt x="15955" y="59476"/>
                      <a:pt x="15955" y="59476"/>
                    </a:cubicBezTo>
                    <a:cubicBezTo>
                      <a:pt x="15955" y="59476"/>
                      <a:pt x="18554" y="72112"/>
                      <a:pt x="18592" y="77239"/>
                    </a:cubicBezTo>
                    <a:cubicBezTo>
                      <a:pt x="18608" y="82367"/>
                      <a:pt x="18298" y="86628"/>
                      <a:pt x="18074" y="89434"/>
                    </a:cubicBezTo>
                    <a:cubicBezTo>
                      <a:pt x="17851" y="92219"/>
                      <a:pt x="17006" y="96698"/>
                      <a:pt x="16914" y="98970"/>
                    </a:cubicBezTo>
                    <a:cubicBezTo>
                      <a:pt x="16821" y="101253"/>
                      <a:pt x="14609" y="105198"/>
                      <a:pt x="15693" y="112761"/>
                    </a:cubicBezTo>
                    <a:lnTo>
                      <a:pt x="55569" y="112761"/>
                    </a:lnTo>
                    <a:cubicBezTo>
                      <a:pt x="56659" y="105203"/>
                      <a:pt x="54446" y="101253"/>
                      <a:pt x="54354" y="98970"/>
                    </a:cubicBezTo>
                    <a:cubicBezTo>
                      <a:pt x="54261" y="96698"/>
                      <a:pt x="53433" y="92219"/>
                      <a:pt x="53193" y="89434"/>
                    </a:cubicBezTo>
                    <a:cubicBezTo>
                      <a:pt x="52970" y="86628"/>
                      <a:pt x="52654" y="82367"/>
                      <a:pt x="52692" y="77239"/>
                    </a:cubicBezTo>
                    <a:cubicBezTo>
                      <a:pt x="52713" y="72112"/>
                      <a:pt x="55313" y="59481"/>
                      <a:pt x="55313" y="59481"/>
                    </a:cubicBezTo>
                    <a:cubicBezTo>
                      <a:pt x="55313" y="59481"/>
                      <a:pt x="56086" y="73648"/>
                      <a:pt x="56326" y="74270"/>
                    </a:cubicBezTo>
                    <a:cubicBezTo>
                      <a:pt x="56675" y="75212"/>
                      <a:pt x="57301" y="84012"/>
                      <a:pt x="57231" y="86018"/>
                    </a:cubicBezTo>
                    <a:cubicBezTo>
                      <a:pt x="57176" y="88045"/>
                      <a:pt x="58909" y="98839"/>
                      <a:pt x="60124" y="101160"/>
                    </a:cubicBezTo>
                    <a:cubicBezTo>
                      <a:pt x="61345" y="103465"/>
                      <a:pt x="64554" y="112761"/>
                      <a:pt x="64554" y="112761"/>
                    </a:cubicBezTo>
                    <a:lnTo>
                      <a:pt x="71284" y="112761"/>
                    </a:lnTo>
                    <a:cubicBezTo>
                      <a:pt x="71082" y="112298"/>
                      <a:pt x="69605" y="105203"/>
                      <a:pt x="69938" y="100185"/>
                    </a:cubicBezTo>
                    <a:cubicBezTo>
                      <a:pt x="70248" y="95183"/>
                      <a:pt x="68870" y="83713"/>
                      <a:pt x="66984" y="79027"/>
                    </a:cubicBezTo>
                    <a:cubicBezTo>
                      <a:pt x="65088" y="74362"/>
                      <a:pt x="66249" y="71578"/>
                      <a:pt x="66085" y="67300"/>
                    </a:cubicBezTo>
                    <a:cubicBezTo>
                      <a:pt x="65916" y="63039"/>
                      <a:pt x="65638" y="59683"/>
                      <a:pt x="65568" y="52119"/>
                    </a:cubicBezTo>
                    <a:cubicBezTo>
                      <a:pt x="65513" y="44534"/>
                      <a:pt x="62336" y="37696"/>
                      <a:pt x="57487" y="36715"/>
                    </a:cubicBezTo>
                    <a:cubicBezTo>
                      <a:pt x="52654" y="35762"/>
                      <a:pt x="52049" y="34541"/>
                      <a:pt x="49482" y="33266"/>
                    </a:cubicBezTo>
                    <a:cubicBezTo>
                      <a:pt x="47842" y="32432"/>
                      <a:pt x="46262" y="31490"/>
                      <a:pt x="44742" y="30449"/>
                    </a:cubicBezTo>
                    <a:cubicBezTo>
                      <a:pt x="42251" y="29670"/>
                      <a:pt x="43156" y="27032"/>
                      <a:pt x="43156" y="24139"/>
                    </a:cubicBezTo>
                    <a:cubicBezTo>
                      <a:pt x="43156" y="21262"/>
                      <a:pt x="47363" y="19622"/>
                      <a:pt x="47858" y="12762"/>
                    </a:cubicBezTo>
                    <a:cubicBezTo>
                      <a:pt x="48360" y="5879"/>
                      <a:pt x="43712" y="365"/>
                      <a:pt x="33974" y="16"/>
                    </a:cubicBezTo>
                    <a:cubicBezTo>
                      <a:pt x="33718" y="5"/>
                      <a:pt x="33473" y="0"/>
                      <a:pt x="33233" y="0"/>
                    </a:cubicBezTo>
                    <a:close/>
                  </a:path>
                </a:pathLst>
              </a:custGeom>
              <a:solidFill>
                <a:srgbClr val="E8EB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839;p26">
                <a:extLst>
                  <a:ext uri="{FF2B5EF4-FFF2-40B4-BE49-F238E27FC236}">
                    <a16:creationId xmlns:a16="http://schemas.microsoft.com/office/drawing/2014/main" id="{8471F800-9D71-D6F4-3086-6FC308D63187}"/>
                  </a:ext>
                </a:extLst>
              </p:cNvPr>
              <p:cNvSpPr/>
              <p:nvPr/>
            </p:nvSpPr>
            <p:spPr>
              <a:xfrm>
                <a:off x="1586934" y="1597666"/>
                <a:ext cx="592312" cy="519173"/>
              </a:xfrm>
              <a:custGeom>
                <a:avLst/>
                <a:gdLst/>
                <a:ahLst/>
                <a:cxnLst/>
                <a:rect l="l" t="t" r="r" b="b"/>
                <a:pathLst>
                  <a:path w="23437" h="20543" extrusionOk="0">
                    <a:moveTo>
                      <a:pt x="11144" y="0"/>
                    </a:moveTo>
                    <a:cubicBezTo>
                      <a:pt x="4392" y="0"/>
                      <a:pt x="605" y="2681"/>
                      <a:pt x="306" y="6621"/>
                    </a:cubicBezTo>
                    <a:cubicBezTo>
                      <a:pt x="0" y="10620"/>
                      <a:pt x="1815" y="11912"/>
                      <a:pt x="4376" y="11912"/>
                    </a:cubicBezTo>
                    <a:cubicBezTo>
                      <a:pt x="4621" y="11912"/>
                      <a:pt x="4877" y="11901"/>
                      <a:pt x="5139" y="11873"/>
                    </a:cubicBezTo>
                    <a:cubicBezTo>
                      <a:pt x="5139" y="11873"/>
                      <a:pt x="5362" y="11857"/>
                      <a:pt x="5656" y="11857"/>
                    </a:cubicBezTo>
                    <a:cubicBezTo>
                      <a:pt x="6234" y="11857"/>
                      <a:pt x="7073" y="11928"/>
                      <a:pt x="7073" y="12298"/>
                    </a:cubicBezTo>
                    <a:cubicBezTo>
                      <a:pt x="7073" y="12854"/>
                      <a:pt x="6888" y="14364"/>
                      <a:pt x="8125" y="14402"/>
                    </a:cubicBezTo>
                    <a:cubicBezTo>
                      <a:pt x="8539" y="14418"/>
                      <a:pt x="8926" y="14429"/>
                      <a:pt x="9258" y="14429"/>
                    </a:cubicBezTo>
                    <a:cubicBezTo>
                      <a:pt x="9923" y="14429"/>
                      <a:pt x="10375" y="14402"/>
                      <a:pt x="10375" y="14402"/>
                    </a:cubicBezTo>
                    <a:cubicBezTo>
                      <a:pt x="10375" y="14402"/>
                      <a:pt x="10724" y="16096"/>
                      <a:pt x="11465" y="16451"/>
                    </a:cubicBezTo>
                    <a:cubicBezTo>
                      <a:pt x="12201" y="16821"/>
                      <a:pt x="11906" y="17480"/>
                      <a:pt x="12130" y="17867"/>
                    </a:cubicBezTo>
                    <a:cubicBezTo>
                      <a:pt x="12348" y="18238"/>
                      <a:pt x="13236" y="18663"/>
                      <a:pt x="13585" y="19230"/>
                    </a:cubicBezTo>
                    <a:cubicBezTo>
                      <a:pt x="13939" y="19785"/>
                      <a:pt x="14086" y="20521"/>
                      <a:pt x="14674" y="20543"/>
                    </a:cubicBezTo>
                    <a:lnTo>
                      <a:pt x="14707" y="20543"/>
                    </a:lnTo>
                    <a:cubicBezTo>
                      <a:pt x="15301" y="20543"/>
                      <a:pt x="15759" y="20047"/>
                      <a:pt x="15377" y="19268"/>
                    </a:cubicBezTo>
                    <a:cubicBezTo>
                      <a:pt x="14969" y="18456"/>
                      <a:pt x="14582" y="17737"/>
                      <a:pt x="14843" y="17666"/>
                    </a:cubicBezTo>
                    <a:cubicBezTo>
                      <a:pt x="14854" y="17660"/>
                      <a:pt x="14860" y="17660"/>
                      <a:pt x="14871" y="17666"/>
                    </a:cubicBezTo>
                    <a:cubicBezTo>
                      <a:pt x="15099" y="17666"/>
                      <a:pt x="16009" y="17971"/>
                      <a:pt x="16985" y="17971"/>
                    </a:cubicBezTo>
                    <a:cubicBezTo>
                      <a:pt x="17562" y="17971"/>
                      <a:pt x="18162" y="17862"/>
                      <a:pt x="18663" y="17519"/>
                    </a:cubicBezTo>
                    <a:cubicBezTo>
                      <a:pt x="20064" y="16560"/>
                      <a:pt x="21998" y="15361"/>
                      <a:pt x="21077" y="12576"/>
                    </a:cubicBezTo>
                    <a:lnTo>
                      <a:pt x="21132" y="12576"/>
                    </a:lnTo>
                    <a:cubicBezTo>
                      <a:pt x="21437" y="12576"/>
                      <a:pt x="22984" y="12457"/>
                      <a:pt x="23197" y="10048"/>
                    </a:cubicBezTo>
                    <a:cubicBezTo>
                      <a:pt x="23436" y="7373"/>
                      <a:pt x="21851" y="807"/>
                      <a:pt x="13568" y="104"/>
                    </a:cubicBezTo>
                    <a:cubicBezTo>
                      <a:pt x="12724" y="33"/>
                      <a:pt x="11912" y="0"/>
                      <a:pt x="11144" y="0"/>
                    </a:cubicBezTo>
                    <a:close/>
                  </a:path>
                </a:pathLst>
              </a:custGeom>
              <a:solidFill>
                <a:srgbClr val="90C68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840;p26">
                <a:extLst>
                  <a:ext uri="{FF2B5EF4-FFF2-40B4-BE49-F238E27FC236}">
                    <a16:creationId xmlns:a16="http://schemas.microsoft.com/office/drawing/2014/main" id="{B8E28D5C-CA78-9197-7A26-F90CDB03BC7C}"/>
                  </a:ext>
                </a:extLst>
              </p:cNvPr>
              <p:cNvSpPr/>
              <p:nvPr/>
            </p:nvSpPr>
            <p:spPr>
              <a:xfrm>
                <a:off x="1915375" y="2556935"/>
                <a:ext cx="398547" cy="598251"/>
              </a:xfrm>
              <a:custGeom>
                <a:avLst/>
                <a:gdLst/>
                <a:ahLst/>
                <a:cxnLst/>
                <a:rect l="l" t="t" r="r" b="b"/>
                <a:pathLst>
                  <a:path w="15770" h="23672" extrusionOk="0">
                    <a:moveTo>
                      <a:pt x="4833" y="6"/>
                    </a:moveTo>
                    <a:cubicBezTo>
                      <a:pt x="4131" y="6"/>
                      <a:pt x="2730" y="235"/>
                      <a:pt x="2267" y="1968"/>
                    </a:cubicBezTo>
                    <a:cubicBezTo>
                      <a:pt x="1657" y="4311"/>
                      <a:pt x="126" y="7226"/>
                      <a:pt x="905" y="10583"/>
                    </a:cubicBezTo>
                    <a:cubicBezTo>
                      <a:pt x="1662" y="13939"/>
                      <a:pt x="0" y="16871"/>
                      <a:pt x="1733" y="18718"/>
                    </a:cubicBezTo>
                    <a:cubicBezTo>
                      <a:pt x="3411" y="20516"/>
                      <a:pt x="7405" y="23671"/>
                      <a:pt x="11312" y="23671"/>
                    </a:cubicBezTo>
                    <a:cubicBezTo>
                      <a:pt x="11454" y="23671"/>
                      <a:pt x="11590" y="23666"/>
                      <a:pt x="11732" y="23660"/>
                    </a:cubicBezTo>
                    <a:cubicBezTo>
                      <a:pt x="15770" y="23420"/>
                      <a:pt x="15677" y="19879"/>
                      <a:pt x="14990" y="18533"/>
                    </a:cubicBezTo>
                    <a:cubicBezTo>
                      <a:pt x="14331" y="17187"/>
                      <a:pt x="12800" y="14310"/>
                      <a:pt x="12669" y="12631"/>
                    </a:cubicBezTo>
                    <a:cubicBezTo>
                      <a:pt x="12538" y="10970"/>
                      <a:pt x="10588" y="1733"/>
                      <a:pt x="5253" y="33"/>
                    </a:cubicBezTo>
                    <a:cubicBezTo>
                      <a:pt x="5117" y="12"/>
                      <a:pt x="4975" y="1"/>
                      <a:pt x="4833" y="6"/>
                    </a:cubicBezTo>
                    <a:close/>
                  </a:path>
                </a:pathLst>
              </a:custGeom>
              <a:solidFill>
                <a:srgbClr val="4ABDC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841;p26">
                <a:extLst>
                  <a:ext uri="{FF2B5EF4-FFF2-40B4-BE49-F238E27FC236}">
                    <a16:creationId xmlns:a16="http://schemas.microsoft.com/office/drawing/2014/main" id="{62C65477-F438-6022-F541-C0FD85A221F7}"/>
                  </a:ext>
                </a:extLst>
              </p:cNvPr>
              <p:cNvSpPr/>
              <p:nvPr/>
            </p:nvSpPr>
            <p:spPr>
              <a:xfrm>
                <a:off x="1457614" y="2541114"/>
                <a:ext cx="398977" cy="598225"/>
              </a:xfrm>
              <a:custGeom>
                <a:avLst/>
                <a:gdLst/>
                <a:ahLst/>
                <a:cxnLst/>
                <a:rect l="l" t="t" r="r" b="b"/>
                <a:pathLst>
                  <a:path w="15787" h="23671" extrusionOk="0">
                    <a:moveTo>
                      <a:pt x="10970" y="0"/>
                    </a:moveTo>
                    <a:cubicBezTo>
                      <a:pt x="10822" y="0"/>
                      <a:pt x="10675" y="11"/>
                      <a:pt x="10534" y="33"/>
                    </a:cubicBezTo>
                    <a:cubicBezTo>
                      <a:pt x="5183" y="1733"/>
                      <a:pt x="3243" y="10953"/>
                      <a:pt x="3118" y="12631"/>
                    </a:cubicBezTo>
                    <a:cubicBezTo>
                      <a:pt x="2987" y="14293"/>
                      <a:pt x="1456" y="17186"/>
                      <a:pt x="775" y="18532"/>
                    </a:cubicBezTo>
                    <a:cubicBezTo>
                      <a:pt x="110" y="19862"/>
                      <a:pt x="1" y="23420"/>
                      <a:pt x="4038" y="23660"/>
                    </a:cubicBezTo>
                    <a:cubicBezTo>
                      <a:pt x="4175" y="23665"/>
                      <a:pt x="4316" y="23670"/>
                      <a:pt x="4458" y="23670"/>
                    </a:cubicBezTo>
                    <a:cubicBezTo>
                      <a:pt x="8370" y="23670"/>
                      <a:pt x="12381" y="20515"/>
                      <a:pt x="14054" y="18717"/>
                    </a:cubicBezTo>
                    <a:cubicBezTo>
                      <a:pt x="15786" y="16854"/>
                      <a:pt x="14108" y="13922"/>
                      <a:pt x="14882" y="10582"/>
                    </a:cubicBezTo>
                    <a:cubicBezTo>
                      <a:pt x="15661" y="7225"/>
                      <a:pt x="14130" y="4310"/>
                      <a:pt x="13498" y="1951"/>
                    </a:cubicBezTo>
                    <a:cubicBezTo>
                      <a:pt x="13046" y="234"/>
                      <a:pt x="11683" y="0"/>
                      <a:pt x="10970" y="0"/>
                    </a:cubicBezTo>
                    <a:close/>
                  </a:path>
                </a:pathLst>
              </a:custGeom>
              <a:solidFill>
                <a:srgbClr val="4ABDC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842;p26">
                <a:extLst>
                  <a:ext uri="{FF2B5EF4-FFF2-40B4-BE49-F238E27FC236}">
                    <a16:creationId xmlns:a16="http://schemas.microsoft.com/office/drawing/2014/main" id="{B5813E30-F51C-7264-8E68-DE2657BEDC67}"/>
                  </a:ext>
                </a:extLst>
              </p:cNvPr>
              <p:cNvSpPr/>
              <p:nvPr/>
            </p:nvSpPr>
            <p:spPr>
              <a:xfrm>
                <a:off x="1836045" y="2217070"/>
                <a:ext cx="115698" cy="519198"/>
              </a:xfrm>
              <a:custGeom>
                <a:avLst/>
                <a:gdLst/>
                <a:ahLst/>
                <a:cxnLst/>
                <a:rect l="l" t="t" r="r" b="b"/>
                <a:pathLst>
                  <a:path w="4578" h="20544" extrusionOk="0">
                    <a:moveTo>
                      <a:pt x="3210" y="1"/>
                    </a:moveTo>
                    <a:cubicBezTo>
                      <a:pt x="3210" y="1"/>
                      <a:pt x="2104" y="611"/>
                      <a:pt x="774" y="682"/>
                    </a:cubicBezTo>
                    <a:cubicBezTo>
                      <a:pt x="774" y="682"/>
                      <a:pt x="1663" y="9700"/>
                      <a:pt x="1237" y="13225"/>
                    </a:cubicBezTo>
                    <a:cubicBezTo>
                      <a:pt x="796" y="16767"/>
                      <a:pt x="1" y="18053"/>
                      <a:pt x="1" y="18053"/>
                    </a:cubicBezTo>
                    <a:cubicBezTo>
                      <a:pt x="17" y="18385"/>
                      <a:pt x="142" y="18484"/>
                      <a:pt x="289" y="18484"/>
                    </a:cubicBezTo>
                    <a:cubicBezTo>
                      <a:pt x="507" y="18484"/>
                      <a:pt x="774" y="18255"/>
                      <a:pt x="774" y="18255"/>
                    </a:cubicBezTo>
                    <a:lnTo>
                      <a:pt x="1368" y="17132"/>
                    </a:lnTo>
                    <a:cubicBezTo>
                      <a:pt x="1417" y="17132"/>
                      <a:pt x="1461" y="17127"/>
                      <a:pt x="1504" y="17127"/>
                    </a:cubicBezTo>
                    <a:cubicBezTo>
                      <a:pt x="2349" y="17127"/>
                      <a:pt x="2382" y="17612"/>
                      <a:pt x="2382" y="17612"/>
                    </a:cubicBezTo>
                    <a:lnTo>
                      <a:pt x="2197" y="18091"/>
                    </a:lnTo>
                    <a:lnTo>
                      <a:pt x="3946" y="20543"/>
                    </a:lnTo>
                    <a:lnTo>
                      <a:pt x="4578" y="18048"/>
                    </a:lnTo>
                    <a:cubicBezTo>
                      <a:pt x="4578" y="18048"/>
                      <a:pt x="2970" y="16375"/>
                      <a:pt x="3248" y="11874"/>
                    </a:cubicBezTo>
                    <a:cubicBezTo>
                      <a:pt x="3542" y="7395"/>
                      <a:pt x="3210" y="1"/>
                      <a:pt x="3210" y="1"/>
                    </a:cubicBez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843;p26">
                <a:extLst>
                  <a:ext uri="{FF2B5EF4-FFF2-40B4-BE49-F238E27FC236}">
                    <a16:creationId xmlns:a16="http://schemas.microsoft.com/office/drawing/2014/main" id="{D00C3362-7931-9BF8-8B80-96BC11885912}"/>
                  </a:ext>
                </a:extLst>
              </p:cNvPr>
              <p:cNvSpPr/>
              <p:nvPr/>
            </p:nvSpPr>
            <p:spPr>
              <a:xfrm>
                <a:off x="1625348" y="3061652"/>
                <a:ext cx="645055" cy="415076"/>
              </a:xfrm>
              <a:custGeom>
                <a:avLst/>
                <a:gdLst/>
                <a:ahLst/>
                <a:cxnLst/>
                <a:rect l="l" t="t" r="r" b="b"/>
                <a:pathLst>
                  <a:path w="25524" h="16424" extrusionOk="0">
                    <a:moveTo>
                      <a:pt x="18331" y="0"/>
                    </a:moveTo>
                    <a:cubicBezTo>
                      <a:pt x="15552" y="0"/>
                      <a:pt x="12511" y="1003"/>
                      <a:pt x="10975" y="1493"/>
                    </a:cubicBezTo>
                    <a:cubicBezTo>
                      <a:pt x="9411" y="1989"/>
                      <a:pt x="6736" y="1826"/>
                      <a:pt x="3989" y="2065"/>
                    </a:cubicBezTo>
                    <a:cubicBezTo>
                      <a:pt x="1238" y="2305"/>
                      <a:pt x="1" y="4060"/>
                      <a:pt x="633" y="4812"/>
                    </a:cubicBezTo>
                    <a:cubicBezTo>
                      <a:pt x="1259" y="5553"/>
                      <a:pt x="4098" y="4648"/>
                      <a:pt x="5482" y="6310"/>
                    </a:cubicBezTo>
                    <a:cubicBezTo>
                      <a:pt x="6883" y="7967"/>
                      <a:pt x="8746" y="8871"/>
                      <a:pt x="9814" y="9389"/>
                    </a:cubicBezTo>
                    <a:cubicBezTo>
                      <a:pt x="10147" y="9536"/>
                      <a:pt x="10702" y="9776"/>
                      <a:pt x="11329" y="10086"/>
                    </a:cubicBezTo>
                    <a:cubicBezTo>
                      <a:pt x="11694" y="10255"/>
                      <a:pt x="12081" y="10440"/>
                      <a:pt x="12490" y="10642"/>
                    </a:cubicBezTo>
                    <a:cubicBezTo>
                      <a:pt x="13579" y="11231"/>
                      <a:pt x="14702" y="11917"/>
                      <a:pt x="15290" y="12598"/>
                    </a:cubicBezTo>
                    <a:cubicBezTo>
                      <a:pt x="16435" y="13982"/>
                      <a:pt x="20402" y="15677"/>
                      <a:pt x="21933" y="16249"/>
                    </a:cubicBezTo>
                    <a:cubicBezTo>
                      <a:pt x="22200" y="16358"/>
                      <a:pt x="22489" y="16418"/>
                      <a:pt x="22783" y="16423"/>
                    </a:cubicBezTo>
                    <a:cubicBezTo>
                      <a:pt x="23824" y="16423"/>
                      <a:pt x="24527" y="15519"/>
                      <a:pt x="24810" y="13944"/>
                    </a:cubicBezTo>
                    <a:cubicBezTo>
                      <a:pt x="25175" y="11966"/>
                      <a:pt x="25050" y="8392"/>
                      <a:pt x="25284" y="5106"/>
                    </a:cubicBezTo>
                    <a:cubicBezTo>
                      <a:pt x="25524" y="1809"/>
                      <a:pt x="22739" y="387"/>
                      <a:pt x="22739" y="387"/>
                    </a:cubicBezTo>
                    <a:cubicBezTo>
                      <a:pt x="22739" y="387"/>
                      <a:pt x="21230" y="38"/>
                      <a:pt x="18407" y="0"/>
                    </a:cubicBezTo>
                    <a:close/>
                  </a:path>
                </a:pathLst>
              </a:custGeom>
              <a:solidFill>
                <a:srgbClr val="90C68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844;p26">
                <a:extLst>
                  <a:ext uri="{FF2B5EF4-FFF2-40B4-BE49-F238E27FC236}">
                    <a16:creationId xmlns:a16="http://schemas.microsoft.com/office/drawing/2014/main" id="{2B2C13FD-7166-6362-22B4-FDF3F685D3CD}"/>
                  </a:ext>
                </a:extLst>
              </p:cNvPr>
              <p:cNvSpPr/>
              <p:nvPr/>
            </p:nvSpPr>
            <p:spPr>
              <a:xfrm>
                <a:off x="1523727" y="3044441"/>
                <a:ext cx="358465" cy="579776"/>
              </a:xfrm>
              <a:custGeom>
                <a:avLst/>
                <a:gdLst/>
                <a:ahLst/>
                <a:cxnLst/>
                <a:rect l="l" t="t" r="r" b="b"/>
                <a:pathLst>
                  <a:path w="14184" h="22941" extrusionOk="0">
                    <a:moveTo>
                      <a:pt x="10163" y="0"/>
                    </a:moveTo>
                    <a:lnTo>
                      <a:pt x="8190" y="1493"/>
                    </a:lnTo>
                    <a:cubicBezTo>
                      <a:pt x="7302" y="1199"/>
                      <a:pt x="6528" y="1074"/>
                      <a:pt x="5842" y="1074"/>
                    </a:cubicBezTo>
                    <a:cubicBezTo>
                      <a:pt x="4016" y="1074"/>
                      <a:pt x="2790" y="1984"/>
                      <a:pt x="1624" y="3133"/>
                    </a:cubicBezTo>
                    <a:cubicBezTo>
                      <a:pt x="0" y="4719"/>
                      <a:pt x="60" y="9569"/>
                      <a:pt x="2049" y="12260"/>
                    </a:cubicBezTo>
                    <a:cubicBezTo>
                      <a:pt x="4038" y="14952"/>
                      <a:pt x="8354" y="15748"/>
                      <a:pt x="10310" y="16118"/>
                    </a:cubicBezTo>
                    <a:cubicBezTo>
                      <a:pt x="12288" y="16483"/>
                      <a:pt x="11803" y="17442"/>
                      <a:pt x="11770" y="18238"/>
                    </a:cubicBezTo>
                    <a:cubicBezTo>
                      <a:pt x="11710" y="19028"/>
                      <a:pt x="8724" y="21131"/>
                      <a:pt x="8833" y="22074"/>
                    </a:cubicBezTo>
                    <a:cubicBezTo>
                      <a:pt x="8915" y="22886"/>
                      <a:pt x="9999" y="22940"/>
                      <a:pt x="10293" y="22940"/>
                    </a:cubicBezTo>
                    <a:lnTo>
                      <a:pt x="10364" y="22940"/>
                    </a:lnTo>
                    <a:cubicBezTo>
                      <a:pt x="10364" y="22940"/>
                      <a:pt x="10773" y="21889"/>
                      <a:pt x="11863" y="20695"/>
                    </a:cubicBezTo>
                    <a:cubicBezTo>
                      <a:pt x="12953" y="19475"/>
                      <a:pt x="14108" y="18630"/>
                      <a:pt x="14021" y="16837"/>
                    </a:cubicBezTo>
                    <a:cubicBezTo>
                      <a:pt x="13928" y="15067"/>
                      <a:pt x="12468" y="14533"/>
                      <a:pt x="12468" y="14533"/>
                    </a:cubicBezTo>
                    <a:cubicBezTo>
                      <a:pt x="12468" y="14533"/>
                      <a:pt x="14184" y="13922"/>
                      <a:pt x="13388" y="11786"/>
                    </a:cubicBezTo>
                    <a:cubicBezTo>
                      <a:pt x="12598" y="9645"/>
                      <a:pt x="8691" y="10958"/>
                      <a:pt x="8724" y="8893"/>
                    </a:cubicBezTo>
                    <a:cubicBezTo>
                      <a:pt x="8779" y="6844"/>
                      <a:pt x="7934" y="5329"/>
                      <a:pt x="9165" y="3744"/>
                    </a:cubicBezTo>
                    <a:cubicBezTo>
                      <a:pt x="10386" y="2180"/>
                      <a:pt x="11291" y="202"/>
                      <a:pt x="11291" y="20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2" name="Google Shape;845;p26">
                <a:extLst>
                  <a:ext uri="{FF2B5EF4-FFF2-40B4-BE49-F238E27FC236}">
                    <a16:creationId xmlns:a16="http://schemas.microsoft.com/office/drawing/2014/main" id="{9729CAAD-C3F9-42C4-9186-2F0C068390C6}"/>
                  </a:ext>
                </a:extLst>
              </p:cNvPr>
              <p:cNvGrpSpPr/>
              <p:nvPr/>
            </p:nvGrpSpPr>
            <p:grpSpPr>
              <a:xfrm>
                <a:off x="1675337" y="3316550"/>
                <a:ext cx="437113" cy="383257"/>
                <a:chOff x="1675337" y="3316550"/>
                <a:chExt cx="437113" cy="383257"/>
              </a:xfrm>
            </p:grpSpPr>
            <p:sp>
              <p:nvSpPr>
                <p:cNvPr id="35" name="Google Shape;846;p26">
                  <a:extLst>
                    <a:ext uri="{FF2B5EF4-FFF2-40B4-BE49-F238E27FC236}">
                      <a16:creationId xmlns:a16="http://schemas.microsoft.com/office/drawing/2014/main" id="{F362638F-E8B6-115E-B206-AE10AC8BC875}"/>
                    </a:ext>
                  </a:extLst>
                </p:cNvPr>
                <p:cNvSpPr/>
                <p:nvPr/>
              </p:nvSpPr>
              <p:spPr>
                <a:xfrm>
                  <a:off x="1948836" y="3389941"/>
                  <a:ext cx="163614" cy="2339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4" h="9259" extrusionOk="0">
                      <a:moveTo>
                        <a:pt x="3286" y="1"/>
                      </a:moveTo>
                      <a:cubicBezTo>
                        <a:pt x="2316" y="1"/>
                        <a:pt x="1052" y="273"/>
                        <a:pt x="594" y="1505"/>
                      </a:cubicBezTo>
                      <a:cubicBezTo>
                        <a:pt x="0" y="3096"/>
                        <a:pt x="1717" y="3940"/>
                        <a:pt x="1717" y="3940"/>
                      </a:cubicBezTo>
                      <a:cubicBezTo>
                        <a:pt x="1493" y="4496"/>
                        <a:pt x="1771" y="4845"/>
                        <a:pt x="1771" y="4845"/>
                      </a:cubicBezTo>
                      <a:cubicBezTo>
                        <a:pt x="1477" y="5401"/>
                        <a:pt x="1717" y="5673"/>
                        <a:pt x="1717" y="5673"/>
                      </a:cubicBezTo>
                      <a:cubicBezTo>
                        <a:pt x="1205" y="6109"/>
                        <a:pt x="916" y="6752"/>
                        <a:pt x="921" y="7428"/>
                      </a:cubicBezTo>
                      <a:cubicBezTo>
                        <a:pt x="921" y="8338"/>
                        <a:pt x="2049" y="9258"/>
                        <a:pt x="3428" y="9258"/>
                      </a:cubicBezTo>
                      <a:cubicBezTo>
                        <a:pt x="3836" y="9258"/>
                        <a:pt x="4234" y="9182"/>
                        <a:pt x="4610" y="9030"/>
                      </a:cubicBezTo>
                      <a:cubicBezTo>
                        <a:pt x="6474" y="8294"/>
                        <a:pt x="6179" y="6360"/>
                        <a:pt x="6141" y="3444"/>
                      </a:cubicBezTo>
                      <a:cubicBezTo>
                        <a:pt x="6109" y="513"/>
                        <a:pt x="4022" y="55"/>
                        <a:pt x="4022" y="55"/>
                      </a:cubicBezTo>
                      <a:cubicBezTo>
                        <a:pt x="3776" y="17"/>
                        <a:pt x="3531" y="1"/>
                        <a:pt x="3286" y="1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847;p26">
                  <a:extLst>
                    <a:ext uri="{FF2B5EF4-FFF2-40B4-BE49-F238E27FC236}">
                      <a16:creationId xmlns:a16="http://schemas.microsoft.com/office/drawing/2014/main" id="{F43D1C29-6A85-3881-B110-BD974501D25A}"/>
                    </a:ext>
                  </a:extLst>
                </p:cNvPr>
                <p:cNvSpPr/>
                <p:nvPr/>
              </p:nvSpPr>
              <p:spPr>
                <a:xfrm>
                  <a:off x="1675337" y="3384988"/>
                  <a:ext cx="163639" cy="2341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5" h="9264" extrusionOk="0">
                      <a:moveTo>
                        <a:pt x="3139" y="0"/>
                      </a:moveTo>
                      <a:cubicBezTo>
                        <a:pt x="2910" y="0"/>
                        <a:pt x="2676" y="17"/>
                        <a:pt x="2453" y="44"/>
                      </a:cubicBezTo>
                      <a:cubicBezTo>
                        <a:pt x="2453" y="44"/>
                        <a:pt x="366" y="502"/>
                        <a:pt x="328" y="3433"/>
                      </a:cubicBezTo>
                      <a:cubicBezTo>
                        <a:pt x="295" y="6370"/>
                        <a:pt x="1" y="8305"/>
                        <a:pt x="1859" y="9046"/>
                      </a:cubicBezTo>
                      <a:cubicBezTo>
                        <a:pt x="2229" y="9187"/>
                        <a:pt x="2627" y="9264"/>
                        <a:pt x="3025" y="9264"/>
                      </a:cubicBezTo>
                      <a:cubicBezTo>
                        <a:pt x="4414" y="9264"/>
                        <a:pt x="5548" y="8337"/>
                        <a:pt x="5548" y="7422"/>
                      </a:cubicBezTo>
                      <a:cubicBezTo>
                        <a:pt x="5559" y="6752"/>
                        <a:pt x="5270" y="6109"/>
                        <a:pt x="4758" y="5673"/>
                      </a:cubicBezTo>
                      <a:cubicBezTo>
                        <a:pt x="4758" y="5673"/>
                        <a:pt x="4997" y="5411"/>
                        <a:pt x="4703" y="4861"/>
                      </a:cubicBezTo>
                      <a:cubicBezTo>
                        <a:pt x="4703" y="4861"/>
                        <a:pt x="4976" y="4507"/>
                        <a:pt x="4758" y="3940"/>
                      </a:cubicBezTo>
                      <a:cubicBezTo>
                        <a:pt x="4758" y="3940"/>
                        <a:pt x="6474" y="3106"/>
                        <a:pt x="5880" y="1521"/>
                      </a:cubicBezTo>
                      <a:cubicBezTo>
                        <a:pt x="5417" y="262"/>
                        <a:pt x="4115" y="0"/>
                        <a:pt x="3139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" name="Google Shape;848;p26">
                  <a:extLst>
                    <a:ext uri="{FF2B5EF4-FFF2-40B4-BE49-F238E27FC236}">
                      <a16:creationId xmlns:a16="http://schemas.microsoft.com/office/drawing/2014/main" id="{C70FAE06-6A27-E23F-F411-1514E6C62222}"/>
                    </a:ext>
                  </a:extLst>
                </p:cNvPr>
                <p:cNvSpPr/>
                <p:nvPr/>
              </p:nvSpPr>
              <p:spPr>
                <a:xfrm>
                  <a:off x="1794193" y="3316550"/>
                  <a:ext cx="199552" cy="3832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96" h="15165" extrusionOk="0">
                      <a:moveTo>
                        <a:pt x="4648" y="0"/>
                      </a:moveTo>
                      <a:lnTo>
                        <a:pt x="4648" y="4191"/>
                      </a:lnTo>
                      <a:cubicBezTo>
                        <a:pt x="4648" y="4191"/>
                        <a:pt x="1733" y="6812"/>
                        <a:pt x="125" y="6959"/>
                      </a:cubicBezTo>
                      <a:lnTo>
                        <a:pt x="0" y="7563"/>
                      </a:lnTo>
                      <a:cubicBezTo>
                        <a:pt x="0" y="7563"/>
                        <a:pt x="2839" y="6719"/>
                        <a:pt x="4239" y="5558"/>
                      </a:cubicBezTo>
                      <a:lnTo>
                        <a:pt x="4239" y="5558"/>
                      </a:lnTo>
                      <a:cubicBezTo>
                        <a:pt x="4054" y="5722"/>
                        <a:pt x="1139" y="8283"/>
                        <a:pt x="55" y="8375"/>
                      </a:cubicBezTo>
                      <a:lnTo>
                        <a:pt x="550" y="8969"/>
                      </a:lnTo>
                      <a:cubicBezTo>
                        <a:pt x="550" y="8969"/>
                        <a:pt x="4169" y="7068"/>
                        <a:pt x="4299" y="6294"/>
                      </a:cubicBezTo>
                      <a:lnTo>
                        <a:pt x="4299" y="15165"/>
                      </a:lnTo>
                      <a:lnTo>
                        <a:pt x="5754" y="15165"/>
                      </a:lnTo>
                      <a:lnTo>
                        <a:pt x="5754" y="8081"/>
                      </a:lnTo>
                      <a:cubicBezTo>
                        <a:pt x="6283" y="8931"/>
                        <a:pt x="7187" y="8986"/>
                        <a:pt x="7416" y="8986"/>
                      </a:cubicBezTo>
                      <a:lnTo>
                        <a:pt x="7471" y="8986"/>
                      </a:lnTo>
                      <a:lnTo>
                        <a:pt x="7841" y="8577"/>
                      </a:lnTo>
                      <a:cubicBezTo>
                        <a:pt x="6713" y="8468"/>
                        <a:pt x="6217" y="7340"/>
                        <a:pt x="6217" y="7340"/>
                      </a:cubicBezTo>
                      <a:lnTo>
                        <a:pt x="6217" y="7340"/>
                      </a:lnTo>
                      <a:cubicBezTo>
                        <a:pt x="6768" y="7705"/>
                        <a:pt x="7405" y="7754"/>
                        <a:pt x="7716" y="7754"/>
                      </a:cubicBezTo>
                      <a:cubicBezTo>
                        <a:pt x="7825" y="7754"/>
                        <a:pt x="7896" y="7749"/>
                        <a:pt x="7896" y="7749"/>
                      </a:cubicBezTo>
                      <a:lnTo>
                        <a:pt x="7765" y="7155"/>
                      </a:lnTo>
                      <a:cubicBezTo>
                        <a:pt x="7667" y="7166"/>
                        <a:pt x="7569" y="7171"/>
                        <a:pt x="7471" y="7171"/>
                      </a:cubicBezTo>
                      <a:cubicBezTo>
                        <a:pt x="6081" y="7171"/>
                        <a:pt x="5792" y="5978"/>
                        <a:pt x="5792" y="5978"/>
                      </a:cubicBezTo>
                      <a:lnTo>
                        <a:pt x="5792" y="556"/>
                      </a:lnTo>
                      <a:cubicBezTo>
                        <a:pt x="5400" y="354"/>
                        <a:pt x="5013" y="175"/>
                        <a:pt x="4648" y="0"/>
                      </a:cubicBezTo>
                      <a:close/>
                    </a:path>
                  </a:pathLst>
                </a:custGeom>
                <a:solidFill>
                  <a:srgbClr val="B7B7B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33" name="Google Shape;849;p26">
                <a:extLst>
                  <a:ext uri="{FF2B5EF4-FFF2-40B4-BE49-F238E27FC236}">
                    <a16:creationId xmlns:a16="http://schemas.microsoft.com/office/drawing/2014/main" id="{1D8BDE78-2F18-B1ED-FF3C-B9F7E667FA08}"/>
                  </a:ext>
                </a:extLst>
              </p:cNvPr>
              <p:cNvSpPr/>
              <p:nvPr/>
            </p:nvSpPr>
            <p:spPr>
              <a:xfrm>
                <a:off x="1512152" y="3450115"/>
                <a:ext cx="732650" cy="863056"/>
              </a:xfrm>
              <a:custGeom>
                <a:avLst/>
                <a:gdLst/>
                <a:ahLst/>
                <a:cxnLst/>
                <a:rect l="l" t="t" r="r" b="b"/>
                <a:pathLst>
                  <a:path w="28990" h="34150" extrusionOk="0">
                    <a:moveTo>
                      <a:pt x="2235" y="1"/>
                    </a:moveTo>
                    <a:cubicBezTo>
                      <a:pt x="1968" y="6"/>
                      <a:pt x="1695" y="44"/>
                      <a:pt x="1439" y="121"/>
                    </a:cubicBezTo>
                    <a:cubicBezTo>
                      <a:pt x="1" y="508"/>
                      <a:pt x="1014" y="2061"/>
                      <a:pt x="1090" y="2796"/>
                    </a:cubicBezTo>
                    <a:cubicBezTo>
                      <a:pt x="1145" y="3515"/>
                      <a:pt x="1586" y="4698"/>
                      <a:pt x="1586" y="4698"/>
                    </a:cubicBezTo>
                    <a:cubicBezTo>
                      <a:pt x="1363" y="5657"/>
                      <a:pt x="2305" y="6981"/>
                      <a:pt x="2305" y="6981"/>
                    </a:cubicBezTo>
                    <a:cubicBezTo>
                      <a:pt x="1842" y="8180"/>
                      <a:pt x="2398" y="8736"/>
                      <a:pt x="2398" y="8736"/>
                    </a:cubicBezTo>
                    <a:cubicBezTo>
                      <a:pt x="1919" y="9509"/>
                      <a:pt x="2414" y="10915"/>
                      <a:pt x="2414" y="10915"/>
                    </a:cubicBezTo>
                    <a:cubicBezTo>
                      <a:pt x="1510" y="12686"/>
                      <a:pt x="2289" y="13830"/>
                      <a:pt x="2289" y="13830"/>
                    </a:cubicBezTo>
                    <a:cubicBezTo>
                      <a:pt x="1641" y="14713"/>
                      <a:pt x="1973" y="16282"/>
                      <a:pt x="1973" y="16282"/>
                    </a:cubicBezTo>
                    <a:cubicBezTo>
                      <a:pt x="938" y="17917"/>
                      <a:pt x="1826" y="19781"/>
                      <a:pt x="1826" y="19781"/>
                    </a:cubicBezTo>
                    <a:cubicBezTo>
                      <a:pt x="1494" y="21077"/>
                      <a:pt x="1733" y="22380"/>
                      <a:pt x="1733" y="22380"/>
                    </a:cubicBezTo>
                    <a:cubicBezTo>
                      <a:pt x="1401" y="24298"/>
                      <a:pt x="2213" y="24963"/>
                      <a:pt x="2213" y="24963"/>
                    </a:cubicBezTo>
                    <a:cubicBezTo>
                      <a:pt x="2360" y="27584"/>
                      <a:pt x="4937" y="27954"/>
                      <a:pt x="4937" y="27954"/>
                    </a:cubicBezTo>
                    <a:cubicBezTo>
                      <a:pt x="5395" y="28880"/>
                      <a:pt x="6125" y="29158"/>
                      <a:pt x="6839" y="29158"/>
                    </a:cubicBezTo>
                    <a:cubicBezTo>
                      <a:pt x="7907" y="29158"/>
                      <a:pt x="8942" y="28526"/>
                      <a:pt x="8942" y="28526"/>
                    </a:cubicBezTo>
                    <a:cubicBezTo>
                      <a:pt x="9286" y="28641"/>
                      <a:pt x="9645" y="28706"/>
                      <a:pt x="10010" y="28717"/>
                    </a:cubicBezTo>
                    <a:cubicBezTo>
                      <a:pt x="10893" y="28717"/>
                      <a:pt x="11138" y="28177"/>
                      <a:pt x="11710" y="27954"/>
                    </a:cubicBezTo>
                    <a:cubicBezTo>
                      <a:pt x="11923" y="27861"/>
                      <a:pt x="12152" y="27812"/>
                      <a:pt x="12386" y="27801"/>
                    </a:cubicBezTo>
                    <a:cubicBezTo>
                      <a:pt x="12811" y="27801"/>
                      <a:pt x="13127" y="28030"/>
                      <a:pt x="13274" y="28581"/>
                    </a:cubicBezTo>
                    <a:cubicBezTo>
                      <a:pt x="13498" y="29393"/>
                      <a:pt x="13111" y="30646"/>
                      <a:pt x="12942" y="31899"/>
                    </a:cubicBezTo>
                    <a:cubicBezTo>
                      <a:pt x="12778" y="33136"/>
                      <a:pt x="13574" y="34150"/>
                      <a:pt x="13574" y="34150"/>
                    </a:cubicBezTo>
                    <a:lnTo>
                      <a:pt x="15454" y="34150"/>
                    </a:lnTo>
                    <a:cubicBezTo>
                      <a:pt x="15416" y="34150"/>
                      <a:pt x="15269" y="34111"/>
                      <a:pt x="15912" y="33005"/>
                    </a:cubicBezTo>
                    <a:cubicBezTo>
                      <a:pt x="16615" y="31823"/>
                      <a:pt x="15655" y="30679"/>
                      <a:pt x="16560" y="29240"/>
                    </a:cubicBezTo>
                    <a:cubicBezTo>
                      <a:pt x="17465" y="27801"/>
                      <a:pt x="17410" y="25976"/>
                      <a:pt x="17410" y="25976"/>
                    </a:cubicBezTo>
                    <a:cubicBezTo>
                      <a:pt x="17851" y="23540"/>
                      <a:pt x="16707" y="23470"/>
                      <a:pt x="15786" y="22434"/>
                    </a:cubicBezTo>
                    <a:cubicBezTo>
                      <a:pt x="15388" y="22009"/>
                      <a:pt x="14773" y="21884"/>
                      <a:pt x="14184" y="21884"/>
                    </a:cubicBezTo>
                    <a:cubicBezTo>
                      <a:pt x="13661" y="21895"/>
                      <a:pt x="13138" y="21971"/>
                      <a:pt x="12631" y="22124"/>
                    </a:cubicBezTo>
                    <a:cubicBezTo>
                      <a:pt x="12419" y="22042"/>
                      <a:pt x="12201" y="21998"/>
                      <a:pt x="11977" y="21993"/>
                    </a:cubicBezTo>
                    <a:cubicBezTo>
                      <a:pt x="11525" y="21977"/>
                      <a:pt x="11122" y="22254"/>
                      <a:pt x="10969" y="22674"/>
                    </a:cubicBezTo>
                    <a:cubicBezTo>
                      <a:pt x="10828" y="22625"/>
                      <a:pt x="10681" y="22598"/>
                      <a:pt x="10533" y="22598"/>
                    </a:cubicBezTo>
                    <a:cubicBezTo>
                      <a:pt x="9781" y="22598"/>
                      <a:pt x="9144" y="23213"/>
                      <a:pt x="9144" y="23213"/>
                    </a:cubicBezTo>
                    <a:cubicBezTo>
                      <a:pt x="9089" y="22837"/>
                      <a:pt x="8779" y="22734"/>
                      <a:pt x="8452" y="22734"/>
                    </a:cubicBezTo>
                    <a:cubicBezTo>
                      <a:pt x="8158" y="22745"/>
                      <a:pt x="7869" y="22805"/>
                      <a:pt x="7596" y="22903"/>
                    </a:cubicBezTo>
                    <a:cubicBezTo>
                      <a:pt x="7667" y="22036"/>
                      <a:pt x="6877" y="21720"/>
                      <a:pt x="6877" y="21720"/>
                    </a:cubicBezTo>
                    <a:cubicBezTo>
                      <a:pt x="7542" y="20467"/>
                      <a:pt x="6599" y="19639"/>
                      <a:pt x="6599" y="19639"/>
                    </a:cubicBezTo>
                    <a:cubicBezTo>
                      <a:pt x="7689" y="18070"/>
                      <a:pt x="7024" y="16266"/>
                      <a:pt x="7024" y="16266"/>
                    </a:cubicBezTo>
                    <a:cubicBezTo>
                      <a:pt x="7487" y="14402"/>
                      <a:pt x="6452" y="13367"/>
                      <a:pt x="6452" y="13367"/>
                    </a:cubicBezTo>
                    <a:cubicBezTo>
                      <a:pt x="7558" y="11890"/>
                      <a:pt x="6251" y="10528"/>
                      <a:pt x="6251" y="10528"/>
                    </a:cubicBezTo>
                    <a:cubicBezTo>
                      <a:pt x="6670" y="10120"/>
                      <a:pt x="6523" y="9231"/>
                      <a:pt x="6490" y="9013"/>
                    </a:cubicBezTo>
                    <a:lnTo>
                      <a:pt x="6490" y="9013"/>
                    </a:lnTo>
                    <a:cubicBezTo>
                      <a:pt x="6665" y="9983"/>
                      <a:pt x="7733" y="10049"/>
                      <a:pt x="8032" y="10049"/>
                    </a:cubicBezTo>
                    <a:lnTo>
                      <a:pt x="8109" y="10049"/>
                    </a:lnTo>
                    <a:cubicBezTo>
                      <a:pt x="8196" y="10899"/>
                      <a:pt x="9280" y="11002"/>
                      <a:pt x="9814" y="11002"/>
                    </a:cubicBezTo>
                    <a:cubicBezTo>
                      <a:pt x="9989" y="11002"/>
                      <a:pt x="10103" y="10991"/>
                      <a:pt x="10103" y="10991"/>
                    </a:cubicBezTo>
                    <a:cubicBezTo>
                      <a:pt x="10272" y="11743"/>
                      <a:pt x="10735" y="11934"/>
                      <a:pt x="11166" y="11934"/>
                    </a:cubicBezTo>
                    <a:cubicBezTo>
                      <a:pt x="11476" y="11923"/>
                      <a:pt x="11781" y="11847"/>
                      <a:pt x="12059" y="11711"/>
                    </a:cubicBezTo>
                    <a:cubicBezTo>
                      <a:pt x="12479" y="12119"/>
                      <a:pt x="13013" y="12245"/>
                      <a:pt x="13525" y="12245"/>
                    </a:cubicBezTo>
                    <a:cubicBezTo>
                      <a:pt x="14413" y="12245"/>
                      <a:pt x="15230" y="11858"/>
                      <a:pt x="15230" y="11858"/>
                    </a:cubicBezTo>
                    <a:cubicBezTo>
                      <a:pt x="15454" y="12076"/>
                      <a:pt x="15759" y="12196"/>
                      <a:pt x="16070" y="12179"/>
                    </a:cubicBezTo>
                    <a:cubicBezTo>
                      <a:pt x="16963" y="12179"/>
                      <a:pt x="17977" y="11471"/>
                      <a:pt x="17977" y="11471"/>
                    </a:cubicBezTo>
                    <a:cubicBezTo>
                      <a:pt x="18173" y="11536"/>
                      <a:pt x="18369" y="11569"/>
                      <a:pt x="18571" y="11569"/>
                    </a:cubicBezTo>
                    <a:cubicBezTo>
                      <a:pt x="19699" y="11569"/>
                      <a:pt x="19987" y="10387"/>
                      <a:pt x="19987" y="10387"/>
                    </a:cubicBezTo>
                    <a:lnTo>
                      <a:pt x="20031" y="10387"/>
                    </a:lnTo>
                    <a:cubicBezTo>
                      <a:pt x="21617" y="10387"/>
                      <a:pt x="21927" y="9297"/>
                      <a:pt x="21927" y="9297"/>
                    </a:cubicBezTo>
                    <a:cubicBezTo>
                      <a:pt x="22123" y="9362"/>
                      <a:pt x="22331" y="9400"/>
                      <a:pt x="22538" y="9406"/>
                    </a:cubicBezTo>
                    <a:cubicBezTo>
                      <a:pt x="22946" y="9406"/>
                      <a:pt x="23066" y="9188"/>
                      <a:pt x="23110" y="9052"/>
                    </a:cubicBezTo>
                    <a:lnTo>
                      <a:pt x="23110" y="9052"/>
                    </a:lnTo>
                    <a:cubicBezTo>
                      <a:pt x="22924" y="10365"/>
                      <a:pt x="23753" y="10583"/>
                      <a:pt x="23753" y="10583"/>
                    </a:cubicBezTo>
                    <a:cubicBezTo>
                      <a:pt x="23382" y="11945"/>
                      <a:pt x="23458" y="13018"/>
                      <a:pt x="23458" y="13018"/>
                    </a:cubicBezTo>
                    <a:cubicBezTo>
                      <a:pt x="22554" y="15307"/>
                      <a:pt x="24031" y="16212"/>
                      <a:pt x="24031" y="16212"/>
                    </a:cubicBezTo>
                    <a:cubicBezTo>
                      <a:pt x="22941" y="17574"/>
                      <a:pt x="23753" y="18903"/>
                      <a:pt x="23753" y="18903"/>
                    </a:cubicBezTo>
                    <a:cubicBezTo>
                      <a:pt x="23344" y="19514"/>
                      <a:pt x="23529" y="21377"/>
                      <a:pt x="23529" y="21377"/>
                    </a:cubicBezTo>
                    <a:cubicBezTo>
                      <a:pt x="22995" y="21982"/>
                      <a:pt x="22723" y="23257"/>
                      <a:pt x="22723" y="23257"/>
                    </a:cubicBezTo>
                    <a:cubicBezTo>
                      <a:pt x="20892" y="24031"/>
                      <a:pt x="20985" y="25655"/>
                      <a:pt x="20985" y="25655"/>
                    </a:cubicBezTo>
                    <a:cubicBezTo>
                      <a:pt x="21099" y="25704"/>
                      <a:pt x="21197" y="25785"/>
                      <a:pt x="21263" y="25894"/>
                    </a:cubicBezTo>
                    <a:cubicBezTo>
                      <a:pt x="21524" y="26281"/>
                      <a:pt x="22167" y="26706"/>
                      <a:pt x="22167" y="26706"/>
                    </a:cubicBezTo>
                    <a:cubicBezTo>
                      <a:pt x="21448" y="27039"/>
                      <a:pt x="20805" y="29398"/>
                      <a:pt x="20598" y="29970"/>
                    </a:cubicBezTo>
                    <a:cubicBezTo>
                      <a:pt x="20543" y="30134"/>
                      <a:pt x="20609" y="30210"/>
                      <a:pt x="20734" y="30210"/>
                    </a:cubicBezTo>
                    <a:cubicBezTo>
                      <a:pt x="21061" y="30210"/>
                      <a:pt x="21824" y="29692"/>
                      <a:pt x="22020" y="28864"/>
                    </a:cubicBezTo>
                    <a:cubicBezTo>
                      <a:pt x="22314" y="27736"/>
                      <a:pt x="23126" y="27333"/>
                      <a:pt x="23126" y="27333"/>
                    </a:cubicBezTo>
                    <a:cubicBezTo>
                      <a:pt x="23513" y="28194"/>
                      <a:pt x="24140" y="28466"/>
                      <a:pt x="24793" y="28466"/>
                    </a:cubicBezTo>
                    <a:cubicBezTo>
                      <a:pt x="25507" y="28466"/>
                      <a:pt x="26248" y="28145"/>
                      <a:pt x="26744" y="27921"/>
                    </a:cubicBezTo>
                    <a:cubicBezTo>
                      <a:pt x="27681" y="27496"/>
                      <a:pt x="27589" y="25355"/>
                      <a:pt x="27589" y="25355"/>
                    </a:cubicBezTo>
                    <a:cubicBezTo>
                      <a:pt x="27589" y="25355"/>
                      <a:pt x="27905" y="25230"/>
                      <a:pt x="28439" y="23731"/>
                    </a:cubicBezTo>
                    <a:cubicBezTo>
                      <a:pt x="28989" y="22260"/>
                      <a:pt x="28215" y="21154"/>
                      <a:pt x="28215" y="21154"/>
                    </a:cubicBezTo>
                    <a:cubicBezTo>
                      <a:pt x="28864" y="19159"/>
                      <a:pt x="27790" y="17999"/>
                      <a:pt x="27790" y="17999"/>
                    </a:cubicBezTo>
                    <a:cubicBezTo>
                      <a:pt x="28733" y="16429"/>
                      <a:pt x="27774" y="15045"/>
                      <a:pt x="27774" y="15045"/>
                    </a:cubicBezTo>
                    <a:cubicBezTo>
                      <a:pt x="28570" y="13700"/>
                      <a:pt x="27698" y="12408"/>
                      <a:pt x="27698" y="12408"/>
                    </a:cubicBezTo>
                    <a:cubicBezTo>
                      <a:pt x="28493" y="11264"/>
                      <a:pt x="27921" y="9771"/>
                      <a:pt x="27921" y="9771"/>
                    </a:cubicBezTo>
                    <a:cubicBezTo>
                      <a:pt x="28935" y="8294"/>
                      <a:pt x="27976" y="7335"/>
                      <a:pt x="27976" y="7335"/>
                    </a:cubicBezTo>
                    <a:cubicBezTo>
                      <a:pt x="27976" y="7335"/>
                      <a:pt x="28602" y="7155"/>
                      <a:pt x="28531" y="5145"/>
                    </a:cubicBezTo>
                    <a:cubicBezTo>
                      <a:pt x="28482" y="3417"/>
                      <a:pt x="26913" y="3297"/>
                      <a:pt x="26472" y="3297"/>
                    </a:cubicBezTo>
                    <a:cubicBezTo>
                      <a:pt x="26395" y="3297"/>
                      <a:pt x="26352" y="3297"/>
                      <a:pt x="26352" y="3297"/>
                    </a:cubicBezTo>
                    <a:cubicBezTo>
                      <a:pt x="25976" y="2894"/>
                      <a:pt x="25611" y="2753"/>
                      <a:pt x="25289" y="2753"/>
                    </a:cubicBezTo>
                    <a:cubicBezTo>
                      <a:pt x="24532" y="2753"/>
                      <a:pt x="23998" y="3537"/>
                      <a:pt x="23998" y="3537"/>
                    </a:cubicBezTo>
                    <a:cubicBezTo>
                      <a:pt x="23894" y="3510"/>
                      <a:pt x="23796" y="3494"/>
                      <a:pt x="23693" y="3494"/>
                    </a:cubicBezTo>
                    <a:cubicBezTo>
                      <a:pt x="22614" y="3494"/>
                      <a:pt x="21764" y="5014"/>
                      <a:pt x="21764" y="5014"/>
                    </a:cubicBezTo>
                    <a:lnTo>
                      <a:pt x="21688" y="5014"/>
                    </a:lnTo>
                    <a:cubicBezTo>
                      <a:pt x="20527" y="5014"/>
                      <a:pt x="20603" y="5826"/>
                      <a:pt x="20603" y="5826"/>
                    </a:cubicBezTo>
                    <a:cubicBezTo>
                      <a:pt x="20402" y="5771"/>
                      <a:pt x="20189" y="5744"/>
                      <a:pt x="19982" y="5744"/>
                    </a:cubicBezTo>
                    <a:cubicBezTo>
                      <a:pt x="19306" y="5733"/>
                      <a:pt x="18680" y="6098"/>
                      <a:pt x="18353" y="6692"/>
                    </a:cubicBezTo>
                    <a:cubicBezTo>
                      <a:pt x="18113" y="6567"/>
                      <a:pt x="17846" y="6501"/>
                      <a:pt x="17579" y="6501"/>
                    </a:cubicBezTo>
                    <a:cubicBezTo>
                      <a:pt x="16669" y="6501"/>
                      <a:pt x="16102" y="7302"/>
                      <a:pt x="16102" y="7302"/>
                    </a:cubicBezTo>
                    <a:cubicBezTo>
                      <a:pt x="15868" y="7237"/>
                      <a:pt x="15628" y="7204"/>
                      <a:pt x="15383" y="7204"/>
                    </a:cubicBezTo>
                    <a:cubicBezTo>
                      <a:pt x="14364" y="7204"/>
                      <a:pt x="13819" y="7815"/>
                      <a:pt x="13819" y="7815"/>
                    </a:cubicBezTo>
                    <a:cubicBezTo>
                      <a:pt x="13312" y="7155"/>
                      <a:pt x="12718" y="6965"/>
                      <a:pt x="12206" y="6965"/>
                    </a:cubicBezTo>
                    <a:cubicBezTo>
                      <a:pt x="11770" y="6970"/>
                      <a:pt x="11334" y="7095"/>
                      <a:pt x="10958" y="7319"/>
                    </a:cubicBezTo>
                    <a:cubicBezTo>
                      <a:pt x="10920" y="6382"/>
                      <a:pt x="10179" y="6234"/>
                      <a:pt x="9722" y="6234"/>
                    </a:cubicBezTo>
                    <a:cubicBezTo>
                      <a:pt x="9596" y="6234"/>
                      <a:pt x="9476" y="6245"/>
                      <a:pt x="9351" y="6267"/>
                    </a:cubicBezTo>
                    <a:cubicBezTo>
                      <a:pt x="9188" y="5215"/>
                      <a:pt x="7580" y="5030"/>
                      <a:pt x="7580" y="5030"/>
                    </a:cubicBezTo>
                    <a:cubicBezTo>
                      <a:pt x="8098" y="3761"/>
                      <a:pt x="6681" y="3319"/>
                      <a:pt x="6681" y="3319"/>
                    </a:cubicBezTo>
                    <a:cubicBezTo>
                      <a:pt x="6736" y="2175"/>
                      <a:pt x="5591" y="1804"/>
                      <a:pt x="5591" y="1804"/>
                    </a:cubicBezTo>
                    <a:cubicBezTo>
                      <a:pt x="5417" y="578"/>
                      <a:pt x="4768" y="300"/>
                      <a:pt x="4229" y="300"/>
                    </a:cubicBezTo>
                    <a:cubicBezTo>
                      <a:pt x="3951" y="306"/>
                      <a:pt x="3679" y="366"/>
                      <a:pt x="3428" y="475"/>
                    </a:cubicBezTo>
                    <a:cubicBezTo>
                      <a:pt x="3428" y="475"/>
                      <a:pt x="3085" y="1"/>
                      <a:pt x="2235" y="1"/>
                    </a:cubicBezTo>
                    <a:close/>
                  </a:path>
                </a:pathLst>
              </a:custGeom>
              <a:solidFill>
                <a:srgbClr val="90C68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850;p26">
                <a:extLst>
                  <a:ext uri="{FF2B5EF4-FFF2-40B4-BE49-F238E27FC236}">
                    <a16:creationId xmlns:a16="http://schemas.microsoft.com/office/drawing/2014/main" id="{B9CA27EA-0239-0BF7-1CCD-9AA27B5D5D51}"/>
                  </a:ext>
                </a:extLst>
              </p:cNvPr>
              <p:cNvSpPr/>
              <p:nvPr/>
            </p:nvSpPr>
            <p:spPr>
              <a:xfrm>
                <a:off x="1727524" y="2620015"/>
                <a:ext cx="283861" cy="436153"/>
              </a:xfrm>
              <a:custGeom>
                <a:avLst/>
                <a:gdLst/>
                <a:ahLst/>
                <a:cxnLst/>
                <a:rect l="l" t="t" r="r" b="b"/>
                <a:pathLst>
                  <a:path w="11232" h="17258" extrusionOk="0">
                    <a:moveTo>
                      <a:pt x="6136" y="0"/>
                    </a:moveTo>
                    <a:cubicBezTo>
                      <a:pt x="6125" y="0"/>
                      <a:pt x="6115" y="0"/>
                      <a:pt x="6109" y="6"/>
                    </a:cubicBezTo>
                    <a:cubicBezTo>
                      <a:pt x="6033" y="60"/>
                      <a:pt x="5564" y="872"/>
                      <a:pt x="5504" y="1172"/>
                    </a:cubicBezTo>
                    <a:cubicBezTo>
                      <a:pt x="5472" y="1357"/>
                      <a:pt x="5292" y="1412"/>
                      <a:pt x="5117" y="1412"/>
                    </a:cubicBezTo>
                    <a:cubicBezTo>
                      <a:pt x="5008" y="1412"/>
                      <a:pt x="4905" y="1395"/>
                      <a:pt x="4807" y="1363"/>
                    </a:cubicBezTo>
                    <a:cubicBezTo>
                      <a:pt x="4676" y="1324"/>
                      <a:pt x="4676" y="98"/>
                      <a:pt x="4676" y="98"/>
                    </a:cubicBezTo>
                    <a:cubicBezTo>
                      <a:pt x="4109" y="98"/>
                      <a:pt x="3543" y="551"/>
                      <a:pt x="3543" y="551"/>
                    </a:cubicBezTo>
                    <a:lnTo>
                      <a:pt x="3733" y="1608"/>
                    </a:lnTo>
                    <a:cubicBezTo>
                      <a:pt x="3205" y="2060"/>
                      <a:pt x="3412" y="2491"/>
                      <a:pt x="3412" y="2491"/>
                    </a:cubicBezTo>
                    <a:cubicBezTo>
                      <a:pt x="2676" y="3035"/>
                      <a:pt x="2791" y="4223"/>
                      <a:pt x="2355" y="4223"/>
                    </a:cubicBezTo>
                    <a:cubicBezTo>
                      <a:pt x="1968" y="4207"/>
                      <a:pt x="1973" y="4027"/>
                      <a:pt x="1843" y="4027"/>
                    </a:cubicBezTo>
                    <a:cubicBezTo>
                      <a:pt x="1826" y="4027"/>
                      <a:pt x="1810" y="4033"/>
                      <a:pt x="1788" y="4038"/>
                    </a:cubicBezTo>
                    <a:cubicBezTo>
                      <a:pt x="1619" y="4114"/>
                      <a:pt x="1374" y="4360"/>
                      <a:pt x="1586" y="4507"/>
                    </a:cubicBezTo>
                    <a:cubicBezTo>
                      <a:pt x="1772" y="4676"/>
                      <a:pt x="1603" y="4676"/>
                      <a:pt x="1379" y="4959"/>
                    </a:cubicBezTo>
                    <a:cubicBezTo>
                      <a:pt x="1134" y="5242"/>
                      <a:pt x="1646" y="5809"/>
                      <a:pt x="1832" y="5885"/>
                    </a:cubicBezTo>
                    <a:cubicBezTo>
                      <a:pt x="1848" y="5885"/>
                      <a:pt x="1859" y="5891"/>
                      <a:pt x="1870" y="5885"/>
                    </a:cubicBezTo>
                    <a:cubicBezTo>
                      <a:pt x="2120" y="5885"/>
                      <a:pt x="2965" y="5449"/>
                      <a:pt x="2965" y="5449"/>
                    </a:cubicBezTo>
                    <a:lnTo>
                      <a:pt x="2965" y="5449"/>
                    </a:lnTo>
                    <a:cubicBezTo>
                      <a:pt x="2731" y="5940"/>
                      <a:pt x="2769" y="6621"/>
                      <a:pt x="2769" y="6621"/>
                    </a:cubicBezTo>
                    <a:cubicBezTo>
                      <a:pt x="2769" y="6621"/>
                      <a:pt x="2622" y="6212"/>
                      <a:pt x="2268" y="6212"/>
                    </a:cubicBezTo>
                    <a:cubicBezTo>
                      <a:pt x="2186" y="6212"/>
                      <a:pt x="2104" y="6229"/>
                      <a:pt x="2033" y="6261"/>
                    </a:cubicBezTo>
                    <a:cubicBezTo>
                      <a:pt x="1505" y="6468"/>
                      <a:pt x="1488" y="6866"/>
                      <a:pt x="1488" y="6866"/>
                    </a:cubicBezTo>
                    <a:cubicBezTo>
                      <a:pt x="1864" y="6882"/>
                      <a:pt x="2017" y="7258"/>
                      <a:pt x="2017" y="7258"/>
                    </a:cubicBezTo>
                    <a:cubicBezTo>
                      <a:pt x="1" y="10631"/>
                      <a:pt x="1" y="15890"/>
                      <a:pt x="682" y="16647"/>
                    </a:cubicBezTo>
                    <a:cubicBezTo>
                      <a:pt x="1069" y="17056"/>
                      <a:pt x="1565" y="17257"/>
                      <a:pt x="2295" y="17257"/>
                    </a:cubicBezTo>
                    <a:cubicBezTo>
                      <a:pt x="2867" y="17257"/>
                      <a:pt x="3586" y="17126"/>
                      <a:pt x="4507" y="16870"/>
                    </a:cubicBezTo>
                    <a:cubicBezTo>
                      <a:pt x="6599" y="16266"/>
                      <a:pt x="10043" y="13835"/>
                      <a:pt x="10632" y="11329"/>
                    </a:cubicBezTo>
                    <a:cubicBezTo>
                      <a:pt x="11231" y="8822"/>
                      <a:pt x="9161" y="7389"/>
                      <a:pt x="9161" y="7389"/>
                    </a:cubicBezTo>
                    <a:cubicBezTo>
                      <a:pt x="9161" y="7389"/>
                      <a:pt x="9237" y="6654"/>
                      <a:pt x="9161" y="5166"/>
                    </a:cubicBezTo>
                    <a:cubicBezTo>
                      <a:pt x="9111" y="3847"/>
                      <a:pt x="8169" y="3771"/>
                      <a:pt x="7956" y="3771"/>
                    </a:cubicBezTo>
                    <a:lnTo>
                      <a:pt x="7918" y="3771"/>
                    </a:lnTo>
                    <a:cubicBezTo>
                      <a:pt x="8027" y="2338"/>
                      <a:pt x="6654" y="1924"/>
                      <a:pt x="6654" y="1733"/>
                    </a:cubicBezTo>
                    <a:cubicBezTo>
                      <a:pt x="6670" y="1532"/>
                      <a:pt x="7068" y="829"/>
                      <a:pt x="7144" y="507"/>
                    </a:cubicBezTo>
                    <a:cubicBezTo>
                      <a:pt x="7232" y="218"/>
                      <a:pt x="6332" y="0"/>
                      <a:pt x="61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0" name="Google Shape;851;p26">
              <a:extLst>
                <a:ext uri="{FF2B5EF4-FFF2-40B4-BE49-F238E27FC236}">
                  <a16:creationId xmlns:a16="http://schemas.microsoft.com/office/drawing/2014/main" id="{65AB0E86-5F30-B08C-D632-AE957D95D9E2}"/>
                </a:ext>
              </a:extLst>
            </p:cNvPr>
            <p:cNvSpPr/>
            <p:nvPr/>
          </p:nvSpPr>
          <p:spPr>
            <a:xfrm>
              <a:off x="1279141" y="1232699"/>
              <a:ext cx="308700" cy="3087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852;p26">
              <a:extLst>
                <a:ext uri="{FF2B5EF4-FFF2-40B4-BE49-F238E27FC236}">
                  <a16:creationId xmlns:a16="http://schemas.microsoft.com/office/drawing/2014/main" id="{4F0B4D22-4123-0476-A82D-BF08329018DA}"/>
                </a:ext>
              </a:extLst>
            </p:cNvPr>
            <p:cNvSpPr/>
            <p:nvPr/>
          </p:nvSpPr>
          <p:spPr>
            <a:xfrm>
              <a:off x="1279125" y="2160438"/>
              <a:ext cx="308700" cy="3087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853;p26">
              <a:extLst>
                <a:ext uri="{FF2B5EF4-FFF2-40B4-BE49-F238E27FC236}">
                  <a16:creationId xmlns:a16="http://schemas.microsoft.com/office/drawing/2014/main" id="{FB3FE3DE-9309-342D-6370-44E35EC2765C}"/>
                </a:ext>
              </a:extLst>
            </p:cNvPr>
            <p:cNvSpPr/>
            <p:nvPr/>
          </p:nvSpPr>
          <p:spPr>
            <a:xfrm>
              <a:off x="1327794" y="2417388"/>
              <a:ext cx="308700" cy="3087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854;p26">
              <a:extLst>
                <a:ext uri="{FF2B5EF4-FFF2-40B4-BE49-F238E27FC236}">
                  <a16:creationId xmlns:a16="http://schemas.microsoft.com/office/drawing/2014/main" id="{DBEAECD8-DD16-1B7B-A5B0-4E45886829E1}"/>
                </a:ext>
              </a:extLst>
            </p:cNvPr>
            <p:cNvSpPr/>
            <p:nvPr/>
          </p:nvSpPr>
          <p:spPr>
            <a:xfrm>
              <a:off x="1397250" y="2781238"/>
              <a:ext cx="308700" cy="3087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855;p26">
              <a:extLst>
                <a:ext uri="{FF2B5EF4-FFF2-40B4-BE49-F238E27FC236}">
                  <a16:creationId xmlns:a16="http://schemas.microsoft.com/office/drawing/2014/main" id="{E5CE60AF-6E48-6966-CD4C-0059F6E88143}"/>
                </a:ext>
              </a:extLst>
            </p:cNvPr>
            <p:cNvSpPr/>
            <p:nvPr/>
          </p:nvSpPr>
          <p:spPr>
            <a:xfrm>
              <a:off x="1122561" y="2792931"/>
              <a:ext cx="308700" cy="3087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1AA216D-124E-6353-3C9E-F06769913C30}"/>
              </a:ext>
            </a:extLst>
          </p:cNvPr>
          <p:cNvGrpSpPr/>
          <p:nvPr/>
        </p:nvGrpSpPr>
        <p:grpSpPr>
          <a:xfrm>
            <a:off x="2614218" y="2331577"/>
            <a:ext cx="3408300" cy="2738600"/>
            <a:chOff x="2614218" y="2331577"/>
            <a:chExt cx="3408300" cy="2738600"/>
          </a:xfrm>
        </p:grpSpPr>
        <p:cxnSp>
          <p:nvCxnSpPr>
            <p:cNvPr id="62" name="Google Shape;880;p26">
              <a:extLst>
                <a:ext uri="{FF2B5EF4-FFF2-40B4-BE49-F238E27FC236}">
                  <a16:creationId xmlns:a16="http://schemas.microsoft.com/office/drawing/2014/main" id="{D3341E72-AC69-2DE9-AAAD-4298A0FBEEE2}"/>
                </a:ext>
              </a:extLst>
            </p:cNvPr>
            <p:cNvCxnSpPr>
              <a:cxnSpLocks/>
              <a:endCxn id="20" idx="2"/>
            </p:cNvCxnSpPr>
            <p:nvPr/>
          </p:nvCxnSpPr>
          <p:spPr>
            <a:xfrm>
              <a:off x="2614218" y="2331577"/>
              <a:ext cx="3350100" cy="171900"/>
            </a:xfrm>
            <a:prstGeom prst="bentConnector3">
              <a:avLst>
                <a:gd name="adj1" fmla="val 49999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64" name="Google Shape;882;p26">
              <a:extLst>
                <a:ext uri="{FF2B5EF4-FFF2-40B4-BE49-F238E27FC236}">
                  <a16:creationId xmlns:a16="http://schemas.microsoft.com/office/drawing/2014/main" id="{221BB981-C042-2223-2731-CEEAFE1C5632}"/>
                </a:ext>
              </a:extLst>
            </p:cNvPr>
            <p:cNvCxnSpPr>
              <a:cxnSpLocks/>
              <a:endCxn id="22" idx="2"/>
            </p:cNvCxnSpPr>
            <p:nvPr/>
          </p:nvCxnSpPr>
          <p:spPr>
            <a:xfrm>
              <a:off x="2614218" y="3702519"/>
              <a:ext cx="3408300" cy="217500"/>
            </a:xfrm>
            <a:prstGeom prst="bentConnector3">
              <a:avLst>
                <a:gd name="adj1" fmla="val 49999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66" name="Google Shape;884;p26">
              <a:extLst>
                <a:ext uri="{FF2B5EF4-FFF2-40B4-BE49-F238E27FC236}">
                  <a16:creationId xmlns:a16="http://schemas.microsoft.com/office/drawing/2014/main" id="{6C92AA85-EE5E-93E4-4A48-DD0799A31573}"/>
                </a:ext>
              </a:extLst>
            </p:cNvPr>
            <p:cNvCxnSpPr>
              <a:cxnSpLocks/>
              <a:endCxn id="24" idx="2"/>
            </p:cNvCxnSpPr>
            <p:nvPr/>
          </p:nvCxnSpPr>
          <p:spPr>
            <a:xfrm rot="10800000" flipH="1">
              <a:off x="2614218" y="4369077"/>
              <a:ext cx="3162900" cy="701100"/>
            </a:xfrm>
            <a:prstGeom prst="bentConnector3">
              <a:avLst>
                <a:gd name="adj1" fmla="val 49999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sp>
        <p:nvSpPr>
          <p:cNvPr id="67" name="Google Shape;885;p26">
            <a:extLst>
              <a:ext uri="{FF2B5EF4-FFF2-40B4-BE49-F238E27FC236}">
                <a16:creationId xmlns:a16="http://schemas.microsoft.com/office/drawing/2014/main" id="{4584AE67-D81E-E513-1081-8FF7E5AD642F}"/>
              </a:ext>
            </a:extLst>
          </p:cNvPr>
          <p:cNvSpPr/>
          <p:nvPr/>
        </p:nvSpPr>
        <p:spPr>
          <a:xfrm>
            <a:off x="6105489" y="4759451"/>
            <a:ext cx="369000" cy="3690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522E8D0-450C-712F-95B3-51D31283AB50}"/>
              </a:ext>
            </a:extLst>
          </p:cNvPr>
          <p:cNvGrpSpPr/>
          <p:nvPr/>
        </p:nvGrpSpPr>
        <p:grpSpPr>
          <a:xfrm>
            <a:off x="6333318" y="2331577"/>
            <a:ext cx="3350100" cy="2738600"/>
            <a:chOff x="6333318" y="2331577"/>
            <a:chExt cx="3350100" cy="2738600"/>
          </a:xfrm>
        </p:grpSpPr>
        <p:cxnSp>
          <p:nvCxnSpPr>
            <p:cNvPr id="63" name="Google Shape;881;p26">
              <a:extLst>
                <a:ext uri="{FF2B5EF4-FFF2-40B4-BE49-F238E27FC236}">
                  <a16:creationId xmlns:a16="http://schemas.microsoft.com/office/drawing/2014/main" id="{49D1036B-32F5-C5A5-3988-0A1A7F894745}"/>
                </a:ext>
              </a:extLst>
            </p:cNvPr>
            <p:cNvCxnSpPr>
              <a:cxnSpLocks/>
              <a:endCxn id="21" idx="6"/>
            </p:cNvCxnSpPr>
            <p:nvPr/>
          </p:nvCxnSpPr>
          <p:spPr>
            <a:xfrm flipH="1">
              <a:off x="6333318" y="2331577"/>
              <a:ext cx="3350100" cy="128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65" name="Google Shape;883;p26">
              <a:extLst>
                <a:ext uri="{FF2B5EF4-FFF2-40B4-BE49-F238E27FC236}">
                  <a16:creationId xmlns:a16="http://schemas.microsoft.com/office/drawing/2014/main" id="{13EAC939-D677-6E12-57C4-39C6439A35E4}"/>
                </a:ext>
              </a:extLst>
            </p:cNvPr>
            <p:cNvCxnSpPr>
              <a:cxnSpLocks/>
              <a:endCxn id="23" idx="6"/>
            </p:cNvCxnSpPr>
            <p:nvPr/>
          </p:nvCxnSpPr>
          <p:spPr>
            <a:xfrm flipH="1">
              <a:off x="6474618" y="3702519"/>
              <a:ext cx="3208800" cy="652500"/>
            </a:xfrm>
            <a:prstGeom prst="bentConnector3">
              <a:avLst>
                <a:gd name="adj1" fmla="val 50001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68" name="Google Shape;886;p26">
              <a:extLst>
                <a:ext uri="{FF2B5EF4-FFF2-40B4-BE49-F238E27FC236}">
                  <a16:creationId xmlns:a16="http://schemas.microsoft.com/office/drawing/2014/main" id="{A9C97F8B-A7A0-1325-6BC7-6A7CEE66D0C2}"/>
                </a:ext>
              </a:extLst>
            </p:cNvPr>
            <p:cNvCxnSpPr>
              <a:cxnSpLocks/>
              <a:endCxn id="67" idx="6"/>
            </p:cNvCxnSpPr>
            <p:nvPr/>
          </p:nvCxnSpPr>
          <p:spPr>
            <a:xfrm rot="10800000">
              <a:off x="6474618" y="4943877"/>
              <a:ext cx="3208800" cy="126300"/>
            </a:xfrm>
            <a:prstGeom prst="bentConnector3">
              <a:avLst>
                <a:gd name="adj1" fmla="val 50002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F52D328B-5C4D-C075-2622-8EF4AB692359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82B305F9-61B1-5393-6721-E5DD18EC0912}"/>
              </a:ext>
            </a:extLst>
          </p:cNvPr>
          <p:cNvSpPr txBox="1"/>
          <p:nvPr/>
        </p:nvSpPr>
        <p:spPr>
          <a:xfrm>
            <a:off x="8541266" y="1889700"/>
            <a:ext cx="320880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D422668-AAC6-7DDB-1572-816EA1A2F4C6}"/>
              </a:ext>
            </a:extLst>
          </p:cNvPr>
          <p:cNvSpPr txBox="1"/>
          <p:nvPr/>
        </p:nvSpPr>
        <p:spPr>
          <a:xfrm>
            <a:off x="8616367" y="3331588"/>
            <a:ext cx="320880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35EFE0A-C32D-9206-3310-393023907B4B}"/>
              </a:ext>
            </a:extLst>
          </p:cNvPr>
          <p:cNvSpPr txBox="1"/>
          <p:nvPr/>
        </p:nvSpPr>
        <p:spPr>
          <a:xfrm>
            <a:off x="8367885" y="4999960"/>
            <a:ext cx="320880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80050D6-1E3A-7569-4C09-A34CF1241E63}"/>
              </a:ext>
            </a:extLst>
          </p:cNvPr>
          <p:cNvSpPr txBox="1"/>
          <p:nvPr/>
        </p:nvSpPr>
        <p:spPr>
          <a:xfrm>
            <a:off x="577378" y="2194620"/>
            <a:ext cx="255814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1E697D90-94A1-E74C-C724-1AB8CF95345D}"/>
              </a:ext>
            </a:extLst>
          </p:cNvPr>
          <p:cNvSpPr txBox="1"/>
          <p:nvPr/>
        </p:nvSpPr>
        <p:spPr>
          <a:xfrm>
            <a:off x="912717" y="3577280"/>
            <a:ext cx="255814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60F58FC-5471-5D86-E432-5C5CFD7E4795}"/>
              </a:ext>
            </a:extLst>
          </p:cNvPr>
          <p:cNvSpPr txBox="1"/>
          <p:nvPr/>
        </p:nvSpPr>
        <p:spPr>
          <a:xfrm>
            <a:off x="1128373" y="5012896"/>
            <a:ext cx="255814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073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F75194-E011-CE98-C3F2-9BFBD981B4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788771-EE0F-948E-76C1-C2E22A78E7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4473213" y="98825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CF2CB875-CAD0-AE75-5262-FC74917089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1603F9-459F-F5F1-0F3B-30A23C5A4B6F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412335-9292-247E-A755-0A3AF83ECC31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639E70-3704-A41C-ABEC-71C59F0793F7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0FA894-052E-89DA-0830-BE97836ADA49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11CF0CB-10EE-2C10-E07F-8BD13030602D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C4352C-38A0-1007-7A76-6AA0713C1490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B1A1C21-0DB8-4A2A-0400-DB87F24FF0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467E0A6-7312-9F6C-D4A8-73856088C25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6CA8B5D-85E0-D8E4-8D33-A988443200C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ECBFCD4-13B4-53A4-4CC8-7B7F367A006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CE45590-6C0B-8D8F-F931-1DE1DC62EDA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80348AD-297D-86AC-628D-E38E1855BB2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C72868CB-CB14-67D5-800B-F7A4BB230A27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E236C4C-B61E-B66B-BAEE-C976C63770EB}"/>
              </a:ext>
            </a:extLst>
          </p:cNvPr>
          <p:cNvGrpSpPr/>
          <p:nvPr/>
        </p:nvGrpSpPr>
        <p:grpSpPr>
          <a:xfrm>
            <a:off x="2631382" y="1822045"/>
            <a:ext cx="822767" cy="822767"/>
            <a:chOff x="2631382" y="1822045"/>
            <a:chExt cx="822767" cy="822767"/>
          </a:xfrm>
        </p:grpSpPr>
        <p:sp>
          <p:nvSpPr>
            <p:cNvPr id="23" name="Google Shape;533;p47">
              <a:extLst>
                <a:ext uri="{FF2B5EF4-FFF2-40B4-BE49-F238E27FC236}">
                  <a16:creationId xmlns:a16="http://schemas.microsoft.com/office/drawing/2014/main" id="{A9C7110F-03B8-9908-9C3B-4B5ED21919F9}"/>
                </a:ext>
              </a:extLst>
            </p:cNvPr>
            <p:cNvSpPr/>
            <p:nvPr/>
          </p:nvSpPr>
          <p:spPr>
            <a:xfrm>
              <a:off x="2631382" y="1822045"/>
              <a:ext cx="822767" cy="822767"/>
            </a:xfrm>
            <a:prstGeom prst="ellipse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4" name="Google Shape;547;p47">
              <a:extLst>
                <a:ext uri="{FF2B5EF4-FFF2-40B4-BE49-F238E27FC236}">
                  <a16:creationId xmlns:a16="http://schemas.microsoft.com/office/drawing/2014/main" id="{59743790-C544-135C-AE98-DA707ED4223A}"/>
                </a:ext>
              </a:extLst>
            </p:cNvPr>
            <p:cNvGrpSpPr/>
            <p:nvPr/>
          </p:nvGrpSpPr>
          <p:grpSpPr>
            <a:xfrm>
              <a:off x="2932865" y="2015175"/>
              <a:ext cx="259564" cy="400516"/>
              <a:chOff x="-28032075" y="3916450"/>
              <a:chExt cx="191425" cy="295375"/>
            </a:xfrm>
            <a:solidFill>
              <a:srgbClr val="4ABDCF"/>
            </a:solidFill>
          </p:grpSpPr>
          <p:sp>
            <p:nvSpPr>
              <p:cNvPr id="25" name="Google Shape;548;p47">
                <a:extLst>
                  <a:ext uri="{FF2B5EF4-FFF2-40B4-BE49-F238E27FC236}">
                    <a16:creationId xmlns:a16="http://schemas.microsoft.com/office/drawing/2014/main" id="{C61757E3-0F45-8832-514E-B1F37AFE9672}"/>
                  </a:ext>
                </a:extLst>
              </p:cNvPr>
              <p:cNvSpPr/>
              <p:nvPr/>
            </p:nvSpPr>
            <p:spPr>
              <a:xfrm>
                <a:off x="-27996625" y="3916450"/>
                <a:ext cx="120525" cy="51225"/>
              </a:xfrm>
              <a:custGeom>
                <a:avLst/>
                <a:gdLst/>
                <a:ahLst/>
                <a:cxnLst/>
                <a:rect l="l" t="t" r="r" b="b"/>
                <a:pathLst>
                  <a:path w="4821" h="2049" extrusionOk="0">
                    <a:moveTo>
                      <a:pt x="1040" y="0"/>
                    </a:moveTo>
                    <a:cubicBezTo>
                      <a:pt x="441" y="0"/>
                      <a:pt x="0" y="473"/>
                      <a:pt x="0" y="1040"/>
                    </a:cubicBezTo>
                    <a:cubicBezTo>
                      <a:pt x="0" y="1607"/>
                      <a:pt x="473" y="2048"/>
                      <a:pt x="1040" y="2048"/>
                    </a:cubicBezTo>
                    <a:lnTo>
                      <a:pt x="3781" y="2048"/>
                    </a:lnTo>
                    <a:cubicBezTo>
                      <a:pt x="4379" y="2048"/>
                      <a:pt x="4820" y="1575"/>
                      <a:pt x="4820" y="1040"/>
                    </a:cubicBezTo>
                    <a:cubicBezTo>
                      <a:pt x="4820" y="441"/>
                      <a:pt x="4348" y="0"/>
                      <a:pt x="3781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549;p47">
                <a:extLst>
                  <a:ext uri="{FF2B5EF4-FFF2-40B4-BE49-F238E27FC236}">
                    <a16:creationId xmlns:a16="http://schemas.microsoft.com/office/drawing/2014/main" id="{AC0512C4-EE81-393C-B143-204755533B17}"/>
                  </a:ext>
                </a:extLst>
              </p:cNvPr>
              <p:cNvSpPr/>
              <p:nvPr/>
            </p:nvSpPr>
            <p:spPr>
              <a:xfrm>
                <a:off x="-28032075" y="4089975"/>
                <a:ext cx="191425" cy="121850"/>
              </a:xfrm>
              <a:custGeom>
                <a:avLst/>
                <a:gdLst/>
                <a:ahLst/>
                <a:cxnLst/>
                <a:rect l="l" t="t" r="r" b="b"/>
                <a:pathLst>
                  <a:path w="7657" h="4874" extrusionOk="0">
                    <a:moveTo>
                      <a:pt x="1733" y="715"/>
                    </a:moveTo>
                    <a:cubicBezTo>
                      <a:pt x="1954" y="715"/>
                      <a:pt x="2111" y="872"/>
                      <a:pt x="2111" y="1061"/>
                    </a:cubicBezTo>
                    <a:cubicBezTo>
                      <a:pt x="2111" y="1250"/>
                      <a:pt x="1954" y="1408"/>
                      <a:pt x="1733" y="1408"/>
                    </a:cubicBezTo>
                    <a:cubicBezTo>
                      <a:pt x="1544" y="1408"/>
                      <a:pt x="1387" y="1250"/>
                      <a:pt x="1387" y="1061"/>
                    </a:cubicBezTo>
                    <a:cubicBezTo>
                      <a:pt x="1418" y="872"/>
                      <a:pt x="1576" y="715"/>
                      <a:pt x="1733" y="715"/>
                    </a:cubicBezTo>
                    <a:close/>
                    <a:moveTo>
                      <a:pt x="3151" y="1376"/>
                    </a:moveTo>
                    <a:cubicBezTo>
                      <a:pt x="3372" y="1376"/>
                      <a:pt x="3529" y="1534"/>
                      <a:pt x="3529" y="1723"/>
                    </a:cubicBezTo>
                    <a:cubicBezTo>
                      <a:pt x="3529" y="1912"/>
                      <a:pt x="3372" y="2070"/>
                      <a:pt x="3151" y="2070"/>
                    </a:cubicBezTo>
                    <a:cubicBezTo>
                      <a:pt x="2962" y="2070"/>
                      <a:pt x="2804" y="1912"/>
                      <a:pt x="2804" y="1723"/>
                    </a:cubicBezTo>
                    <a:cubicBezTo>
                      <a:pt x="2804" y="1534"/>
                      <a:pt x="2962" y="1376"/>
                      <a:pt x="3151" y="1376"/>
                    </a:cubicBezTo>
                    <a:close/>
                    <a:moveTo>
                      <a:pt x="5199" y="2070"/>
                    </a:moveTo>
                    <a:cubicBezTo>
                      <a:pt x="5419" y="2070"/>
                      <a:pt x="5577" y="2227"/>
                      <a:pt x="5577" y="2448"/>
                    </a:cubicBezTo>
                    <a:cubicBezTo>
                      <a:pt x="5577" y="2637"/>
                      <a:pt x="5419" y="2794"/>
                      <a:pt x="5199" y="2794"/>
                    </a:cubicBezTo>
                    <a:cubicBezTo>
                      <a:pt x="5010" y="2794"/>
                      <a:pt x="4852" y="2637"/>
                      <a:pt x="4852" y="2448"/>
                    </a:cubicBezTo>
                    <a:cubicBezTo>
                      <a:pt x="4884" y="2227"/>
                      <a:pt x="5041" y="2070"/>
                      <a:pt x="5199" y="2070"/>
                    </a:cubicBezTo>
                    <a:close/>
                    <a:moveTo>
                      <a:pt x="3151" y="2794"/>
                    </a:moveTo>
                    <a:cubicBezTo>
                      <a:pt x="3372" y="2794"/>
                      <a:pt x="3529" y="2952"/>
                      <a:pt x="3529" y="3141"/>
                    </a:cubicBezTo>
                    <a:cubicBezTo>
                      <a:pt x="3529" y="3330"/>
                      <a:pt x="3372" y="3487"/>
                      <a:pt x="3151" y="3487"/>
                    </a:cubicBezTo>
                    <a:cubicBezTo>
                      <a:pt x="2962" y="3487"/>
                      <a:pt x="2804" y="3330"/>
                      <a:pt x="2804" y="3141"/>
                    </a:cubicBezTo>
                    <a:cubicBezTo>
                      <a:pt x="2804" y="2952"/>
                      <a:pt x="2962" y="2794"/>
                      <a:pt x="3151" y="2794"/>
                    </a:cubicBezTo>
                    <a:close/>
                    <a:moveTo>
                      <a:pt x="1748" y="1"/>
                    </a:moveTo>
                    <a:cubicBezTo>
                      <a:pt x="1181" y="1"/>
                      <a:pt x="615" y="166"/>
                      <a:pt x="63" y="494"/>
                    </a:cubicBezTo>
                    <a:cubicBezTo>
                      <a:pt x="63" y="715"/>
                      <a:pt x="0" y="872"/>
                      <a:pt x="0" y="1061"/>
                    </a:cubicBezTo>
                    <a:cubicBezTo>
                      <a:pt x="0" y="2196"/>
                      <a:pt x="536" y="3298"/>
                      <a:pt x="1418" y="4023"/>
                    </a:cubicBezTo>
                    <a:cubicBezTo>
                      <a:pt x="2111" y="4558"/>
                      <a:pt x="2962" y="4874"/>
                      <a:pt x="3844" y="4874"/>
                    </a:cubicBezTo>
                    <a:cubicBezTo>
                      <a:pt x="4096" y="4874"/>
                      <a:pt x="4380" y="4842"/>
                      <a:pt x="4663" y="4811"/>
                    </a:cubicBezTo>
                    <a:cubicBezTo>
                      <a:pt x="6144" y="4495"/>
                      <a:pt x="7341" y="3267"/>
                      <a:pt x="7625" y="1723"/>
                    </a:cubicBezTo>
                    <a:cubicBezTo>
                      <a:pt x="7656" y="1439"/>
                      <a:pt x="7656" y="1219"/>
                      <a:pt x="7656" y="935"/>
                    </a:cubicBezTo>
                    <a:lnTo>
                      <a:pt x="7656" y="935"/>
                    </a:lnTo>
                    <a:cubicBezTo>
                      <a:pt x="7033" y="1235"/>
                      <a:pt x="6444" y="1354"/>
                      <a:pt x="5904" y="1354"/>
                    </a:cubicBezTo>
                    <a:cubicBezTo>
                      <a:pt x="4969" y="1354"/>
                      <a:pt x="4183" y="1000"/>
                      <a:pt x="3624" y="620"/>
                    </a:cubicBezTo>
                    <a:cubicBezTo>
                      <a:pt x="3010" y="206"/>
                      <a:pt x="2378" y="1"/>
                      <a:pt x="1748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550;p47">
                <a:extLst>
                  <a:ext uri="{FF2B5EF4-FFF2-40B4-BE49-F238E27FC236}">
                    <a16:creationId xmlns:a16="http://schemas.microsoft.com/office/drawing/2014/main" id="{560CCE72-CF98-5C7D-2D0A-A4F15F30179C}"/>
                  </a:ext>
                </a:extLst>
              </p:cNvPr>
              <p:cNvSpPr/>
              <p:nvPr/>
            </p:nvSpPr>
            <p:spPr>
              <a:xfrm>
                <a:off x="-28024975" y="3985750"/>
                <a:ext cx="181950" cy="121975"/>
              </a:xfrm>
              <a:custGeom>
                <a:avLst/>
                <a:gdLst/>
                <a:ahLst/>
                <a:cxnLst/>
                <a:rect l="l" t="t" r="r" b="b"/>
                <a:pathLst>
                  <a:path w="7278" h="4879" extrusionOk="0">
                    <a:moveTo>
                      <a:pt x="1827" y="1"/>
                    </a:moveTo>
                    <a:lnTo>
                      <a:pt x="1827" y="1639"/>
                    </a:lnTo>
                    <a:cubicBezTo>
                      <a:pt x="1827" y="1765"/>
                      <a:pt x="1733" y="1891"/>
                      <a:pt x="1607" y="1922"/>
                    </a:cubicBezTo>
                    <a:cubicBezTo>
                      <a:pt x="914" y="2363"/>
                      <a:pt x="315" y="3025"/>
                      <a:pt x="0" y="3813"/>
                    </a:cubicBezTo>
                    <a:cubicBezTo>
                      <a:pt x="492" y="3611"/>
                      <a:pt x="988" y="3505"/>
                      <a:pt x="1488" y="3505"/>
                    </a:cubicBezTo>
                    <a:cubicBezTo>
                      <a:pt x="2237" y="3505"/>
                      <a:pt x="2993" y="3743"/>
                      <a:pt x="3749" y="4254"/>
                    </a:cubicBezTo>
                    <a:cubicBezTo>
                      <a:pt x="4370" y="4673"/>
                      <a:pt x="5000" y="4878"/>
                      <a:pt x="5629" y="4878"/>
                    </a:cubicBezTo>
                    <a:cubicBezTo>
                      <a:pt x="6181" y="4878"/>
                      <a:pt x="6733" y="4721"/>
                      <a:pt x="7278" y="4411"/>
                    </a:cubicBezTo>
                    <a:cubicBezTo>
                      <a:pt x="7057" y="3372"/>
                      <a:pt x="6427" y="2427"/>
                      <a:pt x="5450" y="1922"/>
                    </a:cubicBezTo>
                    <a:cubicBezTo>
                      <a:pt x="5356" y="1859"/>
                      <a:pt x="5293" y="1765"/>
                      <a:pt x="5293" y="1639"/>
                    </a:cubicBezTo>
                    <a:lnTo>
                      <a:pt x="5293" y="1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20D0C64-24CB-7EA6-A90A-7871FDFC25E9}"/>
              </a:ext>
            </a:extLst>
          </p:cNvPr>
          <p:cNvGrpSpPr/>
          <p:nvPr/>
        </p:nvGrpSpPr>
        <p:grpSpPr>
          <a:xfrm>
            <a:off x="2654450" y="3114451"/>
            <a:ext cx="822767" cy="822767"/>
            <a:chOff x="2654450" y="3114451"/>
            <a:chExt cx="822767" cy="822767"/>
          </a:xfrm>
        </p:grpSpPr>
        <p:sp>
          <p:nvSpPr>
            <p:cNvPr id="22" name="Google Shape;538;p47">
              <a:extLst>
                <a:ext uri="{FF2B5EF4-FFF2-40B4-BE49-F238E27FC236}">
                  <a16:creationId xmlns:a16="http://schemas.microsoft.com/office/drawing/2014/main" id="{C8891FF9-3F10-E8F9-7EF7-C139915CA8CF}"/>
                </a:ext>
              </a:extLst>
            </p:cNvPr>
            <p:cNvSpPr/>
            <p:nvPr/>
          </p:nvSpPr>
          <p:spPr>
            <a:xfrm>
              <a:off x="2654450" y="3114451"/>
              <a:ext cx="822767" cy="822767"/>
            </a:xfrm>
            <a:prstGeom prst="ellipse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" name="Google Shape;551;p47">
              <a:extLst>
                <a:ext uri="{FF2B5EF4-FFF2-40B4-BE49-F238E27FC236}">
                  <a16:creationId xmlns:a16="http://schemas.microsoft.com/office/drawing/2014/main" id="{582017C9-BA2B-C513-D895-64D962BDC0DE}"/>
                </a:ext>
              </a:extLst>
            </p:cNvPr>
            <p:cNvGrpSpPr/>
            <p:nvPr/>
          </p:nvGrpSpPr>
          <p:grpSpPr>
            <a:xfrm>
              <a:off x="2901280" y="3325574"/>
              <a:ext cx="329115" cy="400517"/>
              <a:chOff x="-24709100" y="3888875"/>
              <a:chExt cx="243400" cy="296175"/>
            </a:xfrm>
            <a:solidFill>
              <a:srgbClr val="4ABDCF"/>
            </a:solidFill>
          </p:grpSpPr>
          <p:sp>
            <p:nvSpPr>
              <p:cNvPr id="29" name="Google Shape;552;p47">
                <a:extLst>
                  <a:ext uri="{FF2B5EF4-FFF2-40B4-BE49-F238E27FC236}">
                    <a16:creationId xmlns:a16="http://schemas.microsoft.com/office/drawing/2014/main" id="{BB4A8BBF-ECC3-C928-35A7-8BAAC5D0E11A}"/>
                  </a:ext>
                </a:extLst>
              </p:cNvPr>
              <p:cNvSpPr/>
              <p:nvPr/>
            </p:nvSpPr>
            <p:spPr>
              <a:xfrm>
                <a:off x="-24587800" y="3888875"/>
                <a:ext cx="105575" cy="227650"/>
              </a:xfrm>
              <a:custGeom>
                <a:avLst/>
                <a:gdLst/>
                <a:ahLst/>
                <a:cxnLst/>
                <a:rect l="l" t="t" r="r" b="b"/>
                <a:pathLst>
                  <a:path w="4223" h="9106" extrusionOk="0">
                    <a:moveTo>
                      <a:pt x="2836" y="662"/>
                    </a:moveTo>
                    <a:lnTo>
                      <a:pt x="2836" y="1387"/>
                    </a:lnTo>
                    <a:lnTo>
                      <a:pt x="2143" y="1387"/>
                    </a:lnTo>
                    <a:lnTo>
                      <a:pt x="2143" y="662"/>
                    </a:lnTo>
                    <a:close/>
                    <a:moveTo>
                      <a:pt x="1072" y="4884"/>
                    </a:moveTo>
                    <a:cubicBezTo>
                      <a:pt x="1261" y="4884"/>
                      <a:pt x="1418" y="5041"/>
                      <a:pt x="1418" y="5230"/>
                    </a:cubicBezTo>
                    <a:cubicBezTo>
                      <a:pt x="1418" y="5451"/>
                      <a:pt x="1261" y="5608"/>
                      <a:pt x="1072" y="5608"/>
                    </a:cubicBezTo>
                    <a:cubicBezTo>
                      <a:pt x="851" y="5608"/>
                      <a:pt x="694" y="5451"/>
                      <a:pt x="694" y="5230"/>
                    </a:cubicBezTo>
                    <a:cubicBezTo>
                      <a:pt x="694" y="5041"/>
                      <a:pt x="851" y="4884"/>
                      <a:pt x="1072" y="4884"/>
                    </a:cubicBezTo>
                    <a:close/>
                    <a:moveTo>
                      <a:pt x="3498" y="6302"/>
                    </a:moveTo>
                    <a:lnTo>
                      <a:pt x="3498" y="6648"/>
                    </a:lnTo>
                    <a:cubicBezTo>
                      <a:pt x="3498" y="6869"/>
                      <a:pt x="3340" y="6995"/>
                      <a:pt x="3151" y="6995"/>
                    </a:cubicBezTo>
                    <a:lnTo>
                      <a:pt x="1765" y="6995"/>
                    </a:lnTo>
                    <a:cubicBezTo>
                      <a:pt x="1576" y="6995"/>
                      <a:pt x="1418" y="6869"/>
                      <a:pt x="1418" y="6648"/>
                    </a:cubicBezTo>
                    <a:lnTo>
                      <a:pt x="1418" y="6302"/>
                    </a:lnTo>
                    <a:close/>
                    <a:moveTo>
                      <a:pt x="1072" y="1"/>
                    </a:moveTo>
                    <a:cubicBezTo>
                      <a:pt x="851" y="1"/>
                      <a:pt x="694" y="158"/>
                      <a:pt x="694" y="347"/>
                    </a:cubicBezTo>
                    <a:cubicBezTo>
                      <a:pt x="694" y="568"/>
                      <a:pt x="851" y="725"/>
                      <a:pt x="1072" y="725"/>
                    </a:cubicBezTo>
                    <a:lnTo>
                      <a:pt x="1418" y="725"/>
                    </a:lnTo>
                    <a:lnTo>
                      <a:pt x="1418" y="1450"/>
                    </a:lnTo>
                    <a:cubicBezTo>
                      <a:pt x="1009" y="1576"/>
                      <a:pt x="694" y="1985"/>
                      <a:pt x="694" y="2458"/>
                    </a:cubicBezTo>
                    <a:lnTo>
                      <a:pt x="694" y="4285"/>
                    </a:lnTo>
                    <a:cubicBezTo>
                      <a:pt x="316" y="4443"/>
                      <a:pt x="1" y="4821"/>
                      <a:pt x="1" y="5293"/>
                    </a:cubicBezTo>
                    <a:cubicBezTo>
                      <a:pt x="1" y="5703"/>
                      <a:pt x="284" y="6112"/>
                      <a:pt x="694" y="6270"/>
                    </a:cubicBezTo>
                    <a:lnTo>
                      <a:pt x="694" y="6648"/>
                    </a:lnTo>
                    <a:cubicBezTo>
                      <a:pt x="694" y="7089"/>
                      <a:pt x="977" y="7499"/>
                      <a:pt x="1418" y="7656"/>
                    </a:cubicBezTo>
                    <a:lnTo>
                      <a:pt x="1418" y="8759"/>
                    </a:lnTo>
                    <a:cubicBezTo>
                      <a:pt x="1418" y="8948"/>
                      <a:pt x="1576" y="9105"/>
                      <a:pt x="1765" y="9105"/>
                    </a:cubicBezTo>
                    <a:lnTo>
                      <a:pt x="3151" y="9105"/>
                    </a:lnTo>
                    <a:cubicBezTo>
                      <a:pt x="3340" y="9105"/>
                      <a:pt x="3498" y="8948"/>
                      <a:pt x="3498" y="8759"/>
                    </a:cubicBezTo>
                    <a:lnTo>
                      <a:pt x="3498" y="7656"/>
                    </a:lnTo>
                    <a:cubicBezTo>
                      <a:pt x="3907" y="7499"/>
                      <a:pt x="4222" y="7121"/>
                      <a:pt x="4222" y="6648"/>
                    </a:cubicBezTo>
                    <a:lnTo>
                      <a:pt x="4222" y="5955"/>
                    </a:lnTo>
                    <a:lnTo>
                      <a:pt x="4222" y="2458"/>
                    </a:lnTo>
                    <a:cubicBezTo>
                      <a:pt x="4222" y="2017"/>
                      <a:pt x="3939" y="1607"/>
                      <a:pt x="3498" y="1450"/>
                    </a:cubicBezTo>
                    <a:lnTo>
                      <a:pt x="3498" y="725"/>
                    </a:lnTo>
                    <a:lnTo>
                      <a:pt x="3876" y="725"/>
                    </a:lnTo>
                    <a:cubicBezTo>
                      <a:pt x="4065" y="725"/>
                      <a:pt x="4222" y="568"/>
                      <a:pt x="4222" y="347"/>
                    </a:cubicBezTo>
                    <a:cubicBezTo>
                      <a:pt x="4222" y="158"/>
                      <a:pt x="4065" y="1"/>
                      <a:pt x="3876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553;p47">
                <a:extLst>
                  <a:ext uri="{FF2B5EF4-FFF2-40B4-BE49-F238E27FC236}">
                    <a16:creationId xmlns:a16="http://schemas.microsoft.com/office/drawing/2014/main" id="{89ACD8AB-BB34-5473-33B6-E5CD5473E176}"/>
                  </a:ext>
                </a:extLst>
              </p:cNvPr>
              <p:cNvSpPr/>
              <p:nvPr/>
            </p:nvSpPr>
            <p:spPr>
              <a:xfrm>
                <a:off x="-24536600" y="4132250"/>
                <a:ext cx="7090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2836" h="694" extrusionOk="0">
                    <a:moveTo>
                      <a:pt x="0" y="1"/>
                    </a:moveTo>
                    <a:lnTo>
                      <a:pt x="347" y="694"/>
                    </a:lnTo>
                    <a:lnTo>
                      <a:pt x="2489" y="694"/>
                    </a:lnTo>
                    <a:cubicBezTo>
                      <a:pt x="2678" y="694"/>
                      <a:pt x="2836" y="536"/>
                      <a:pt x="2836" y="347"/>
                    </a:cubicBezTo>
                    <a:cubicBezTo>
                      <a:pt x="2836" y="158"/>
                      <a:pt x="2678" y="1"/>
                      <a:pt x="2489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554;p47">
                <a:extLst>
                  <a:ext uri="{FF2B5EF4-FFF2-40B4-BE49-F238E27FC236}">
                    <a16:creationId xmlns:a16="http://schemas.microsoft.com/office/drawing/2014/main" id="{71FAEE9D-965A-1DF6-1D9D-FE7F861EAD94}"/>
                  </a:ext>
                </a:extLst>
              </p:cNvPr>
              <p:cNvSpPr/>
              <p:nvPr/>
            </p:nvSpPr>
            <p:spPr>
              <a:xfrm>
                <a:off x="-24709100" y="3963700"/>
                <a:ext cx="208750" cy="221350"/>
              </a:xfrm>
              <a:custGeom>
                <a:avLst/>
                <a:gdLst/>
                <a:ahLst/>
                <a:cxnLst/>
                <a:rect l="l" t="t" r="r" b="b"/>
                <a:pathLst>
                  <a:path w="8350" h="8854" extrusionOk="0">
                    <a:moveTo>
                      <a:pt x="4884" y="1"/>
                    </a:moveTo>
                    <a:cubicBezTo>
                      <a:pt x="2931" y="473"/>
                      <a:pt x="1419" y="2237"/>
                      <a:pt x="1419" y="4380"/>
                    </a:cubicBezTo>
                    <a:lnTo>
                      <a:pt x="1419" y="8192"/>
                    </a:lnTo>
                    <a:lnTo>
                      <a:pt x="410" y="8192"/>
                    </a:lnTo>
                    <a:cubicBezTo>
                      <a:pt x="389" y="8189"/>
                      <a:pt x="368" y="8188"/>
                      <a:pt x="347" y="8188"/>
                    </a:cubicBezTo>
                    <a:cubicBezTo>
                      <a:pt x="132" y="8188"/>
                      <a:pt x="1" y="8334"/>
                      <a:pt x="1" y="8507"/>
                    </a:cubicBezTo>
                    <a:cubicBezTo>
                      <a:pt x="1" y="8696"/>
                      <a:pt x="158" y="8853"/>
                      <a:pt x="347" y="8853"/>
                    </a:cubicBezTo>
                    <a:lnTo>
                      <a:pt x="8003" y="8853"/>
                    </a:lnTo>
                    <a:cubicBezTo>
                      <a:pt x="8192" y="8853"/>
                      <a:pt x="8350" y="8696"/>
                      <a:pt x="8350" y="8507"/>
                    </a:cubicBezTo>
                    <a:cubicBezTo>
                      <a:pt x="8350" y="8318"/>
                      <a:pt x="8192" y="8160"/>
                      <a:pt x="8003" y="8160"/>
                    </a:cubicBezTo>
                    <a:lnTo>
                      <a:pt x="6806" y="8160"/>
                    </a:lnTo>
                    <a:lnTo>
                      <a:pt x="6239" y="6963"/>
                    </a:lnTo>
                    <a:cubicBezTo>
                      <a:pt x="6207" y="6869"/>
                      <a:pt x="6018" y="6774"/>
                      <a:pt x="5924" y="6774"/>
                    </a:cubicBezTo>
                    <a:lnTo>
                      <a:pt x="4191" y="6774"/>
                    </a:lnTo>
                    <a:lnTo>
                      <a:pt x="4191" y="3655"/>
                    </a:lnTo>
                    <a:cubicBezTo>
                      <a:pt x="4191" y="3435"/>
                      <a:pt x="4254" y="3245"/>
                      <a:pt x="4380" y="3088"/>
                    </a:cubicBezTo>
                    <a:cubicBezTo>
                      <a:pt x="4254" y="2836"/>
                      <a:pt x="4191" y="2552"/>
                      <a:pt x="4191" y="2300"/>
                    </a:cubicBezTo>
                    <a:cubicBezTo>
                      <a:pt x="4191" y="1733"/>
                      <a:pt x="4443" y="1229"/>
                      <a:pt x="4884" y="914"/>
                    </a:cubicBezTo>
                    <a:lnTo>
                      <a:pt x="4884" y="1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15708E0-4792-059D-5730-52290029DA37}"/>
              </a:ext>
            </a:extLst>
          </p:cNvPr>
          <p:cNvGrpSpPr/>
          <p:nvPr/>
        </p:nvGrpSpPr>
        <p:grpSpPr>
          <a:xfrm>
            <a:off x="2654468" y="4403903"/>
            <a:ext cx="822767" cy="822767"/>
            <a:chOff x="2654468" y="4403903"/>
            <a:chExt cx="822767" cy="822767"/>
          </a:xfrm>
        </p:grpSpPr>
        <p:sp>
          <p:nvSpPr>
            <p:cNvPr id="21" name="Google Shape;537;p47">
              <a:extLst>
                <a:ext uri="{FF2B5EF4-FFF2-40B4-BE49-F238E27FC236}">
                  <a16:creationId xmlns:a16="http://schemas.microsoft.com/office/drawing/2014/main" id="{C4FFC34F-1CC3-08E2-0369-9644001185B5}"/>
                </a:ext>
              </a:extLst>
            </p:cNvPr>
            <p:cNvSpPr/>
            <p:nvPr/>
          </p:nvSpPr>
          <p:spPr>
            <a:xfrm>
              <a:off x="2654468" y="4403903"/>
              <a:ext cx="822767" cy="822767"/>
            </a:xfrm>
            <a:prstGeom prst="ellipse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" name="Google Shape;555;p47">
              <a:extLst>
                <a:ext uri="{FF2B5EF4-FFF2-40B4-BE49-F238E27FC236}">
                  <a16:creationId xmlns:a16="http://schemas.microsoft.com/office/drawing/2014/main" id="{43E32F0D-305F-55A7-B593-7F0E449CA001}"/>
                </a:ext>
              </a:extLst>
            </p:cNvPr>
            <p:cNvGrpSpPr/>
            <p:nvPr/>
          </p:nvGrpSpPr>
          <p:grpSpPr>
            <a:xfrm>
              <a:off x="2880686" y="4636003"/>
              <a:ext cx="363891" cy="356707"/>
              <a:chOff x="-22863675" y="3131775"/>
              <a:chExt cx="299300" cy="293425"/>
            </a:xfrm>
            <a:solidFill>
              <a:srgbClr val="4ABDCF"/>
            </a:solidFill>
          </p:grpSpPr>
          <p:sp>
            <p:nvSpPr>
              <p:cNvPr id="33" name="Google Shape;556;p47">
                <a:extLst>
                  <a:ext uri="{FF2B5EF4-FFF2-40B4-BE49-F238E27FC236}">
                    <a16:creationId xmlns:a16="http://schemas.microsoft.com/office/drawing/2014/main" id="{E7BAE202-E691-AC72-E771-098D1EEC156D}"/>
                  </a:ext>
                </a:extLst>
              </p:cNvPr>
              <p:cNvSpPr/>
              <p:nvPr/>
            </p:nvSpPr>
            <p:spPr>
              <a:xfrm>
                <a:off x="-22863675" y="3131775"/>
                <a:ext cx="299300" cy="293425"/>
              </a:xfrm>
              <a:custGeom>
                <a:avLst/>
                <a:gdLst/>
                <a:ahLst/>
                <a:cxnLst/>
                <a:rect l="l" t="t" r="r" b="b"/>
                <a:pathLst>
                  <a:path w="11972" h="11737" extrusionOk="0">
                    <a:moveTo>
                      <a:pt x="3214" y="5522"/>
                    </a:moveTo>
                    <a:cubicBezTo>
                      <a:pt x="3403" y="5522"/>
                      <a:pt x="3560" y="5679"/>
                      <a:pt x="3560" y="5868"/>
                    </a:cubicBezTo>
                    <a:cubicBezTo>
                      <a:pt x="3560" y="6057"/>
                      <a:pt x="3403" y="6215"/>
                      <a:pt x="3214" y="6215"/>
                    </a:cubicBezTo>
                    <a:cubicBezTo>
                      <a:pt x="3024" y="6215"/>
                      <a:pt x="2867" y="6057"/>
                      <a:pt x="2867" y="5868"/>
                    </a:cubicBezTo>
                    <a:cubicBezTo>
                      <a:pt x="2867" y="5679"/>
                      <a:pt x="3024" y="5522"/>
                      <a:pt x="3214" y="5522"/>
                    </a:cubicBezTo>
                    <a:close/>
                    <a:moveTo>
                      <a:pt x="5986" y="2749"/>
                    </a:moveTo>
                    <a:cubicBezTo>
                      <a:pt x="6931" y="2749"/>
                      <a:pt x="7719" y="3537"/>
                      <a:pt x="7719" y="4482"/>
                    </a:cubicBezTo>
                    <a:cubicBezTo>
                      <a:pt x="7719" y="5427"/>
                      <a:pt x="6963" y="6215"/>
                      <a:pt x="5986" y="6215"/>
                    </a:cubicBezTo>
                    <a:cubicBezTo>
                      <a:pt x="5041" y="6215"/>
                      <a:pt x="4253" y="5427"/>
                      <a:pt x="4253" y="4482"/>
                    </a:cubicBezTo>
                    <a:cubicBezTo>
                      <a:pt x="4253" y="3537"/>
                      <a:pt x="5041" y="2749"/>
                      <a:pt x="5986" y="2749"/>
                    </a:cubicBezTo>
                    <a:close/>
                    <a:moveTo>
                      <a:pt x="8790" y="5522"/>
                    </a:moveTo>
                    <a:cubicBezTo>
                      <a:pt x="8979" y="5522"/>
                      <a:pt x="9136" y="5679"/>
                      <a:pt x="9136" y="5868"/>
                    </a:cubicBezTo>
                    <a:cubicBezTo>
                      <a:pt x="9136" y="6057"/>
                      <a:pt x="8979" y="6215"/>
                      <a:pt x="8790" y="6215"/>
                    </a:cubicBezTo>
                    <a:cubicBezTo>
                      <a:pt x="8569" y="6215"/>
                      <a:pt x="8412" y="6057"/>
                      <a:pt x="8412" y="5868"/>
                    </a:cubicBezTo>
                    <a:cubicBezTo>
                      <a:pt x="8412" y="5679"/>
                      <a:pt x="8569" y="5522"/>
                      <a:pt x="8790" y="5522"/>
                    </a:cubicBezTo>
                    <a:close/>
                    <a:moveTo>
                      <a:pt x="4600" y="7601"/>
                    </a:moveTo>
                    <a:cubicBezTo>
                      <a:pt x="4789" y="7601"/>
                      <a:pt x="4946" y="7759"/>
                      <a:pt x="4946" y="7948"/>
                    </a:cubicBezTo>
                    <a:cubicBezTo>
                      <a:pt x="4946" y="8168"/>
                      <a:pt x="4789" y="8326"/>
                      <a:pt x="4600" y="8326"/>
                    </a:cubicBezTo>
                    <a:cubicBezTo>
                      <a:pt x="4411" y="8326"/>
                      <a:pt x="4253" y="8168"/>
                      <a:pt x="4253" y="7948"/>
                    </a:cubicBezTo>
                    <a:cubicBezTo>
                      <a:pt x="4253" y="7759"/>
                      <a:pt x="4411" y="7601"/>
                      <a:pt x="4600" y="7601"/>
                    </a:cubicBezTo>
                    <a:close/>
                    <a:moveTo>
                      <a:pt x="6679" y="6939"/>
                    </a:moveTo>
                    <a:cubicBezTo>
                      <a:pt x="7278" y="6939"/>
                      <a:pt x="7719" y="7412"/>
                      <a:pt x="7719" y="7948"/>
                    </a:cubicBezTo>
                    <a:cubicBezTo>
                      <a:pt x="7719" y="8515"/>
                      <a:pt x="7246" y="8987"/>
                      <a:pt x="6679" y="8987"/>
                    </a:cubicBezTo>
                    <a:cubicBezTo>
                      <a:pt x="6080" y="8987"/>
                      <a:pt x="5671" y="8515"/>
                      <a:pt x="5671" y="7948"/>
                    </a:cubicBezTo>
                    <a:cubicBezTo>
                      <a:pt x="5671" y="7412"/>
                      <a:pt x="6143" y="6939"/>
                      <a:pt x="6679" y="6939"/>
                    </a:cubicBezTo>
                    <a:close/>
                    <a:moveTo>
                      <a:pt x="5309" y="1"/>
                    </a:moveTo>
                    <a:cubicBezTo>
                      <a:pt x="5222" y="1"/>
                      <a:pt x="5135" y="24"/>
                      <a:pt x="5072" y="71"/>
                    </a:cubicBezTo>
                    <a:cubicBezTo>
                      <a:pt x="4946" y="197"/>
                      <a:pt x="4946" y="449"/>
                      <a:pt x="5072" y="544"/>
                    </a:cubicBezTo>
                    <a:cubicBezTo>
                      <a:pt x="5356" y="828"/>
                      <a:pt x="5545" y="1080"/>
                      <a:pt x="5639" y="1363"/>
                    </a:cubicBezTo>
                    <a:cubicBezTo>
                      <a:pt x="5356" y="1426"/>
                      <a:pt x="5041" y="1458"/>
                      <a:pt x="4757" y="1552"/>
                    </a:cubicBezTo>
                    <a:cubicBezTo>
                      <a:pt x="4474" y="1017"/>
                      <a:pt x="4096" y="796"/>
                      <a:pt x="3592" y="576"/>
                    </a:cubicBezTo>
                    <a:cubicBezTo>
                      <a:pt x="3552" y="560"/>
                      <a:pt x="3507" y="552"/>
                      <a:pt x="3460" y="552"/>
                    </a:cubicBezTo>
                    <a:cubicBezTo>
                      <a:pt x="3320" y="552"/>
                      <a:pt x="3166" y="623"/>
                      <a:pt x="3119" y="765"/>
                    </a:cubicBezTo>
                    <a:cubicBezTo>
                      <a:pt x="3024" y="922"/>
                      <a:pt x="3119" y="1143"/>
                      <a:pt x="3277" y="1206"/>
                    </a:cubicBezTo>
                    <a:cubicBezTo>
                      <a:pt x="3623" y="1363"/>
                      <a:pt x="3907" y="1552"/>
                      <a:pt x="4064" y="1804"/>
                    </a:cubicBezTo>
                    <a:cubicBezTo>
                      <a:pt x="3781" y="1930"/>
                      <a:pt x="3529" y="2088"/>
                      <a:pt x="3308" y="2245"/>
                    </a:cubicBezTo>
                    <a:cubicBezTo>
                      <a:pt x="2867" y="1836"/>
                      <a:pt x="2394" y="1773"/>
                      <a:pt x="1890" y="1741"/>
                    </a:cubicBezTo>
                    <a:cubicBezTo>
                      <a:pt x="1701" y="1741"/>
                      <a:pt x="1544" y="1836"/>
                      <a:pt x="1481" y="2056"/>
                    </a:cubicBezTo>
                    <a:cubicBezTo>
                      <a:pt x="1481" y="2245"/>
                      <a:pt x="1607" y="2403"/>
                      <a:pt x="1796" y="2434"/>
                    </a:cubicBezTo>
                    <a:cubicBezTo>
                      <a:pt x="2205" y="2466"/>
                      <a:pt x="2489" y="2529"/>
                      <a:pt x="2741" y="2718"/>
                    </a:cubicBezTo>
                    <a:cubicBezTo>
                      <a:pt x="2552" y="2907"/>
                      <a:pt x="2363" y="3159"/>
                      <a:pt x="2205" y="3379"/>
                    </a:cubicBezTo>
                    <a:cubicBezTo>
                      <a:pt x="1949" y="3294"/>
                      <a:pt x="1725" y="3260"/>
                      <a:pt x="1508" y="3260"/>
                    </a:cubicBezTo>
                    <a:cubicBezTo>
                      <a:pt x="1243" y="3260"/>
                      <a:pt x="987" y="3310"/>
                      <a:pt x="693" y="3379"/>
                    </a:cubicBezTo>
                    <a:cubicBezTo>
                      <a:pt x="504" y="3411"/>
                      <a:pt x="441" y="3631"/>
                      <a:pt x="473" y="3821"/>
                    </a:cubicBezTo>
                    <a:cubicBezTo>
                      <a:pt x="498" y="3970"/>
                      <a:pt x="621" y="4060"/>
                      <a:pt x="781" y="4060"/>
                    </a:cubicBezTo>
                    <a:cubicBezTo>
                      <a:pt x="823" y="4060"/>
                      <a:pt x="868" y="4054"/>
                      <a:pt x="914" y="4041"/>
                    </a:cubicBezTo>
                    <a:cubicBezTo>
                      <a:pt x="1160" y="3979"/>
                      <a:pt x="1366" y="3931"/>
                      <a:pt x="1567" y="3931"/>
                    </a:cubicBezTo>
                    <a:cubicBezTo>
                      <a:pt x="1674" y="3931"/>
                      <a:pt x="1780" y="3945"/>
                      <a:pt x="1890" y="3978"/>
                    </a:cubicBezTo>
                    <a:cubicBezTo>
                      <a:pt x="1764" y="4262"/>
                      <a:pt x="1638" y="4514"/>
                      <a:pt x="1607" y="4797"/>
                    </a:cubicBezTo>
                    <a:cubicBezTo>
                      <a:pt x="1071" y="4797"/>
                      <a:pt x="630" y="4986"/>
                      <a:pt x="189" y="5301"/>
                    </a:cubicBezTo>
                    <a:cubicBezTo>
                      <a:pt x="32" y="5427"/>
                      <a:pt x="0" y="5616"/>
                      <a:pt x="126" y="5774"/>
                    </a:cubicBezTo>
                    <a:cubicBezTo>
                      <a:pt x="186" y="5874"/>
                      <a:pt x="296" y="5935"/>
                      <a:pt x="409" y="5935"/>
                    </a:cubicBezTo>
                    <a:cubicBezTo>
                      <a:pt x="474" y="5935"/>
                      <a:pt x="541" y="5915"/>
                      <a:pt x="599" y="5868"/>
                    </a:cubicBezTo>
                    <a:cubicBezTo>
                      <a:pt x="914" y="5616"/>
                      <a:pt x="1166" y="5459"/>
                      <a:pt x="1481" y="5459"/>
                    </a:cubicBezTo>
                    <a:cubicBezTo>
                      <a:pt x="1481" y="5585"/>
                      <a:pt x="1449" y="5742"/>
                      <a:pt x="1449" y="5868"/>
                    </a:cubicBezTo>
                    <a:cubicBezTo>
                      <a:pt x="1449" y="6026"/>
                      <a:pt x="1449" y="6183"/>
                      <a:pt x="1481" y="6341"/>
                    </a:cubicBezTo>
                    <a:cubicBezTo>
                      <a:pt x="945" y="6530"/>
                      <a:pt x="662" y="6876"/>
                      <a:pt x="347" y="7318"/>
                    </a:cubicBezTo>
                    <a:cubicBezTo>
                      <a:pt x="221" y="7475"/>
                      <a:pt x="284" y="7664"/>
                      <a:pt x="441" y="7790"/>
                    </a:cubicBezTo>
                    <a:cubicBezTo>
                      <a:pt x="507" y="7843"/>
                      <a:pt x="584" y="7868"/>
                      <a:pt x="658" y="7868"/>
                    </a:cubicBezTo>
                    <a:cubicBezTo>
                      <a:pt x="761" y="7868"/>
                      <a:pt x="859" y="7819"/>
                      <a:pt x="914" y="7727"/>
                    </a:cubicBezTo>
                    <a:cubicBezTo>
                      <a:pt x="1134" y="7349"/>
                      <a:pt x="1323" y="7129"/>
                      <a:pt x="1607" y="7002"/>
                    </a:cubicBezTo>
                    <a:cubicBezTo>
                      <a:pt x="1701" y="7286"/>
                      <a:pt x="1764" y="7570"/>
                      <a:pt x="1922" y="7822"/>
                    </a:cubicBezTo>
                    <a:cubicBezTo>
                      <a:pt x="1481" y="8200"/>
                      <a:pt x="1323" y="8609"/>
                      <a:pt x="1166" y="9145"/>
                    </a:cubicBezTo>
                    <a:cubicBezTo>
                      <a:pt x="1134" y="9334"/>
                      <a:pt x="1260" y="9523"/>
                      <a:pt x="1418" y="9554"/>
                    </a:cubicBezTo>
                    <a:cubicBezTo>
                      <a:pt x="1452" y="9566"/>
                      <a:pt x="1486" y="9571"/>
                      <a:pt x="1519" y="9571"/>
                    </a:cubicBezTo>
                    <a:cubicBezTo>
                      <a:pt x="1671" y="9571"/>
                      <a:pt x="1807" y="9463"/>
                      <a:pt x="1859" y="9334"/>
                    </a:cubicBezTo>
                    <a:cubicBezTo>
                      <a:pt x="1953" y="8924"/>
                      <a:pt x="2048" y="8672"/>
                      <a:pt x="2268" y="8420"/>
                    </a:cubicBezTo>
                    <a:cubicBezTo>
                      <a:pt x="2426" y="8672"/>
                      <a:pt x="2646" y="8893"/>
                      <a:pt x="2835" y="9082"/>
                    </a:cubicBezTo>
                    <a:cubicBezTo>
                      <a:pt x="2520" y="9554"/>
                      <a:pt x="2552" y="10027"/>
                      <a:pt x="2583" y="10594"/>
                    </a:cubicBezTo>
                    <a:cubicBezTo>
                      <a:pt x="2583" y="10783"/>
                      <a:pt x="2741" y="10909"/>
                      <a:pt x="2961" y="10909"/>
                    </a:cubicBezTo>
                    <a:lnTo>
                      <a:pt x="2993" y="10909"/>
                    </a:lnTo>
                    <a:cubicBezTo>
                      <a:pt x="3182" y="10909"/>
                      <a:pt x="3308" y="10720"/>
                      <a:pt x="3308" y="10500"/>
                    </a:cubicBezTo>
                    <a:cubicBezTo>
                      <a:pt x="3277" y="10090"/>
                      <a:pt x="3277" y="9806"/>
                      <a:pt x="3371" y="9523"/>
                    </a:cubicBezTo>
                    <a:cubicBezTo>
                      <a:pt x="3623" y="9680"/>
                      <a:pt x="3844" y="9838"/>
                      <a:pt x="4127" y="9964"/>
                    </a:cubicBezTo>
                    <a:cubicBezTo>
                      <a:pt x="4001" y="10500"/>
                      <a:pt x="4159" y="10941"/>
                      <a:pt x="4411" y="11445"/>
                    </a:cubicBezTo>
                    <a:cubicBezTo>
                      <a:pt x="4452" y="11589"/>
                      <a:pt x="4561" y="11652"/>
                      <a:pt x="4684" y="11652"/>
                    </a:cubicBezTo>
                    <a:cubicBezTo>
                      <a:pt x="4749" y="11652"/>
                      <a:pt x="4818" y="11635"/>
                      <a:pt x="4883" y="11602"/>
                    </a:cubicBezTo>
                    <a:cubicBezTo>
                      <a:pt x="5041" y="11539"/>
                      <a:pt x="5104" y="11350"/>
                      <a:pt x="5041" y="11130"/>
                    </a:cubicBezTo>
                    <a:cubicBezTo>
                      <a:pt x="4883" y="10783"/>
                      <a:pt x="4757" y="10500"/>
                      <a:pt x="4789" y="10184"/>
                    </a:cubicBezTo>
                    <a:lnTo>
                      <a:pt x="4789" y="10184"/>
                    </a:lnTo>
                    <a:cubicBezTo>
                      <a:pt x="5072" y="10279"/>
                      <a:pt x="5356" y="10311"/>
                      <a:pt x="5671" y="10342"/>
                    </a:cubicBezTo>
                    <a:cubicBezTo>
                      <a:pt x="5734" y="10909"/>
                      <a:pt x="6049" y="11256"/>
                      <a:pt x="6427" y="11665"/>
                    </a:cubicBezTo>
                    <a:cubicBezTo>
                      <a:pt x="6474" y="11712"/>
                      <a:pt x="6561" y="11736"/>
                      <a:pt x="6651" y="11736"/>
                    </a:cubicBezTo>
                    <a:cubicBezTo>
                      <a:pt x="6742" y="11736"/>
                      <a:pt x="6837" y="11712"/>
                      <a:pt x="6900" y="11665"/>
                    </a:cubicBezTo>
                    <a:cubicBezTo>
                      <a:pt x="6994" y="11539"/>
                      <a:pt x="6994" y="11287"/>
                      <a:pt x="6900" y="11193"/>
                    </a:cubicBezTo>
                    <a:cubicBezTo>
                      <a:pt x="6616" y="10909"/>
                      <a:pt x="6427" y="10657"/>
                      <a:pt x="6333" y="10342"/>
                    </a:cubicBezTo>
                    <a:cubicBezTo>
                      <a:pt x="6616" y="10311"/>
                      <a:pt x="6931" y="10279"/>
                      <a:pt x="7215" y="10184"/>
                    </a:cubicBezTo>
                    <a:cubicBezTo>
                      <a:pt x="7467" y="10720"/>
                      <a:pt x="7876" y="10941"/>
                      <a:pt x="8380" y="11130"/>
                    </a:cubicBezTo>
                    <a:cubicBezTo>
                      <a:pt x="8424" y="11156"/>
                      <a:pt x="8474" y="11167"/>
                      <a:pt x="8526" y="11167"/>
                    </a:cubicBezTo>
                    <a:cubicBezTo>
                      <a:pt x="8662" y="11167"/>
                      <a:pt x="8807" y="11086"/>
                      <a:pt x="8853" y="10972"/>
                    </a:cubicBezTo>
                    <a:cubicBezTo>
                      <a:pt x="8947" y="10815"/>
                      <a:pt x="8853" y="10594"/>
                      <a:pt x="8695" y="10500"/>
                    </a:cubicBezTo>
                    <a:cubicBezTo>
                      <a:pt x="8349" y="10374"/>
                      <a:pt x="8065" y="10184"/>
                      <a:pt x="7908" y="9932"/>
                    </a:cubicBezTo>
                    <a:cubicBezTo>
                      <a:pt x="8191" y="9806"/>
                      <a:pt x="8412" y="9649"/>
                      <a:pt x="8664" y="9491"/>
                    </a:cubicBezTo>
                    <a:cubicBezTo>
                      <a:pt x="9105" y="9901"/>
                      <a:pt x="9578" y="9964"/>
                      <a:pt x="10082" y="9995"/>
                    </a:cubicBezTo>
                    <a:lnTo>
                      <a:pt x="10113" y="9995"/>
                    </a:lnTo>
                    <a:cubicBezTo>
                      <a:pt x="10302" y="9995"/>
                      <a:pt x="10428" y="9869"/>
                      <a:pt x="10460" y="9680"/>
                    </a:cubicBezTo>
                    <a:cubicBezTo>
                      <a:pt x="10460" y="9491"/>
                      <a:pt x="10365" y="9334"/>
                      <a:pt x="10145" y="9302"/>
                    </a:cubicBezTo>
                    <a:cubicBezTo>
                      <a:pt x="9767" y="9239"/>
                      <a:pt x="9483" y="9208"/>
                      <a:pt x="9199" y="9019"/>
                    </a:cubicBezTo>
                    <a:cubicBezTo>
                      <a:pt x="9388" y="8830"/>
                      <a:pt x="9609" y="8578"/>
                      <a:pt x="9767" y="8357"/>
                    </a:cubicBezTo>
                    <a:cubicBezTo>
                      <a:pt x="9980" y="8437"/>
                      <a:pt x="10181" y="8466"/>
                      <a:pt x="10384" y="8466"/>
                    </a:cubicBezTo>
                    <a:cubicBezTo>
                      <a:pt x="10660" y="8466"/>
                      <a:pt x="10938" y="8412"/>
                      <a:pt x="11247" y="8357"/>
                    </a:cubicBezTo>
                    <a:cubicBezTo>
                      <a:pt x="11468" y="8294"/>
                      <a:pt x="11531" y="8105"/>
                      <a:pt x="11499" y="7916"/>
                    </a:cubicBezTo>
                    <a:cubicBezTo>
                      <a:pt x="11472" y="7751"/>
                      <a:pt x="11300" y="7658"/>
                      <a:pt x="11131" y="7658"/>
                    </a:cubicBezTo>
                    <a:cubicBezTo>
                      <a:pt x="11107" y="7658"/>
                      <a:pt x="11082" y="7660"/>
                      <a:pt x="11058" y="7664"/>
                    </a:cubicBezTo>
                    <a:cubicBezTo>
                      <a:pt x="10806" y="7748"/>
                      <a:pt x="10596" y="7804"/>
                      <a:pt x="10391" y="7804"/>
                    </a:cubicBezTo>
                    <a:cubicBezTo>
                      <a:pt x="10288" y="7804"/>
                      <a:pt x="10187" y="7790"/>
                      <a:pt x="10082" y="7759"/>
                    </a:cubicBezTo>
                    <a:cubicBezTo>
                      <a:pt x="10208" y="7475"/>
                      <a:pt x="10302" y="7192"/>
                      <a:pt x="10365" y="6939"/>
                    </a:cubicBezTo>
                    <a:lnTo>
                      <a:pt x="10397" y="6939"/>
                    </a:lnTo>
                    <a:cubicBezTo>
                      <a:pt x="10932" y="6939"/>
                      <a:pt x="11342" y="6687"/>
                      <a:pt x="11751" y="6372"/>
                    </a:cubicBezTo>
                    <a:cubicBezTo>
                      <a:pt x="11940" y="6246"/>
                      <a:pt x="11972" y="6057"/>
                      <a:pt x="11846" y="5900"/>
                    </a:cubicBezTo>
                    <a:cubicBezTo>
                      <a:pt x="11789" y="5843"/>
                      <a:pt x="11687" y="5798"/>
                      <a:pt x="11580" y="5798"/>
                    </a:cubicBezTo>
                    <a:cubicBezTo>
                      <a:pt x="11509" y="5798"/>
                      <a:pt x="11436" y="5818"/>
                      <a:pt x="11373" y="5868"/>
                    </a:cubicBezTo>
                    <a:cubicBezTo>
                      <a:pt x="11058" y="6120"/>
                      <a:pt x="10775" y="6278"/>
                      <a:pt x="10460" y="6278"/>
                    </a:cubicBezTo>
                    <a:cubicBezTo>
                      <a:pt x="10460" y="6152"/>
                      <a:pt x="10491" y="5994"/>
                      <a:pt x="10491" y="5868"/>
                    </a:cubicBezTo>
                    <a:cubicBezTo>
                      <a:pt x="10491" y="5711"/>
                      <a:pt x="10491" y="5553"/>
                      <a:pt x="10460" y="5396"/>
                    </a:cubicBezTo>
                    <a:cubicBezTo>
                      <a:pt x="11027" y="5207"/>
                      <a:pt x="11279" y="4860"/>
                      <a:pt x="11594" y="4419"/>
                    </a:cubicBezTo>
                    <a:cubicBezTo>
                      <a:pt x="11720" y="4262"/>
                      <a:pt x="11688" y="4073"/>
                      <a:pt x="11531" y="3947"/>
                    </a:cubicBezTo>
                    <a:cubicBezTo>
                      <a:pt x="11465" y="3894"/>
                      <a:pt x="11394" y="3869"/>
                      <a:pt x="11324" y="3869"/>
                    </a:cubicBezTo>
                    <a:cubicBezTo>
                      <a:pt x="11226" y="3869"/>
                      <a:pt x="11132" y="3918"/>
                      <a:pt x="11058" y="4010"/>
                    </a:cubicBezTo>
                    <a:cubicBezTo>
                      <a:pt x="10838" y="4388"/>
                      <a:pt x="10617" y="4608"/>
                      <a:pt x="10365" y="4734"/>
                    </a:cubicBezTo>
                    <a:cubicBezTo>
                      <a:pt x="10271" y="4451"/>
                      <a:pt x="10176" y="4167"/>
                      <a:pt x="10019" y="3915"/>
                    </a:cubicBezTo>
                    <a:cubicBezTo>
                      <a:pt x="10460" y="3537"/>
                      <a:pt x="10617" y="3127"/>
                      <a:pt x="10775" y="2592"/>
                    </a:cubicBezTo>
                    <a:cubicBezTo>
                      <a:pt x="10806" y="2403"/>
                      <a:pt x="10712" y="2214"/>
                      <a:pt x="10554" y="2182"/>
                    </a:cubicBezTo>
                    <a:cubicBezTo>
                      <a:pt x="10520" y="2171"/>
                      <a:pt x="10485" y="2166"/>
                      <a:pt x="10450" y="2166"/>
                    </a:cubicBezTo>
                    <a:cubicBezTo>
                      <a:pt x="10292" y="2166"/>
                      <a:pt x="10139" y="2274"/>
                      <a:pt x="10113" y="2403"/>
                    </a:cubicBezTo>
                    <a:cubicBezTo>
                      <a:pt x="9987" y="2812"/>
                      <a:pt x="9924" y="3064"/>
                      <a:pt x="9672" y="3316"/>
                    </a:cubicBezTo>
                    <a:cubicBezTo>
                      <a:pt x="9515" y="3064"/>
                      <a:pt x="9325" y="2844"/>
                      <a:pt x="9136" y="2655"/>
                    </a:cubicBezTo>
                    <a:cubicBezTo>
                      <a:pt x="9451" y="2182"/>
                      <a:pt x="9388" y="1710"/>
                      <a:pt x="9357" y="1143"/>
                    </a:cubicBezTo>
                    <a:cubicBezTo>
                      <a:pt x="9357" y="954"/>
                      <a:pt x="9168" y="828"/>
                      <a:pt x="8979" y="828"/>
                    </a:cubicBezTo>
                    <a:cubicBezTo>
                      <a:pt x="8790" y="828"/>
                      <a:pt x="8664" y="1017"/>
                      <a:pt x="8664" y="1237"/>
                    </a:cubicBezTo>
                    <a:cubicBezTo>
                      <a:pt x="8695" y="1647"/>
                      <a:pt x="8695" y="1930"/>
                      <a:pt x="8569" y="2214"/>
                    </a:cubicBezTo>
                    <a:cubicBezTo>
                      <a:pt x="8349" y="2056"/>
                      <a:pt x="8097" y="1899"/>
                      <a:pt x="7813" y="1773"/>
                    </a:cubicBezTo>
                    <a:cubicBezTo>
                      <a:pt x="7939" y="1237"/>
                      <a:pt x="7782" y="796"/>
                      <a:pt x="7561" y="292"/>
                    </a:cubicBezTo>
                    <a:cubicBezTo>
                      <a:pt x="7493" y="178"/>
                      <a:pt x="7375" y="97"/>
                      <a:pt x="7243" y="97"/>
                    </a:cubicBezTo>
                    <a:cubicBezTo>
                      <a:pt x="7193" y="97"/>
                      <a:pt x="7141" y="108"/>
                      <a:pt x="7089" y="134"/>
                    </a:cubicBezTo>
                    <a:cubicBezTo>
                      <a:pt x="6931" y="197"/>
                      <a:pt x="6837" y="386"/>
                      <a:pt x="6931" y="607"/>
                    </a:cubicBezTo>
                    <a:cubicBezTo>
                      <a:pt x="7089" y="954"/>
                      <a:pt x="7215" y="1237"/>
                      <a:pt x="7152" y="1552"/>
                    </a:cubicBezTo>
                    <a:cubicBezTo>
                      <a:pt x="6900" y="1458"/>
                      <a:pt x="6616" y="1426"/>
                      <a:pt x="6301" y="1395"/>
                    </a:cubicBezTo>
                    <a:cubicBezTo>
                      <a:pt x="6206" y="828"/>
                      <a:pt x="5891" y="481"/>
                      <a:pt x="5545" y="71"/>
                    </a:cubicBezTo>
                    <a:cubicBezTo>
                      <a:pt x="5482" y="24"/>
                      <a:pt x="5395" y="1"/>
                      <a:pt x="5309" y="1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557;p47">
                <a:extLst>
                  <a:ext uri="{FF2B5EF4-FFF2-40B4-BE49-F238E27FC236}">
                    <a16:creationId xmlns:a16="http://schemas.microsoft.com/office/drawing/2014/main" id="{FED24F90-7823-97F3-C49E-A0DF03892CF4}"/>
                  </a:ext>
                </a:extLst>
              </p:cNvPr>
              <p:cNvSpPr/>
              <p:nvPr/>
            </p:nvSpPr>
            <p:spPr>
              <a:xfrm>
                <a:off x="-22740025" y="3217825"/>
                <a:ext cx="52000" cy="51225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2049" extrusionOk="0">
                    <a:moveTo>
                      <a:pt x="1040" y="0"/>
                    </a:moveTo>
                    <a:cubicBezTo>
                      <a:pt x="441" y="0"/>
                      <a:pt x="0" y="473"/>
                      <a:pt x="0" y="1009"/>
                    </a:cubicBezTo>
                    <a:cubicBezTo>
                      <a:pt x="0" y="1607"/>
                      <a:pt x="473" y="2048"/>
                      <a:pt x="1040" y="2048"/>
                    </a:cubicBezTo>
                    <a:cubicBezTo>
                      <a:pt x="1607" y="2048"/>
                      <a:pt x="2048" y="1576"/>
                      <a:pt x="2048" y="1009"/>
                    </a:cubicBezTo>
                    <a:cubicBezTo>
                      <a:pt x="2080" y="473"/>
                      <a:pt x="1607" y="0"/>
                      <a:pt x="1040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558;p47">
                <a:extLst>
                  <a:ext uri="{FF2B5EF4-FFF2-40B4-BE49-F238E27FC236}">
                    <a16:creationId xmlns:a16="http://schemas.microsoft.com/office/drawing/2014/main" id="{D898F1C6-23A6-A8D3-B7D0-AFF156DE9106}"/>
                  </a:ext>
                </a:extLst>
              </p:cNvPr>
              <p:cNvSpPr/>
              <p:nvPr/>
            </p:nvSpPr>
            <p:spPr>
              <a:xfrm>
                <a:off x="-22705375" y="3321800"/>
                <a:ext cx="1735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5" extrusionOk="0">
                    <a:moveTo>
                      <a:pt x="347" y="0"/>
                    </a:moveTo>
                    <a:cubicBezTo>
                      <a:pt x="158" y="0"/>
                      <a:pt x="1" y="158"/>
                      <a:pt x="1" y="347"/>
                    </a:cubicBezTo>
                    <a:cubicBezTo>
                      <a:pt x="1" y="567"/>
                      <a:pt x="158" y="725"/>
                      <a:pt x="347" y="725"/>
                    </a:cubicBezTo>
                    <a:cubicBezTo>
                      <a:pt x="536" y="725"/>
                      <a:pt x="694" y="567"/>
                      <a:pt x="694" y="347"/>
                    </a:cubicBezTo>
                    <a:cubicBezTo>
                      <a:pt x="694" y="158"/>
                      <a:pt x="536" y="0"/>
                      <a:pt x="347" y="0"/>
                    </a:cubicBezTo>
                    <a:close/>
                  </a:path>
                </a:pathLst>
              </a:custGeom>
              <a:grp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748F72D1-17D8-459E-4C83-2B4C6DAE85BD}"/>
              </a:ext>
            </a:extLst>
          </p:cNvPr>
          <p:cNvGrpSpPr/>
          <p:nvPr/>
        </p:nvGrpSpPr>
        <p:grpSpPr>
          <a:xfrm>
            <a:off x="2631396" y="5691459"/>
            <a:ext cx="822767" cy="822767"/>
            <a:chOff x="2631396" y="5691459"/>
            <a:chExt cx="822767" cy="822767"/>
          </a:xfrm>
        </p:grpSpPr>
        <p:sp>
          <p:nvSpPr>
            <p:cNvPr id="20" name="Google Shape;535;p47">
              <a:extLst>
                <a:ext uri="{FF2B5EF4-FFF2-40B4-BE49-F238E27FC236}">
                  <a16:creationId xmlns:a16="http://schemas.microsoft.com/office/drawing/2014/main" id="{62B047FE-690F-A287-3EEC-5B5B6F4D94D8}"/>
                </a:ext>
              </a:extLst>
            </p:cNvPr>
            <p:cNvSpPr/>
            <p:nvPr/>
          </p:nvSpPr>
          <p:spPr>
            <a:xfrm>
              <a:off x="2631396" y="5691459"/>
              <a:ext cx="822767" cy="822767"/>
            </a:xfrm>
            <a:prstGeom prst="ellipse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6" name="Google Shape;559;p47">
              <a:extLst>
                <a:ext uri="{FF2B5EF4-FFF2-40B4-BE49-F238E27FC236}">
                  <a16:creationId xmlns:a16="http://schemas.microsoft.com/office/drawing/2014/main" id="{CC0BED1C-50AC-2152-8686-A7D66036871D}"/>
                </a:ext>
              </a:extLst>
            </p:cNvPr>
            <p:cNvGrpSpPr/>
            <p:nvPr/>
          </p:nvGrpSpPr>
          <p:grpSpPr>
            <a:xfrm>
              <a:off x="2848796" y="5954971"/>
              <a:ext cx="434077" cy="295742"/>
              <a:chOff x="3758163" y="2999125"/>
              <a:chExt cx="373075" cy="254150"/>
            </a:xfrm>
            <a:solidFill>
              <a:srgbClr val="4ABDCF"/>
            </a:solidFill>
          </p:grpSpPr>
          <p:grpSp>
            <p:nvGrpSpPr>
              <p:cNvPr id="37" name="Google Shape;560;p47">
                <a:extLst>
                  <a:ext uri="{FF2B5EF4-FFF2-40B4-BE49-F238E27FC236}">
                    <a16:creationId xmlns:a16="http://schemas.microsoft.com/office/drawing/2014/main" id="{D05A59CE-B140-E5A9-E5A8-B94D3A7C8067}"/>
                  </a:ext>
                </a:extLst>
              </p:cNvPr>
              <p:cNvGrpSpPr/>
              <p:nvPr/>
            </p:nvGrpSpPr>
            <p:grpSpPr>
              <a:xfrm>
                <a:off x="3758163" y="2999125"/>
                <a:ext cx="373075" cy="254150"/>
                <a:chOff x="3758163" y="2999125"/>
                <a:chExt cx="373075" cy="254150"/>
              </a:xfrm>
              <a:grpFill/>
            </p:grpSpPr>
            <p:sp>
              <p:nvSpPr>
                <p:cNvPr id="40" name="Google Shape;561;p47">
                  <a:extLst>
                    <a:ext uri="{FF2B5EF4-FFF2-40B4-BE49-F238E27FC236}">
                      <a16:creationId xmlns:a16="http://schemas.microsoft.com/office/drawing/2014/main" id="{37CD0095-FB7C-FF04-9E70-EC46B7C107BC}"/>
                    </a:ext>
                  </a:extLst>
                </p:cNvPr>
                <p:cNvSpPr/>
                <p:nvPr/>
              </p:nvSpPr>
              <p:spPr>
                <a:xfrm>
                  <a:off x="3823738" y="2999125"/>
                  <a:ext cx="307500" cy="110700"/>
                </a:xfrm>
                <a:prstGeom prst="roundRect">
                  <a:avLst>
                    <a:gd name="adj" fmla="val 50000"/>
                  </a:avLst>
                </a:prstGeom>
                <a:grpFill/>
                <a:ln w="9525" cap="flat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Archivo"/>
                    <a:ea typeface="Archivo"/>
                    <a:cs typeface="Archivo"/>
                    <a:sym typeface="Archivo"/>
                  </a:endParaRPr>
                </a:p>
              </p:txBody>
            </p:sp>
            <p:sp>
              <p:nvSpPr>
                <p:cNvPr id="41" name="Google Shape;562;p47">
                  <a:extLst>
                    <a:ext uri="{FF2B5EF4-FFF2-40B4-BE49-F238E27FC236}">
                      <a16:creationId xmlns:a16="http://schemas.microsoft.com/office/drawing/2014/main" id="{8059F789-08BA-BE64-8A15-E0FB061B89E1}"/>
                    </a:ext>
                  </a:extLst>
                </p:cNvPr>
                <p:cNvSpPr/>
                <p:nvPr/>
              </p:nvSpPr>
              <p:spPr>
                <a:xfrm>
                  <a:off x="3758163" y="3142575"/>
                  <a:ext cx="307500" cy="110700"/>
                </a:xfrm>
                <a:prstGeom prst="roundRect">
                  <a:avLst>
                    <a:gd name="adj" fmla="val 50000"/>
                  </a:avLst>
                </a:prstGeom>
                <a:grpFill/>
                <a:ln w="9525" cap="flat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ctr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latin typeface="Archivo"/>
                    <a:ea typeface="Archivo"/>
                    <a:cs typeface="Archivo"/>
                    <a:sym typeface="Archivo"/>
                  </a:endParaRPr>
                </a:p>
              </p:txBody>
            </p:sp>
          </p:grpSp>
          <p:sp>
            <p:nvSpPr>
              <p:cNvPr id="38" name="Google Shape;563;p47">
                <a:extLst>
                  <a:ext uri="{FF2B5EF4-FFF2-40B4-BE49-F238E27FC236}">
                    <a16:creationId xmlns:a16="http://schemas.microsoft.com/office/drawing/2014/main" id="{927D64C7-7141-1CD7-FD45-23C083D78FEF}"/>
                  </a:ext>
                </a:extLst>
              </p:cNvPr>
              <p:cNvSpPr/>
              <p:nvPr/>
            </p:nvSpPr>
            <p:spPr>
              <a:xfrm>
                <a:off x="3898950" y="3027350"/>
                <a:ext cx="36300" cy="36300"/>
              </a:xfrm>
              <a:prstGeom prst="ellipse">
                <a:avLst/>
              </a:prstGeom>
              <a:grp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39" name="Google Shape;564;p47">
                <a:extLst>
                  <a:ext uri="{FF2B5EF4-FFF2-40B4-BE49-F238E27FC236}">
                    <a16:creationId xmlns:a16="http://schemas.microsoft.com/office/drawing/2014/main" id="{55200CF0-E280-5C64-E971-4A9D581737FD}"/>
                  </a:ext>
                </a:extLst>
              </p:cNvPr>
              <p:cNvSpPr/>
              <p:nvPr/>
            </p:nvSpPr>
            <p:spPr>
              <a:xfrm>
                <a:off x="3980525" y="3181525"/>
                <a:ext cx="36300" cy="36300"/>
              </a:xfrm>
              <a:prstGeom prst="ellipse">
                <a:avLst/>
              </a:prstGeom>
              <a:grp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495203F6-5860-8ABE-C477-CF7CFB898B03}"/>
              </a:ext>
            </a:extLst>
          </p:cNvPr>
          <p:cNvGrpSpPr/>
          <p:nvPr/>
        </p:nvGrpSpPr>
        <p:grpSpPr>
          <a:xfrm>
            <a:off x="1295969" y="2233323"/>
            <a:ext cx="1358346" cy="3869661"/>
            <a:chOff x="1295969" y="2233323"/>
            <a:chExt cx="1358346" cy="3869661"/>
          </a:xfrm>
        </p:grpSpPr>
        <p:cxnSp>
          <p:nvCxnSpPr>
            <p:cNvPr id="18" name="Google Shape;531;p47">
              <a:extLst>
                <a:ext uri="{FF2B5EF4-FFF2-40B4-BE49-F238E27FC236}">
                  <a16:creationId xmlns:a16="http://schemas.microsoft.com/office/drawing/2014/main" id="{857C4455-C383-FF88-6724-2E831AFEC53D}"/>
                </a:ext>
              </a:extLst>
            </p:cNvPr>
            <p:cNvCxnSpPr>
              <a:cxnSpLocks/>
              <a:stCxn id="44" idx="0"/>
              <a:endCxn id="23" idx="2"/>
            </p:cNvCxnSpPr>
            <p:nvPr/>
          </p:nvCxnSpPr>
          <p:spPr>
            <a:xfrm rot="16200000">
              <a:off x="1368716" y="2160577"/>
              <a:ext cx="1190081" cy="1335573"/>
            </a:xfrm>
            <a:prstGeom prst="bentConnector2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" name="Google Shape;534;p47">
              <a:extLst>
                <a:ext uri="{FF2B5EF4-FFF2-40B4-BE49-F238E27FC236}">
                  <a16:creationId xmlns:a16="http://schemas.microsoft.com/office/drawing/2014/main" id="{1DA2464D-2412-4486-16C2-F2451420FB7C}"/>
                </a:ext>
              </a:extLst>
            </p:cNvPr>
            <p:cNvCxnSpPr>
              <a:stCxn id="44" idx="4"/>
              <a:endCxn id="20" idx="2"/>
            </p:cNvCxnSpPr>
            <p:nvPr/>
          </p:nvCxnSpPr>
          <p:spPr>
            <a:xfrm rot="16200000" flipH="1">
              <a:off x="1375463" y="4846904"/>
              <a:ext cx="1176586" cy="1335573"/>
            </a:xfrm>
            <a:prstGeom prst="bentConnector2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" name="Google Shape;565;p47">
              <a:extLst>
                <a:ext uri="{FF2B5EF4-FFF2-40B4-BE49-F238E27FC236}">
                  <a16:creationId xmlns:a16="http://schemas.microsoft.com/office/drawing/2014/main" id="{31E246A8-14CD-0C71-9A16-2C1334B1F642}"/>
                </a:ext>
              </a:extLst>
            </p:cNvPr>
            <p:cNvCxnSpPr>
              <a:stCxn id="44" idx="6"/>
              <a:endCxn id="22" idx="2"/>
            </p:cNvCxnSpPr>
            <p:nvPr/>
          </p:nvCxnSpPr>
          <p:spPr>
            <a:xfrm rot="10800000" flipH="1">
              <a:off x="2047467" y="3525881"/>
              <a:ext cx="606848" cy="649020"/>
            </a:xfrm>
            <a:prstGeom prst="bentConnector3">
              <a:avLst>
                <a:gd name="adj1" fmla="val 50011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" name="Google Shape;566;p47">
              <a:extLst>
                <a:ext uri="{FF2B5EF4-FFF2-40B4-BE49-F238E27FC236}">
                  <a16:creationId xmlns:a16="http://schemas.microsoft.com/office/drawing/2014/main" id="{84DB6525-7F62-04A0-B3E9-43E787BA292D}"/>
                </a:ext>
              </a:extLst>
            </p:cNvPr>
            <p:cNvCxnSpPr>
              <a:stCxn id="44" idx="6"/>
              <a:endCxn id="21" idx="2"/>
            </p:cNvCxnSpPr>
            <p:nvPr/>
          </p:nvCxnSpPr>
          <p:spPr>
            <a:xfrm>
              <a:off x="2047467" y="4174901"/>
              <a:ext cx="606848" cy="640586"/>
            </a:xfrm>
            <a:prstGeom prst="bentConnector3">
              <a:avLst>
                <a:gd name="adj1" fmla="val 50013"/>
              </a:avLst>
            </a:pr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pic>
        <p:nvPicPr>
          <p:cNvPr id="44" name="Google Shape;532;p47">
            <a:extLst>
              <a:ext uri="{FF2B5EF4-FFF2-40B4-BE49-F238E27FC236}">
                <a16:creationId xmlns:a16="http://schemas.microsoft.com/office/drawing/2014/main" id="{EFA826FE-6F3D-1A93-0A98-2D6E6BA6E55D}"/>
              </a:ext>
            </a:extLst>
          </p:cNvPr>
          <p:cNvPicPr preferRelativeResize="0"/>
          <p:nvPr/>
        </p:nvPicPr>
        <p:blipFill rotWithShape="1">
          <a:blip r:embed="rId12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473" y="3423404"/>
            <a:ext cx="1502994" cy="1502994"/>
          </a:xfrm>
          <a:prstGeom prst="ellipse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5B65B512-8DBB-42B7-C3E5-9822EF46094E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8FA669D-EDFC-C97B-655A-C3A69EB6F450}"/>
              </a:ext>
            </a:extLst>
          </p:cNvPr>
          <p:cNvSpPr txBox="1"/>
          <p:nvPr/>
        </p:nvSpPr>
        <p:spPr>
          <a:xfrm>
            <a:off x="3431311" y="2059812"/>
            <a:ext cx="2151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E3C0D39-2E4B-BDA8-3890-451261CB2F77}"/>
              </a:ext>
            </a:extLst>
          </p:cNvPr>
          <p:cNvSpPr txBox="1"/>
          <p:nvPr/>
        </p:nvSpPr>
        <p:spPr>
          <a:xfrm>
            <a:off x="3431311" y="3341329"/>
            <a:ext cx="2151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733AF08-6C67-4B8C-3909-05791BD70208}"/>
              </a:ext>
            </a:extLst>
          </p:cNvPr>
          <p:cNvSpPr txBox="1"/>
          <p:nvPr/>
        </p:nvSpPr>
        <p:spPr>
          <a:xfrm>
            <a:off x="3431311" y="4661238"/>
            <a:ext cx="2151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80333A1-39C4-E032-2572-2F4E77398A7E}"/>
              </a:ext>
            </a:extLst>
          </p:cNvPr>
          <p:cNvSpPr txBox="1"/>
          <p:nvPr/>
        </p:nvSpPr>
        <p:spPr>
          <a:xfrm>
            <a:off x="3431311" y="5971951"/>
            <a:ext cx="2151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29E68D6-C052-0FBA-F1C1-E376B40D021E}"/>
              </a:ext>
            </a:extLst>
          </p:cNvPr>
          <p:cNvSpPr txBox="1"/>
          <p:nvPr/>
        </p:nvSpPr>
        <p:spPr>
          <a:xfrm>
            <a:off x="6216782" y="2015175"/>
            <a:ext cx="5470864" cy="4393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/>
          </a:p>
          <a:p>
            <a:pPr algn="justLow" rtl="1">
              <a:lnSpc>
                <a:spcPct val="300000"/>
              </a:lnSpc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91246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EACDE5-132D-5F81-9D95-25ABF83AB8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2029DC1F-1240-9BCC-3A26-E97182DBB831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4813" y="1946275"/>
            <a:ext cx="3738562" cy="2995613"/>
          </a:xfrm>
        </p:spPr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04E28415-083E-A6B9-6E77-A9D0FAD8FAC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37038" y="1946275"/>
            <a:ext cx="3738562" cy="2995613"/>
          </a:xfrm>
        </p:spPr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0C773FC2-7CB5-FD90-02D6-464D5427F94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69263" y="1946275"/>
            <a:ext cx="3738562" cy="2995613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A8E551B-B6D1-1DE6-7D6E-9F8E93BD30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4473213" y="98825"/>
            <a:ext cx="210539" cy="21053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58FB51A-8BEA-5D15-7C75-A98CE15ABEB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A95BB1C-4E39-A4F0-2EF2-E8EB473C96B1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A1CDB-2068-6FD3-E776-F38BA3DF981C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3DDF4D-AA68-14C6-CA91-834C6A94EA19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6721C7-44FC-205D-2C76-07453A41CBE1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D065C6-483B-98E9-3AA6-1E43F0B303EC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FCE1D3-7E90-9CA6-B90B-890928CA7226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FACF2A7-AF34-B4E5-F19F-486E4165EF5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0941891-B526-7059-C36A-D66873C0606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FE50005-C198-832F-2A9D-7C4941543EB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7FA19D2-5A10-C000-5645-5C64819B14E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5014D94-FDCF-D27D-EBB6-8440417FB85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2FCEB56-5BED-D7A8-85BF-56449B8F74F2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4BC3F356-6815-1C2E-ABDC-512B571676A5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2E42A2-AC41-52C5-DFFC-DC800A6CDE26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D307990-A177-0D4B-7DCB-0F36996DF8D0}"/>
              </a:ext>
            </a:extLst>
          </p:cNvPr>
          <p:cNvSpPr/>
          <p:nvPr/>
        </p:nvSpPr>
        <p:spPr>
          <a:xfrm>
            <a:off x="404814" y="5009927"/>
            <a:ext cx="3738561" cy="524803"/>
          </a:xfrm>
          <a:prstGeom prst="roundRect">
            <a:avLst/>
          </a:prstGeom>
          <a:solidFill>
            <a:srgbClr val="90C682"/>
          </a:solidFill>
          <a:ln>
            <a:solidFill>
              <a:srgbClr val="4A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3E34CED-092F-9131-C794-825014D3DABC}"/>
              </a:ext>
            </a:extLst>
          </p:cNvPr>
          <p:cNvSpPr txBox="1"/>
          <p:nvPr/>
        </p:nvSpPr>
        <p:spPr>
          <a:xfrm>
            <a:off x="384197" y="5075732"/>
            <a:ext cx="3738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تصویر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2623FF20-98C0-1D9E-FE0B-DB569D6A74D5}"/>
              </a:ext>
            </a:extLst>
          </p:cNvPr>
          <p:cNvSpPr/>
          <p:nvPr/>
        </p:nvSpPr>
        <p:spPr>
          <a:xfrm>
            <a:off x="4232518" y="5009927"/>
            <a:ext cx="3738561" cy="524803"/>
          </a:xfrm>
          <a:prstGeom prst="roundRect">
            <a:avLst/>
          </a:prstGeom>
          <a:solidFill>
            <a:srgbClr val="90C682"/>
          </a:solidFill>
          <a:ln>
            <a:solidFill>
              <a:srgbClr val="4A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7E63DE-F989-3F03-9033-85EC74BFE82E}"/>
              </a:ext>
            </a:extLst>
          </p:cNvPr>
          <p:cNvSpPr txBox="1"/>
          <p:nvPr/>
        </p:nvSpPr>
        <p:spPr>
          <a:xfrm>
            <a:off x="4211901" y="5075732"/>
            <a:ext cx="3738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تصویر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63D6DCE-4A1E-B00B-F5FF-E3DA7C447F25}"/>
              </a:ext>
            </a:extLst>
          </p:cNvPr>
          <p:cNvSpPr/>
          <p:nvPr/>
        </p:nvSpPr>
        <p:spPr>
          <a:xfrm>
            <a:off x="8089858" y="5009927"/>
            <a:ext cx="3738561" cy="524803"/>
          </a:xfrm>
          <a:prstGeom prst="roundRect">
            <a:avLst/>
          </a:prstGeom>
          <a:solidFill>
            <a:srgbClr val="90C682"/>
          </a:solidFill>
          <a:ln>
            <a:solidFill>
              <a:srgbClr val="4A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FACE6F8-916F-8F15-E724-9241011927EE}"/>
              </a:ext>
            </a:extLst>
          </p:cNvPr>
          <p:cNvSpPr txBox="1"/>
          <p:nvPr/>
        </p:nvSpPr>
        <p:spPr>
          <a:xfrm>
            <a:off x="8069241" y="5075732"/>
            <a:ext cx="37385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 تصویر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493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8" grpId="0" animBg="1"/>
      <p:bldP spid="29" grpId="0"/>
      <p:bldP spid="30" grpId="0" animBg="1"/>
      <p:bldP spid="31" grpId="0"/>
      <p:bldP spid="32" grpId="0" animBg="1"/>
      <p:bldP spid="3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33B25DC-B180-B1EC-3419-E0C91B54D8C7}"/>
              </a:ext>
            </a:extLst>
          </p:cNvPr>
          <p:cNvSpPr txBox="1"/>
          <p:nvPr/>
        </p:nvSpPr>
        <p:spPr>
          <a:xfrm>
            <a:off x="287384" y="2767280"/>
            <a:ext cx="116651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0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8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63637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33B25DC-B180-B1EC-3419-E0C91B54D8C7}"/>
              </a:ext>
            </a:extLst>
          </p:cNvPr>
          <p:cNvSpPr txBox="1"/>
          <p:nvPr/>
        </p:nvSpPr>
        <p:spPr>
          <a:xfrm>
            <a:off x="287384" y="2767280"/>
            <a:ext cx="116651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0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8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219256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D070749-41F3-98B5-13E4-3683FEF7A6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2F4A5A-A38B-0599-3796-9AD51D41E7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2651137" y="98825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BFA2796-2ACD-9517-26A2-F296D90DD7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4E6FCE-C068-C059-D0BB-17F41AD61DB8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1D1A5B-52FA-CFA9-6534-A7B956BDB6AF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547DD1-7C13-986B-8E6C-E467B220FB79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3B5A40-85F4-A7CB-BD50-C525400E9C80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6BB7BF-CEEC-0C0E-B087-96078FC2F244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06234F-0CC5-4D89-7693-84A5D5D87A7F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271483A-DC60-B576-FC72-2C4DA2A9019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830B266-7FB7-6B42-E8B6-C4539C5D486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630C24-4486-9759-AE76-4F4CE2DF099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9C9F68D-ECBE-CB7A-7D8A-FBD330984E8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30CE2B-3A3F-0AA2-0F35-A64D3AB0E39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3642FAB-BA25-7227-7C66-9879D61EFB4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9F1D76A-8796-A855-F8A4-581AC1DE2632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A56483-7AB2-EDB7-8B97-2E842FF6B003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AF6273E-439F-42E9-2C6A-E9539AC03F45}"/>
              </a:ext>
            </a:extLst>
          </p:cNvPr>
          <p:cNvSpPr txBox="1"/>
          <p:nvPr/>
        </p:nvSpPr>
        <p:spPr>
          <a:xfrm>
            <a:off x="685835" y="2228057"/>
            <a:ext cx="10743464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781736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4FFB83-7912-A9D2-BE01-38C8721734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81043B2F-06D7-E7F5-E4FF-286B275E831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48D94321-8BA4-44B8-CA6A-05DF35F6D3F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6688AF05-B38D-F08F-17DD-1168FC34DB7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02736A2-6685-E807-5007-AC845BE4D5BA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7F5CDC-08EB-7CEA-8AA5-59AC0D9042C4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E22E8C-0538-000D-3A8F-02AFBD27916B}"/>
              </a:ext>
            </a:extLst>
          </p:cNvPr>
          <p:cNvSpPr txBox="1"/>
          <p:nvPr/>
        </p:nvSpPr>
        <p:spPr>
          <a:xfrm>
            <a:off x="833064" y="2030846"/>
            <a:ext cx="320880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36616E9-E818-DD45-FBDE-F44B098103D2}"/>
              </a:ext>
            </a:extLst>
          </p:cNvPr>
          <p:cNvSpPr txBox="1"/>
          <p:nvPr/>
        </p:nvSpPr>
        <p:spPr>
          <a:xfrm>
            <a:off x="4476490" y="4744887"/>
            <a:ext cx="320880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557DCEB-455F-EFC9-11DF-AB60001A8D62}"/>
              </a:ext>
            </a:extLst>
          </p:cNvPr>
          <p:cNvSpPr txBox="1"/>
          <p:nvPr/>
        </p:nvSpPr>
        <p:spPr>
          <a:xfrm>
            <a:off x="8150137" y="2030846"/>
            <a:ext cx="320880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675AB3-869C-615D-3748-6E833954FF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2651137" y="98825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37D19F9B-F17F-CFC5-77F9-6C3DDB8440F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E89D84C-C0D3-C0E6-1AA9-92E392648C6F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8B9457-A538-E2BF-D6E5-E60005248F10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78508A-E763-BB06-0793-F0A282AF807A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4212BA-0B90-AD6B-3288-C97C8F6FDF06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9909B48-CB52-45C4-CF23-BE8B37650871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1350FC-8324-192C-2942-EAE1E4A9AE5C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8526925-BE79-E3ED-50ED-CE139F9C0E2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D38CCDB-3E85-E1E3-D1D7-87B5C579DAA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BEFC307-1F4C-733E-4EC7-CB28BA28F72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18B9509-262E-625E-5643-8D466D8DB44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F8FE0C8-9A50-445B-FB76-BA5D99ABCA6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6E12B99-D655-1F9F-7E30-F429E429868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69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D070749-41F3-98B5-13E4-3683FEF7A6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2F4A5A-A38B-0599-3796-9AD51D41E7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2651137" y="98825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BFA2796-2ACD-9517-26A2-F296D90DD7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4E6FCE-C068-C059-D0BB-17F41AD61DB8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1D1A5B-52FA-CFA9-6534-A7B956BDB6AF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547DD1-7C13-986B-8E6C-E467B220FB79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3B5A40-85F4-A7CB-BD50-C525400E9C80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6BB7BF-CEEC-0C0E-B087-96078FC2F244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06234F-0CC5-4D89-7693-84A5D5D87A7F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271483A-DC60-B576-FC72-2C4DA2A9019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830B266-7FB7-6B42-E8B6-C4539C5D486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630C24-4486-9759-AE76-4F4CE2DF099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9C9F68D-ECBE-CB7A-7D8A-FBD330984E8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30CE2B-3A3F-0AA2-0F35-A64D3AB0E39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3642FAB-BA25-7227-7C66-9879D61EFB4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9F1D76A-8796-A855-F8A4-581AC1DE2632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7DA690D3-7817-AD94-446B-A26FA5052D2C}"/>
              </a:ext>
            </a:extLst>
          </p:cNvPr>
          <p:cNvGrpSpPr/>
          <p:nvPr/>
        </p:nvGrpSpPr>
        <p:grpSpPr>
          <a:xfrm>
            <a:off x="6321588" y="2576162"/>
            <a:ext cx="4150800" cy="3386050"/>
            <a:chOff x="6321588" y="2576162"/>
            <a:chExt cx="4150800" cy="3386050"/>
          </a:xfrm>
        </p:grpSpPr>
        <p:grpSp>
          <p:nvGrpSpPr>
            <p:cNvPr id="17" name="Google Shape;891;p27">
              <a:extLst>
                <a:ext uri="{FF2B5EF4-FFF2-40B4-BE49-F238E27FC236}">
                  <a16:creationId xmlns:a16="http://schemas.microsoft.com/office/drawing/2014/main" id="{844C7C8B-8481-2D0D-6B59-B4832489738A}"/>
                </a:ext>
              </a:extLst>
            </p:cNvPr>
            <p:cNvGrpSpPr/>
            <p:nvPr/>
          </p:nvGrpSpPr>
          <p:grpSpPr>
            <a:xfrm>
              <a:off x="6668709" y="2849235"/>
              <a:ext cx="2704726" cy="2407677"/>
              <a:chOff x="5056171" y="1563373"/>
              <a:chExt cx="2704726" cy="2407677"/>
            </a:xfrm>
          </p:grpSpPr>
          <p:grpSp>
            <p:nvGrpSpPr>
              <p:cNvPr id="19" name="Google Shape;892;p27">
                <a:extLst>
                  <a:ext uri="{FF2B5EF4-FFF2-40B4-BE49-F238E27FC236}">
                    <a16:creationId xmlns:a16="http://schemas.microsoft.com/office/drawing/2014/main" id="{FCF3FF0C-CA1E-429E-FFF9-E6B36D6E3592}"/>
                  </a:ext>
                </a:extLst>
              </p:cNvPr>
              <p:cNvGrpSpPr/>
              <p:nvPr/>
            </p:nvGrpSpPr>
            <p:grpSpPr>
              <a:xfrm>
                <a:off x="5056171" y="1563373"/>
                <a:ext cx="2704726" cy="2401378"/>
                <a:chOff x="1150121" y="1717073"/>
                <a:chExt cx="2704726" cy="2401378"/>
              </a:xfrm>
            </p:grpSpPr>
            <p:sp>
              <p:nvSpPr>
                <p:cNvPr id="26" name="Google Shape;893;p27">
                  <a:extLst>
                    <a:ext uri="{FF2B5EF4-FFF2-40B4-BE49-F238E27FC236}">
                      <a16:creationId xmlns:a16="http://schemas.microsoft.com/office/drawing/2014/main" id="{78A21153-CE5B-F470-974C-87E7F22F9883}"/>
                    </a:ext>
                  </a:extLst>
                </p:cNvPr>
                <p:cNvSpPr/>
                <p:nvPr/>
              </p:nvSpPr>
              <p:spPr>
                <a:xfrm rot="10800000">
                  <a:off x="1681891" y="3413232"/>
                  <a:ext cx="705220" cy="705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91" h="11791" extrusionOk="0">
                      <a:moveTo>
                        <a:pt x="11420" y="1"/>
                      </a:moveTo>
                      <a:lnTo>
                        <a:pt x="11344" y="9"/>
                      </a:lnTo>
                      <a:lnTo>
                        <a:pt x="11150" y="68"/>
                      </a:lnTo>
                      <a:lnTo>
                        <a:pt x="10965" y="127"/>
                      </a:lnTo>
                      <a:lnTo>
                        <a:pt x="10780" y="195"/>
                      </a:lnTo>
                      <a:lnTo>
                        <a:pt x="10611" y="270"/>
                      </a:lnTo>
                      <a:lnTo>
                        <a:pt x="10443" y="346"/>
                      </a:lnTo>
                      <a:lnTo>
                        <a:pt x="10282" y="431"/>
                      </a:lnTo>
                      <a:lnTo>
                        <a:pt x="10131" y="515"/>
                      </a:lnTo>
                      <a:lnTo>
                        <a:pt x="9987" y="608"/>
                      </a:lnTo>
                      <a:lnTo>
                        <a:pt x="9844" y="700"/>
                      </a:lnTo>
                      <a:lnTo>
                        <a:pt x="9718" y="801"/>
                      </a:lnTo>
                      <a:lnTo>
                        <a:pt x="9591" y="894"/>
                      </a:lnTo>
                      <a:lnTo>
                        <a:pt x="9465" y="1004"/>
                      </a:lnTo>
                      <a:lnTo>
                        <a:pt x="9355" y="1105"/>
                      </a:lnTo>
                      <a:lnTo>
                        <a:pt x="9246" y="1214"/>
                      </a:lnTo>
                      <a:lnTo>
                        <a:pt x="9136" y="1332"/>
                      </a:lnTo>
                      <a:lnTo>
                        <a:pt x="9035" y="1442"/>
                      </a:lnTo>
                      <a:lnTo>
                        <a:pt x="8850" y="1678"/>
                      </a:lnTo>
                      <a:lnTo>
                        <a:pt x="8673" y="1922"/>
                      </a:lnTo>
                      <a:lnTo>
                        <a:pt x="8521" y="2167"/>
                      </a:lnTo>
                      <a:lnTo>
                        <a:pt x="8369" y="2420"/>
                      </a:lnTo>
                      <a:lnTo>
                        <a:pt x="8235" y="2672"/>
                      </a:lnTo>
                      <a:lnTo>
                        <a:pt x="8108" y="2934"/>
                      </a:lnTo>
                      <a:lnTo>
                        <a:pt x="7864" y="3431"/>
                      </a:lnTo>
                      <a:lnTo>
                        <a:pt x="7645" y="3903"/>
                      </a:lnTo>
                      <a:lnTo>
                        <a:pt x="7527" y="4130"/>
                      </a:lnTo>
                      <a:lnTo>
                        <a:pt x="7409" y="4349"/>
                      </a:lnTo>
                      <a:lnTo>
                        <a:pt x="7282" y="4569"/>
                      </a:lnTo>
                      <a:lnTo>
                        <a:pt x="7156" y="4779"/>
                      </a:lnTo>
                      <a:lnTo>
                        <a:pt x="7013" y="4981"/>
                      </a:lnTo>
                      <a:lnTo>
                        <a:pt x="6861" y="5184"/>
                      </a:lnTo>
                      <a:lnTo>
                        <a:pt x="6692" y="5369"/>
                      </a:lnTo>
                      <a:lnTo>
                        <a:pt x="6515" y="5546"/>
                      </a:lnTo>
                      <a:lnTo>
                        <a:pt x="6322" y="5706"/>
                      </a:lnTo>
                      <a:lnTo>
                        <a:pt x="6212" y="5791"/>
                      </a:lnTo>
                      <a:lnTo>
                        <a:pt x="6102" y="5866"/>
                      </a:lnTo>
                      <a:lnTo>
                        <a:pt x="5993" y="5934"/>
                      </a:lnTo>
                      <a:lnTo>
                        <a:pt x="5875" y="6001"/>
                      </a:lnTo>
                      <a:lnTo>
                        <a:pt x="5748" y="6069"/>
                      </a:lnTo>
                      <a:lnTo>
                        <a:pt x="5622" y="6136"/>
                      </a:lnTo>
                      <a:lnTo>
                        <a:pt x="5487" y="6195"/>
                      </a:lnTo>
                      <a:lnTo>
                        <a:pt x="5344" y="6246"/>
                      </a:lnTo>
                      <a:lnTo>
                        <a:pt x="5192" y="6296"/>
                      </a:lnTo>
                      <a:lnTo>
                        <a:pt x="5041" y="6338"/>
                      </a:lnTo>
                      <a:lnTo>
                        <a:pt x="4687" y="6448"/>
                      </a:lnTo>
                      <a:lnTo>
                        <a:pt x="4349" y="6574"/>
                      </a:lnTo>
                      <a:lnTo>
                        <a:pt x="4029" y="6718"/>
                      </a:lnTo>
                      <a:lnTo>
                        <a:pt x="3717" y="6861"/>
                      </a:lnTo>
                      <a:lnTo>
                        <a:pt x="3431" y="7021"/>
                      </a:lnTo>
                      <a:lnTo>
                        <a:pt x="3153" y="7198"/>
                      </a:lnTo>
                      <a:lnTo>
                        <a:pt x="2883" y="7375"/>
                      </a:lnTo>
                      <a:lnTo>
                        <a:pt x="2639" y="7560"/>
                      </a:lnTo>
                      <a:lnTo>
                        <a:pt x="2403" y="7754"/>
                      </a:lnTo>
                      <a:lnTo>
                        <a:pt x="2175" y="7956"/>
                      </a:lnTo>
                      <a:lnTo>
                        <a:pt x="1964" y="8159"/>
                      </a:lnTo>
                      <a:lnTo>
                        <a:pt x="1771" y="8361"/>
                      </a:lnTo>
                      <a:lnTo>
                        <a:pt x="1585" y="8572"/>
                      </a:lnTo>
                      <a:lnTo>
                        <a:pt x="1408" y="8774"/>
                      </a:lnTo>
                      <a:lnTo>
                        <a:pt x="1248" y="8985"/>
                      </a:lnTo>
                      <a:lnTo>
                        <a:pt x="1096" y="9187"/>
                      </a:lnTo>
                      <a:lnTo>
                        <a:pt x="962" y="9397"/>
                      </a:lnTo>
                      <a:lnTo>
                        <a:pt x="835" y="9591"/>
                      </a:lnTo>
                      <a:lnTo>
                        <a:pt x="717" y="9785"/>
                      </a:lnTo>
                      <a:lnTo>
                        <a:pt x="608" y="9979"/>
                      </a:lnTo>
                      <a:lnTo>
                        <a:pt x="422" y="10333"/>
                      </a:lnTo>
                      <a:lnTo>
                        <a:pt x="279" y="10645"/>
                      </a:lnTo>
                      <a:lnTo>
                        <a:pt x="169" y="10914"/>
                      </a:lnTo>
                      <a:lnTo>
                        <a:pt x="85" y="11125"/>
                      </a:lnTo>
                      <a:lnTo>
                        <a:pt x="18" y="11336"/>
                      </a:lnTo>
                      <a:lnTo>
                        <a:pt x="1" y="11412"/>
                      </a:lnTo>
                      <a:lnTo>
                        <a:pt x="1" y="11479"/>
                      </a:lnTo>
                      <a:lnTo>
                        <a:pt x="18" y="11546"/>
                      </a:lnTo>
                      <a:lnTo>
                        <a:pt x="43" y="11605"/>
                      </a:lnTo>
                      <a:lnTo>
                        <a:pt x="85" y="11664"/>
                      </a:lnTo>
                      <a:lnTo>
                        <a:pt x="136" y="11715"/>
                      </a:lnTo>
                      <a:lnTo>
                        <a:pt x="195" y="11749"/>
                      </a:lnTo>
                      <a:lnTo>
                        <a:pt x="254" y="11774"/>
                      </a:lnTo>
                      <a:lnTo>
                        <a:pt x="304" y="11791"/>
                      </a:lnTo>
                      <a:lnTo>
                        <a:pt x="355" y="11791"/>
                      </a:lnTo>
                      <a:lnTo>
                        <a:pt x="414" y="11782"/>
                      </a:lnTo>
                      <a:lnTo>
                        <a:pt x="464" y="11774"/>
                      </a:lnTo>
                      <a:lnTo>
                        <a:pt x="515" y="11749"/>
                      </a:lnTo>
                      <a:lnTo>
                        <a:pt x="566" y="11723"/>
                      </a:lnTo>
                      <a:lnTo>
                        <a:pt x="608" y="11681"/>
                      </a:lnTo>
                      <a:lnTo>
                        <a:pt x="641" y="11639"/>
                      </a:lnTo>
                      <a:lnTo>
                        <a:pt x="675" y="11589"/>
                      </a:lnTo>
                      <a:lnTo>
                        <a:pt x="692" y="11538"/>
                      </a:lnTo>
                      <a:lnTo>
                        <a:pt x="751" y="11370"/>
                      </a:lnTo>
                      <a:lnTo>
                        <a:pt x="818" y="11193"/>
                      </a:lnTo>
                      <a:lnTo>
                        <a:pt x="919" y="10957"/>
                      </a:lnTo>
                      <a:lnTo>
                        <a:pt x="1054" y="10670"/>
                      </a:lnTo>
                      <a:lnTo>
                        <a:pt x="1214" y="10350"/>
                      </a:lnTo>
                      <a:lnTo>
                        <a:pt x="1316" y="10181"/>
                      </a:lnTo>
                      <a:lnTo>
                        <a:pt x="1417" y="10004"/>
                      </a:lnTo>
                      <a:lnTo>
                        <a:pt x="1535" y="9819"/>
                      </a:lnTo>
                      <a:lnTo>
                        <a:pt x="1661" y="9633"/>
                      </a:lnTo>
                      <a:lnTo>
                        <a:pt x="1796" y="9448"/>
                      </a:lnTo>
                      <a:lnTo>
                        <a:pt x="1948" y="9254"/>
                      </a:lnTo>
                      <a:lnTo>
                        <a:pt x="2099" y="9060"/>
                      </a:lnTo>
                      <a:lnTo>
                        <a:pt x="2268" y="8875"/>
                      </a:lnTo>
                      <a:lnTo>
                        <a:pt x="2445" y="8681"/>
                      </a:lnTo>
                      <a:lnTo>
                        <a:pt x="2639" y="8496"/>
                      </a:lnTo>
                      <a:lnTo>
                        <a:pt x="2841" y="8319"/>
                      </a:lnTo>
                      <a:lnTo>
                        <a:pt x="3060" y="8133"/>
                      </a:lnTo>
                      <a:lnTo>
                        <a:pt x="3279" y="7965"/>
                      </a:lnTo>
                      <a:lnTo>
                        <a:pt x="3524" y="7805"/>
                      </a:lnTo>
                      <a:lnTo>
                        <a:pt x="3776" y="7645"/>
                      </a:lnTo>
                      <a:lnTo>
                        <a:pt x="4038" y="7493"/>
                      </a:lnTo>
                      <a:lnTo>
                        <a:pt x="4316" y="7358"/>
                      </a:lnTo>
                      <a:lnTo>
                        <a:pt x="4611" y="7232"/>
                      </a:lnTo>
                      <a:lnTo>
                        <a:pt x="4914" y="7122"/>
                      </a:lnTo>
                      <a:lnTo>
                        <a:pt x="5234" y="7021"/>
                      </a:lnTo>
                      <a:lnTo>
                        <a:pt x="5420" y="6970"/>
                      </a:lnTo>
                      <a:lnTo>
                        <a:pt x="5588" y="6911"/>
                      </a:lnTo>
                      <a:lnTo>
                        <a:pt x="5757" y="6844"/>
                      </a:lnTo>
                      <a:lnTo>
                        <a:pt x="5917" y="6777"/>
                      </a:lnTo>
                      <a:lnTo>
                        <a:pt x="6069" y="6701"/>
                      </a:lnTo>
                      <a:lnTo>
                        <a:pt x="6220" y="6625"/>
                      </a:lnTo>
                      <a:lnTo>
                        <a:pt x="6355" y="6541"/>
                      </a:lnTo>
                      <a:lnTo>
                        <a:pt x="6490" y="6456"/>
                      </a:lnTo>
                      <a:lnTo>
                        <a:pt x="6625" y="6372"/>
                      </a:lnTo>
                      <a:lnTo>
                        <a:pt x="6743" y="6279"/>
                      </a:lnTo>
                      <a:lnTo>
                        <a:pt x="6861" y="6187"/>
                      </a:lnTo>
                      <a:lnTo>
                        <a:pt x="6970" y="6085"/>
                      </a:lnTo>
                      <a:lnTo>
                        <a:pt x="7080" y="5984"/>
                      </a:lnTo>
                      <a:lnTo>
                        <a:pt x="7181" y="5883"/>
                      </a:lnTo>
                      <a:lnTo>
                        <a:pt x="7375" y="5673"/>
                      </a:lnTo>
                      <a:lnTo>
                        <a:pt x="7552" y="5445"/>
                      </a:lnTo>
                      <a:lnTo>
                        <a:pt x="7712" y="5217"/>
                      </a:lnTo>
                      <a:lnTo>
                        <a:pt x="7864" y="4981"/>
                      </a:lnTo>
                      <a:lnTo>
                        <a:pt x="8007" y="4737"/>
                      </a:lnTo>
                      <a:lnTo>
                        <a:pt x="8133" y="4484"/>
                      </a:lnTo>
                      <a:lnTo>
                        <a:pt x="8260" y="4240"/>
                      </a:lnTo>
                      <a:lnTo>
                        <a:pt x="8504" y="3734"/>
                      </a:lnTo>
                      <a:lnTo>
                        <a:pt x="8732" y="3254"/>
                      </a:lnTo>
                      <a:lnTo>
                        <a:pt x="8858" y="3009"/>
                      </a:lnTo>
                      <a:lnTo>
                        <a:pt x="8976" y="2782"/>
                      </a:lnTo>
                      <a:lnTo>
                        <a:pt x="9111" y="2554"/>
                      </a:lnTo>
                      <a:lnTo>
                        <a:pt x="9254" y="2327"/>
                      </a:lnTo>
                      <a:lnTo>
                        <a:pt x="9398" y="2116"/>
                      </a:lnTo>
                      <a:lnTo>
                        <a:pt x="9566" y="1914"/>
                      </a:lnTo>
                      <a:lnTo>
                        <a:pt x="9743" y="1720"/>
                      </a:lnTo>
                      <a:lnTo>
                        <a:pt x="9937" y="1535"/>
                      </a:lnTo>
                      <a:lnTo>
                        <a:pt x="10038" y="1442"/>
                      </a:lnTo>
                      <a:lnTo>
                        <a:pt x="10148" y="1358"/>
                      </a:lnTo>
                      <a:lnTo>
                        <a:pt x="10257" y="1273"/>
                      </a:lnTo>
                      <a:lnTo>
                        <a:pt x="10375" y="1198"/>
                      </a:lnTo>
                      <a:lnTo>
                        <a:pt x="10502" y="1122"/>
                      </a:lnTo>
                      <a:lnTo>
                        <a:pt x="10628" y="1046"/>
                      </a:lnTo>
                      <a:lnTo>
                        <a:pt x="10763" y="978"/>
                      </a:lnTo>
                      <a:lnTo>
                        <a:pt x="10906" y="911"/>
                      </a:lnTo>
                      <a:lnTo>
                        <a:pt x="11049" y="852"/>
                      </a:lnTo>
                      <a:lnTo>
                        <a:pt x="11209" y="793"/>
                      </a:lnTo>
                      <a:lnTo>
                        <a:pt x="11370" y="742"/>
                      </a:lnTo>
                      <a:lnTo>
                        <a:pt x="11538" y="692"/>
                      </a:lnTo>
                      <a:lnTo>
                        <a:pt x="11606" y="667"/>
                      </a:lnTo>
                      <a:lnTo>
                        <a:pt x="11656" y="624"/>
                      </a:lnTo>
                      <a:lnTo>
                        <a:pt x="11707" y="582"/>
                      </a:lnTo>
                      <a:lnTo>
                        <a:pt x="11749" y="523"/>
                      </a:lnTo>
                      <a:lnTo>
                        <a:pt x="11774" y="464"/>
                      </a:lnTo>
                      <a:lnTo>
                        <a:pt x="11791" y="397"/>
                      </a:lnTo>
                      <a:lnTo>
                        <a:pt x="11791" y="329"/>
                      </a:lnTo>
                      <a:lnTo>
                        <a:pt x="11783" y="254"/>
                      </a:lnTo>
                      <a:lnTo>
                        <a:pt x="11757" y="186"/>
                      </a:lnTo>
                      <a:lnTo>
                        <a:pt x="11715" y="127"/>
                      </a:lnTo>
                      <a:lnTo>
                        <a:pt x="11673" y="85"/>
                      </a:lnTo>
                      <a:lnTo>
                        <a:pt x="11614" y="43"/>
                      </a:lnTo>
                      <a:lnTo>
                        <a:pt x="11555" y="18"/>
                      </a:lnTo>
                      <a:lnTo>
                        <a:pt x="1148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" name="Google Shape;894;p27">
                  <a:extLst>
                    <a:ext uri="{FF2B5EF4-FFF2-40B4-BE49-F238E27FC236}">
                      <a16:creationId xmlns:a16="http://schemas.microsoft.com/office/drawing/2014/main" id="{1AFD29D8-78C8-B727-2A12-566CA15861EF}"/>
                    </a:ext>
                  </a:extLst>
                </p:cNvPr>
                <p:cNvSpPr/>
                <p:nvPr/>
              </p:nvSpPr>
              <p:spPr>
                <a:xfrm rot="10800000">
                  <a:off x="1564903" y="3079012"/>
                  <a:ext cx="772267" cy="6311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12" h="10552" extrusionOk="0">
                      <a:moveTo>
                        <a:pt x="346" y="0"/>
                      </a:moveTo>
                      <a:lnTo>
                        <a:pt x="278" y="9"/>
                      </a:lnTo>
                      <a:lnTo>
                        <a:pt x="211" y="34"/>
                      </a:lnTo>
                      <a:lnTo>
                        <a:pt x="152" y="68"/>
                      </a:lnTo>
                      <a:lnTo>
                        <a:pt x="101" y="110"/>
                      </a:lnTo>
                      <a:lnTo>
                        <a:pt x="59" y="160"/>
                      </a:lnTo>
                      <a:lnTo>
                        <a:pt x="25" y="228"/>
                      </a:lnTo>
                      <a:lnTo>
                        <a:pt x="9" y="295"/>
                      </a:lnTo>
                      <a:lnTo>
                        <a:pt x="0" y="362"/>
                      </a:lnTo>
                      <a:lnTo>
                        <a:pt x="9" y="430"/>
                      </a:lnTo>
                      <a:lnTo>
                        <a:pt x="34" y="497"/>
                      </a:lnTo>
                      <a:lnTo>
                        <a:pt x="68" y="556"/>
                      </a:lnTo>
                      <a:lnTo>
                        <a:pt x="110" y="607"/>
                      </a:lnTo>
                      <a:lnTo>
                        <a:pt x="160" y="649"/>
                      </a:lnTo>
                      <a:lnTo>
                        <a:pt x="228" y="683"/>
                      </a:lnTo>
                      <a:lnTo>
                        <a:pt x="295" y="700"/>
                      </a:lnTo>
                      <a:lnTo>
                        <a:pt x="464" y="742"/>
                      </a:lnTo>
                      <a:lnTo>
                        <a:pt x="649" y="792"/>
                      </a:lnTo>
                      <a:lnTo>
                        <a:pt x="894" y="860"/>
                      </a:lnTo>
                      <a:lnTo>
                        <a:pt x="1188" y="961"/>
                      </a:lnTo>
                      <a:lnTo>
                        <a:pt x="1526" y="1096"/>
                      </a:lnTo>
                      <a:lnTo>
                        <a:pt x="1711" y="1172"/>
                      </a:lnTo>
                      <a:lnTo>
                        <a:pt x="1896" y="1264"/>
                      </a:lnTo>
                      <a:lnTo>
                        <a:pt x="2090" y="1357"/>
                      </a:lnTo>
                      <a:lnTo>
                        <a:pt x="2284" y="1466"/>
                      </a:lnTo>
                      <a:lnTo>
                        <a:pt x="2486" y="1576"/>
                      </a:lnTo>
                      <a:lnTo>
                        <a:pt x="2697" y="1702"/>
                      </a:lnTo>
                      <a:lnTo>
                        <a:pt x="2899" y="1837"/>
                      </a:lnTo>
                      <a:lnTo>
                        <a:pt x="3110" y="1989"/>
                      </a:lnTo>
                      <a:lnTo>
                        <a:pt x="3312" y="2141"/>
                      </a:lnTo>
                      <a:lnTo>
                        <a:pt x="3523" y="2318"/>
                      </a:lnTo>
                      <a:lnTo>
                        <a:pt x="3725" y="2495"/>
                      </a:lnTo>
                      <a:lnTo>
                        <a:pt x="3927" y="2688"/>
                      </a:lnTo>
                      <a:lnTo>
                        <a:pt x="4121" y="2899"/>
                      </a:lnTo>
                      <a:lnTo>
                        <a:pt x="4307" y="3118"/>
                      </a:lnTo>
                      <a:lnTo>
                        <a:pt x="4492" y="3354"/>
                      </a:lnTo>
                      <a:lnTo>
                        <a:pt x="4669" y="3599"/>
                      </a:lnTo>
                      <a:lnTo>
                        <a:pt x="4829" y="3860"/>
                      </a:lnTo>
                      <a:lnTo>
                        <a:pt x="4989" y="4138"/>
                      </a:lnTo>
                      <a:lnTo>
                        <a:pt x="5133" y="4425"/>
                      </a:lnTo>
                      <a:lnTo>
                        <a:pt x="5267" y="4736"/>
                      </a:lnTo>
                      <a:lnTo>
                        <a:pt x="5335" y="4913"/>
                      </a:lnTo>
                      <a:lnTo>
                        <a:pt x="5419" y="5082"/>
                      </a:lnTo>
                      <a:lnTo>
                        <a:pt x="5495" y="5234"/>
                      </a:lnTo>
                      <a:lnTo>
                        <a:pt x="5579" y="5385"/>
                      </a:lnTo>
                      <a:lnTo>
                        <a:pt x="5672" y="5537"/>
                      </a:lnTo>
                      <a:lnTo>
                        <a:pt x="5765" y="5672"/>
                      </a:lnTo>
                      <a:lnTo>
                        <a:pt x="5857" y="5807"/>
                      </a:lnTo>
                      <a:lnTo>
                        <a:pt x="5958" y="5925"/>
                      </a:lnTo>
                      <a:lnTo>
                        <a:pt x="6060" y="6043"/>
                      </a:lnTo>
                      <a:lnTo>
                        <a:pt x="6161" y="6161"/>
                      </a:lnTo>
                      <a:lnTo>
                        <a:pt x="6270" y="6262"/>
                      </a:lnTo>
                      <a:lnTo>
                        <a:pt x="6380" y="6363"/>
                      </a:lnTo>
                      <a:lnTo>
                        <a:pt x="6489" y="6464"/>
                      </a:lnTo>
                      <a:lnTo>
                        <a:pt x="6599" y="6557"/>
                      </a:lnTo>
                      <a:lnTo>
                        <a:pt x="6835" y="6725"/>
                      </a:lnTo>
                      <a:lnTo>
                        <a:pt x="7079" y="6877"/>
                      </a:lnTo>
                      <a:lnTo>
                        <a:pt x="7324" y="7012"/>
                      </a:lnTo>
                      <a:lnTo>
                        <a:pt x="7577" y="7130"/>
                      </a:lnTo>
                      <a:lnTo>
                        <a:pt x="7829" y="7248"/>
                      </a:lnTo>
                      <a:lnTo>
                        <a:pt x="8091" y="7349"/>
                      </a:lnTo>
                      <a:lnTo>
                        <a:pt x="8352" y="7450"/>
                      </a:lnTo>
                      <a:lnTo>
                        <a:pt x="8883" y="7635"/>
                      </a:lnTo>
                      <a:lnTo>
                        <a:pt x="9388" y="7812"/>
                      </a:lnTo>
                      <a:lnTo>
                        <a:pt x="9633" y="7914"/>
                      </a:lnTo>
                      <a:lnTo>
                        <a:pt x="9886" y="8006"/>
                      </a:lnTo>
                      <a:lnTo>
                        <a:pt x="10122" y="8116"/>
                      </a:lnTo>
                      <a:lnTo>
                        <a:pt x="10358" y="8234"/>
                      </a:lnTo>
                      <a:lnTo>
                        <a:pt x="10585" y="8360"/>
                      </a:lnTo>
                      <a:lnTo>
                        <a:pt x="10804" y="8495"/>
                      </a:lnTo>
                      <a:lnTo>
                        <a:pt x="11023" y="8655"/>
                      </a:lnTo>
                      <a:lnTo>
                        <a:pt x="11226" y="8824"/>
                      </a:lnTo>
                      <a:lnTo>
                        <a:pt x="11327" y="8916"/>
                      </a:lnTo>
                      <a:lnTo>
                        <a:pt x="11419" y="9018"/>
                      </a:lnTo>
                      <a:lnTo>
                        <a:pt x="11512" y="9119"/>
                      </a:lnTo>
                      <a:lnTo>
                        <a:pt x="11605" y="9228"/>
                      </a:lnTo>
                      <a:lnTo>
                        <a:pt x="11698" y="9338"/>
                      </a:lnTo>
                      <a:lnTo>
                        <a:pt x="11782" y="9464"/>
                      </a:lnTo>
                      <a:lnTo>
                        <a:pt x="11866" y="9591"/>
                      </a:lnTo>
                      <a:lnTo>
                        <a:pt x="11942" y="9725"/>
                      </a:lnTo>
                      <a:lnTo>
                        <a:pt x="12018" y="9860"/>
                      </a:lnTo>
                      <a:lnTo>
                        <a:pt x="12094" y="10012"/>
                      </a:lnTo>
                      <a:lnTo>
                        <a:pt x="12161" y="10164"/>
                      </a:lnTo>
                      <a:lnTo>
                        <a:pt x="12229" y="10324"/>
                      </a:lnTo>
                      <a:lnTo>
                        <a:pt x="12254" y="10374"/>
                      </a:lnTo>
                      <a:lnTo>
                        <a:pt x="12287" y="10416"/>
                      </a:lnTo>
                      <a:lnTo>
                        <a:pt x="12321" y="10459"/>
                      </a:lnTo>
                      <a:lnTo>
                        <a:pt x="12363" y="10492"/>
                      </a:lnTo>
                      <a:lnTo>
                        <a:pt x="12405" y="10518"/>
                      </a:lnTo>
                      <a:lnTo>
                        <a:pt x="12456" y="10534"/>
                      </a:lnTo>
                      <a:lnTo>
                        <a:pt x="12507" y="10543"/>
                      </a:lnTo>
                      <a:lnTo>
                        <a:pt x="12557" y="10551"/>
                      </a:lnTo>
                      <a:lnTo>
                        <a:pt x="12625" y="10543"/>
                      </a:lnTo>
                      <a:lnTo>
                        <a:pt x="12692" y="10526"/>
                      </a:lnTo>
                      <a:lnTo>
                        <a:pt x="12751" y="10492"/>
                      </a:lnTo>
                      <a:lnTo>
                        <a:pt x="12810" y="10450"/>
                      </a:lnTo>
                      <a:lnTo>
                        <a:pt x="12852" y="10400"/>
                      </a:lnTo>
                      <a:lnTo>
                        <a:pt x="12886" y="10341"/>
                      </a:lnTo>
                      <a:lnTo>
                        <a:pt x="12903" y="10273"/>
                      </a:lnTo>
                      <a:lnTo>
                        <a:pt x="12911" y="10206"/>
                      </a:lnTo>
                      <a:lnTo>
                        <a:pt x="12911" y="10138"/>
                      </a:lnTo>
                      <a:lnTo>
                        <a:pt x="12886" y="10071"/>
                      </a:lnTo>
                      <a:lnTo>
                        <a:pt x="12810" y="9877"/>
                      </a:lnTo>
                      <a:lnTo>
                        <a:pt x="12726" y="9700"/>
                      </a:lnTo>
                      <a:lnTo>
                        <a:pt x="12641" y="9523"/>
                      </a:lnTo>
                      <a:lnTo>
                        <a:pt x="12549" y="9363"/>
                      </a:lnTo>
                      <a:lnTo>
                        <a:pt x="12456" y="9203"/>
                      </a:lnTo>
                      <a:lnTo>
                        <a:pt x="12355" y="9051"/>
                      </a:lnTo>
                      <a:lnTo>
                        <a:pt x="12254" y="8916"/>
                      </a:lnTo>
                      <a:lnTo>
                        <a:pt x="12153" y="8782"/>
                      </a:lnTo>
                      <a:lnTo>
                        <a:pt x="12043" y="8647"/>
                      </a:lnTo>
                      <a:lnTo>
                        <a:pt x="11934" y="8529"/>
                      </a:lnTo>
                      <a:lnTo>
                        <a:pt x="11816" y="8411"/>
                      </a:lnTo>
                      <a:lnTo>
                        <a:pt x="11698" y="8301"/>
                      </a:lnTo>
                      <a:lnTo>
                        <a:pt x="11580" y="8200"/>
                      </a:lnTo>
                      <a:lnTo>
                        <a:pt x="11462" y="8107"/>
                      </a:lnTo>
                      <a:lnTo>
                        <a:pt x="11335" y="8015"/>
                      </a:lnTo>
                      <a:lnTo>
                        <a:pt x="11217" y="7922"/>
                      </a:lnTo>
                      <a:lnTo>
                        <a:pt x="10964" y="7762"/>
                      </a:lnTo>
                      <a:lnTo>
                        <a:pt x="10703" y="7619"/>
                      </a:lnTo>
                      <a:lnTo>
                        <a:pt x="10442" y="7484"/>
                      </a:lnTo>
                      <a:lnTo>
                        <a:pt x="10172" y="7366"/>
                      </a:lnTo>
                      <a:lnTo>
                        <a:pt x="9903" y="7256"/>
                      </a:lnTo>
                      <a:lnTo>
                        <a:pt x="9641" y="7155"/>
                      </a:lnTo>
                      <a:lnTo>
                        <a:pt x="9110" y="6970"/>
                      </a:lnTo>
                      <a:lnTo>
                        <a:pt x="8630" y="6801"/>
                      </a:lnTo>
                      <a:lnTo>
                        <a:pt x="8386" y="6708"/>
                      </a:lnTo>
                      <a:lnTo>
                        <a:pt x="8150" y="6616"/>
                      </a:lnTo>
                      <a:lnTo>
                        <a:pt x="7922" y="6515"/>
                      </a:lnTo>
                      <a:lnTo>
                        <a:pt x="7695" y="6405"/>
                      </a:lnTo>
                      <a:lnTo>
                        <a:pt x="7484" y="6287"/>
                      </a:lnTo>
                      <a:lnTo>
                        <a:pt x="7265" y="6152"/>
                      </a:lnTo>
                      <a:lnTo>
                        <a:pt x="7062" y="6009"/>
                      </a:lnTo>
                      <a:lnTo>
                        <a:pt x="6869" y="5849"/>
                      </a:lnTo>
                      <a:lnTo>
                        <a:pt x="6683" y="5672"/>
                      </a:lnTo>
                      <a:lnTo>
                        <a:pt x="6599" y="5579"/>
                      </a:lnTo>
                      <a:lnTo>
                        <a:pt x="6506" y="5478"/>
                      </a:lnTo>
                      <a:lnTo>
                        <a:pt x="6422" y="5377"/>
                      </a:lnTo>
                      <a:lnTo>
                        <a:pt x="6346" y="5267"/>
                      </a:lnTo>
                      <a:lnTo>
                        <a:pt x="6262" y="5149"/>
                      </a:lnTo>
                      <a:lnTo>
                        <a:pt x="6186" y="5023"/>
                      </a:lnTo>
                      <a:lnTo>
                        <a:pt x="6119" y="4896"/>
                      </a:lnTo>
                      <a:lnTo>
                        <a:pt x="6051" y="4762"/>
                      </a:lnTo>
                      <a:lnTo>
                        <a:pt x="5984" y="4618"/>
                      </a:lnTo>
                      <a:lnTo>
                        <a:pt x="5916" y="4475"/>
                      </a:lnTo>
                      <a:lnTo>
                        <a:pt x="5773" y="4130"/>
                      </a:lnTo>
                      <a:lnTo>
                        <a:pt x="5613" y="3809"/>
                      </a:lnTo>
                      <a:lnTo>
                        <a:pt x="5444" y="3506"/>
                      </a:lnTo>
                      <a:lnTo>
                        <a:pt x="5259" y="3211"/>
                      </a:lnTo>
                      <a:lnTo>
                        <a:pt x="5074" y="2941"/>
                      </a:lnTo>
                      <a:lnTo>
                        <a:pt x="4871" y="2680"/>
                      </a:lnTo>
                      <a:lnTo>
                        <a:pt x="4661" y="2436"/>
                      </a:lnTo>
                      <a:lnTo>
                        <a:pt x="4450" y="2208"/>
                      </a:lnTo>
                      <a:lnTo>
                        <a:pt x="4239" y="1997"/>
                      </a:lnTo>
                      <a:lnTo>
                        <a:pt x="4012" y="1795"/>
                      </a:lnTo>
                      <a:lnTo>
                        <a:pt x="3793" y="1610"/>
                      </a:lnTo>
                      <a:lnTo>
                        <a:pt x="3565" y="1433"/>
                      </a:lnTo>
                      <a:lnTo>
                        <a:pt x="3337" y="1273"/>
                      </a:lnTo>
                      <a:lnTo>
                        <a:pt x="3110" y="1121"/>
                      </a:lnTo>
                      <a:lnTo>
                        <a:pt x="2891" y="986"/>
                      </a:lnTo>
                      <a:lnTo>
                        <a:pt x="2672" y="860"/>
                      </a:lnTo>
                      <a:lnTo>
                        <a:pt x="2453" y="742"/>
                      </a:lnTo>
                      <a:lnTo>
                        <a:pt x="2242" y="632"/>
                      </a:lnTo>
                      <a:lnTo>
                        <a:pt x="2031" y="539"/>
                      </a:lnTo>
                      <a:lnTo>
                        <a:pt x="1837" y="455"/>
                      </a:lnTo>
                      <a:lnTo>
                        <a:pt x="1467" y="303"/>
                      </a:lnTo>
                      <a:lnTo>
                        <a:pt x="1138" y="194"/>
                      </a:lnTo>
                      <a:lnTo>
                        <a:pt x="860" y="110"/>
                      </a:lnTo>
                      <a:lnTo>
                        <a:pt x="641" y="51"/>
                      </a:lnTo>
                      <a:lnTo>
                        <a:pt x="413" y="9"/>
                      </a:lnTo>
                      <a:lnTo>
                        <a:pt x="346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" name="Google Shape;895;p27">
                  <a:extLst>
                    <a:ext uri="{FF2B5EF4-FFF2-40B4-BE49-F238E27FC236}">
                      <a16:creationId xmlns:a16="http://schemas.microsoft.com/office/drawing/2014/main" id="{8D9A71C6-E54E-AEE5-5911-BFAE70B072FF}"/>
                    </a:ext>
                  </a:extLst>
                </p:cNvPr>
                <p:cNvSpPr/>
                <p:nvPr/>
              </p:nvSpPr>
              <p:spPr>
                <a:xfrm rot="10800000">
                  <a:off x="1341632" y="3542720"/>
                  <a:ext cx="897748" cy="4285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10" h="7165" extrusionOk="0">
                      <a:moveTo>
                        <a:pt x="14091" y="1"/>
                      </a:moveTo>
                      <a:lnTo>
                        <a:pt x="13906" y="9"/>
                      </a:lnTo>
                      <a:lnTo>
                        <a:pt x="13720" y="26"/>
                      </a:lnTo>
                      <a:lnTo>
                        <a:pt x="13543" y="43"/>
                      </a:lnTo>
                      <a:lnTo>
                        <a:pt x="13375" y="68"/>
                      </a:lnTo>
                      <a:lnTo>
                        <a:pt x="13206" y="102"/>
                      </a:lnTo>
                      <a:lnTo>
                        <a:pt x="13037" y="144"/>
                      </a:lnTo>
                      <a:lnTo>
                        <a:pt x="12886" y="186"/>
                      </a:lnTo>
                      <a:lnTo>
                        <a:pt x="12726" y="237"/>
                      </a:lnTo>
                      <a:lnTo>
                        <a:pt x="12582" y="287"/>
                      </a:lnTo>
                      <a:lnTo>
                        <a:pt x="12431" y="346"/>
                      </a:lnTo>
                      <a:lnTo>
                        <a:pt x="12287" y="414"/>
                      </a:lnTo>
                      <a:lnTo>
                        <a:pt x="12153" y="481"/>
                      </a:lnTo>
                      <a:lnTo>
                        <a:pt x="12018" y="548"/>
                      </a:lnTo>
                      <a:lnTo>
                        <a:pt x="11756" y="700"/>
                      </a:lnTo>
                      <a:lnTo>
                        <a:pt x="11512" y="869"/>
                      </a:lnTo>
                      <a:lnTo>
                        <a:pt x="11276" y="1046"/>
                      </a:lnTo>
                      <a:lnTo>
                        <a:pt x="11049" y="1231"/>
                      </a:lnTo>
                      <a:lnTo>
                        <a:pt x="10829" y="1416"/>
                      </a:lnTo>
                      <a:lnTo>
                        <a:pt x="10619" y="1610"/>
                      </a:lnTo>
                      <a:lnTo>
                        <a:pt x="10214" y="1990"/>
                      </a:lnTo>
                      <a:lnTo>
                        <a:pt x="9843" y="2352"/>
                      </a:lnTo>
                      <a:lnTo>
                        <a:pt x="9658" y="2520"/>
                      </a:lnTo>
                      <a:lnTo>
                        <a:pt x="9464" y="2689"/>
                      </a:lnTo>
                      <a:lnTo>
                        <a:pt x="9270" y="2849"/>
                      </a:lnTo>
                      <a:lnTo>
                        <a:pt x="9077" y="3001"/>
                      </a:lnTo>
                      <a:lnTo>
                        <a:pt x="8866" y="3136"/>
                      </a:lnTo>
                      <a:lnTo>
                        <a:pt x="8655" y="3271"/>
                      </a:lnTo>
                      <a:lnTo>
                        <a:pt x="8436" y="3388"/>
                      </a:lnTo>
                      <a:lnTo>
                        <a:pt x="8209" y="3490"/>
                      </a:lnTo>
                      <a:lnTo>
                        <a:pt x="7964" y="3574"/>
                      </a:lnTo>
                      <a:lnTo>
                        <a:pt x="7838" y="3608"/>
                      </a:lnTo>
                      <a:lnTo>
                        <a:pt x="7711" y="3641"/>
                      </a:lnTo>
                      <a:lnTo>
                        <a:pt x="7576" y="3667"/>
                      </a:lnTo>
                      <a:lnTo>
                        <a:pt x="7442" y="3692"/>
                      </a:lnTo>
                      <a:lnTo>
                        <a:pt x="7307" y="3709"/>
                      </a:lnTo>
                      <a:lnTo>
                        <a:pt x="7164" y="3717"/>
                      </a:lnTo>
                      <a:lnTo>
                        <a:pt x="7012" y="3726"/>
                      </a:lnTo>
                      <a:lnTo>
                        <a:pt x="6860" y="3726"/>
                      </a:lnTo>
                      <a:lnTo>
                        <a:pt x="6708" y="3717"/>
                      </a:lnTo>
                      <a:lnTo>
                        <a:pt x="6548" y="3709"/>
                      </a:lnTo>
                      <a:lnTo>
                        <a:pt x="6177" y="3683"/>
                      </a:lnTo>
                      <a:lnTo>
                        <a:pt x="5815" y="3683"/>
                      </a:lnTo>
                      <a:lnTo>
                        <a:pt x="5470" y="3700"/>
                      </a:lnTo>
                      <a:lnTo>
                        <a:pt x="5124" y="3726"/>
                      </a:lnTo>
                      <a:lnTo>
                        <a:pt x="4795" y="3776"/>
                      </a:lnTo>
                      <a:lnTo>
                        <a:pt x="4475" y="3835"/>
                      </a:lnTo>
                      <a:lnTo>
                        <a:pt x="4163" y="3911"/>
                      </a:lnTo>
                      <a:lnTo>
                        <a:pt x="3860" y="3995"/>
                      </a:lnTo>
                      <a:lnTo>
                        <a:pt x="3573" y="4096"/>
                      </a:lnTo>
                      <a:lnTo>
                        <a:pt x="3295" y="4198"/>
                      </a:lnTo>
                      <a:lnTo>
                        <a:pt x="3026" y="4316"/>
                      </a:lnTo>
                      <a:lnTo>
                        <a:pt x="2773" y="4434"/>
                      </a:lnTo>
                      <a:lnTo>
                        <a:pt x="2520" y="4560"/>
                      </a:lnTo>
                      <a:lnTo>
                        <a:pt x="2284" y="4695"/>
                      </a:lnTo>
                      <a:lnTo>
                        <a:pt x="2065" y="4838"/>
                      </a:lnTo>
                      <a:lnTo>
                        <a:pt x="1846" y="4973"/>
                      </a:lnTo>
                      <a:lnTo>
                        <a:pt x="1652" y="5116"/>
                      </a:lnTo>
                      <a:lnTo>
                        <a:pt x="1458" y="5259"/>
                      </a:lnTo>
                      <a:lnTo>
                        <a:pt x="1281" y="5394"/>
                      </a:lnTo>
                      <a:lnTo>
                        <a:pt x="1113" y="5538"/>
                      </a:lnTo>
                      <a:lnTo>
                        <a:pt x="818" y="5799"/>
                      </a:lnTo>
                      <a:lnTo>
                        <a:pt x="565" y="6043"/>
                      </a:lnTo>
                      <a:lnTo>
                        <a:pt x="363" y="6254"/>
                      </a:lnTo>
                      <a:lnTo>
                        <a:pt x="219" y="6422"/>
                      </a:lnTo>
                      <a:lnTo>
                        <a:pt x="76" y="6599"/>
                      </a:lnTo>
                      <a:lnTo>
                        <a:pt x="34" y="6658"/>
                      </a:lnTo>
                      <a:lnTo>
                        <a:pt x="17" y="6726"/>
                      </a:lnTo>
                      <a:lnTo>
                        <a:pt x="0" y="6793"/>
                      </a:lnTo>
                      <a:lnTo>
                        <a:pt x="9" y="6861"/>
                      </a:lnTo>
                      <a:lnTo>
                        <a:pt x="25" y="6928"/>
                      </a:lnTo>
                      <a:lnTo>
                        <a:pt x="51" y="6987"/>
                      </a:lnTo>
                      <a:lnTo>
                        <a:pt x="93" y="7046"/>
                      </a:lnTo>
                      <a:lnTo>
                        <a:pt x="143" y="7088"/>
                      </a:lnTo>
                      <a:lnTo>
                        <a:pt x="194" y="7122"/>
                      </a:lnTo>
                      <a:lnTo>
                        <a:pt x="245" y="7147"/>
                      </a:lnTo>
                      <a:lnTo>
                        <a:pt x="304" y="7156"/>
                      </a:lnTo>
                      <a:lnTo>
                        <a:pt x="354" y="7164"/>
                      </a:lnTo>
                      <a:lnTo>
                        <a:pt x="438" y="7156"/>
                      </a:lnTo>
                      <a:lnTo>
                        <a:pt x="514" y="7130"/>
                      </a:lnTo>
                      <a:lnTo>
                        <a:pt x="582" y="7080"/>
                      </a:lnTo>
                      <a:lnTo>
                        <a:pt x="607" y="7054"/>
                      </a:lnTo>
                      <a:lnTo>
                        <a:pt x="641" y="7021"/>
                      </a:lnTo>
                      <a:lnTo>
                        <a:pt x="750" y="6886"/>
                      </a:lnTo>
                      <a:lnTo>
                        <a:pt x="877" y="6743"/>
                      </a:lnTo>
                      <a:lnTo>
                        <a:pt x="1054" y="6557"/>
                      </a:lnTo>
                      <a:lnTo>
                        <a:pt x="1281" y="6338"/>
                      </a:lnTo>
                      <a:lnTo>
                        <a:pt x="1551" y="6102"/>
                      </a:lnTo>
                      <a:lnTo>
                        <a:pt x="1702" y="5976"/>
                      </a:lnTo>
                      <a:lnTo>
                        <a:pt x="1863" y="5849"/>
                      </a:lnTo>
                      <a:lnTo>
                        <a:pt x="2040" y="5714"/>
                      </a:lnTo>
                      <a:lnTo>
                        <a:pt x="2217" y="5588"/>
                      </a:lnTo>
                      <a:lnTo>
                        <a:pt x="2419" y="5462"/>
                      </a:lnTo>
                      <a:lnTo>
                        <a:pt x="2621" y="5335"/>
                      </a:lnTo>
                      <a:lnTo>
                        <a:pt x="2832" y="5209"/>
                      </a:lnTo>
                      <a:lnTo>
                        <a:pt x="3059" y="5091"/>
                      </a:lnTo>
                      <a:lnTo>
                        <a:pt x="3295" y="4981"/>
                      </a:lnTo>
                      <a:lnTo>
                        <a:pt x="3540" y="4872"/>
                      </a:lnTo>
                      <a:lnTo>
                        <a:pt x="3793" y="4771"/>
                      </a:lnTo>
                      <a:lnTo>
                        <a:pt x="4054" y="4686"/>
                      </a:lnTo>
                      <a:lnTo>
                        <a:pt x="4332" y="4602"/>
                      </a:lnTo>
                      <a:lnTo>
                        <a:pt x="4610" y="4535"/>
                      </a:lnTo>
                      <a:lnTo>
                        <a:pt x="4905" y="4476"/>
                      </a:lnTo>
                      <a:lnTo>
                        <a:pt x="5200" y="4434"/>
                      </a:lnTo>
                      <a:lnTo>
                        <a:pt x="5512" y="4400"/>
                      </a:lnTo>
                      <a:lnTo>
                        <a:pt x="5824" y="4391"/>
                      </a:lnTo>
                      <a:lnTo>
                        <a:pt x="6152" y="4391"/>
                      </a:lnTo>
                      <a:lnTo>
                        <a:pt x="6481" y="4417"/>
                      </a:lnTo>
                      <a:lnTo>
                        <a:pt x="6675" y="4425"/>
                      </a:lnTo>
                      <a:lnTo>
                        <a:pt x="6860" y="4434"/>
                      </a:lnTo>
                      <a:lnTo>
                        <a:pt x="7037" y="4434"/>
                      </a:lnTo>
                      <a:lnTo>
                        <a:pt x="7214" y="4425"/>
                      </a:lnTo>
                      <a:lnTo>
                        <a:pt x="7383" y="4408"/>
                      </a:lnTo>
                      <a:lnTo>
                        <a:pt x="7543" y="4391"/>
                      </a:lnTo>
                      <a:lnTo>
                        <a:pt x="7703" y="4366"/>
                      </a:lnTo>
                      <a:lnTo>
                        <a:pt x="7863" y="4332"/>
                      </a:lnTo>
                      <a:lnTo>
                        <a:pt x="8015" y="4299"/>
                      </a:lnTo>
                      <a:lnTo>
                        <a:pt x="8158" y="4257"/>
                      </a:lnTo>
                      <a:lnTo>
                        <a:pt x="8301" y="4214"/>
                      </a:lnTo>
                      <a:lnTo>
                        <a:pt x="8444" y="4155"/>
                      </a:lnTo>
                      <a:lnTo>
                        <a:pt x="8579" y="4105"/>
                      </a:lnTo>
                      <a:lnTo>
                        <a:pt x="8714" y="4046"/>
                      </a:lnTo>
                      <a:lnTo>
                        <a:pt x="8967" y="3911"/>
                      </a:lnTo>
                      <a:lnTo>
                        <a:pt x="9211" y="3768"/>
                      </a:lnTo>
                      <a:lnTo>
                        <a:pt x="9447" y="3608"/>
                      </a:lnTo>
                      <a:lnTo>
                        <a:pt x="9666" y="3439"/>
                      </a:lnTo>
                      <a:lnTo>
                        <a:pt x="9886" y="3262"/>
                      </a:lnTo>
                      <a:lnTo>
                        <a:pt x="10096" y="3077"/>
                      </a:lnTo>
                      <a:lnTo>
                        <a:pt x="10307" y="2883"/>
                      </a:lnTo>
                      <a:lnTo>
                        <a:pt x="10711" y="2504"/>
                      </a:lnTo>
                      <a:lnTo>
                        <a:pt x="11099" y="2133"/>
                      </a:lnTo>
                      <a:lnTo>
                        <a:pt x="11293" y="1947"/>
                      </a:lnTo>
                      <a:lnTo>
                        <a:pt x="11495" y="1779"/>
                      </a:lnTo>
                      <a:lnTo>
                        <a:pt x="11698" y="1610"/>
                      </a:lnTo>
                      <a:lnTo>
                        <a:pt x="11908" y="1450"/>
                      </a:lnTo>
                      <a:lnTo>
                        <a:pt x="12119" y="1307"/>
                      </a:lnTo>
                      <a:lnTo>
                        <a:pt x="12346" y="1172"/>
                      </a:lnTo>
                      <a:lnTo>
                        <a:pt x="12582" y="1054"/>
                      </a:lnTo>
                      <a:lnTo>
                        <a:pt x="12827" y="945"/>
                      </a:lnTo>
                      <a:lnTo>
                        <a:pt x="12953" y="902"/>
                      </a:lnTo>
                      <a:lnTo>
                        <a:pt x="13088" y="860"/>
                      </a:lnTo>
                      <a:lnTo>
                        <a:pt x="13223" y="827"/>
                      </a:lnTo>
                      <a:lnTo>
                        <a:pt x="13358" y="793"/>
                      </a:lnTo>
                      <a:lnTo>
                        <a:pt x="13501" y="768"/>
                      </a:lnTo>
                      <a:lnTo>
                        <a:pt x="13644" y="742"/>
                      </a:lnTo>
                      <a:lnTo>
                        <a:pt x="13796" y="725"/>
                      </a:lnTo>
                      <a:lnTo>
                        <a:pt x="13956" y="717"/>
                      </a:lnTo>
                      <a:lnTo>
                        <a:pt x="14116" y="709"/>
                      </a:lnTo>
                      <a:lnTo>
                        <a:pt x="14276" y="709"/>
                      </a:lnTo>
                      <a:lnTo>
                        <a:pt x="14445" y="717"/>
                      </a:lnTo>
                      <a:lnTo>
                        <a:pt x="14622" y="734"/>
                      </a:lnTo>
                      <a:lnTo>
                        <a:pt x="14698" y="734"/>
                      </a:lnTo>
                      <a:lnTo>
                        <a:pt x="14765" y="717"/>
                      </a:lnTo>
                      <a:lnTo>
                        <a:pt x="14824" y="692"/>
                      </a:lnTo>
                      <a:lnTo>
                        <a:pt x="14883" y="650"/>
                      </a:lnTo>
                      <a:lnTo>
                        <a:pt x="14934" y="607"/>
                      </a:lnTo>
                      <a:lnTo>
                        <a:pt x="14967" y="548"/>
                      </a:lnTo>
                      <a:lnTo>
                        <a:pt x="14993" y="481"/>
                      </a:lnTo>
                      <a:lnTo>
                        <a:pt x="15010" y="414"/>
                      </a:lnTo>
                      <a:lnTo>
                        <a:pt x="15010" y="338"/>
                      </a:lnTo>
                      <a:lnTo>
                        <a:pt x="14993" y="270"/>
                      </a:lnTo>
                      <a:lnTo>
                        <a:pt x="14967" y="211"/>
                      </a:lnTo>
                      <a:lnTo>
                        <a:pt x="14925" y="152"/>
                      </a:lnTo>
                      <a:lnTo>
                        <a:pt x="14883" y="110"/>
                      </a:lnTo>
                      <a:lnTo>
                        <a:pt x="14824" y="68"/>
                      </a:lnTo>
                      <a:lnTo>
                        <a:pt x="14757" y="43"/>
                      </a:lnTo>
                      <a:lnTo>
                        <a:pt x="14689" y="26"/>
                      </a:lnTo>
                      <a:lnTo>
                        <a:pt x="14487" y="9"/>
                      </a:lnTo>
                      <a:lnTo>
                        <a:pt x="14285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" name="Google Shape;896;p27">
                  <a:extLst>
                    <a:ext uri="{FF2B5EF4-FFF2-40B4-BE49-F238E27FC236}">
                      <a16:creationId xmlns:a16="http://schemas.microsoft.com/office/drawing/2014/main" id="{53C1AC4B-F643-B003-7875-D201B848C5E9}"/>
                    </a:ext>
                  </a:extLst>
                </p:cNvPr>
                <p:cNvSpPr/>
                <p:nvPr/>
              </p:nvSpPr>
              <p:spPr>
                <a:xfrm rot="10800000">
                  <a:off x="1293246" y="3243848"/>
                  <a:ext cx="932019" cy="3428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5732" extrusionOk="0">
                      <a:moveTo>
                        <a:pt x="1374" y="1"/>
                      </a:moveTo>
                      <a:lnTo>
                        <a:pt x="1028" y="9"/>
                      </a:lnTo>
                      <a:lnTo>
                        <a:pt x="733" y="26"/>
                      </a:lnTo>
                      <a:lnTo>
                        <a:pt x="514" y="51"/>
                      </a:lnTo>
                      <a:lnTo>
                        <a:pt x="287" y="85"/>
                      </a:lnTo>
                      <a:lnTo>
                        <a:pt x="219" y="102"/>
                      </a:lnTo>
                      <a:lnTo>
                        <a:pt x="160" y="136"/>
                      </a:lnTo>
                      <a:lnTo>
                        <a:pt x="101" y="178"/>
                      </a:lnTo>
                      <a:lnTo>
                        <a:pt x="59" y="237"/>
                      </a:lnTo>
                      <a:lnTo>
                        <a:pt x="25" y="296"/>
                      </a:lnTo>
                      <a:lnTo>
                        <a:pt x="9" y="355"/>
                      </a:lnTo>
                      <a:lnTo>
                        <a:pt x="0" y="422"/>
                      </a:lnTo>
                      <a:lnTo>
                        <a:pt x="0" y="498"/>
                      </a:lnTo>
                      <a:lnTo>
                        <a:pt x="25" y="565"/>
                      </a:lnTo>
                      <a:lnTo>
                        <a:pt x="59" y="624"/>
                      </a:lnTo>
                      <a:lnTo>
                        <a:pt x="101" y="683"/>
                      </a:lnTo>
                      <a:lnTo>
                        <a:pt x="152" y="726"/>
                      </a:lnTo>
                      <a:lnTo>
                        <a:pt x="211" y="759"/>
                      </a:lnTo>
                      <a:lnTo>
                        <a:pt x="278" y="776"/>
                      </a:lnTo>
                      <a:lnTo>
                        <a:pt x="346" y="785"/>
                      </a:lnTo>
                      <a:lnTo>
                        <a:pt x="413" y="785"/>
                      </a:lnTo>
                      <a:lnTo>
                        <a:pt x="590" y="759"/>
                      </a:lnTo>
                      <a:lnTo>
                        <a:pt x="775" y="734"/>
                      </a:lnTo>
                      <a:lnTo>
                        <a:pt x="1037" y="717"/>
                      </a:lnTo>
                      <a:lnTo>
                        <a:pt x="1349" y="709"/>
                      </a:lnTo>
                      <a:lnTo>
                        <a:pt x="1711" y="717"/>
                      </a:lnTo>
                      <a:lnTo>
                        <a:pt x="1905" y="726"/>
                      </a:lnTo>
                      <a:lnTo>
                        <a:pt x="2107" y="742"/>
                      </a:lnTo>
                      <a:lnTo>
                        <a:pt x="2326" y="768"/>
                      </a:lnTo>
                      <a:lnTo>
                        <a:pt x="2545" y="793"/>
                      </a:lnTo>
                      <a:lnTo>
                        <a:pt x="2781" y="827"/>
                      </a:lnTo>
                      <a:lnTo>
                        <a:pt x="3017" y="877"/>
                      </a:lnTo>
                      <a:lnTo>
                        <a:pt x="3253" y="928"/>
                      </a:lnTo>
                      <a:lnTo>
                        <a:pt x="3498" y="995"/>
                      </a:lnTo>
                      <a:lnTo>
                        <a:pt x="3750" y="1071"/>
                      </a:lnTo>
                      <a:lnTo>
                        <a:pt x="4003" y="1155"/>
                      </a:lnTo>
                      <a:lnTo>
                        <a:pt x="4256" y="1257"/>
                      </a:lnTo>
                      <a:lnTo>
                        <a:pt x="4509" y="1366"/>
                      </a:lnTo>
                      <a:lnTo>
                        <a:pt x="4770" y="1492"/>
                      </a:lnTo>
                      <a:lnTo>
                        <a:pt x="5023" y="1636"/>
                      </a:lnTo>
                      <a:lnTo>
                        <a:pt x="5276" y="1787"/>
                      </a:lnTo>
                      <a:lnTo>
                        <a:pt x="5520" y="1964"/>
                      </a:lnTo>
                      <a:lnTo>
                        <a:pt x="5773" y="2150"/>
                      </a:lnTo>
                      <a:lnTo>
                        <a:pt x="6017" y="2352"/>
                      </a:lnTo>
                      <a:lnTo>
                        <a:pt x="6253" y="2580"/>
                      </a:lnTo>
                      <a:lnTo>
                        <a:pt x="6481" y="2816"/>
                      </a:lnTo>
                      <a:lnTo>
                        <a:pt x="6616" y="2959"/>
                      </a:lnTo>
                      <a:lnTo>
                        <a:pt x="6742" y="3085"/>
                      </a:lnTo>
                      <a:lnTo>
                        <a:pt x="6877" y="3203"/>
                      </a:lnTo>
                      <a:lnTo>
                        <a:pt x="7012" y="3321"/>
                      </a:lnTo>
                      <a:lnTo>
                        <a:pt x="7147" y="3422"/>
                      </a:lnTo>
                      <a:lnTo>
                        <a:pt x="7281" y="3515"/>
                      </a:lnTo>
                      <a:lnTo>
                        <a:pt x="7416" y="3608"/>
                      </a:lnTo>
                      <a:lnTo>
                        <a:pt x="7551" y="3692"/>
                      </a:lnTo>
                      <a:lnTo>
                        <a:pt x="7686" y="3768"/>
                      </a:lnTo>
                      <a:lnTo>
                        <a:pt x="7821" y="3835"/>
                      </a:lnTo>
                      <a:lnTo>
                        <a:pt x="7956" y="3894"/>
                      </a:lnTo>
                      <a:lnTo>
                        <a:pt x="8099" y="3953"/>
                      </a:lnTo>
                      <a:lnTo>
                        <a:pt x="8234" y="4004"/>
                      </a:lnTo>
                      <a:lnTo>
                        <a:pt x="8377" y="4054"/>
                      </a:lnTo>
                      <a:lnTo>
                        <a:pt x="8647" y="4130"/>
                      </a:lnTo>
                      <a:lnTo>
                        <a:pt x="8933" y="4181"/>
                      </a:lnTo>
                      <a:lnTo>
                        <a:pt x="9211" y="4223"/>
                      </a:lnTo>
                      <a:lnTo>
                        <a:pt x="9489" y="4257"/>
                      </a:lnTo>
                      <a:lnTo>
                        <a:pt x="9768" y="4274"/>
                      </a:lnTo>
                      <a:lnTo>
                        <a:pt x="10046" y="4274"/>
                      </a:lnTo>
                      <a:lnTo>
                        <a:pt x="10332" y="4282"/>
                      </a:lnTo>
                      <a:lnTo>
                        <a:pt x="10888" y="4265"/>
                      </a:lnTo>
                      <a:lnTo>
                        <a:pt x="11428" y="4257"/>
                      </a:lnTo>
                      <a:lnTo>
                        <a:pt x="11689" y="4257"/>
                      </a:lnTo>
                      <a:lnTo>
                        <a:pt x="11959" y="4265"/>
                      </a:lnTo>
                      <a:lnTo>
                        <a:pt x="12220" y="4282"/>
                      </a:lnTo>
                      <a:lnTo>
                        <a:pt x="12481" y="4307"/>
                      </a:lnTo>
                      <a:lnTo>
                        <a:pt x="12734" y="4341"/>
                      </a:lnTo>
                      <a:lnTo>
                        <a:pt x="12995" y="4400"/>
                      </a:lnTo>
                      <a:lnTo>
                        <a:pt x="13248" y="4467"/>
                      </a:lnTo>
                      <a:lnTo>
                        <a:pt x="13501" y="4560"/>
                      </a:lnTo>
                      <a:lnTo>
                        <a:pt x="13627" y="4611"/>
                      </a:lnTo>
                      <a:lnTo>
                        <a:pt x="13745" y="4670"/>
                      </a:lnTo>
                      <a:lnTo>
                        <a:pt x="13872" y="4737"/>
                      </a:lnTo>
                      <a:lnTo>
                        <a:pt x="13998" y="4805"/>
                      </a:lnTo>
                      <a:lnTo>
                        <a:pt x="14116" y="4880"/>
                      </a:lnTo>
                      <a:lnTo>
                        <a:pt x="14243" y="4965"/>
                      </a:lnTo>
                      <a:lnTo>
                        <a:pt x="14361" y="5049"/>
                      </a:lnTo>
                      <a:lnTo>
                        <a:pt x="14487" y="5150"/>
                      </a:lnTo>
                      <a:lnTo>
                        <a:pt x="14605" y="5251"/>
                      </a:lnTo>
                      <a:lnTo>
                        <a:pt x="14731" y="5369"/>
                      </a:lnTo>
                      <a:lnTo>
                        <a:pt x="14849" y="5487"/>
                      </a:lnTo>
                      <a:lnTo>
                        <a:pt x="14967" y="5614"/>
                      </a:lnTo>
                      <a:lnTo>
                        <a:pt x="15026" y="5664"/>
                      </a:lnTo>
                      <a:lnTo>
                        <a:pt x="15085" y="5698"/>
                      </a:lnTo>
                      <a:lnTo>
                        <a:pt x="15161" y="5723"/>
                      </a:lnTo>
                      <a:lnTo>
                        <a:pt x="15229" y="5732"/>
                      </a:lnTo>
                      <a:lnTo>
                        <a:pt x="15296" y="5723"/>
                      </a:lnTo>
                      <a:lnTo>
                        <a:pt x="15355" y="5706"/>
                      </a:lnTo>
                      <a:lnTo>
                        <a:pt x="15414" y="5681"/>
                      </a:lnTo>
                      <a:lnTo>
                        <a:pt x="15465" y="5639"/>
                      </a:lnTo>
                      <a:lnTo>
                        <a:pt x="15515" y="5588"/>
                      </a:lnTo>
                      <a:lnTo>
                        <a:pt x="15549" y="5529"/>
                      </a:lnTo>
                      <a:lnTo>
                        <a:pt x="15574" y="5462"/>
                      </a:lnTo>
                      <a:lnTo>
                        <a:pt x="15583" y="5394"/>
                      </a:lnTo>
                      <a:lnTo>
                        <a:pt x="15583" y="5327"/>
                      </a:lnTo>
                      <a:lnTo>
                        <a:pt x="15566" y="5260"/>
                      </a:lnTo>
                      <a:lnTo>
                        <a:pt x="15532" y="5201"/>
                      </a:lnTo>
                      <a:lnTo>
                        <a:pt x="15490" y="5142"/>
                      </a:lnTo>
                      <a:lnTo>
                        <a:pt x="15355" y="4990"/>
                      </a:lnTo>
                      <a:lnTo>
                        <a:pt x="15212" y="4847"/>
                      </a:lnTo>
                      <a:lnTo>
                        <a:pt x="15068" y="4720"/>
                      </a:lnTo>
                      <a:lnTo>
                        <a:pt x="14925" y="4594"/>
                      </a:lnTo>
                      <a:lnTo>
                        <a:pt x="14782" y="4484"/>
                      </a:lnTo>
                      <a:lnTo>
                        <a:pt x="14639" y="4375"/>
                      </a:lnTo>
                      <a:lnTo>
                        <a:pt x="14495" y="4282"/>
                      </a:lnTo>
                      <a:lnTo>
                        <a:pt x="14352" y="4189"/>
                      </a:lnTo>
                      <a:lnTo>
                        <a:pt x="14200" y="4113"/>
                      </a:lnTo>
                      <a:lnTo>
                        <a:pt x="14057" y="4038"/>
                      </a:lnTo>
                      <a:lnTo>
                        <a:pt x="13905" y="3970"/>
                      </a:lnTo>
                      <a:lnTo>
                        <a:pt x="13762" y="3903"/>
                      </a:lnTo>
                      <a:lnTo>
                        <a:pt x="13619" y="3852"/>
                      </a:lnTo>
                      <a:lnTo>
                        <a:pt x="13467" y="3802"/>
                      </a:lnTo>
                      <a:lnTo>
                        <a:pt x="13324" y="3759"/>
                      </a:lnTo>
                      <a:lnTo>
                        <a:pt x="13172" y="3717"/>
                      </a:lnTo>
                      <a:lnTo>
                        <a:pt x="12877" y="3658"/>
                      </a:lnTo>
                      <a:lnTo>
                        <a:pt x="12582" y="3608"/>
                      </a:lnTo>
                      <a:lnTo>
                        <a:pt x="12296" y="3583"/>
                      </a:lnTo>
                      <a:lnTo>
                        <a:pt x="12001" y="3566"/>
                      </a:lnTo>
                      <a:lnTo>
                        <a:pt x="11714" y="3557"/>
                      </a:lnTo>
                      <a:lnTo>
                        <a:pt x="11428" y="3549"/>
                      </a:lnTo>
                      <a:lnTo>
                        <a:pt x="10872" y="3566"/>
                      </a:lnTo>
                      <a:lnTo>
                        <a:pt x="10358" y="3574"/>
                      </a:lnTo>
                      <a:lnTo>
                        <a:pt x="10096" y="3574"/>
                      </a:lnTo>
                      <a:lnTo>
                        <a:pt x="9843" y="3566"/>
                      </a:lnTo>
                      <a:lnTo>
                        <a:pt x="9599" y="3549"/>
                      </a:lnTo>
                      <a:lnTo>
                        <a:pt x="9346" y="3532"/>
                      </a:lnTo>
                      <a:lnTo>
                        <a:pt x="9102" y="3490"/>
                      </a:lnTo>
                      <a:lnTo>
                        <a:pt x="8857" y="3448"/>
                      </a:lnTo>
                      <a:lnTo>
                        <a:pt x="8613" y="3380"/>
                      </a:lnTo>
                      <a:lnTo>
                        <a:pt x="8377" y="3304"/>
                      </a:lnTo>
                      <a:lnTo>
                        <a:pt x="8141" y="3203"/>
                      </a:lnTo>
                      <a:lnTo>
                        <a:pt x="8023" y="3144"/>
                      </a:lnTo>
                      <a:lnTo>
                        <a:pt x="7914" y="3077"/>
                      </a:lnTo>
                      <a:lnTo>
                        <a:pt x="7796" y="3009"/>
                      </a:lnTo>
                      <a:lnTo>
                        <a:pt x="7678" y="2934"/>
                      </a:lnTo>
                      <a:lnTo>
                        <a:pt x="7568" y="2849"/>
                      </a:lnTo>
                      <a:lnTo>
                        <a:pt x="7450" y="2765"/>
                      </a:lnTo>
                      <a:lnTo>
                        <a:pt x="7340" y="2672"/>
                      </a:lnTo>
                      <a:lnTo>
                        <a:pt x="7231" y="2563"/>
                      </a:lnTo>
                      <a:lnTo>
                        <a:pt x="7113" y="2453"/>
                      </a:lnTo>
                      <a:lnTo>
                        <a:pt x="7003" y="2344"/>
                      </a:lnTo>
                      <a:lnTo>
                        <a:pt x="6751" y="2074"/>
                      </a:lnTo>
                      <a:lnTo>
                        <a:pt x="6489" y="1830"/>
                      </a:lnTo>
                      <a:lnTo>
                        <a:pt x="6220" y="1602"/>
                      </a:lnTo>
                      <a:lnTo>
                        <a:pt x="5950" y="1391"/>
                      </a:lnTo>
                      <a:lnTo>
                        <a:pt x="5672" y="1206"/>
                      </a:lnTo>
                      <a:lnTo>
                        <a:pt x="5394" y="1029"/>
                      </a:lnTo>
                      <a:lnTo>
                        <a:pt x="5116" y="877"/>
                      </a:lnTo>
                      <a:lnTo>
                        <a:pt x="4837" y="734"/>
                      </a:lnTo>
                      <a:lnTo>
                        <a:pt x="4559" y="608"/>
                      </a:lnTo>
                      <a:lnTo>
                        <a:pt x="4281" y="498"/>
                      </a:lnTo>
                      <a:lnTo>
                        <a:pt x="4003" y="405"/>
                      </a:lnTo>
                      <a:lnTo>
                        <a:pt x="3733" y="321"/>
                      </a:lnTo>
                      <a:lnTo>
                        <a:pt x="3464" y="245"/>
                      </a:lnTo>
                      <a:lnTo>
                        <a:pt x="3203" y="186"/>
                      </a:lnTo>
                      <a:lnTo>
                        <a:pt x="2941" y="136"/>
                      </a:lnTo>
                      <a:lnTo>
                        <a:pt x="2697" y="94"/>
                      </a:lnTo>
                      <a:lnTo>
                        <a:pt x="2453" y="60"/>
                      </a:lnTo>
                      <a:lnTo>
                        <a:pt x="2217" y="35"/>
                      </a:lnTo>
                      <a:lnTo>
                        <a:pt x="1989" y="18"/>
                      </a:lnTo>
                      <a:lnTo>
                        <a:pt x="1770" y="9"/>
                      </a:lnTo>
                      <a:lnTo>
                        <a:pt x="1374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" name="Google Shape;897;p27">
                  <a:extLst>
                    <a:ext uri="{FF2B5EF4-FFF2-40B4-BE49-F238E27FC236}">
                      <a16:creationId xmlns:a16="http://schemas.microsoft.com/office/drawing/2014/main" id="{6C3116D5-D28A-BAF5-7DA5-04610466FFF8}"/>
                    </a:ext>
                  </a:extLst>
                </p:cNvPr>
                <p:cNvSpPr/>
                <p:nvPr/>
              </p:nvSpPr>
              <p:spPr>
                <a:xfrm rot="10800000">
                  <a:off x="1172250" y="3466640"/>
                  <a:ext cx="979449" cy="1321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76" h="2209" extrusionOk="0">
                      <a:moveTo>
                        <a:pt x="3548" y="1"/>
                      </a:moveTo>
                      <a:lnTo>
                        <a:pt x="3270" y="17"/>
                      </a:lnTo>
                      <a:lnTo>
                        <a:pt x="3001" y="34"/>
                      </a:lnTo>
                      <a:lnTo>
                        <a:pt x="2739" y="60"/>
                      </a:lnTo>
                      <a:lnTo>
                        <a:pt x="2487" y="93"/>
                      </a:lnTo>
                      <a:lnTo>
                        <a:pt x="2242" y="135"/>
                      </a:lnTo>
                      <a:lnTo>
                        <a:pt x="2015" y="178"/>
                      </a:lnTo>
                      <a:lnTo>
                        <a:pt x="1787" y="228"/>
                      </a:lnTo>
                      <a:lnTo>
                        <a:pt x="1585" y="279"/>
                      </a:lnTo>
                      <a:lnTo>
                        <a:pt x="1197" y="397"/>
                      </a:lnTo>
                      <a:lnTo>
                        <a:pt x="869" y="506"/>
                      </a:lnTo>
                      <a:lnTo>
                        <a:pt x="599" y="607"/>
                      </a:lnTo>
                      <a:lnTo>
                        <a:pt x="388" y="700"/>
                      </a:lnTo>
                      <a:lnTo>
                        <a:pt x="186" y="793"/>
                      </a:lnTo>
                      <a:lnTo>
                        <a:pt x="127" y="835"/>
                      </a:lnTo>
                      <a:lnTo>
                        <a:pt x="76" y="885"/>
                      </a:lnTo>
                      <a:lnTo>
                        <a:pt x="34" y="944"/>
                      </a:lnTo>
                      <a:lnTo>
                        <a:pt x="9" y="1003"/>
                      </a:lnTo>
                      <a:lnTo>
                        <a:pt x="1" y="1071"/>
                      </a:lnTo>
                      <a:lnTo>
                        <a:pt x="1" y="1138"/>
                      </a:lnTo>
                      <a:lnTo>
                        <a:pt x="9" y="1206"/>
                      </a:lnTo>
                      <a:lnTo>
                        <a:pt x="34" y="1273"/>
                      </a:lnTo>
                      <a:lnTo>
                        <a:pt x="76" y="1332"/>
                      </a:lnTo>
                      <a:lnTo>
                        <a:pt x="127" y="1383"/>
                      </a:lnTo>
                      <a:lnTo>
                        <a:pt x="178" y="1416"/>
                      </a:lnTo>
                      <a:lnTo>
                        <a:pt x="245" y="1442"/>
                      </a:lnTo>
                      <a:lnTo>
                        <a:pt x="312" y="1459"/>
                      </a:lnTo>
                      <a:lnTo>
                        <a:pt x="380" y="1459"/>
                      </a:lnTo>
                      <a:lnTo>
                        <a:pt x="447" y="1450"/>
                      </a:lnTo>
                      <a:lnTo>
                        <a:pt x="515" y="1425"/>
                      </a:lnTo>
                      <a:lnTo>
                        <a:pt x="666" y="1349"/>
                      </a:lnTo>
                      <a:lnTo>
                        <a:pt x="852" y="1273"/>
                      </a:lnTo>
                      <a:lnTo>
                        <a:pt x="1088" y="1180"/>
                      </a:lnTo>
                      <a:lnTo>
                        <a:pt x="1383" y="1079"/>
                      </a:lnTo>
                      <a:lnTo>
                        <a:pt x="1728" y="987"/>
                      </a:lnTo>
                      <a:lnTo>
                        <a:pt x="1922" y="936"/>
                      </a:lnTo>
                      <a:lnTo>
                        <a:pt x="2124" y="885"/>
                      </a:lnTo>
                      <a:lnTo>
                        <a:pt x="2335" y="843"/>
                      </a:lnTo>
                      <a:lnTo>
                        <a:pt x="2554" y="810"/>
                      </a:lnTo>
                      <a:lnTo>
                        <a:pt x="2790" y="776"/>
                      </a:lnTo>
                      <a:lnTo>
                        <a:pt x="3026" y="751"/>
                      </a:lnTo>
                      <a:lnTo>
                        <a:pt x="3279" y="734"/>
                      </a:lnTo>
                      <a:lnTo>
                        <a:pt x="3532" y="725"/>
                      </a:lnTo>
                      <a:lnTo>
                        <a:pt x="3793" y="725"/>
                      </a:lnTo>
                      <a:lnTo>
                        <a:pt x="4054" y="734"/>
                      </a:lnTo>
                      <a:lnTo>
                        <a:pt x="4332" y="751"/>
                      </a:lnTo>
                      <a:lnTo>
                        <a:pt x="4602" y="784"/>
                      </a:lnTo>
                      <a:lnTo>
                        <a:pt x="4888" y="826"/>
                      </a:lnTo>
                      <a:lnTo>
                        <a:pt x="5167" y="885"/>
                      </a:lnTo>
                      <a:lnTo>
                        <a:pt x="5453" y="961"/>
                      </a:lnTo>
                      <a:lnTo>
                        <a:pt x="5748" y="1054"/>
                      </a:lnTo>
                      <a:lnTo>
                        <a:pt x="6035" y="1155"/>
                      </a:lnTo>
                      <a:lnTo>
                        <a:pt x="6330" y="1282"/>
                      </a:lnTo>
                      <a:lnTo>
                        <a:pt x="6616" y="1425"/>
                      </a:lnTo>
                      <a:lnTo>
                        <a:pt x="6911" y="1585"/>
                      </a:lnTo>
                      <a:lnTo>
                        <a:pt x="7054" y="1669"/>
                      </a:lnTo>
                      <a:lnTo>
                        <a:pt x="7198" y="1745"/>
                      </a:lnTo>
                      <a:lnTo>
                        <a:pt x="7341" y="1812"/>
                      </a:lnTo>
                      <a:lnTo>
                        <a:pt x="7484" y="1880"/>
                      </a:lnTo>
                      <a:lnTo>
                        <a:pt x="7627" y="1930"/>
                      </a:lnTo>
                      <a:lnTo>
                        <a:pt x="7762" y="1981"/>
                      </a:lnTo>
                      <a:lnTo>
                        <a:pt x="8040" y="2074"/>
                      </a:lnTo>
                      <a:lnTo>
                        <a:pt x="8310" y="2133"/>
                      </a:lnTo>
                      <a:lnTo>
                        <a:pt x="8571" y="2175"/>
                      </a:lnTo>
                      <a:lnTo>
                        <a:pt x="8833" y="2200"/>
                      </a:lnTo>
                      <a:lnTo>
                        <a:pt x="9085" y="2209"/>
                      </a:lnTo>
                      <a:lnTo>
                        <a:pt x="9254" y="2209"/>
                      </a:lnTo>
                      <a:lnTo>
                        <a:pt x="9414" y="2200"/>
                      </a:lnTo>
                      <a:lnTo>
                        <a:pt x="9566" y="2183"/>
                      </a:lnTo>
                      <a:lnTo>
                        <a:pt x="9726" y="2166"/>
                      </a:lnTo>
                      <a:lnTo>
                        <a:pt x="10038" y="2107"/>
                      </a:lnTo>
                      <a:lnTo>
                        <a:pt x="10349" y="2040"/>
                      </a:lnTo>
                      <a:lnTo>
                        <a:pt x="10653" y="1964"/>
                      </a:lnTo>
                      <a:lnTo>
                        <a:pt x="10948" y="1871"/>
                      </a:lnTo>
                      <a:lnTo>
                        <a:pt x="11546" y="1678"/>
                      </a:lnTo>
                      <a:lnTo>
                        <a:pt x="12060" y="1509"/>
                      </a:lnTo>
                      <a:lnTo>
                        <a:pt x="12313" y="1433"/>
                      </a:lnTo>
                      <a:lnTo>
                        <a:pt x="12566" y="1366"/>
                      </a:lnTo>
                      <a:lnTo>
                        <a:pt x="12819" y="1298"/>
                      </a:lnTo>
                      <a:lnTo>
                        <a:pt x="13080" y="1248"/>
                      </a:lnTo>
                      <a:lnTo>
                        <a:pt x="13333" y="1206"/>
                      </a:lnTo>
                      <a:lnTo>
                        <a:pt x="13594" y="1189"/>
                      </a:lnTo>
                      <a:lnTo>
                        <a:pt x="13864" y="1180"/>
                      </a:lnTo>
                      <a:lnTo>
                        <a:pt x="14125" y="1189"/>
                      </a:lnTo>
                      <a:lnTo>
                        <a:pt x="14260" y="1206"/>
                      </a:lnTo>
                      <a:lnTo>
                        <a:pt x="14403" y="1223"/>
                      </a:lnTo>
                      <a:lnTo>
                        <a:pt x="14538" y="1248"/>
                      </a:lnTo>
                      <a:lnTo>
                        <a:pt x="14673" y="1273"/>
                      </a:lnTo>
                      <a:lnTo>
                        <a:pt x="14816" y="1315"/>
                      </a:lnTo>
                      <a:lnTo>
                        <a:pt x="14959" y="1357"/>
                      </a:lnTo>
                      <a:lnTo>
                        <a:pt x="15103" y="1408"/>
                      </a:lnTo>
                      <a:lnTo>
                        <a:pt x="15246" y="1467"/>
                      </a:lnTo>
                      <a:lnTo>
                        <a:pt x="15389" y="1526"/>
                      </a:lnTo>
                      <a:lnTo>
                        <a:pt x="15541" y="1602"/>
                      </a:lnTo>
                      <a:lnTo>
                        <a:pt x="15693" y="1678"/>
                      </a:lnTo>
                      <a:lnTo>
                        <a:pt x="15844" y="1770"/>
                      </a:lnTo>
                      <a:lnTo>
                        <a:pt x="15903" y="1796"/>
                      </a:lnTo>
                      <a:lnTo>
                        <a:pt x="15971" y="1812"/>
                      </a:lnTo>
                      <a:lnTo>
                        <a:pt x="16046" y="1812"/>
                      </a:lnTo>
                      <a:lnTo>
                        <a:pt x="16105" y="1804"/>
                      </a:lnTo>
                      <a:lnTo>
                        <a:pt x="16173" y="1787"/>
                      </a:lnTo>
                      <a:lnTo>
                        <a:pt x="16232" y="1745"/>
                      </a:lnTo>
                      <a:lnTo>
                        <a:pt x="16282" y="1703"/>
                      </a:lnTo>
                      <a:lnTo>
                        <a:pt x="16325" y="1644"/>
                      </a:lnTo>
                      <a:lnTo>
                        <a:pt x="16358" y="1577"/>
                      </a:lnTo>
                      <a:lnTo>
                        <a:pt x="16375" y="1509"/>
                      </a:lnTo>
                      <a:lnTo>
                        <a:pt x="16375" y="1442"/>
                      </a:lnTo>
                      <a:lnTo>
                        <a:pt x="16367" y="1374"/>
                      </a:lnTo>
                      <a:lnTo>
                        <a:pt x="16341" y="1315"/>
                      </a:lnTo>
                      <a:lnTo>
                        <a:pt x="16308" y="1256"/>
                      </a:lnTo>
                      <a:lnTo>
                        <a:pt x="16266" y="1206"/>
                      </a:lnTo>
                      <a:lnTo>
                        <a:pt x="16207" y="1164"/>
                      </a:lnTo>
                      <a:lnTo>
                        <a:pt x="16030" y="1054"/>
                      </a:lnTo>
                      <a:lnTo>
                        <a:pt x="15853" y="961"/>
                      </a:lnTo>
                      <a:lnTo>
                        <a:pt x="15676" y="885"/>
                      </a:lnTo>
                      <a:lnTo>
                        <a:pt x="15507" y="810"/>
                      </a:lnTo>
                      <a:lnTo>
                        <a:pt x="15330" y="742"/>
                      </a:lnTo>
                      <a:lnTo>
                        <a:pt x="15162" y="683"/>
                      </a:lnTo>
                      <a:lnTo>
                        <a:pt x="15001" y="633"/>
                      </a:lnTo>
                      <a:lnTo>
                        <a:pt x="14833" y="590"/>
                      </a:lnTo>
                      <a:lnTo>
                        <a:pt x="14673" y="557"/>
                      </a:lnTo>
                      <a:lnTo>
                        <a:pt x="14504" y="523"/>
                      </a:lnTo>
                      <a:lnTo>
                        <a:pt x="14344" y="506"/>
                      </a:lnTo>
                      <a:lnTo>
                        <a:pt x="14192" y="489"/>
                      </a:lnTo>
                      <a:lnTo>
                        <a:pt x="14032" y="481"/>
                      </a:lnTo>
                      <a:lnTo>
                        <a:pt x="13872" y="473"/>
                      </a:lnTo>
                      <a:lnTo>
                        <a:pt x="13720" y="473"/>
                      </a:lnTo>
                      <a:lnTo>
                        <a:pt x="13569" y="481"/>
                      </a:lnTo>
                      <a:lnTo>
                        <a:pt x="13274" y="506"/>
                      </a:lnTo>
                      <a:lnTo>
                        <a:pt x="12979" y="548"/>
                      </a:lnTo>
                      <a:lnTo>
                        <a:pt x="12684" y="607"/>
                      </a:lnTo>
                      <a:lnTo>
                        <a:pt x="12406" y="675"/>
                      </a:lnTo>
                      <a:lnTo>
                        <a:pt x="12128" y="751"/>
                      </a:lnTo>
                      <a:lnTo>
                        <a:pt x="11858" y="835"/>
                      </a:lnTo>
                      <a:lnTo>
                        <a:pt x="11319" y="1012"/>
                      </a:lnTo>
                      <a:lnTo>
                        <a:pt x="10830" y="1172"/>
                      </a:lnTo>
                      <a:lnTo>
                        <a:pt x="10585" y="1248"/>
                      </a:lnTo>
                      <a:lnTo>
                        <a:pt x="10349" y="1315"/>
                      </a:lnTo>
                      <a:lnTo>
                        <a:pt x="10105" y="1374"/>
                      </a:lnTo>
                      <a:lnTo>
                        <a:pt x="9861" y="1425"/>
                      </a:lnTo>
                      <a:lnTo>
                        <a:pt x="9616" y="1459"/>
                      </a:lnTo>
                      <a:lnTo>
                        <a:pt x="9363" y="1484"/>
                      </a:lnTo>
                      <a:lnTo>
                        <a:pt x="9119" y="1501"/>
                      </a:lnTo>
                      <a:lnTo>
                        <a:pt x="8866" y="1492"/>
                      </a:lnTo>
                      <a:lnTo>
                        <a:pt x="8613" y="1467"/>
                      </a:lnTo>
                      <a:lnTo>
                        <a:pt x="8479" y="1442"/>
                      </a:lnTo>
                      <a:lnTo>
                        <a:pt x="8352" y="1416"/>
                      </a:lnTo>
                      <a:lnTo>
                        <a:pt x="8217" y="1383"/>
                      </a:lnTo>
                      <a:lnTo>
                        <a:pt x="8091" y="1349"/>
                      </a:lnTo>
                      <a:lnTo>
                        <a:pt x="7956" y="1298"/>
                      </a:lnTo>
                      <a:lnTo>
                        <a:pt x="7821" y="1248"/>
                      </a:lnTo>
                      <a:lnTo>
                        <a:pt x="7686" y="1189"/>
                      </a:lnTo>
                      <a:lnTo>
                        <a:pt x="7552" y="1130"/>
                      </a:lnTo>
                      <a:lnTo>
                        <a:pt x="7408" y="1054"/>
                      </a:lnTo>
                      <a:lnTo>
                        <a:pt x="7273" y="978"/>
                      </a:lnTo>
                      <a:lnTo>
                        <a:pt x="6945" y="793"/>
                      </a:lnTo>
                      <a:lnTo>
                        <a:pt x="6625" y="641"/>
                      </a:lnTo>
                      <a:lnTo>
                        <a:pt x="6304" y="498"/>
                      </a:lnTo>
                      <a:lnTo>
                        <a:pt x="5984" y="380"/>
                      </a:lnTo>
                      <a:lnTo>
                        <a:pt x="5664" y="279"/>
                      </a:lnTo>
                      <a:lnTo>
                        <a:pt x="5344" y="194"/>
                      </a:lnTo>
                      <a:lnTo>
                        <a:pt x="5032" y="127"/>
                      </a:lnTo>
                      <a:lnTo>
                        <a:pt x="4728" y="76"/>
                      </a:lnTo>
                      <a:lnTo>
                        <a:pt x="4425" y="43"/>
                      </a:lnTo>
                      <a:lnTo>
                        <a:pt x="4130" y="17"/>
                      </a:lnTo>
                      <a:lnTo>
                        <a:pt x="3835" y="9"/>
                      </a:lnTo>
                      <a:lnTo>
                        <a:pt x="3548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" name="Google Shape;898;p27">
                  <a:extLst>
                    <a:ext uri="{FF2B5EF4-FFF2-40B4-BE49-F238E27FC236}">
                      <a16:creationId xmlns:a16="http://schemas.microsoft.com/office/drawing/2014/main" id="{0F1796E8-BFB3-7077-56AF-DA5B69CB0090}"/>
                    </a:ext>
                  </a:extLst>
                </p:cNvPr>
                <p:cNvSpPr/>
                <p:nvPr/>
              </p:nvSpPr>
              <p:spPr>
                <a:xfrm rot="10800000">
                  <a:off x="1150121" y="3643559"/>
                  <a:ext cx="978910" cy="1235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67" h="2066" extrusionOk="0">
                      <a:moveTo>
                        <a:pt x="13965" y="1"/>
                      </a:moveTo>
                      <a:lnTo>
                        <a:pt x="13805" y="9"/>
                      </a:lnTo>
                      <a:lnTo>
                        <a:pt x="13653" y="18"/>
                      </a:lnTo>
                      <a:lnTo>
                        <a:pt x="13502" y="34"/>
                      </a:lnTo>
                      <a:lnTo>
                        <a:pt x="13207" y="85"/>
                      </a:lnTo>
                      <a:lnTo>
                        <a:pt x="12912" y="144"/>
                      </a:lnTo>
                      <a:lnTo>
                        <a:pt x="12634" y="220"/>
                      </a:lnTo>
                      <a:lnTo>
                        <a:pt x="12355" y="304"/>
                      </a:lnTo>
                      <a:lnTo>
                        <a:pt x="12077" y="405"/>
                      </a:lnTo>
                      <a:lnTo>
                        <a:pt x="11816" y="506"/>
                      </a:lnTo>
                      <a:lnTo>
                        <a:pt x="11294" y="709"/>
                      </a:lnTo>
                      <a:lnTo>
                        <a:pt x="10813" y="903"/>
                      </a:lnTo>
                      <a:lnTo>
                        <a:pt x="10577" y="995"/>
                      </a:lnTo>
                      <a:lnTo>
                        <a:pt x="10341" y="1080"/>
                      </a:lnTo>
                      <a:lnTo>
                        <a:pt x="10097" y="1155"/>
                      </a:lnTo>
                      <a:lnTo>
                        <a:pt x="9861" y="1223"/>
                      </a:lnTo>
                      <a:lnTo>
                        <a:pt x="9617" y="1273"/>
                      </a:lnTo>
                      <a:lnTo>
                        <a:pt x="9372" y="1315"/>
                      </a:lnTo>
                      <a:lnTo>
                        <a:pt x="9128" y="1341"/>
                      </a:lnTo>
                      <a:lnTo>
                        <a:pt x="8875" y="1358"/>
                      </a:lnTo>
                      <a:lnTo>
                        <a:pt x="8614" y="1341"/>
                      </a:lnTo>
                      <a:lnTo>
                        <a:pt x="8487" y="1332"/>
                      </a:lnTo>
                      <a:lnTo>
                        <a:pt x="8352" y="1315"/>
                      </a:lnTo>
                      <a:lnTo>
                        <a:pt x="8226" y="1290"/>
                      </a:lnTo>
                      <a:lnTo>
                        <a:pt x="8091" y="1256"/>
                      </a:lnTo>
                      <a:lnTo>
                        <a:pt x="7956" y="1223"/>
                      </a:lnTo>
                      <a:lnTo>
                        <a:pt x="7813" y="1181"/>
                      </a:lnTo>
                      <a:lnTo>
                        <a:pt x="7678" y="1130"/>
                      </a:lnTo>
                      <a:lnTo>
                        <a:pt x="7535" y="1080"/>
                      </a:lnTo>
                      <a:lnTo>
                        <a:pt x="7392" y="1012"/>
                      </a:lnTo>
                      <a:lnTo>
                        <a:pt x="7248" y="945"/>
                      </a:lnTo>
                      <a:lnTo>
                        <a:pt x="6911" y="785"/>
                      </a:lnTo>
                      <a:lnTo>
                        <a:pt x="6583" y="650"/>
                      </a:lnTo>
                      <a:lnTo>
                        <a:pt x="6254" y="532"/>
                      </a:lnTo>
                      <a:lnTo>
                        <a:pt x="5925" y="439"/>
                      </a:lnTo>
                      <a:lnTo>
                        <a:pt x="5597" y="355"/>
                      </a:lnTo>
                      <a:lnTo>
                        <a:pt x="5276" y="296"/>
                      </a:lnTo>
                      <a:lnTo>
                        <a:pt x="4965" y="245"/>
                      </a:lnTo>
                      <a:lnTo>
                        <a:pt x="4653" y="220"/>
                      </a:lnTo>
                      <a:lnTo>
                        <a:pt x="4349" y="203"/>
                      </a:lnTo>
                      <a:lnTo>
                        <a:pt x="4046" y="195"/>
                      </a:lnTo>
                      <a:lnTo>
                        <a:pt x="3759" y="203"/>
                      </a:lnTo>
                      <a:lnTo>
                        <a:pt x="3473" y="220"/>
                      </a:lnTo>
                      <a:lnTo>
                        <a:pt x="3195" y="245"/>
                      </a:lnTo>
                      <a:lnTo>
                        <a:pt x="2925" y="287"/>
                      </a:lnTo>
                      <a:lnTo>
                        <a:pt x="2664" y="329"/>
                      </a:lnTo>
                      <a:lnTo>
                        <a:pt x="2419" y="380"/>
                      </a:lnTo>
                      <a:lnTo>
                        <a:pt x="2175" y="439"/>
                      </a:lnTo>
                      <a:lnTo>
                        <a:pt x="1948" y="498"/>
                      </a:lnTo>
                      <a:lnTo>
                        <a:pt x="1728" y="565"/>
                      </a:lnTo>
                      <a:lnTo>
                        <a:pt x="1526" y="624"/>
                      </a:lnTo>
                      <a:lnTo>
                        <a:pt x="1147" y="768"/>
                      </a:lnTo>
                      <a:lnTo>
                        <a:pt x="827" y="894"/>
                      </a:lnTo>
                      <a:lnTo>
                        <a:pt x="565" y="1021"/>
                      </a:lnTo>
                      <a:lnTo>
                        <a:pt x="363" y="1122"/>
                      </a:lnTo>
                      <a:lnTo>
                        <a:pt x="169" y="1231"/>
                      </a:lnTo>
                      <a:lnTo>
                        <a:pt x="110" y="1273"/>
                      </a:lnTo>
                      <a:lnTo>
                        <a:pt x="60" y="1324"/>
                      </a:lnTo>
                      <a:lnTo>
                        <a:pt x="26" y="1383"/>
                      </a:lnTo>
                      <a:lnTo>
                        <a:pt x="9" y="1450"/>
                      </a:lnTo>
                      <a:lnTo>
                        <a:pt x="1" y="1518"/>
                      </a:lnTo>
                      <a:lnTo>
                        <a:pt x="1" y="1585"/>
                      </a:lnTo>
                      <a:lnTo>
                        <a:pt x="18" y="1653"/>
                      </a:lnTo>
                      <a:lnTo>
                        <a:pt x="51" y="1720"/>
                      </a:lnTo>
                      <a:lnTo>
                        <a:pt x="93" y="1771"/>
                      </a:lnTo>
                      <a:lnTo>
                        <a:pt x="144" y="1821"/>
                      </a:lnTo>
                      <a:lnTo>
                        <a:pt x="203" y="1855"/>
                      </a:lnTo>
                      <a:lnTo>
                        <a:pt x="270" y="1880"/>
                      </a:lnTo>
                      <a:lnTo>
                        <a:pt x="338" y="1889"/>
                      </a:lnTo>
                      <a:lnTo>
                        <a:pt x="405" y="1880"/>
                      </a:lnTo>
                      <a:lnTo>
                        <a:pt x="473" y="1863"/>
                      </a:lnTo>
                      <a:lnTo>
                        <a:pt x="532" y="1838"/>
                      </a:lnTo>
                      <a:lnTo>
                        <a:pt x="683" y="1754"/>
                      </a:lnTo>
                      <a:lnTo>
                        <a:pt x="860" y="1669"/>
                      </a:lnTo>
                      <a:lnTo>
                        <a:pt x="1096" y="1560"/>
                      </a:lnTo>
                      <a:lnTo>
                        <a:pt x="1383" y="1442"/>
                      </a:lnTo>
                      <a:lnTo>
                        <a:pt x="1720" y="1315"/>
                      </a:lnTo>
                      <a:lnTo>
                        <a:pt x="1914" y="1256"/>
                      </a:lnTo>
                      <a:lnTo>
                        <a:pt x="2108" y="1197"/>
                      </a:lnTo>
                      <a:lnTo>
                        <a:pt x="2318" y="1147"/>
                      </a:lnTo>
                      <a:lnTo>
                        <a:pt x="2537" y="1088"/>
                      </a:lnTo>
                      <a:lnTo>
                        <a:pt x="2765" y="1046"/>
                      </a:lnTo>
                      <a:lnTo>
                        <a:pt x="3001" y="1004"/>
                      </a:lnTo>
                      <a:lnTo>
                        <a:pt x="3245" y="970"/>
                      </a:lnTo>
                      <a:lnTo>
                        <a:pt x="3498" y="945"/>
                      </a:lnTo>
                      <a:lnTo>
                        <a:pt x="3759" y="919"/>
                      </a:lnTo>
                      <a:lnTo>
                        <a:pt x="4029" y="911"/>
                      </a:lnTo>
                      <a:lnTo>
                        <a:pt x="4299" y="919"/>
                      </a:lnTo>
                      <a:lnTo>
                        <a:pt x="4577" y="928"/>
                      </a:lnTo>
                      <a:lnTo>
                        <a:pt x="4863" y="953"/>
                      </a:lnTo>
                      <a:lnTo>
                        <a:pt x="5150" y="995"/>
                      </a:lnTo>
                      <a:lnTo>
                        <a:pt x="5436" y="1054"/>
                      </a:lnTo>
                      <a:lnTo>
                        <a:pt x="5731" y="1122"/>
                      </a:lnTo>
                      <a:lnTo>
                        <a:pt x="6026" y="1206"/>
                      </a:lnTo>
                      <a:lnTo>
                        <a:pt x="6330" y="1315"/>
                      </a:lnTo>
                      <a:lnTo>
                        <a:pt x="6625" y="1433"/>
                      </a:lnTo>
                      <a:lnTo>
                        <a:pt x="6928" y="1577"/>
                      </a:lnTo>
                      <a:lnTo>
                        <a:pt x="7189" y="1703"/>
                      </a:lnTo>
                      <a:lnTo>
                        <a:pt x="7442" y="1804"/>
                      </a:lnTo>
                      <a:lnTo>
                        <a:pt x="7695" y="1889"/>
                      </a:lnTo>
                      <a:lnTo>
                        <a:pt x="7939" y="1956"/>
                      </a:lnTo>
                      <a:lnTo>
                        <a:pt x="8184" y="2007"/>
                      </a:lnTo>
                      <a:lnTo>
                        <a:pt x="8420" y="2040"/>
                      </a:lnTo>
                      <a:lnTo>
                        <a:pt x="8647" y="2057"/>
                      </a:lnTo>
                      <a:lnTo>
                        <a:pt x="8875" y="2066"/>
                      </a:lnTo>
                      <a:lnTo>
                        <a:pt x="9052" y="2066"/>
                      </a:lnTo>
                      <a:lnTo>
                        <a:pt x="9237" y="2049"/>
                      </a:lnTo>
                      <a:lnTo>
                        <a:pt x="9414" y="2032"/>
                      </a:lnTo>
                      <a:lnTo>
                        <a:pt x="9583" y="2007"/>
                      </a:lnTo>
                      <a:lnTo>
                        <a:pt x="9760" y="1973"/>
                      </a:lnTo>
                      <a:lnTo>
                        <a:pt x="9928" y="1939"/>
                      </a:lnTo>
                      <a:lnTo>
                        <a:pt x="10265" y="1846"/>
                      </a:lnTo>
                      <a:lnTo>
                        <a:pt x="10594" y="1737"/>
                      </a:lnTo>
                      <a:lnTo>
                        <a:pt x="10923" y="1619"/>
                      </a:lnTo>
                      <a:lnTo>
                        <a:pt x="11243" y="1492"/>
                      </a:lnTo>
                      <a:lnTo>
                        <a:pt x="11563" y="1366"/>
                      </a:lnTo>
                      <a:lnTo>
                        <a:pt x="12061" y="1164"/>
                      </a:lnTo>
                      <a:lnTo>
                        <a:pt x="12313" y="1071"/>
                      </a:lnTo>
                      <a:lnTo>
                        <a:pt x="12558" y="987"/>
                      </a:lnTo>
                      <a:lnTo>
                        <a:pt x="12811" y="903"/>
                      </a:lnTo>
                      <a:lnTo>
                        <a:pt x="13063" y="835"/>
                      </a:lnTo>
                      <a:lnTo>
                        <a:pt x="13316" y="776"/>
                      </a:lnTo>
                      <a:lnTo>
                        <a:pt x="13577" y="734"/>
                      </a:lnTo>
                      <a:lnTo>
                        <a:pt x="13839" y="717"/>
                      </a:lnTo>
                      <a:lnTo>
                        <a:pt x="14108" y="709"/>
                      </a:lnTo>
                      <a:lnTo>
                        <a:pt x="14243" y="709"/>
                      </a:lnTo>
                      <a:lnTo>
                        <a:pt x="14378" y="726"/>
                      </a:lnTo>
                      <a:lnTo>
                        <a:pt x="14513" y="734"/>
                      </a:lnTo>
                      <a:lnTo>
                        <a:pt x="14656" y="759"/>
                      </a:lnTo>
                      <a:lnTo>
                        <a:pt x="14799" y="785"/>
                      </a:lnTo>
                      <a:lnTo>
                        <a:pt x="14943" y="818"/>
                      </a:lnTo>
                      <a:lnTo>
                        <a:pt x="15094" y="860"/>
                      </a:lnTo>
                      <a:lnTo>
                        <a:pt x="15238" y="911"/>
                      </a:lnTo>
                      <a:lnTo>
                        <a:pt x="15389" y="962"/>
                      </a:lnTo>
                      <a:lnTo>
                        <a:pt x="15541" y="1021"/>
                      </a:lnTo>
                      <a:lnTo>
                        <a:pt x="15693" y="1096"/>
                      </a:lnTo>
                      <a:lnTo>
                        <a:pt x="15853" y="1172"/>
                      </a:lnTo>
                      <a:lnTo>
                        <a:pt x="15920" y="1197"/>
                      </a:lnTo>
                      <a:lnTo>
                        <a:pt x="15988" y="1206"/>
                      </a:lnTo>
                      <a:lnTo>
                        <a:pt x="16055" y="1206"/>
                      </a:lnTo>
                      <a:lnTo>
                        <a:pt x="16123" y="1189"/>
                      </a:lnTo>
                      <a:lnTo>
                        <a:pt x="16182" y="1164"/>
                      </a:lnTo>
                      <a:lnTo>
                        <a:pt x="16241" y="1130"/>
                      </a:lnTo>
                      <a:lnTo>
                        <a:pt x="16291" y="1080"/>
                      </a:lnTo>
                      <a:lnTo>
                        <a:pt x="16333" y="1021"/>
                      </a:lnTo>
                      <a:lnTo>
                        <a:pt x="16359" y="953"/>
                      </a:lnTo>
                      <a:lnTo>
                        <a:pt x="16367" y="886"/>
                      </a:lnTo>
                      <a:lnTo>
                        <a:pt x="16367" y="810"/>
                      </a:lnTo>
                      <a:lnTo>
                        <a:pt x="16350" y="751"/>
                      </a:lnTo>
                      <a:lnTo>
                        <a:pt x="16325" y="683"/>
                      </a:lnTo>
                      <a:lnTo>
                        <a:pt x="16283" y="624"/>
                      </a:lnTo>
                      <a:lnTo>
                        <a:pt x="16232" y="582"/>
                      </a:lnTo>
                      <a:lnTo>
                        <a:pt x="16173" y="540"/>
                      </a:lnTo>
                      <a:lnTo>
                        <a:pt x="15988" y="447"/>
                      </a:lnTo>
                      <a:lnTo>
                        <a:pt x="15811" y="372"/>
                      </a:lnTo>
                      <a:lnTo>
                        <a:pt x="15634" y="296"/>
                      </a:lnTo>
                      <a:lnTo>
                        <a:pt x="15457" y="237"/>
                      </a:lnTo>
                      <a:lnTo>
                        <a:pt x="15280" y="178"/>
                      </a:lnTo>
                      <a:lnTo>
                        <a:pt x="15103" y="136"/>
                      </a:lnTo>
                      <a:lnTo>
                        <a:pt x="14934" y="93"/>
                      </a:lnTo>
                      <a:lnTo>
                        <a:pt x="14766" y="60"/>
                      </a:lnTo>
                      <a:lnTo>
                        <a:pt x="14606" y="34"/>
                      </a:lnTo>
                      <a:lnTo>
                        <a:pt x="14437" y="18"/>
                      </a:lnTo>
                      <a:lnTo>
                        <a:pt x="14277" y="9"/>
                      </a:lnTo>
                      <a:lnTo>
                        <a:pt x="14117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" name="Google Shape;899;p27">
                  <a:extLst>
                    <a:ext uri="{FF2B5EF4-FFF2-40B4-BE49-F238E27FC236}">
                      <a16:creationId xmlns:a16="http://schemas.microsoft.com/office/drawing/2014/main" id="{1E2D85EB-FD1C-EB9A-02D9-5594C6FE8313}"/>
                    </a:ext>
                  </a:extLst>
                </p:cNvPr>
                <p:cNvSpPr/>
                <p:nvPr/>
              </p:nvSpPr>
              <p:spPr>
                <a:xfrm rot="10800000">
                  <a:off x="2878987" y="1990287"/>
                  <a:ext cx="299947" cy="9466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15" h="15828" extrusionOk="0">
                      <a:moveTo>
                        <a:pt x="363" y="1"/>
                      </a:moveTo>
                      <a:lnTo>
                        <a:pt x="295" y="9"/>
                      </a:lnTo>
                      <a:lnTo>
                        <a:pt x="228" y="26"/>
                      </a:lnTo>
                      <a:lnTo>
                        <a:pt x="169" y="60"/>
                      </a:lnTo>
                      <a:lnTo>
                        <a:pt x="110" y="102"/>
                      </a:lnTo>
                      <a:lnTo>
                        <a:pt x="68" y="161"/>
                      </a:lnTo>
                      <a:lnTo>
                        <a:pt x="34" y="220"/>
                      </a:lnTo>
                      <a:lnTo>
                        <a:pt x="9" y="287"/>
                      </a:lnTo>
                      <a:lnTo>
                        <a:pt x="0" y="355"/>
                      </a:lnTo>
                      <a:lnTo>
                        <a:pt x="9" y="422"/>
                      </a:lnTo>
                      <a:lnTo>
                        <a:pt x="26" y="481"/>
                      </a:lnTo>
                      <a:lnTo>
                        <a:pt x="59" y="549"/>
                      </a:lnTo>
                      <a:lnTo>
                        <a:pt x="101" y="599"/>
                      </a:lnTo>
                      <a:lnTo>
                        <a:pt x="219" y="734"/>
                      </a:lnTo>
                      <a:lnTo>
                        <a:pt x="346" y="877"/>
                      </a:lnTo>
                      <a:lnTo>
                        <a:pt x="498" y="1088"/>
                      </a:lnTo>
                      <a:lnTo>
                        <a:pt x="683" y="1341"/>
                      </a:lnTo>
                      <a:lnTo>
                        <a:pt x="877" y="1644"/>
                      </a:lnTo>
                      <a:lnTo>
                        <a:pt x="978" y="1813"/>
                      </a:lnTo>
                      <a:lnTo>
                        <a:pt x="1079" y="1990"/>
                      </a:lnTo>
                      <a:lnTo>
                        <a:pt x="1180" y="2184"/>
                      </a:lnTo>
                      <a:lnTo>
                        <a:pt x="1281" y="2386"/>
                      </a:lnTo>
                      <a:lnTo>
                        <a:pt x="1374" y="2597"/>
                      </a:lnTo>
                      <a:lnTo>
                        <a:pt x="1467" y="2816"/>
                      </a:lnTo>
                      <a:lnTo>
                        <a:pt x="1559" y="3043"/>
                      </a:lnTo>
                      <a:lnTo>
                        <a:pt x="1635" y="3288"/>
                      </a:lnTo>
                      <a:lnTo>
                        <a:pt x="1711" y="3540"/>
                      </a:lnTo>
                      <a:lnTo>
                        <a:pt x="1787" y="3793"/>
                      </a:lnTo>
                      <a:lnTo>
                        <a:pt x="1837" y="4063"/>
                      </a:lnTo>
                      <a:lnTo>
                        <a:pt x="1888" y="4333"/>
                      </a:lnTo>
                      <a:lnTo>
                        <a:pt x="1930" y="4619"/>
                      </a:lnTo>
                      <a:lnTo>
                        <a:pt x="1955" y="4906"/>
                      </a:lnTo>
                      <a:lnTo>
                        <a:pt x="1964" y="5201"/>
                      </a:lnTo>
                      <a:lnTo>
                        <a:pt x="1964" y="5504"/>
                      </a:lnTo>
                      <a:lnTo>
                        <a:pt x="1939" y="5816"/>
                      </a:lnTo>
                      <a:lnTo>
                        <a:pt x="1905" y="6128"/>
                      </a:lnTo>
                      <a:lnTo>
                        <a:pt x="1854" y="6456"/>
                      </a:lnTo>
                      <a:lnTo>
                        <a:pt x="1787" y="6777"/>
                      </a:lnTo>
                      <a:lnTo>
                        <a:pt x="1745" y="6962"/>
                      </a:lnTo>
                      <a:lnTo>
                        <a:pt x="1703" y="7147"/>
                      </a:lnTo>
                      <a:lnTo>
                        <a:pt x="1677" y="7324"/>
                      </a:lnTo>
                      <a:lnTo>
                        <a:pt x="1660" y="7493"/>
                      </a:lnTo>
                      <a:lnTo>
                        <a:pt x="1644" y="7661"/>
                      </a:lnTo>
                      <a:lnTo>
                        <a:pt x="1644" y="7830"/>
                      </a:lnTo>
                      <a:lnTo>
                        <a:pt x="1644" y="7990"/>
                      </a:lnTo>
                      <a:lnTo>
                        <a:pt x="1652" y="8150"/>
                      </a:lnTo>
                      <a:lnTo>
                        <a:pt x="1660" y="8302"/>
                      </a:lnTo>
                      <a:lnTo>
                        <a:pt x="1677" y="8462"/>
                      </a:lnTo>
                      <a:lnTo>
                        <a:pt x="1703" y="8605"/>
                      </a:lnTo>
                      <a:lnTo>
                        <a:pt x="1736" y="8749"/>
                      </a:lnTo>
                      <a:lnTo>
                        <a:pt x="1770" y="8892"/>
                      </a:lnTo>
                      <a:lnTo>
                        <a:pt x="1804" y="9035"/>
                      </a:lnTo>
                      <a:lnTo>
                        <a:pt x="1896" y="9305"/>
                      </a:lnTo>
                      <a:lnTo>
                        <a:pt x="2006" y="9575"/>
                      </a:lnTo>
                      <a:lnTo>
                        <a:pt x="2124" y="9827"/>
                      </a:lnTo>
                      <a:lnTo>
                        <a:pt x="2259" y="10080"/>
                      </a:lnTo>
                      <a:lnTo>
                        <a:pt x="2402" y="10316"/>
                      </a:lnTo>
                      <a:lnTo>
                        <a:pt x="2554" y="10552"/>
                      </a:lnTo>
                      <a:lnTo>
                        <a:pt x="2706" y="10788"/>
                      </a:lnTo>
                      <a:lnTo>
                        <a:pt x="3026" y="11243"/>
                      </a:lnTo>
                      <a:lnTo>
                        <a:pt x="3329" y="11690"/>
                      </a:lnTo>
                      <a:lnTo>
                        <a:pt x="3481" y="11909"/>
                      </a:lnTo>
                      <a:lnTo>
                        <a:pt x="3616" y="12137"/>
                      </a:lnTo>
                      <a:lnTo>
                        <a:pt x="3751" y="12356"/>
                      </a:lnTo>
                      <a:lnTo>
                        <a:pt x="3877" y="12592"/>
                      </a:lnTo>
                      <a:lnTo>
                        <a:pt x="3986" y="12828"/>
                      </a:lnTo>
                      <a:lnTo>
                        <a:pt x="4088" y="13072"/>
                      </a:lnTo>
                      <a:lnTo>
                        <a:pt x="4163" y="13316"/>
                      </a:lnTo>
                      <a:lnTo>
                        <a:pt x="4231" y="13578"/>
                      </a:lnTo>
                      <a:lnTo>
                        <a:pt x="4256" y="13712"/>
                      </a:lnTo>
                      <a:lnTo>
                        <a:pt x="4281" y="13847"/>
                      </a:lnTo>
                      <a:lnTo>
                        <a:pt x="4298" y="13991"/>
                      </a:lnTo>
                      <a:lnTo>
                        <a:pt x="4307" y="14125"/>
                      </a:lnTo>
                      <a:lnTo>
                        <a:pt x="4315" y="14277"/>
                      </a:lnTo>
                      <a:lnTo>
                        <a:pt x="4307" y="14420"/>
                      </a:lnTo>
                      <a:lnTo>
                        <a:pt x="4307" y="14572"/>
                      </a:lnTo>
                      <a:lnTo>
                        <a:pt x="4290" y="14732"/>
                      </a:lnTo>
                      <a:lnTo>
                        <a:pt x="4273" y="14884"/>
                      </a:lnTo>
                      <a:lnTo>
                        <a:pt x="4248" y="15052"/>
                      </a:lnTo>
                      <a:lnTo>
                        <a:pt x="4214" y="15213"/>
                      </a:lnTo>
                      <a:lnTo>
                        <a:pt x="4172" y="15390"/>
                      </a:lnTo>
                      <a:lnTo>
                        <a:pt x="4163" y="15457"/>
                      </a:lnTo>
                      <a:lnTo>
                        <a:pt x="4163" y="15524"/>
                      </a:lnTo>
                      <a:lnTo>
                        <a:pt x="4180" y="15592"/>
                      </a:lnTo>
                      <a:lnTo>
                        <a:pt x="4214" y="15651"/>
                      </a:lnTo>
                      <a:lnTo>
                        <a:pt x="4248" y="15710"/>
                      </a:lnTo>
                      <a:lnTo>
                        <a:pt x="4298" y="15752"/>
                      </a:lnTo>
                      <a:lnTo>
                        <a:pt x="4357" y="15794"/>
                      </a:lnTo>
                      <a:lnTo>
                        <a:pt x="4425" y="15819"/>
                      </a:lnTo>
                      <a:lnTo>
                        <a:pt x="4467" y="15828"/>
                      </a:lnTo>
                      <a:lnTo>
                        <a:pt x="4517" y="15828"/>
                      </a:lnTo>
                      <a:lnTo>
                        <a:pt x="4576" y="15819"/>
                      </a:lnTo>
                      <a:lnTo>
                        <a:pt x="4627" y="15811"/>
                      </a:lnTo>
                      <a:lnTo>
                        <a:pt x="4678" y="15786"/>
                      </a:lnTo>
                      <a:lnTo>
                        <a:pt x="4728" y="15752"/>
                      </a:lnTo>
                      <a:lnTo>
                        <a:pt x="4770" y="15718"/>
                      </a:lnTo>
                      <a:lnTo>
                        <a:pt x="4804" y="15668"/>
                      </a:lnTo>
                      <a:lnTo>
                        <a:pt x="4838" y="15617"/>
                      </a:lnTo>
                      <a:lnTo>
                        <a:pt x="4855" y="15558"/>
                      </a:lnTo>
                      <a:lnTo>
                        <a:pt x="4905" y="15364"/>
                      </a:lnTo>
                      <a:lnTo>
                        <a:pt x="4939" y="15162"/>
                      </a:lnTo>
                      <a:lnTo>
                        <a:pt x="4973" y="14977"/>
                      </a:lnTo>
                      <a:lnTo>
                        <a:pt x="4998" y="14791"/>
                      </a:lnTo>
                      <a:lnTo>
                        <a:pt x="5006" y="14606"/>
                      </a:lnTo>
                      <a:lnTo>
                        <a:pt x="5015" y="14429"/>
                      </a:lnTo>
                      <a:lnTo>
                        <a:pt x="5015" y="14252"/>
                      </a:lnTo>
                      <a:lnTo>
                        <a:pt x="5006" y="14083"/>
                      </a:lnTo>
                      <a:lnTo>
                        <a:pt x="4998" y="13915"/>
                      </a:lnTo>
                      <a:lnTo>
                        <a:pt x="4981" y="13755"/>
                      </a:lnTo>
                      <a:lnTo>
                        <a:pt x="4956" y="13594"/>
                      </a:lnTo>
                      <a:lnTo>
                        <a:pt x="4922" y="13434"/>
                      </a:lnTo>
                      <a:lnTo>
                        <a:pt x="4888" y="13283"/>
                      </a:lnTo>
                      <a:lnTo>
                        <a:pt x="4846" y="13131"/>
                      </a:lnTo>
                      <a:lnTo>
                        <a:pt x="4804" y="12988"/>
                      </a:lnTo>
                      <a:lnTo>
                        <a:pt x="4753" y="12844"/>
                      </a:lnTo>
                      <a:lnTo>
                        <a:pt x="4635" y="12566"/>
                      </a:lnTo>
                      <a:lnTo>
                        <a:pt x="4517" y="12297"/>
                      </a:lnTo>
                      <a:lnTo>
                        <a:pt x="4374" y="12035"/>
                      </a:lnTo>
                      <a:lnTo>
                        <a:pt x="4231" y="11783"/>
                      </a:lnTo>
                      <a:lnTo>
                        <a:pt x="4079" y="11538"/>
                      </a:lnTo>
                      <a:lnTo>
                        <a:pt x="3919" y="11302"/>
                      </a:lnTo>
                      <a:lnTo>
                        <a:pt x="3599" y="10839"/>
                      </a:lnTo>
                      <a:lnTo>
                        <a:pt x="3304" y="10417"/>
                      </a:lnTo>
                      <a:lnTo>
                        <a:pt x="3169" y="10207"/>
                      </a:lnTo>
                      <a:lnTo>
                        <a:pt x="3026" y="9987"/>
                      </a:lnTo>
                      <a:lnTo>
                        <a:pt x="2899" y="9777"/>
                      </a:lnTo>
                      <a:lnTo>
                        <a:pt x="2781" y="9558"/>
                      </a:lnTo>
                      <a:lnTo>
                        <a:pt x="2672" y="9330"/>
                      </a:lnTo>
                      <a:lnTo>
                        <a:pt x="2579" y="9103"/>
                      </a:lnTo>
                      <a:lnTo>
                        <a:pt x="2503" y="8867"/>
                      </a:lnTo>
                      <a:lnTo>
                        <a:pt x="2436" y="8622"/>
                      </a:lnTo>
                      <a:lnTo>
                        <a:pt x="2385" y="8369"/>
                      </a:lnTo>
                      <a:lnTo>
                        <a:pt x="2368" y="8243"/>
                      </a:lnTo>
                      <a:lnTo>
                        <a:pt x="2360" y="8108"/>
                      </a:lnTo>
                      <a:lnTo>
                        <a:pt x="2352" y="7973"/>
                      </a:lnTo>
                      <a:lnTo>
                        <a:pt x="2352" y="7838"/>
                      </a:lnTo>
                      <a:lnTo>
                        <a:pt x="2352" y="7695"/>
                      </a:lnTo>
                      <a:lnTo>
                        <a:pt x="2368" y="7552"/>
                      </a:lnTo>
                      <a:lnTo>
                        <a:pt x="2385" y="7409"/>
                      </a:lnTo>
                      <a:lnTo>
                        <a:pt x="2402" y="7257"/>
                      </a:lnTo>
                      <a:lnTo>
                        <a:pt x="2436" y="7105"/>
                      </a:lnTo>
                      <a:lnTo>
                        <a:pt x="2470" y="6945"/>
                      </a:lnTo>
                      <a:lnTo>
                        <a:pt x="2545" y="6583"/>
                      </a:lnTo>
                      <a:lnTo>
                        <a:pt x="2604" y="6229"/>
                      </a:lnTo>
                      <a:lnTo>
                        <a:pt x="2647" y="5883"/>
                      </a:lnTo>
                      <a:lnTo>
                        <a:pt x="2672" y="5538"/>
                      </a:lnTo>
                      <a:lnTo>
                        <a:pt x="2672" y="5209"/>
                      </a:lnTo>
                      <a:lnTo>
                        <a:pt x="2663" y="4880"/>
                      </a:lnTo>
                      <a:lnTo>
                        <a:pt x="2638" y="4560"/>
                      </a:lnTo>
                      <a:lnTo>
                        <a:pt x="2596" y="4257"/>
                      </a:lnTo>
                      <a:lnTo>
                        <a:pt x="2545" y="3953"/>
                      </a:lnTo>
                      <a:lnTo>
                        <a:pt x="2486" y="3658"/>
                      </a:lnTo>
                      <a:lnTo>
                        <a:pt x="2411" y="3380"/>
                      </a:lnTo>
                      <a:lnTo>
                        <a:pt x="2335" y="3102"/>
                      </a:lnTo>
                      <a:lnTo>
                        <a:pt x="2242" y="2841"/>
                      </a:lnTo>
                      <a:lnTo>
                        <a:pt x="2149" y="2588"/>
                      </a:lnTo>
                      <a:lnTo>
                        <a:pt x="2048" y="2344"/>
                      </a:lnTo>
                      <a:lnTo>
                        <a:pt x="1939" y="2116"/>
                      </a:lnTo>
                      <a:lnTo>
                        <a:pt x="1837" y="1889"/>
                      </a:lnTo>
                      <a:lnTo>
                        <a:pt x="1728" y="1686"/>
                      </a:lnTo>
                      <a:lnTo>
                        <a:pt x="1610" y="1484"/>
                      </a:lnTo>
                      <a:lnTo>
                        <a:pt x="1500" y="1299"/>
                      </a:lnTo>
                      <a:lnTo>
                        <a:pt x="1290" y="962"/>
                      </a:lnTo>
                      <a:lnTo>
                        <a:pt x="1087" y="684"/>
                      </a:lnTo>
                      <a:lnTo>
                        <a:pt x="910" y="448"/>
                      </a:lnTo>
                      <a:lnTo>
                        <a:pt x="759" y="279"/>
                      </a:lnTo>
                      <a:lnTo>
                        <a:pt x="607" y="110"/>
                      </a:lnTo>
                      <a:lnTo>
                        <a:pt x="556" y="60"/>
                      </a:lnTo>
                      <a:lnTo>
                        <a:pt x="498" y="26"/>
                      </a:lnTo>
                      <a:lnTo>
                        <a:pt x="430" y="9"/>
                      </a:lnTo>
                      <a:lnTo>
                        <a:pt x="363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" name="Google Shape;900;p27">
                  <a:extLst>
                    <a:ext uri="{FF2B5EF4-FFF2-40B4-BE49-F238E27FC236}">
                      <a16:creationId xmlns:a16="http://schemas.microsoft.com/office/drawing/2014/main" id="{5FF4FF96-3A67-A4AE-09FC-6FACABA23849}"/>
                    </a:ext>
                  </a:extLst>
                </p:cNvPr>
                <p:cNvSpPr/>
                <p:nvPr/>
              </p:nvSpPr>
              <p:spPr>
                <a:xfrm rot="10800000">
                  <a:off x="2939993" y="2378872"/>
                  <a:ext cx="914854" cy="3887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96" h="6499" extrusionOk="0">
                      <a:moveTo>
                        <a:pt x="14908" y="1"/>
                      </a:moveTo>
                      <a:lnTo>
                        <a:pt x="14841" y="17"/>
                      </a:lnTo>
                      <a:lnTo>
                        <a:pt x="14782" y="43"/>
                      </a:lnTo>
                      <a:lnTo>
                        <a:pt x="14723" y="76"/>
                      </a:lnTo>
                      <a:lnTo>
                        <a:pt x="14672" y="127"/>
                      </a:lnTo>
                      <a:lnTo>
                        <a:pt x="14554" y="253"/>
                      </a:lnTo>
                      <a:lnTo>
                        <a:pt x="14419" y="397"/>
                      </a:lnTo>
                      <a:lnTo>
                        <a:pt x="14234" y="574"/>
                      </a:lnTo>
                      <a:lnTo>
                        <a:pt x="13998" y="776"/>
                      </a:lnTo>
                      <a:lnTo>
                        <a:pt x="13720" y="1003"/>
                      </a:lnTo>
                      <a:lnTo>
                        <a:pt x="13560" y="1121"/>
                      </a:lnTo>
                      <a:lnTo>
                        <a:pt x="13400" y="1248"/>
                      </a:lnTo>
                      <a:lnTo>
                        <a:pt x="13214" y="1366"/>
                      </a:lnTo>
                      <a:lnTo>
                        <a:pt x="13029" y="1484"/>
                      </a:lnTo>
                      <a:lnTo>
                        <a:pt x="12827" y="1602"/>
                      </a:lnTo>
                      <a:lnTo>
                        <a:pt x="12616" y="1720"/>
                      </a:lnTo>
                      <a:lnTo>
                        <a:pt x="12397" y="1829"/>
                      </a:lnTo>
                      <a:lnTo>
                        <a:pt x="12169" y="1939"/>
                      </a:lnTo>
                      <a:lnTo>
                        <a:pt x="11925" y="2040"/>
                      </a:lnTo>
                      <a:lnTo>
                        <a:pt x="11681" y="2141"/>
                      </a:lnTo>
                      <a:lnTo>
                        <a:pt x="11419" y="2225"/>
                      </a:lnTo>
                      <a:lnTo>
                        <a:pt x="11150" y="2301"/>
                      </a:lnTo>
                      <a:lnTo>
                        <a:pt x="10871" y="2369"/>
                      </a:lnTo>
                      <a:lnTo>
                        <a:pt x="10593" y="2428"/>
                      </a:lnTo>
                      <a:lnTo>
                        <a:pt x="10298" y="2470"/>
                      </a:lnTo>
                      <a:lnTo>
                        <a:pt x="9995" y="2495"/>
                      </a:lnTo>
                      <a:lnTo>
                        <a:pt x="9683" y="2512"/>
                      </a:lnTo>
                      <a:lnTo>
                        <a:pt x="9363" y="2512"/>
                      </a:lnTo>
                      <a:lnTo>
                        <a:pt x="9043" y="2495"/>
                      </a:lnTo>
                      <a:lnTo>
                        <a:pt x="8706" y="2453"/>
                      </a:lnTo>
                      <a:lnTo>
                        <a:pt x="8520" y="2436"/>
                      </a:lnTo>
                      <a:lnTo>
                        <a:pt x="8335" y="2419"/>
                      </a:lnTo>
                      <a:lnTo>
                        <a:pt x="8158" y="2411"/>
                      </a:lnTo>
                      <a:lnTo>
                        <a:pt x="7812" y="2411"/>
                      </a:lnTo>
                      <a:lnTo>
                        <a:pt x="7652" y="2428"/>
                      </a:lnTo>
                      <a:lnTo>
                        <a:pt x="7492" y="2445"/>
                      </a:lnTo>
                      <a:lnTo>
                        <a:pt x="7332" y="2470"/>
                      </a:lnTo>
                      <a:lnTo>
                        <a:pt x="7180" y="2495"/>
                      </a:lnTo>
                      <a:lnTo>
                        <a:pt x="7029" y="2529"/>
                      </a:lnTo>
                      <a:lnTo>
                        <a:pt x="6885" y="2571"/>
                      </a:lnTo>
                      <a:lnTo>
                        <a:pt x="6742" y="2613"/>
                      </a:lnTo>
                      <a:lnTo>
                        <a:pt x="6607" y="2664"/>
                      </a:lnTo>
                      <a:lnTo>
                        <a:pt x="6472" y="2723"/>
                      </a:lnTo>
                      <a:lnTo>
                        <a:pt x="6203" y="2841"/>
                      </a:lnTo>
                      <a:lnTo>
                        <a:pt x="5958" y="2975"/>
                      </a:lnTo>
                      <a:lnTo>
                        <a:pt x="5714" y="3119"/>
                      </a:lnTo>
                      <a:lnTo>
                        <a:pt x="5478" y="3279"/>
                      </a:lnTo>
                      <a:lnTo>
                        <a:pt x="5259" y="3447"/>
                      </a:lnTo>
                      <a:lnTo>
                        <a:pt x="5040" y="3616"/>
                      </a:lnTo>
                      <a:lnTo>
                        <a:pt x="4821" y="3801"/>
                      </a:lnTo>
                      <a:lnTo>
                        <a:pt x="4399" y="4164"/>
                      </a:lnTo>
                      <a:lnTo>
                        <a:pt x="3995" y="4518"/>
                      </a:lnTo>
                      <a:lnTo>
                        <a:pt x="3792" y="4686"/>
                      </a:lnTo>
                      <a:lnTo>
                        <a:pt x="3582" y="4846"/>
                      </a:lnTo>
                      <a:lnTo>
                        <a:pt x="3371" y="5006"/>
                      </a:lnTo>
                      <a:lnTo>
                        <a:pt x="3152" y="5150"/>
                      </a:lnTo>
                      <a:lnTo>
                        <a:pt x="2933" y="5293"/>
                      </a:lnTo>
                      <a:lnTo>
                        <a:pt x="2697" y="5411"/>
                      </a:lnTo>
                      <a:lnTo>
                        <a:pt x="2461" y="5521"/>
                      </a:lnTo>
                      <a:lnTo>
                        <a:pt x="2208" y="5613"/>
                      </a:lnTo>
                      <a:lnTo>
                        <a:pt x="2082" y="5655"/>
                      </a:lnTo>
                      <a:lnTo>
                        <a:pt x="1947" y="5689"/>
                      </a:lnTo>
                      <a:lnTo>
                        <a:pt x="1812" y="5723"/>
                      </a:lnTo>
                      <a:lnTo>
                        <a:pt x="1669" y="5748"/>
                      </a:lnTo>
                      <a:lnTo>
                        <a:pt x="1525" y="5765"/>
                      </a:lnTo>
                      <a:lnTo>
                        <a:pt x="1382" y="5782"/>
                      </a:lnTo>
                      <a:lnTo>
                        <a:pt x="1230" y="5790"/>
                      </a:lnTo>
                      <a:lnTo>
                        <a:pt x="910" y="5790"/>
                      </a:lnTo>
                      <a:lnTo>
                        <a:pt x="750" y="5782"/>
                      </a:lnTo>
                      <a:lnTo>
                        <a:pt x="581" y="5765"/>
                      </a:lnTo>
                      <a:lnTo>
                        <a:pt x="405" y="5748"/>
                      </a:lnTo>
                      <a:lnTo>
                        <a:pt x="337" y="5740"/>
                      </a:lnTo>
                      <a:lnTo>
                        <a:pt x="261" y="5757"/>
                      </a:lnTo>
                      <a:lnTo>
                        <a:pt x="202" y="5773"/>
                      </a:lnTo>
                      <a:lnTo>
                        <a:pt x="143" y="5816"/>
                      </a:lnTo>
                      <a:lnTo>
                        <a:pt x="93" y="5858"/>
                      </a:lnTo>
                      <a:lnTo>
                        <a:pt x="51" y="5917"/>
                      </a:lnTo>
                      <a:lnTo>
                        <a:pt x="25" y="5976"/>
                      </a:lnTo>
                      <a:lnTo>
                        <a:pt x="8" y="6043"/>
                      </a:lnTo>
                      <a:lnTo>
                        <a:pt x="0" y="6119"/>
                      </a:lnTo>
                      <a:lnTo>
                        <a:pt x="17" y="6186"/>
                      </a:lnTo>
                      <a:lnTo>
                        <a:pt x="34" y="6254"/>
                      </a:lnTo>
                      <a:lnTo>
                        <a:pt x="76" y="6304"/>
                      </a:lnTo>
                      <a:lnTo>
                        <a:pt x="118" y="6355"/>
                      </a:lnTo>
                      <a:lnTo>
                        <a:pt x="169" y="6397"/>
                      </a:lnTo>
                      <a:lnTo>
                        <a:pt x="236" y="6431"/>
                      </a:lnTo>
                      <a:lnTo>
                        <a:pt x="303" y="6448"/>
                      </a:lnTo>
                      <a:lnTo>
                        <a:pt x="497" y="6473"/>
                      </a:lnTo>
                      <a:lnTo>
                        <a:pt x="691" y="6490"/>
                      </a:lnTo>
                      <a:lnTo>
                        <a:pt x="876" y="6498"/>
                      </a:lnTo>
                      <a:lnTo>
                        <a:pt x="1214" y="6498"/>
                      </a:lnTo>
                      <a:lnTo>
                        <a:pt x="1374" y="6490"/>
                      </a:lnTo>
                      <a:lnTo>
                        <a:pt x="1525" y="6473"/>
                      </a:lnTo>
                      <a:lnTo>
                        <a:pt x="1677" y="6456"/>
                      </a:lnTo>
                      <a:lnTo>
                        <a:pt x="1829" y="6431"/>
                      </a:lnTo>
                      <a:lnTo>
                        <a:pt x="1972" y="6405"/>
                      </a:lnTo>
                      <a:lnTo>
                        <a:pt x="2250" y="6338"/>
                      </a:lnTo>
                      <a:lnTo>
                        <a:pt x="2520" y="6254"/>
                      </a:lnTo>
                      <a:lnTo>
                        <a:pt x="2773" y="6153"/>
                      </a:lnTo>
                      <a:lnTo>
                        <a:pt x="3017" y="6043"/>
                      </a:lnTo>
                      <a:lnTo>
                        <a:pt x="3253" y="5917"/>
                      </a:lnTo>
                      <a:lnTo>
                        <a:pt x="3472" y="5782"/>
                      </a:lnTo>
                      <a:lnTo>
                        <a:pt x="3691" y="5639"/>
                      </a:lnTo>
                      <a:lnTo>
                        <a:pt x="3902" y="5495"/>
                      </a:lnTo>
                      <a:lnTo>
                        <a:pt x="4104" y="5335"/>
                      </a:lnTo>
                      <a:lnTo>
                        <a:pt x="4298" y="5175"/>
                      </a:lnTo>
                      <a:lnTo>
                        <a:pt x="4492" y="5015"/>
                      </a:lnTo>
                      <a:lnTo>
                        <a:pt x="4863" y="4695"/>
                      </a:lnTo>
                      <a:lnTo>
                        <a:pt x="5250" y="4358"/>
                      </a:lnTo>
                      <a:lnTo>
                        <a:pt x="5453" y="4197"/>
                      </a:lnTo>
                      <a:lnTo>
                        <a:pt x="5646" y="4037"/>
                      </a:lnTo>
                      <a:lnTo>
                        <a:pt x="5849" y="3886"/>
                      </a:lnTo>
                      <a:lnTo>
                        <a:pt x="6051" y="3742"/>
                      </a:lnTo>
                      <a:lnTo>
                        <a:pt x="6262" y="3616"/>
                      </a:lnTo>
                      <a:lnTo>
                        <a:pt x="6481" y="3498"/>
                      </a:lnTo>
                      <a:lnTo>
                        <a:pt x="6708" y="3388"/>
                      </a:lnTo>
                      <a:lnTo>
                        <a:pt x="6944" y="3296"/>
                      </a:lnTo>
                      <a:lnTo>
                        <a:pt x="7189" y="3228"/>
                      </a:lnTo>
                      <a:lnTo>
                        <a:pt x="7315" y="3195"/>
                      </a:lnTo>
                      <a:lnTo>
                        <a:pt x="7450" y="3169"/>
                      </a:lnTo>
                      <a:lnTo>
                        <a:pt x="7576" y="3144"/>
                      </a:lnTo>
                      <a:lnTo>
                        <a:pt x="7720" y="3136"/>
                      </a:lnTo>
                      <a:lnTo>
                        <a:pt x="7854" y="3119"/>
                      </a:lnTo>
                      <a:lnTo>
                        <a:pt x="8149" y="3119"/>
                      </a:lnTo>
                      <a:lnTo>
                        <a:pt x="8301" y="3127"/>
                      </a:lnTo>
                      <a:lnTo>
                        <a:pt x="8453" y="3136"/>
                      </a:lnTo>
                      <a:lnTo>
                        <a:pt x="8613" y="3152"/>
                      </a:lnTo>
                      <a:lnTo>
                        <a:pt x="8984" y="3195"/>
                      </a:lnTo>
                      <a:lnTo>
                        <a:pt x="9338" y="3220"/>
                      </a:lnTo>
                      <a:lnTo>
                        <a:pt x="9692" y="3220"/>
                      </a:lnTo>
                      <a:lnTo>
                        <a:pt x="10037" y="3203"/>
                      </a:lnTo>
                      <a:lnTo>
                        <a:pt x="10366" y="3169"/>
                      </a:lnTo>
                      <a:lnTo>
                        <a:pt x="10686" y="3127"/>
                      </a:lnTo>
                      <a:lnTo>
                        <a:pt x="11006" y="3068"/>
                      </a:lnTo>
                      <a:lnTo>
                        <a:pt x="11310" y="3001"/>
                      </a:lnTo>
                      <a:lnTo>
                        <a:pt x="11605" y="2916"/>
                      </a:lnTo>
                      <a:lnTo>
                        <a:pt x="11883" y="2824"/>
                      </a:lnTo>
                      <a:lnTo>
                        <a:pt x="12161" y="2723"/>
                      </a:lnTo>
                      <a:lnTo>
                        <a:pt x="12422" y="2613"/>
                      </a:lnTo>
                      <a:lnTo>
                        <a:pt x="12675" y="2495"/>
                      </a:lnTo>
                      <a:lnTo>
                        <a:pt x="12911" y="2369"/>
                      </a:lnTo>
                      <a:lnTo>
                        <a:pt x="13147" y="2242"/>
                      </a:lnTo>
                      <a:lnTo>
                        <a:pt x="13366" y="2116"/>
                      </a:lnTo>
                      <a:lnTo>
                        <a:pt x="13577" y="1981"/>
                      </a:lnTo>
                      <a:lnTo>
                        <a:pt x="13771" y="1855"/>
                      </a:lnTo>
                      <a:lnTo>
                        <a:pt x="13956" y="1720"/>
                      </a:lnTo>
                      <a:lnTo>
                        <a:pt x="14124" y="1593"/>
                      </a:lnTo>
                      <a:lnTo>
                        <a:pt x="14436" y="1341"/>
                      </a:lnTo>
                      <a:lnTo>
                        <a:pt x="14698" y="1113"/>
                      </a:lnTo>
                      <a:lnTo>
                        <a:pt x="14908" y="911"/>
                      </a:lnTo>
                      <a:lnTo>
                        <a:pt x="15068" y="751"/>
                      </a:lnTo>
                      <a:lnTo>
                        <a:pt x="15220" y="582"/>
                      </a:lnTo>
                      <a:lnTo>
                        <a:pt x="15254" y="523"/>
                      </a:lnTo>
                      <a:lnTo>
                        <a:pt x="15279" y="456"/>
                      </a:lnTo>
                      <a:lnTo>
                        <a:pt x="15296" y="388"/>
                      </a:lnTo>
                      <a:lnTo>
                        <a:pt x="15296" y="321"/>
                      </a:lnTo>
                      <a:lnTo>
                        <a:pt x="15279" y="253"/>
                      </a:lnTo>
                      <a:lnTo>
                        <a:pt x="15254" y="186"/>
                      </a:lnTo>
                      <a:lnTo>
                        <a:pt x="15220" y="135"/>
                      </a:lnTo>
                      <a:lnTo>
                        <a:pt x="15169" y="85"/>
                      </a:lnTo>
                      <a:lnTo>
                        <a:pt x="15111" y="43"/>
                      </a:lnTo>
                      <a:lnTo>
                        <a:pt x="15043" y="17"/>
                      </a:lnTo>
                      <a:lnTo>
                        <a:pt x="14976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" name="Google Shape;901;p27">
                  <a:extLst>
                    <a:ext uri="{FF2B5EF4-FFF2-40B4-BE49-F238E27FC236}">
                      <a16:creationId xmlns:a16="http://schemas.microsoft.com/office/drawing/2014/main" id="{C17484B9-F181-B660-192C-1F464600879E}"/>
                    </a:ext>
                  </a:extLst>
                </p:cNvPr>
                <p:cNvSpPr/>
                <p:nvPr/>
              </p:nvSpPr>
              <p:spPr>
                <a:xfrm rot="10800000">
                  <a:off x="3064996" y="1768511"/>
                  <a:ext cx="162863" cy="975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3" h="16316" extrusionOk="0">
                      <a:moveTo>
                        <a:pt x="1830" y="0"/>
                      </a:moveTo>
                      <a:lnTo>
                        <a:pt x="1762" y="9"/>
                      </a:lnTo>
                      <a:lnTo>
                        <a:pt x="1695" y="34"/>
                      </a:lnTo>
                      <a:lnTo>
                        <a:pt x="1636" y="68"/>
                      </a:lnTo>
                      <a:lnTo>
                        <a:pt x="1585" y="110"/>
                      </a:lnTo>
                      <a:lnTo>
                        <a:pt x="1543" y="169"/>
                      </a:lnTo>
                      <a:lnTo>
                        <a:pt x="1509" y="228"/>
                      </a:lnTo>
                      <a:lnTo>
                        <a:pt x="1492" y="287"/>
                      </a:lnTo>
                      <a:lnTo>
                        <a:pt x="1484" y="354"/>
                      </a:lnTo>
                      <a:lnTo>
                        <a:pt x="1492" y="430"/>
                      </a:lnTo>
                      <a:lnTo>
                        <a:pt x="1509" y="497"/>
                      </a:lnTo>
                      <a:lnTo>
                        <a:pt x="1577" y="658"/>
                      </a:lnTo>
                      <a:lnTo>
                        <a:pt x="1636" y="843"/>
                      </a:lnTo>
                      <a:lnTo>
                        <a:pt x="1712" y="1087"/>
                      </a:lnTo>
                      <a:lnTo>
                        <a:pt x="1787" y="1391"/>
                      </a:lnTo>
                      <a:lnTo>
                        <a:pt x="1863" y="1745"/>
                      </a:lnTo>
                      <a:lnTo>
                        <a:pt x="1897" y="1939"/>
                      </a:lnTo>
                      <a:lnTo>
                        <a:pt x="1931" y="2141"/>
                      </a:lnTo>
                      <a:lnTo>
                        <a:pt x="1956" y="2360"/>
                      </a:lnTo>
                      <a:lnTo>
                        <a:pt x="1973" y="2579"/>
                      </a:lnTo>
                      <a:lnTo>
                        <a:pt x="1990" y="2815"/>
                      </a:lnTo>
                      <a:lnTo>
                        <a:pt x="1998" y="3051"/>
                      </a:lnTo>
                      <a:lnTo>
                        <a:pt x="1998" y="3304"/>
                      </a:lnTo>
                      <a:lnTo>
                        <a:pt x="1990" y="3557"/>
                      </a:lnTo>
                      <a:lnTo>
                        <a:pt x="1973" y="3818"/>
                      </a:lnTo>
                      <a:lnTo>
                        <a:pt x="1948" y="4079"/>
                      </a:lnTo>
                      <a:lnTo>
                        <a:pt x="1905" y="4349"/>
                      </a:lnTo>
                      <a:lnTo>
                        <a:pt x="1855" y="4627"/>
                      </a:lnTo>
                      <a:lnTo>
                        <a:pt x="1787" y="4897"/>
                      </a:lnTo>
                      <a:lnTo>
                        <a:pt x="1712" y="5183"/>
                      </a:lnTo>
                      <a:lnTo>
                        <a:pt x="1619" y="5461"/>
                      </a:lnTo>
                      <a:lnTo>
                        <a:pt x="1509" y="5739"/>
                      </a:lnTo>
                      <a:lnTo>
                        <a:pt x="1383" y="6026"/>
                      </a:lnTo>
                      <a:lnTo>
                        <a:pt x="1231" y="6304"/>
                      </a:lnTo>
                      <a:lnTo>
                        <a:pt x="1071" y="6591"/>
                      </a:lnTo>
                      <a:lnTo>
                        <a:pt x="886" y="6869"/>
                      </a:lnTo>
                      <a:lnTo>
                        <a:pt x="785" y="7029"/>
                      </a:lnTo>
                      <a:lnTo>
                        <a:pt x="683" y="7180"/>
                      </a:lnTo>
                      <a:lnTo>
                        <a:pt x="599" y="7341"/>
                      </a:lnTo>
                      <a:lnTo>
                        <a:pt x="523" y="7492"/>
                      </a:lnTo>
                      <a:lnTo>
                        <a:pt x="447" y="7644"/>
                      </a:lnTo>
                      <a:lnTo>
                        <a:pt x="380" y="7796"/>
                      </a:lnTo>
                      <a:lnTo>
                        <a:pt x="329" y="7947"/>
                      </a:lnTo>
                      <a:lnTo>
                        <a:pt x="279" y="8099"/>
                      </a:lnTo>
                      <a:lnTo>
                        <a:pt x="237" y="8251"/>
                      </a:lnTo>
                      <a:lnTo>
                        <a:pt x="195" y="8402"/>
                      </a:lnTo>
                      <a:lnTo>
                        <a:pt x="169" y="8546"/>
                      </a:lnTo>
                      <a:lnTo>
                        <a:pt x="144" y="8697"/>
                      </a:lnTo>
                      <a:lnTo>
                        <a:pt x="127" y="8841"/>
                      </a:lnTo>
                      <a:lnTo>
                        <a:pt x="110" y="8984"/>
                      </a:lnTo>
                      <a:lnTo>
                        <a:pt x="102" y="9270"/>
                      </a:lnTo>
                      <a:lnTo>
                        <a:pt x="102" y="9557"/>
                      </a:lnTo>
                      <a:lnTo>
                        <a:pt x="127" y="9835"/>
                      </a:lnTo>
                      <a:lnTo>
                        <a:pt x="161" y="10122"/>
                      </a:lnTo>
                      <a:lnTo>
                        <a:pt x="211" y="10391"/>
                      </a:lnTo>
                      <a:lnTo>
                        <a:pt x="262" y="10669"/>
                      </a:lnTo>
                      <a:lnTo>
                        <a:pt x="329" y="10939"/>
                      </a:lnTo>
                      <a:lnTo>
                        <a:pt x="464" y="11487"/>
                      </a:lnTo>
                      <a:lnTo>
                        <a:pt x="591" y="12001"/>
                      </a:lnTo>
                      <a:lnTo>
                        <a:pt x="650" y="12262"/>
                      </a:lnTo>
                      <a:lnTo>
                        <a:pt x="709" y="12523"/>
                      </a:lnTo>
                      <a:lnTo>
                        <a:pt x="751" y="12785"/>
                      </a:lnTo>
                      <a:lnTo>
                        <a:pt x="785" y="13038"/>
                      </a:lnTo>
                      <a:lnTo>
                        <a:pt x="801" y="13299"/>
                      </a:lnTo>
                      <a:lnTo>
                        <a:pt x="810" y="13560"/>
                      </a:lnTo>
                      <a:lnTo>
                        <a:pt x="793" y="13830"/>
                      </a:lnTo>
                      <a:lnTo>
                        <a:pt x="768" y="14091"/>
                      </a:lnTo>
                      <a:lnTo>
                        <a:pt x="742" y="14226"/>
                      </a:lnTo>
                      <a:lnTo>
                        <a:pt x="717" y="14361"/>
                      </a:lnTo>
                      <a:lnTo>
                        <a:pt x="675" y="14496"/>
                      </a:lnTo>
                      <a:lnTo>
                        <a:pt x="641" y="14630"/>
                      </a:lnTo>
                      <a:lnTo>
                        <a:pt x="591" y="14774"/>
                      </a:lnTo>
                      <a:lnTo>
                        <a:pt x="540" y="14908"/>
                      </a:lnTo>
                      <a:lnTo>
                        <a:pt x="481" y="15052"/>
                      </a:lnTo>
                      <a:lnTo>
                        <a:pt x="414" y="15187"/>
                      </a:lnTo>
                      <a:lnTo>
                        <a:pt x="338" y="15330"/>
                      </a:lnTo>
                      <a:lnTo>
                        <a:pt x="254" y="15473"/>
                      </a:lnTo>
                      <a:lnTo>
                        <a:pt x="161" y="15616"/>
                      </a:lnTo>
                      <a:lnTo>
                        <a:pt x="68" y="15760"/>
                      </a:lnTo>
                      <a:lnTo>
                        <a:pt x="35" y="15827"/>
                      </a:lnTo>
                      <a:lnTo>
                        <a:pt x="9" y="15886"/>
                      </a:lnTo>
                      <a:lnTo>
                        <a:pt x="1" y="15962"/>
                      </a:lnTo>
                      <a:lnTo>
                        <a:pt x="9" y="16029"/>
                      </a:lnTo>
                      <a:lnTo>
                        <a:pt x="26" y="16088"/>
                      </a:lnTo>
                      <a:lnTo>
                        <a:pt x="60" y="16156"/>
                      </a:lnTo>
                      <a:lnTo>
                        <a:pt x="102" y="16206"/>
                      </a:lnTo>
                      <a:lnTo>
                        <a:pt x="153" y="16257"/>
                      </a:lnTo>
                      <a:lnTo>
                        <a:pt x="203" y="16282"/>
                      </a:lnTo>
                      <a:lnTo>
                        <a:pt x="254" y="16299"/>
                      </a:lnTo>
                      <a:lnTo>
                        <a:pt x="304" y="16316"/>
                      </a:lnTo>
                      <a:lnTo>
                        <a:pt x="355" y="16316"/>
                      </a:lnTo>
                      <a:lnTo>
                        <a:pt x="439" y="16307"/>
                      </a:lnTo>
                      <a:lnTo>
                        <a:pt x="515" y="16282"/>
                      </a:lnTo>
                      <a:lnTo>
                        <a:pt x="549" y="16257"/>
                      </a:lnTo>
                      <a:lnTo>
                        <a:pt x="582" y="16232"/>
                      </a:lnTo>
                      <a:lnTo>
                        <a:pt x="616" y="16198"/>
                      </a:lnTo>
                      <a:lnTo>
                        <a:pt x="641" y="16164"/>
                      </a:lnTo>
                      <a:lnTo>
                        <a:pt x="759" y="15996"/>
                      </a:lnTo>
                      <a:lnTo>
                        <a:pt x="869" y="15827"/>
                      </a:lnTo>
                      <a:lnTo>
                        <a:pt x="962" y="15659"/>
                      </a:lnTo>
                      <a:lnTo>
                        <a:pt x="1046" y="15490"/>
                      </a:lnTo>
                      <a:lnTo>
                        <a:pt x="1130" y="15330"/>
                      </a:lnTo>
                      <a:lnTo>
                        <a:pt x="1198" y="15161"/>
                      </a:lnTo>
                      <a:lnTo>
                        <a:pt x="1257" y="15001"/>
                      </a:lnTo>
                      <a:lnTo>
                        <a:pt x="1316" y="14841"/>
                      </a:lnTo>
                      <a:lnTo>
                        <a:pt x="1358" y="14681"/>
                      </a:lnTo>
                      <a:lnTo>
                        <a:pt x="1400" y="14521"/>
                      </a:lnTo>
                      <a:lnTo>
                        <a:pt x="1433" y="14361"/>
                      </a:lnTo>
                      <a:lnTo>
                        <a:pt x="1459" y="14201"/>
                      </a:lnTo>
                      <a:lnTo>
                        <a:pt x="1484" y="14049"/>
                      </a:lnTo>
                      <a:lnTo>
                        <a:pt x="1501" y="13897"/>
                      </a:lnTo>
                      <a:lnTo>
                        <a:pt x="1509" y="13737"/>
                      </a:lnTo>
                      <a:lnTo>
                        <a:pt x="1509" y="13585"/>
                      </a:lnTo>
                      <a:lnTo>
                        <a:pt x="1509" y="13290"/>
                      </a:lnTo>
                      <a:lnTo>
                        <a:pt x="1484" y="12987"/>
                      </a:lnTo>
                      <a:lnTo>
                        <a:pt x="1450" y="12700"/>
                      </a:lnTo>
                      <a:lnTo>
                        <a:pt x="1400" y="12414"/>
                      </a:lnTo>
                      <a:lnTo>
                        <a:pt x="1349" y="12127"/>
                      </a:lnTo>
                      <a:lnTo>
                        <a:pt x="1282" y="11849"/>
                      </a:lnTo>
                      <a:lnTo>
                        <a:pt x="1147" y="11310"/>
                      </a:lnTo>
                      <a:lnTo>
                        <a:pt x="1021" y="10804"/>
                      </a:lnTo>
                      <a:lnTo>
                        <a:pt x="962" y="10560"/>
                      </a:lnTo>
                      <a:lnTo>
                        <a:pt x="911" y="10315"/>
                      </a:lnTo>
                      <a:lnTo>
                        <a:pt x="869" y="10063"/>
                      </a:lnTo>
                      <a:lnTo>
                        <a:pt x="835" y="9818"/>
                      </a:lnTo>
                      <a:lnTo>
                        <a:pt x="818" y="9574"/>
                      </a:lnTo>
                      <a:lnTo>
                        <a:pt x="810" y="9321"/>
                      </a:lnTo>
                      <a:lnTo>
                        <a:pt x="818" y="9077"/>
                      </a:lnTo>
                      <a:lnTo>
                        <a:pt x="844" y="8824"/>
                      </a:lnTo>
                      <a:lnTo>
                        <a:pt x="886" y="8571"/>
                      </a:lnTo>
                      <a:lnTo>
                        <a:pt x="919" y="8445"/>
                      </a:lnTo>
                      <a:lnTo>
                        <a:pt x="953" y="8318"/>
                      </a:lnTo>
                      <a:lnTo>
                        <a:pt x="995" y="8183"/>
                      </a:lnTo>
                      <a:lnTo>
                        <a:pt x="1046" y="8057"/>
                      </a:lnTo>
                      <a:lnTo>
                        <a:pt x="1096" y="7930"/>
                      </a:lnTo>
                      <a:lnTo>
                        <a:pt x="1155" y="7796"/>
                      </a:lnTo>
                      <a:lnTo>
                        <a:pt x="1223" y="7669"/>
                      </a:lnTo>
                      <a:lnTo>
                        <a:pt x="1299" y="7534"/>
                      </a:lnTo>
                      <a:lnTo>
                        <a:pt x="1383" y="7400"/>
                      </a:lnTo>
                      <a:lnTo>
                        <a:pt x="1467" y="7265"/>
                      </a:lnTo>
                      <a:lnTo>
                        <a:pt x="1669" y="6961"/>
                      </a:lnTo>
                      <a:lnTo>
                        <a:pt x="1855" y="6650"/>
                      </a:lnTo>
                      <a:lnTo>
                        <a:pt x="2015" y="6338"/>
                      </a:lnTo>
                      <a:lnTo>
                        <a:pt x="2158" y="6026"/>
                      </a:lnTo>
                      <a:lnTo>
                        <a:pt x="2276" y="5714"/>
                      </a:lnTo>
                      <a:lnTo>
                        <a:pt x="2386" y="5402"/>
                      </a:lnTo>
                      <a:lnTo>
                        <a:pt x="2478" y="5099"/>
                      </a:lnTo>
                      <a:lnTo>
                        <a:pt x="2546" y="4795"/>
                      </a:lnTo>
                      <a:lnTo>
                        <a:pt x="2605" y="4500"/>
                      </a:lnTo>
                      <a:lnTo>
                        <a:pt x="2655" y="4206"/>
                      </a:lnTo>
                      <a:lnTo>
                        <a:pt x="2689" y="3911"/>
                      </a:lnTo>
                      <a:lnTo>
                        <a:pt x="2706" y="3624"/>
                      </a:lnTo>
                      <a:lnTo>
                        <a:pt x="2714" y="3346"/>
                      </a:lnTo>
                      <a:lnTo>
                        <a:pt x="2723" y="3076"/>
                      </a:lnTo>
                      <a:lnTo>
                        <a:pt x="2714" y="2815"/>
                      </a:lnTo>
                      <a:lnTo>
                        <a:pt x="2698" y="2562"/>
                      </a:lnTo>
                      <a:lnTo>
                        <a:pt x="2672" y="2318"/>
                      </a:lnTo>
                      <a:lnTo>
                        <a:pt x="2647" y="2082"/>
                      </a:lnTo>
                      <a:lnTo>
                        <a:pt x="2613" y="1854"/>
                      </a:lnTo>
                      <a:lnTo>
                        <a:pt x="2571" y="1644"/>
                      </a:lnTo>
                      <a:lnTo>
                        <a:pt x="2487" y="1256"/>
                      </a:lnTo>
                      <a:lnTo>
                        <a:pt x="2403" y="919"/>
                      </a:lnTo>
                      <a:lnTo>
                        <a:pt x="2318" y="641"/>
                      </a:lnTo>
                      <a:lnTo>
                        <a:pt x="2243" y="430"/>
                      </a:lnTo>
                      <a:lnTo>
                        <a:pt x="2158" y="211"/>
                      </a:lnTo>
                      <a:lnTo>
                        <a:pt x="2125" y="152"/>
                      </a:lnTo>
                      <a:lnTo>
                        <a:pt x="2082" y="101"/>
                      </a:lnTo>
                      <a:lnTo>
                        <a:pt x="2023" y="59"/>
                      </a:lnTo>
                      <a:lnTo>
                        <a:pt x="1964" y="25"/>
                      </a:lnTo>
                      <a:lnTo>
                        <a:pt x="1905" y="9"/>
                      </a:lnTo>
                      <a:lnTo>
                        <a:pt x="183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" name="Google Shape;902;p27">
                  <a:extLst>
                    <a:ext uri="{FF2B5EF4-FFF2-40B4-BE49-F238E27FC236}">
                      <a16:creationId xmlns:a16="http://schemas.microsoft.com/office/drawing/2014/main" id="{003D49A6-84B3-DFB1-B5E7-B487926B6C2B}"/>
                    </a:ext>
                  </a:extLst>
                </p:cNvPr>
                <p:cNvSpPr/>
                <p:nvPr/>
              </p:nvSpPr>
              <p:spPr>
                <a:xfrm rot="10800000">
                  <a:off x="3106324" y="2064391"/>
                  <a:ext cx="739491" cy="6693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64" h="11192" extrusionOk="0">
                      <a:moveTo>
                        <a:pt x="11985" y="0"/>
                      </a:moveTo>
                      <a:lnTo>
                        <a:pt x="11917" y="9"/>
                      </a:lnTo>
                      <a:lnTo>
                        <a:pt x="11850" y="34"/>
                      </a:lnTo>
                      <a:lnTo>
                        <a:pt x="11799" y="68"/>
                      </a:lnTo>
                      <a:lnTo>
                        <a:pt x="11749" y="118"/>
                      </a:lnTo>
                      <a:lnTo>
                        <a:pt x="11706" y="169"/>
                      </a:lnTo>
                      <a:lnTo>
                        <a:pt x="11673" y="236"/>
                      </a:lnTo>
                      <a:lnTo>
                        <a:pt x="11614" y="396"/>
                      </a:lnTo>
                      <a:lnTo>
                        <a:pt x="11530" y="573"/>
                      </a:lnTo>
                      <a:lnTo>
                        <a:pt x="11420" y="809"/>
                      </a:lnTo>
                      <a:lnTo>
                        <a:pt x="11268" y="1079"/>
                      </a:lnTo>
                      <a:lnTo>
                        <a:pt x="11091" y="1391"/>
                      </a:lnTo>
                      <a:lnTo>
                        <a:pt x="10982" y="1559"/>
                      </a:lnTo>
                      <a:lnTo>
                        <a:pt x="10864" y="1728"/>
                      </a:lnTo>
                      <a:lnTo>
                        <a:pt x="10737" y="1905"/>
                      </a:lnTo>
                      <a:lnTo>
                        <a:pt x="10602" y="2082"/>
                      </a:lnTo>
                      <a:lnTo>
                        <a:pt x="10459" y="2267"/>
                      </a:lnTo>
                      <a:lnTo>
                        <a:pt x="10299" y="2444"/>
                      </a:lnTo>
                      <a:lnTo>
                        <a:pt x="10131" y="2630"/>
                      </a:lnTo>
                      <a:lnTo>
                        <a:pt x="9954" y="2815"/>
                      </a:lnTo>
                      <a:lnTo>
                        <a:pt x="9768" y="2992"/>
                      </a:lnTo>
                      <a:lnTo>
                        <a:pt x="9566" y="3169"/>
                      </a:lnTo>
                      <a:lnTo>
                        <a:pt x="9355" y="3337"/>
                      </a:lnTo>
                      <a:lnTo>
                        <a:pt x="9128" y="3506"/>
                      </a:lnTo>
                      <a:lnTo>
                        <a:pt x="8900" y="3666"/>
                      </a:lnTo>
                      <a:lnTo>
                        <a:pt x="8647" y="3818"/>
                      </a:lnTo>
                      <a:lnTo>
                        <a:pt x="8386" y="3961"/>
                      </a:lnTo>
                      <a:lnTo>
                        <a:pt x="8116" y="4096"/>
                      </a:lnTo>
                      <a:lnTo>
                        <a:pt x="7838" y="4214"/>
                      </a:lnTo>
                      <a:lnTo>
                        <a:pt x="7535" y="4323"/>
                      </a:lnTo>
                      <a:lnTo>
                        <a:pt x="7223" y="4425"/>
                      </a:lnTo>
                      <a:lnTo>
                        <a:pt x="6903" y="4500"/>
                      </a:lnTo>
                      <a:lnTo>
                        <a:pt x="6717" y="4551"/>
                      </a:lnTo>
                      <a:lnTo>
                        <a:pt x="6540" y="4602"/>
                      </a:lnTo>
                      <a:lnTo>
                        <a:pt x="6372" y="4652"/>
                      </a:lnTo>
                      <a:lnTo>
                        <a:pt x="6212" y="4711"/>
                      </a:lnTo>
                      <a:lnTo>
                        <a:pt x="6052" y="4779"/>
                      </a:lnTo>
                      <a:lnTo>
                        <a:pt x="5900" y="4846"/>
                      </a:lnTo>
                      <a:lnTo>
                        <a:pt x="5757" y="4922"/>
                      </a:lnTo>
                      <a:lnTo>
                        <a:pt x="5613" y="4998"/>
                      </a:lnTo>
                      <a:lnTo>
                        <a:pt x="5487" y="5082"/>
                      </a:lnTo>
                      <a:lnTo>
                        <a:pt x="5361" y="5166"/>
                      </a:lnTo>
                      <a:lnTo>
                        <a:pt x="5234" y="5251"/>
                      </a:lnTo>
                      <a:lnTo>
                        <a:pt x="5116" y="5343"/>
                      </a:lnTo>
                      <a:lnTo>
                        <a:pt x="5007" y="5436"/>
                      </a:lnTo>
                      <a:lnTo>
                        <a:pt x="4897" y="5537"/>
                      </a:lnTo>
                      <a:lnTo>
                        <a:pt x="4695" y="5739"/>
                      </a:lnTo>
                      <a:lnTo>
                        <a:pt x="4509" y="5958"/>
                      </a:lnTo>
                      <a:lnTo>
                        <a:pt x="4332" y="6178"/>
                      </a:lnTo>
                      <a:lnTo>
                        <a:pt x="4172" y="6405"/>
                      </a:lnTo>
                      <a:lnTo>
                        <a:pt x="4012" y="6641"/>
                      </a:lnTo>
                      <a:lnTo>
                        <a:pt x="3869" y="6885"/>
                      </a:lnTo>
                      <a:lnTo>
                        <a:pt x="3734" y="7121"/>
                      </a:lnTo>
                      <a:lnTo>
                        <a:pt x="3464" y="7610"/>
                      </a:lnTo>
                      <a:lnTo>
                        <a:pt x="3212" y="8082"/>
                      </a:lnTo>
                      <a:lnTo>
                        <a:pt x="3077" y="8318"/>
                      </a:lnTo>
                      <a:lnTo>
                        <a:pt x="2942" y="8546"/>
                      </a:lnTo>
                      <a:lnTo>
                        <a:pt x="2799" y="8765"/>
                      </a:lnTo>
                      <a:lnTo>
                        <a:pt x="2647" y="8975"/>
                      </a:lnTo>
                      <a:lnTo>
                        <a:pt x="2487" y="9186"/>
                      </a:lnTo>
                      <a:lnTo>
                        <a:pt x="2310" y="9380"/>
                      </a:lnTo>
                      <a:lnTo>
                        <a:pt x="2124" y="9565"/>
                      </a:lnTo>
                      <a:lnTo>
                        <a:pt x="1922" y="9742"/>
                      </a:lnTo>
                      <a:lnTo>
                        <a:pt x="1813" y="9827"/>
                      </a:lnTo>
                      <a:lnTo>
                        <a:pt x="1703" y="9902"/>
                      </a:lnTo>
                      <a:lnTo>
                        <a:pt x="1585" y="9978"/>
                      </a:lnTo>
                      <a:lnTo>
                        <a:pt x="1467" y="10054"/>
                      </a:lnTo>
                      <a:lnTo>
                        <a:pt x="1332" y="10122"/>
                      </a:lnTo>
                      <a:lnTo>
                        <a:pt x="1206" y="10189"/>
                      </a:lnTo>
                      <a:lnTo>
                        <a:pt x="1063" y="10248"/>
                      </a:lnTo>
                      <a:lnTo>
                        <a:pt x="919" y="10307"/>
                      </a:lnTo>
                      <a:lnTo>
                        <a:pt x="768" y="10358"/>
                      </a:lnTo>
                      <a:lnTo>
                        <a:pt x="616" y="10408"/>
                      </a:lnTo>
                      <a:lnTo>
                        <a:pt x="447" y="10459"/>
                      </a:lnTo>
                      <a:lnTo>
                        <a:pt x="279" y="10492"/>
                      </a:lnTo>
                      <a:lnTo>
                        <a:pt x="211" y="10518"/>
                      </a:lnTo>
                      <a:lnTo>
                        <a:pt x="152" y="10551"/>
                      </a:lnTo>
                      <a:lnTo>
                        <a:pt x="102" y="10594"/>
                      </a:lnTo>
                      <a:lnTo>
                        <a:pt x="60" y="10653"/>
                      </a:lnTo>
                      <a:lnTo>
                        <a:pt x="26" y="10712"/>
                      </a:lnTo>
                      <a:lnTo>
                        <a:pt x="9" y="10779"/>
                      </a:lnTo>
                      <a:lnTo>
                        <a:pt x="1" y="10846"/>
                      </a:lnTo>
                      <a:lnTo>
                        <a:pt x="9" y="10914"/>
                      </a:lnTo>
                      <a:lnTo>
                        <a:pt x="26" y="10973"/>
                      </a:lnTo>
                      <a:lnTo>
                        <a:pt x="51" y="11032"/>
                      </a:lnTo>
                      <a:lnTo>
                        <a:pt x="93" y="11074"/>
                      </a:lnTo>
                      <a:lnTo>
                        <a:pt x="136" y="11116"/>
                      </a:lnTo>
                      <a:lnTo>
                        <a:pt x="186" y="11150"/>
                      </a:lnTo>
                      <a:lnTo>
                        <a:pt x="237" y="11175"/>
                      </a:lnTo>
                      <a:lnTo>
                        <a:pt x="296" y="11192"/>
                      </a:lnTo>
                      <a:lnTo>
                        <a:pt x="355" y="11192"/>
                      </a:lnTo>
                      <a:lnTo>
                        <a:pt x="430" y="11183"/>
                      </a:lnTo>
                      <a:lnTo>
                        <a:pt x="633" y="11141"/>
                      </a:lnTo>
                      <a:lnTo>
                        <a:pt x="818" y="11082"/>
                      </a:lnTo>
                      <a:lnTo>
                        <a:pt x="1004" y="11023"/>
                      </a:lnTo>
                      <a:lnTo>
                        <a:pt x="1181" y="10964"/>
                      </a:lnTo>
                      <a:lnTo>
                        <a:pt x="1349" y="10897"/>
                      </a:lnTo>
                      <a:lnTo>
                        <a:pt x="1518" y="10821"/>
                      </a:lnTo>
                      <a:lnTo>
                        <a:pt x="1669" y="10745"/>
                      </a:lnTo>
                      <a:lnTo>
                        <a:pt x="1821" y="10661"/>
                      </a:lnTo>
                      <a:lnTo>
                        <a:pt x="1964" y="10577"/>
                      </a:lnTo>
                      <a:lnTo>
                        <a:pt x="2099" y="10484"/>
                      </a:lnTo>
                      <a:lnTo>
                        <a:pt x="2234" y="10391"/>
                      </a:lnTo>
                      <a:lnTo>
                        <a:pt x="2360" y="10290"/>
                      </a:lnTo>
                      <a:lnTo>
                        <a:pt x="2478" y="10189"/>
                      </a:lnTo>
                      <a:lnTo>
                        <a:pt x="2596" y="10088"/>
                      </a:lnTo>
                      <a:lnTo>
                        <a:pt x="2706" y="9978"/>
                      </a:lnTo>
                      <a:lnTo>
                        <a:pt x="2815" y="9877"/>
                      </a:lnTo>
                      <a:lnTo>
                        <a:pt x="3009" y="9650"/>
                      </a:lnTo>
                      <a:lnTo>
                        <a:pt x="3195" y="9414"/>
                      </a:lnTo>
                      <a:lnTo>
                        <a:pt x="3372" y="9178"/>
                      </a:lnTo>
                      <a:lnTo>
                        <a:pt x="3532" y="8933"/>
                      </a:lnTo>
                      <a:lnTo>
                        <a:pt x="3675" y="8689"/>
                      </a:lnTo>
                      <a:lnTo>
                        <a:pt x="3818" y="8436"/>
                      </a:lnTo>
                      <a:lnTo>
                        <a:pt x="4088" y="7947"/>
                      </a:lnTo>
                      <a:lnTo>
                        <a:pt x="4332" y="7492"/>
                      </a:lnTo>
                      <a:lnTo>
                        <a:pt x="4459" y="7273"/>
                      </a:lnTo>
                      <a:lnTo>
                        <a:pt x="4594" y="7054"/>
                      </a:lnTo>
                      <a:lnTo>
                        <a:pt x="4729" y="6843"/>
                      </a:lnTo>
                      <a:lnTo>
                        <a:pt x="4872" y="6641"/>
                      </a:lnTo>
                      <a:lnTo>
                        <a:pt x="5023" y="6447"/>
                      </a:lnTo>
                      <a:lnTo>
                        <a:pt x="5184" y="6262"/>
                      </a:lnTo>
                      <a:lnTo>
                        <a:pt x="5361" y="6076"/>
                      </a:lnTo>
                      <a:lnTo>
                        <a:pt x="5546" y="5916"/>
                      </a:lnTo>
                      <a:lnTo>
                        <a:pt x="5748" y="5756"/>
                      </a:lnTo>
                      <a:lnTo>
                        <a:pt x="5858" y="5680"/>
                      </a:lnTo>
                      <a:lnTo>
                        <a:pt x="5976" y="5613"/>
                      </a:lnTo>
                      <a:lnTo>
                        <a:pt x="6085" y="5545"/>
                      </a:lnTo>
                      <a:lnTo>
                        <a:pt x="6212" y="5486"/>
                      </a:lnTo>
                      <a:lnTo>
                        <a:pt x="6338" y="5427"/>
                      </a:lnTo>
                      <a:lnTo>
                        <a:pt x="6473" y="5368"/>
                      </a:lnTo>
                      <a:lnTo>
                        <a:pt x="6608" y="5318"/>
                      </a:lnTo>
                      <a:lnTo>
                        <a:pt x="6751" y="5276"/>
                      </a:lnTo>
                      <a:lnTo>
                        <a:pt x="6903" y="5234"/>
                      </a:lnTo>
                      <a:lnTo>
                        <a:pt x="7063" y="5192"/>
                      </a:lnTo>
                      <a:lnTo>
                        <a:pt x="7417" y="5099"/>
                      </a:lnTo>
                      <a:lnTo>
                        <a:pt x="7762" y="4998"/>
                      </a:lnTo>
                      <a:lnTo>
                        <a:pt x="8091" y="4880"/>
                      </a:lnTo>
                      <a:lnTo>
                        <a:pt x="8403" y="4745"/>
                      </a:lnTo>
                      <a:lnTo>
                        <a:pt x="8706" y="4602"/>
                      </a:lnTo>
                      <a:lnTo>
                        <a:pt x="8993" y="4441"/>
                      </a:lnTo>
                      <a:lnTo>
                        <a:pt x="9271" y="4273"/>
                      </a:lnTo>
                      <a:lnTo>
                        <a:pt x="9524" y="4104"/>
                      </a:lnTo>
                      <a:lnTo>
                        <a:pt x="9777" y="3919"/>
                      </a:lnTo>
                      <a:lnTo>
                        <a:pt x="10004" y="3734"/>
                      </a:lnTo>
                      <a:lnTo>
                        <a:pt x="10223" y="3548"/>
                      </a:lnTo>
                      <a:lnTo>
                        <a:pt x="10434" y="3354"/>
                      </a:lnTo>
                      <a:lnTo>
                        <a:pt x="10628" y="3152"/>
                      </a:lnTo>
                      <a:lnTo>
                        <a:pt x="10813" y="2950"/>
                      </a:lnTo>
                      <a:lnTo>
                        <a:pt x="10982" y="2756"/>
                      </a:lnTo>
                      <a:lnTo>
                        <a:pt x="11150" y="2554"/>
                      </a:lnTo>
                      <a:lnTo>
                        <a:pt x="11294" y="2360"/>
                      </a:lnTo>
                      <a:lnTo>
                        <a:pt x="11437" y="2166"/>
                      </a:lnTo>
                      <a:lnTo>
                        <a:pt x="11563" y="1981"/>
                      </a:lnTo>
                      <a:lnTo>
                        <a:pt x="11681" y="1795"/>
                      </a:lnTo>
                      <a:lnTo>
                        <a:pt x="11883" y="1458"/>
                      </a:lnTo>
                      <a:lnTo>
                        <a:pt x="12044" y="1146"/>
                      </a:lnTo>
                      <a:lnTo>
                        <a:pt x="12170" y="885"/>
                      </a:lnTo>
                      <a:lnTo>
                        <a:pt x="12263" y="683"/>
                      </a:lnTo>
                      <a:lnTo>
                        <a:pt x="12339" y="464"/>
                      </a:lnTo>
                      <a:lnTo>
                        <a:pt x="12355" y="396"/>
                      </a:lnTo>
                      <a:lnTo>
                        <a:pt x="12364" y="329"/>
                      </a:lnTo>
                      <a:lnTo>
                        <a:pt x="12347" y="261"/>
                      </a:lnTo>
                      <a:lnTo>
                        <a:pt x="12322" y="194"/>
                      </a:lnTo>
                      <a:lnTo>
                        <a:pt x="12288" y="143"/>
                      </a:lnTo>
                      <a:lnTo>
                        <a:pt x="12246" y="93"/>
                      </a:lnTo>
                      <a:lnTo>
                        <a:pt x="12187" y="51"/>
                      </a:lnTo>
                      <a:lnTo>
                        <a:pt x="12128" y="17"/>
                      </a:lnTo>
                      <a:lnTo>
                        <a:pt x="12052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" name="Google Shape;903;p27">
                  <a:extLst>
                    <a:ext uri="{FF2B5EF4-FFF2-40B4-BE49-F238E27FC236}">
                      <a16:creationId xmlns:a16="http://schemas.microsoft.com/office/drawing/2014/main" id="{2FC31463-771E-2F82-45E4-14F5A0333C9F}"/>
                    </a:ext>
                  </a:extLst>
                </p:cNvPr>
                <p:cNvSpPr/>
                <p:nvPr/>
              </p:nvSpPr>
              <p:spPr>
                <a:xfrm rot="10800000">
                  <a:off x="3167271" y="1837531"/>
                  <a:ext cx="524294" cy="8463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66" h="14151" extrusionOk="0">
                      <a:moveTo>
                        <a:pt x="8352" y="0"/>
                      </a:moveTo>
                      <a:lnTo>
                        <a:pt x="8285" y="17"/>
                      </a:lnTo>
                      <a:lnTo>
                        <a:pt x="8217" y="43"/>
                      </a:lnTo>
                      <a:lnTo>
                        <a:pt x="8167" y="85"/>
                      </a:lnTo>
                      <a:lnTo>
                        <a:pt x="8125" y="135"/>
                      </a:lnTo>
                      <a:lnTo>
                        <a:pt x="8091" y="203"/>
                      </a:lnTo>
                      <a:lnTo>
                        <a:pt x="8066" y="270"/>
                      </a:lnTo>
                      <a:lnTo>
                        <a:pt x="8057" y="338"/>
                      </a:lnTo>
                      <a:lnTo>
                        <a:pt x="8040" y="506"/>
                      </a:lnTo>
                      <a:lnTo>
                        <a:pt x="8023" y="700"/>
                      </a:lnTo>
                      <a:lnTo>
                        <a:pt x="7981" y="961"/>
                      </a:lnTo>
                      <a:lnTo>
                        <a:pt x="7922" y="1265"/>
                      </a:lnTo>
                      <a:lnTo>
                        <a:pt x="7838" y="1619"/>
                      </a:lnTo>
                      <a:lnTo>
                        <a:pt x="7779" y="1804"/>
                      </a:lnTo>
                      <a:lnTo>
                        <a:pt x="7720" y="2006"/>
                      </a:lnTo>
                      <a:lnTo>
                        <a:pt x="7653" y="2209"/>
                      </a:lnTo>
                      <a:lnTo>
                        <a:pt x="7577" y="2419"/>
                      </a:lnTo>
                      <a:lnTo>
                        <a:pt x="7493" y="2638"/>
                      </a:lnTo>
                      <a:lnTo>
                        <a:pt x="7391" y="2857"/>
                      </a:lnTo>
                      <a:lnTo>
                        <a:pt x="7290" y="3077"/>
                      </a:lnTo>
                      <a:lnTo>
                        <a:pt x="7172" y="3304"/>
                      </a:lnTo>
                      <a:lnTo>
                        <a:pt x="7046" y="3532"/>
                      </a:lnTo>
                      <a:lnTo>
                        <a:pt x="6903" y="3759"/>
                      </a:lnTo>
                      <a:lnTo>
                        <a:pt x="6751" y="3987"/>
                      </a:lnTo>
                      <a:lnTo>
                        <a:pt x="6591" y="4214"/>
                      </a:lnTo>
                      <a:lnTo>
                        <a:pt x="6414" y="4433"/>
                      </a:lnTo>
                      <a:lnTo>
                        <a:pt x="6220" y="4652"/>
                      </a:lnTo>
                      <a:lnTo>
                        <a:pt x="6009" y="4863"/>
                      </a:lnTo>
                      <a:lnTo>
                        <a:pt x="5790" y="5074"/>
                      </a:lnTo>
                      <a:lnTo>
                        <a:pt x="5554" y="5268"/>
                      </a:lnTo>
                      <a:lnTo>
                        <a:pt x="5301" y="5462"/>
                      </a:lnTo>
                      <a:lnTo>
                        <a:pt x="5040" y="5647"/>
                      </a:lnTo>
                      <a:lnTo>
                        <a:pt x="4754" y="5815"/>
                      </a:lnTo>
                      <a:lnTo>
                        <a:pt x="4585" y="5917"/>
                      </a:lnTo>
                      <a:lnTo>
                        <a:pt x="4433" y="6018"/>
                      </a:lnTo>
                      <a:lnTo>
                        <a:pt x="4290" y="6119"/>
                      </a:lnTo>
                      <a:lnTo>
                        <a:pt x="4147" y="6228"/>
                      </a:lnTo>
                      <a:lnTo>
                        <a:pt x="4020" y="6330"/>
                      </a:lnTo>
                      <a:lnTo>
                        <a:pt x="3894" y="6448"/>
                      </a:lnTo>
                      <a:lnTo>
                        <a:pt x="3776" y="6557"/>
                      </a:lnTo>
                      <a:lnTo>
                        <a:pt x="3666" y="6667"/>
                      </a:lnTo>
                      <a:lnTo>
                        <a:pt x="3565" y="6785"/>
                      </a:lnTo>
                      <a:lnTo>
                        <a:pt x="3464" y="6903"/>
                      </a:lnTo>
                      <a:lnTo>
                        <a:pt x="3380" y="7029"/>
                      </a:lnTo>
                      <a:lnTo>
                        <a:pt x="3287" y="7147"/>
                      </a:lnTo>
                      <a:lnTo>
                        <a:pt x="3211" y="7273"/>
                      </a:lnTo>
                      <a:lnTo>
                        <a:pt x="3136" y="7400"/>
                      </a:lnTo>
                      <a:lnTo>
                        <a:pt x="3001" y="7653"/>
                      </a:lnTo>
                      <a:lnTo>
                        <a:pt x="2883" y="7914"/>
                      </a:lnTo>
                      <a:lnTo>
                        <a:pt x="2782" y="8175"/>
                      </a:lnTo>
                      <a:lnTo>
                        <a:pt x="2697" y="8445"/>
                      </a:lnTo>
                      <a:lnTo>
                        <a:pt x="2621" y="8715"/>
                      </a:lnTo>
                      <a:lnTo>
                        <a:pt x="2554" y="8984"/>
                      </a:lnTo>
                      <a:lnTo>
                        <a:pt x="2487" y="9254"/>
                      </a:lnTo>
                      <a:lnTo>
                        <a:pt x="2377" y="9802"/>
                      </a:lnTo>
                      <a:lnTo>
                        <a:pt x="2268" y="10333"/>
                      </a:lnTo>
                      <a:lnTo>
                        <a:pt x="2217" y="10585"/>
                      </a:lnTo>
                      <a:lnTo>
                        <a:pt x="2150" y="10847"/>
                      </a:lnTo>
                      <a:lnTo>
                        <a:pt x="2074" y="11100"/>
                      </a:lnTo>
                      <a:lnTo>
                        <a:pt x="1998" y="11344"/>
                      </a:lnTo>
                      <a:lnTo>
                        <a:pt x="1905" y="11588"/>
                      </a:lnTo>
                      <a:lnTo>
                        <a:pt x="1796" y="11833"/>
                      </a:lnTo>
                      <a:lnTo>
                        <a:pt x="1669" y="12060"/>
                      </a:lnTo>
                      <a:lnTo>
                        <a:pt x="1526" y="12288"/>
                      </a:lnTo>
                      <a:lnTo>
                        <a:pt x="1450" y="12397"/>
                      </a:lnTo>
                      <a:lnTo>
                        <a:pt x="1366" y="12507"/>
                      </a:lnTo>
                      <a:lnTo>
                        <a:pt x="1273" y="12616"/>
                      </a:lnTo>
                      <a:lnTo>
                        <a:pt x="1180" y="12718"/>
                      </a:lnTo>
                      <a:lnTo>
                        <a:pt x="1079" y="12827"/>
                      </a:lnTo>
                      <a:lnTo>
                        <a:pt x="970" y="12928"/>
                      </a:lnTo>
                      <a:lnTo>
                        <a:pt x="860" y="13029"/>
                      </a:lnTo>
                      <a:lnTo>
                        <a:pt x="734" y="13122"/>
                      </a:lnTo>
                      <a:lnTo>
                        <a:pt x="607" y="13223"/>
                      </a:lnTo>
                      <a:lnTo>
                        <a:pt x="472" y="13316"/>
                      </a:lnTo>
                      <a:lnTo>
                        <a:pt x="329" y="13400"/>
                      </a:lnTo>
                      <a:lnTo>
                        <a:pt x="177" y="13493"/>
                      </a:lnTo>
                      <a:lnTo>
                        <a:pt x="118" y="13535"/>
                      </a:lnTo>
                      <a:lnTo>
                        <a:pt x="76" y="13586"/>
                      </a:lnTo>
                      <a:lnTo>
                        <a:pt x="34" y="13645"/>
                      </a:lnTo>
                      <a:lnTo>
                        <a:pt x="9" y="13704"/>
                      </a:lnTo>
                      <a:lnTo>
                        <a:pt x="1" y="13771"/>
                      </a:lnTo>
                      <a:lnTo>
                        <a:pt x="1" y="13838"/>
                      </a:lnTo>
                      <a:lnTo>
                        <a:pt x="17" y="13906"/>
                      </a:lnTo>
                      <a:lnTo>
                        <a:pt x="43" y="13973"/>
                      </a:lnTo>
                      <a:lnTo>
                        <a:pt x="68" y="14015"/>
                      </a:lnTo>
                      <a:lnTo>
                        <a:pt x="102" y="14049"/>
                      </a:lnTo>
                      <a:lnTo>
                        <a:pt x="135" y="14083"/>
                      </a:lnTo>
                      <a:lnTo>
                        <a:pt x="177" y="14108"/>
                      </a:lnTo>
                      <a:lnTo>
                        <a:pt x="220" y="14125"/>
                      </a:lnTo>
                      <a:lnTo>
                        <a:pt x="262" y="14142"/>
                      </a:lnTo>
                      <a:lnTo>
                        <a:pt x="304" y="14150"/>
                      </a:lnTo>
                      <a:lnTo>
                        <a:pt x="397" y="14150"/>
                      </a:lnTo>
                      <a:lnTo>
                        <a:pt x="439" y="14142"/>
                      </a:lnTo>
                      <a:lnTo>
                        <a:pt x="481" y="14125"/>
                      </a:lnTo>
                      <a:lnTo>
                        <a:pt x="523" y="14108"/>
                      </a:lnTo>
                      <a:lnTo>
                        <a:pt x="700" y="14007"/>
                      </a:lnTo>
                      <a:lnTo>
                        <a:pt x="869" y="13897"/>
                      </a:lnTo>
                      <a:lnTo>
                        <a:pt x="1029" y="13788"/>
                      </a:lnTo>
                      <a:lnTo>
                        <a:pt x="1180" y="13670"/>
                      </a:lnTo>
                      <a:lnTo>
                        <a:pt x="1324" y="13560"/>
                      </a:lnTo>
                      <a:lnTo>
                        <a:pt x="1458" y="13442"/>
                      </a:lnTo>
                      <a:lnTo>
                        <a:pt x="1585" y="13324"/>
                      </a:lnTo>
                      <a:lnTo>
                        <a:pt x="1703" y="13198"/>
                      </a:lnTo>
                      <a:lnTo>
                        <a:pt x="1812" y="13072"/>
                      </a:lnTo>
                      <a:lnTo>
                        <a:pt x="1914" y="12945"/>
                      </a:lnTo>
                      <a:lnTo>
                        <a:pt x="2015" y="12819"/>
                      </a:lnTo>
                      <a:lnTo>
                        <a:pt x="2107" y="12692"/>
                      </a:lnTo>
                      <a:lnTo>
                        <a:pt x="2192" y="12557"/>
                      </a:lnTo>
                      <a:lnTo>
                        <a:pt x="2276" y="12423"/>
                      </a:lnTo>
                      <a:lnTo>
                        <a:pt x="2352" y="12288"/>
                      </a:lnTo>
                      <a:lnTo>
                        <a:pt x="2419" y="12153"/>
                      </a:lnTo>
                      <a:lnTo>
                        <a:pt x="2546" y="11883"/>
                      </a:lnTo>
                      <a:lnTo>
                        <a:pt x="2655" y="11605"/>
                      </a:lnTo>
                      <a:lnTo>
                        <a:pt x="2748" y="11327"/>
                      </a:lnTo>
                      <a:lnTo>
                        <a:pt x="2824" y="11049"/>
                      </a:lnTo>
                      <a:lnTo>
                        <a:pt x="2900" y="10762"/>
                      </a:lnTo>
                      <a:lnTo>
                        <a:pt x="2959" y="10484"/>
                      </a:lnTo>
                      <a:lnTo>
                        <a:pt x="3068" y="9937"/>
                      </a:lnTo>
                      <a:lnTo>
                        <a:pt x="3178" y="9431"/>
                      </a:lnTo>
                      <a:lnTo>
                        <a:pt x="3228" y="9186"/>
                      </a:lnTo>
                      <a:lnTo>
                        <a:pt x="3287" y="8942"/>
                      </a:lnTo>
                      <a:lnTo>
                        <a:pt x="3355" y="8698"/>
                      </a:lnTo>
                      <a:lnTo>
                        <a:pt x="3439" y="8462"/>
                      </a:lnTo>
                      <a:lnTo>
                        <a:pt x="3523" y="8226"/>
                      </a:lnTo>
                      <a:lnTo>
                        <a:pt x="3624" y="7998"/>
                      </a:lnTo>
                      <a:lnTo>
                        <a:pt x="3734" y="7779"/>
                      </a:lnTo>
                      <a:lnTo>
                        <a:pt x="3869" y="7568"/>
                      </a:lnTo>
                      <a:lnTo>
                        <a:pt x="4020" y="7358"/>
                      </a:lnTo>
                      <a:lnTo>
                        <a:pt x="4096" y="7257"/>
                      </a:lnTo>
                      <a:lnTo>
                        <a:pt x="4189" y="7155"/>
                      </a:lnTo>
                      <a:lnTo>
                        <a:pt x="4282" y="7054"/>
                      </a:lnTo>
                      <a:lnTo>
                        <a:pt x="4374" y="6962"/>
                      </a:lnTo>
                      <a:lnTo>
                        <a:pt x="4484" y="6869"/>
                      </a:lnTo>
                      <a:lnTo>
                        <a:pt x="4593" y="6776"/>
                      </a:lnTo>
                      <a:lnTo>
                        <a:pt x="4711" y="6684"/>
                      </a:lnTo>
                      <a:lnTo>
                        <a:pt x="4838" y="6599"/>
                      </a:lnTo>
                      <a:lnTo>
                        <a:pt x="4964" y="6515"/>
                      </a:lnTo>
                      <a:lnTo>
                        <a:pt x="5108" y="6431"/>
                      </a:lnTo>
                      <a:lnTo>
                        <a:pt x="5419" y="6237"/>
                      </a:lnTo>
                      <a:lnTo>
                        <a:pt x="5714" y="6035"/>
                      </a:lnTo>
                      <a:lnTo>
                        <a:pt x="5992" y="5824"/>
                      </a:lnTo>
                      <a:lnTo>
                        <a:pt x="6262" y="5605"/>
                      </a:lnTo>
                      <a:lnTo>
                        <a:pt x="6507" y="5377"/>
                      </a:lnTo>
                      <a:lnTo>
                        <a:pt x="6734" y="5150"/>
                      </a:lnTo>
                      <a:lnTo>
                        <a:pt x="6945" y="4905"/>
                      </a:lnTo>
                      <a:lnTo>
                        <a:pt x="7139" y="4669"/>
                      </a:lnTo>
                      <a:lnTo>
                        <a:pt x="7324" y="4425"/>
                      </a:lnTo>
                      <a:lnTo>
                        <a:pt x="7493" y="4172"/>
                      </a:lnTo>
                      <a:lnTo>
                        <a:pt x="7644" y="3928"/>
                      </a:lnTo>
                      <a:lnTo>
                        <a:pt x="7788" y="3683"/>
                      </a:lnTo>
                      <a:lnTo>
                        <a:pt x="7914" y="3430"/>
                      </a:lnTo>
                      <a:lnTo>
                        <a:pt x="8032" y="3186"/>
                      </a:lnTo>
                      <a:lnTo>
                        <a:pt x="8141" y="2950"/>
                      </a:lnTo>
                      <a:lnTo>
                        <a:pt x="8234" y="2714"/>
                      </a:lnTo>
                      <a:lnTo>
                        <a:pt x="8318" y="2478"/>
                      </a:lnTo>
                      <a:lnTo>
                        <a:pt x="8394" y="2259"/>
                      </a:lnTo>
                      <a:lnTo>
                        <a:pt x="8462" y="2040"/>
                      </a:lnTo>
                      <a:lnTo>
                        <a:pt x="8521" y="1829"/>
                      </a:lnTo>
                      <a:lnTo>
                        <a:pt x="8613" y="1442"/>
                      </a:lnTo>
                      <a:lnTo>
                        <a:pt x="8681" y="1105"/>
                      </a:lnTo>
                      <a:lnTo>
                        <a:pt x="8723" y="818"/>
                      </a:lnTo>
                      <a:lnTo>
                        <a:pt x="8748" y="590"/>
                      </a:lnTo>
                      <a:lnTo>
                        <a:pt x="8765" y="363"/>
                      </a:lnTo>
                      <a:lnTo>
                        <a:pt x="8757" y="295"/>
                      </a:lnTo>
                      <a:lnTo>
                        <a:pt x="8740" y="228"/>
                      </a:lnTo>
                      <a:lnTo>
                        <a:pt x="8715" y="161"/>
                      </a:lnTo>
                      <a:lnTo>
                        <a:pt x="8672" y="110"/>
                      </a:lnTo>
                      <a:lnTo>
                        <a:pt x="8622" y="68"/>
                      </a:lnTo>
                      <a:lnTo>
                        <a:pt x="8563" y="34"/>
                      </a:lnTo>
                      <a:lnTo>
                        <a:pt x="8495" y="9"/>
                      </a:lnTo>
                      <a:lnTo>
                        <a:pt x="8428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" name="Google Shape;904;p27">
                  <a:extLst>
                    <a:ext uri="{FF2B5EF4-FFF2-40B4-BE49-F238E27FC236}">
                      <a16:creationId xmlns:a16="http://schemas.microsoft.com/office/drawing/2014/main" id="{7DC01F2F-863C-82FC-1232-F77975EF87B5}"/>
                    </a:ext>
                  </a:extLst>
                </p:cNvPr>
                <p:cNvSpPr/>
                <p:nvPr/>
              </p:nvSpPr>
              <p:spPr>
                <a:xfrm rot="10800000">
                  <a:off x="3054410" y="1717073"/>
                  <a:ext cx="470286" cy="87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63" h="14656" extrusionOk="0">
                      <a:moveTo>
                        <a:pt x="7500" y="0"/>
                      </a:moveTo>
                      <a:lnTo>
                        <a:pt x="7425" y="8"/>
                      </a:lnTo>
                      <a:lnTo>
                        <a:pt x="7366" y="34"/>
                      </a:lnTo>
                      <a:lnTo>
                        <a:pt x="7307" y="67"/>
                      </a:lnTo>
                      <a:lnTo>
                        <a:pt x="7256" y="110"/>
                      </a:lnTo>
                      <a:lnTo>
                        <a:pt x="7214" y="169"/>
                      </a:lnTo>
                      <a:lnTo>
                        <a:pt x="7180" y="228"/>
                      </a:lnTo>
                      <a:lnTo>
                        <a:pt x="7163" y="295"/>
                      </a:lnTo>
                      <a:lnTo>
                        <a:pt x="7155" y="362"/>
                      </a:lnTo>
                      <a:lnTo>
                        <a:pt x="7155" y="539"/>
                      </a:lnTo>
                      <a:lnTo>
                        <a:pt x="7147" y="733"/>
                      </a:lnTo>
                      <a:lnTo>
                        <a:pt x="7121" y="986"/>
                      </a:lnTo>
                      <a:lnTo>
                        <a:pt x="7079" y="1298"/>
                      </a:lnTo>
                      <a:lnTo>
                        <a:pt x="7020" y="1652"/>
                      </a:lnTo>
                      <a:lnTo>
                        <a:pt x="6978" y="1846"/>
                      </a:lnTo>
                      <a:lnTo>
                        <a:pt x="6936" y="2048"/>
                      </a:lnTo>
                      <a:lnTo>
                        <a:pt x="6877" y="2259"/>
                      </a:lnTo>
                      <a:lnTo>
                        <a:pt x="6818" y="2469"/>
                      </a:lnTo>
                      <a:lnTo>
                        <a:pt x="6750" y="2688"/>
                      </a:lnTo>
                      <a:lnTo>
                        <a:pt x="6666" y="2916"/>
                      </a:lnTo>
                      <a:lnTo>
                        <a:pt x="6573" y="3152"/>
                      </a:lnTo>
                      <a:lnTo>
                        <a:pt x="6472" y="3379"/>
                      </a:lnTo>
                      <a:lnTo>
                        <a:pt x="6363" y="3615"/>
                      </a:lnTo>
                      <a:lnTo>
                        <a:pt x="6236" y="3851"/>
                      </a:lnTo>
                      <a:lnTo>
                        <a:pt x="6102" y="4087"/>
                      </a:lnTo>
                      <a:lnTo>
                        <a:pt x="5950" y="4323"/>
                      </a:lnTo>
                      <a:lnTo>
                        <a:pt x="5790" y="4559"/>
                      </a:lnTo>
                      <a:lnTo>
                        <a:pt x="5613" y="4787"/>
                      </a:lnTo>
                      <a:lnTo>
                        <a:pt x="5419" y="5014"/>
                      </a:lnTo>
                      <a:lnTo>
                        <a:pt x="5208" y="5234"/>
                      </a:lnTo>
                      <a:lnTo>
                        <a:pt x="4989" y="5453"/>
                      </a:lnTo>
                      <a:lnTo>
                        <a:pt x="4745" y="5655"/>
                      </a:lnTo>
                      <a:lnTo>
                        <a:pt x="4492" y="5857"/>
                      </a:lnTo>
                      <a:lnTo>
                        <a:pt x="4222" y="6051"/>
                      </a:lnTo>
                      <a:lnTo>
                        <a:pt x="4062" y="6161"/>
                      </a:lnTo>
                      <a:lnTo>
                        <a:pt x="3910" y="6270"/>
                      </a:lnTo>
                      <a:lnTo>
                        <a:pt x="3776" y="6380"/>
                      </a:lnTo>
                      <a:lnTo>
                        <a:pt x="3641" y="6498"/>
                      </a:lnTo>
                      <a:lnTo>
                        <a:pt x="3523" y="6616"/>
                      </a:lnTo>
                      <a:lnTo>
                        <a:pt x="3405" y="6734"/>
                      </a:lnTo>
                      <a:lnTo>
                        <a:pt x="3295" y="6852"/>
                      </a:lnTo>
                      <a:lnTo>
                        <a:pt x="3194" y="6970"/>
                      </a:lnTo>
                      <a:lnTo>
                        <a:pt x="3093" y="7096"/>
                      </a:lnTo>
                      <a:lnTo>
                        <a:pt x="3009" y="7222"/>
                      </a:lnTo>
                      <a:lnTo>
                        <a:pt x="2924" y="7349"/>
                      </a:lnTo>
                      <a:lnTo>
                        <a:pt x="2849" y="7475"/>
                      </a:lnTo>
                      <a:lnTo>
                        <a:pt x="2781" y="7602"/>
                      </a:lnTo>
                      <a:lnTo>
                        <a:pt x="2714" y="7728"/>
                      </a:lnTo>
                      <a:lnTo>
                        <a:pt x="2596" y="7998"/>
                      </a:lnTo>
                      <a:lnTo>
                        <a:pt x="2495" y="8259"/>
                      </a:lnTo>
                      <a:lnTo>
                        <a:pt x="2410" y="8529"/>
                      </a:lnTo>
                      <a:lnTo>
                        <a:pt x="2343" y="8807"/>
                      </a:lnTo>
                      <a:lnTo>
                        <a:pt x="2284" y="9076"/>
                      </a:lnTo>
                      <a:lnTo>
                        <a:pt x="2233" y="9355"/>
                      </a:lnTo>
                      <a:lnTo>
                        <a:pt x="2191" y="9633"/>
                      </a:lnTo>
                      <a:lnTo>
                        <a:pt x="2115" y="10180"/>
                      </a:lnTo>
                      <a:lnTo>
                        <a:pt x="2039" y="10720"/>
                      </a:lnTo>
                      <a:lnTo>
                        <a:pt x="1997" y="10981"/>
                      </a:lnTo>
                      <a:lnTo>
                        <a:pt x="1955" y="11242"/>
                      </a:lnTo>
                      <a:lnTo>
                        <a:pt x="1896" y="11495"/>
                      </a:lnTo>
                      <a:lnTo>
                        <a:pt x="1829" y="11748"/>
                      </a:lnTo>
                      <a:lnTo>
                        <a:pt x="1753" y="12001"/>
                      </a:lnTo>
                      <a:lnTo>
                        <a:pt x="1660" y="12245"/>
                      </a:lnTo>
                      <a:lnTo>
                        <a:pt x="1551" y="12481"/>
                      </a:lnTo>
                      <a:lnTo>
                        <a:pt x="1424" y="12717"/>
                      </a:lnTo>
                      <a:lnTo>
                        <a:pt x="1357" y="12835"/>
                      </a:lnTo>
                      <a:lnTo>
                        <a:pt x="1281" y="12953"/>
                      </a:lnTo>
                      <a:lnTo>
                        <a:pt x="1197" y="13063"/>
                      </a:lnTo>
                      <a:lnTo>
                        <a:pt x="1112" y="13172"/>
                      </a:lnTo>
                      <a:lnTo>
                        <a:pt x="1020" y="13282"/>
                      </a:lnTo>
                      <a:lnTo>
                        <a:pt x="919" y="13391"/>
                      </a:lnTo>
                      <a:lnTo>
                        <a:pt x="809" y="13501"/>
                      </a:lnTo>
                      <a:lnTo>
                        <a:pt x="691" y="13602"/>
                      </a:lnTo>
                      <a:lnTo>
                        <a:pt x="573" y="13712"/>
                      </a:lnTo>
                      <a:lnTo>
                        <a:pt x="447" y="13813"/>
                      </a:lnTo>
                      <a:lnTo>
                        <a:pt x="303" y="13914"/>
                      </a:lnTo>
                      <a:lnTo>
                        <a:pt x="160" y="14007"/>
                      </a:lnTo>
                      <a:lnTo>
                        <a:pt x="101" y="14057"/>
                      </a:lnTo>
                      <a:lnTo>
                        <a:pt x="59" y="14108"/>
                      </a:lnTo>
                      <a:lnTo>
                        <a:pt x="25" y="14167"/>
                      </a:lnTo>
                      <a:lnTo>
                        <a:pt x="8" y="14234"/>
                      </a:lnTo>
                      <a:lnTo>
                        <a:pt x="0" y="14302"/>
                      </a:lnTo>
                      <a:lnTo>
                        <a:pt x="8" y="14369"/>
                      </a:lnTo>
                      <a:lnTo>
                        <a:pt x="25" y="14436"/>
                      </a:lnTo>
                      <a:lnTo>
                        <a:pt x="59" y="14504"/>
                      </a:lnTo>
                      <a:lnTo>
                        <a:pt x="84" y="14537"/>
                      </a:lnTo>
                      <a:lnTo>
                        <a:pt x="118" y="14571"/>
                      </a:lnTo>
                      <a:lnTo>
                        <a:pt x="152" y="14596"/>
                      </a:lnTo>
                      <a:lnTo>
                        <a:pt x="185" y="14622"/>
                      </a:lnTo>
                      <a:lnTo>
                        <a:pt x="228" y="14639"/>
                      </a:lnTo>
                      <a:lnTo>
                        <a:pt x="270" y="14647"/>
                      </a:lnTo>
                      <a:lnTo>
                        <a:pt x="312" y="14655"/>
                      </a:lnTo>
                      <a:lnTo>
                        <a:pt x="405" y="14655"/>
                      </a:lnTo>
                      <a:lnTo>
                        <a:pt x="455" y="14647"/>
                      </a:lnTo>
                      <a:lnTo>
                        <a:pt x="506" y="14630"/>
                      </a:lnTo>
                      <a:lnTo>
                        <a:pt x="548" y="14605"/>
                      </a:lnTo>
                      <a:lnTo>
                        <a:pt x="716" y="14487"/>
                      </a:lnTo>
                      <a:lnTo>
                        <a:pt x="876" y="14369"/>
                      </a:lnTo>
                      <a:lnTo>
                        <a:pt x="1028" y="14251"/>
                      </a:lnTo>
                      <a:lnTo>
                        <a:pt x="1171" y="14125"/>
                      </a:lnTo>
                      <a:lnTo>
                        <a:pt x="1306" y="13998"/>
                      </a:lnTo>
                      <a:lnTo>
                        <a:pt x="1433" y="13872"/>
                      </a:lnTo>
                      <a:lnTo>
                        <a:pt x="1551" y="13745"/>
                      </a:lnTo>
                      <a:lnTo>
                        <a:pt x="1660" y="13619"/>
                      </a:lnTo>
                      <a:lnTo>
                        <a:pt x="1761" y="13484"/>
                      </a:lnTo>
                      <a:lnTo>
                        <a:pt x="1862" y="13349"/>
                      </a:lnTo>
                      <a:lnTo>
                        <a:pt x="1947" y="13214"/>
                      </a:lnTo>
                      <a:lnTo>
                        <a:pt x="2031" y="13080"/>
                      </a:lnTo>
                      <a:lnTo>
                        <a:pt x="2107" y="12945"/>
                      </a:lnTo>
                      <a:lnTo>
                        <a:pt x="2183" y="12801"/>
                      </a:lnTo>
                      <a:lnTo>
                        <a:pt x="2250" y="12667"/>
                      </a:lnTo>
                      <a:lnTo>
                        <a:pt x="2309" y="12523"/>
                      </a:lnTo>
                      <a:lnTo>
                        <a:pt x="2410" y="12245"/>
                      </a:lnTo>
                      <a:lnTo>
                        <a:pt x="2503" y="11959"/>
                      </a:lnTo>
                      <a:lnTo>
                        <a:pt x="2579" y="11681"/>
                      </a:lnTo>
                      <a:lnTo>
                        <a:pt x="2638" y="11394"/>
                      </a:lnTo>
                      <a:lnTo>
                        <a:pt x="2697" y="11107"/>
                      </a:lnTo>
                      <a:lnTo>
                        <a:pt x="2739" y="10829"/>
                      </a:lnTo>
                      <a:lnTo>
                        <a:pt x="2815" y="10273"/>
                      </a:lnTo>
                      <a:lnTo>
                        <a:pt x="2882" y="9759"/>
                      </a:lnTo>
                      <a:lnTo>
                        <a:pt x="2924" y="9515"/>
                      </a:lnTo>
                      <a:lnTo>
                        <a:pt x="2966" y="9262"/>
                      </a:lnTo>
                      <a:lnTo>
                        <a:pt x="3017" y="9017"/>
                      </a:lnTo>
                      <a:lnTo>
                        <a:pt x="3076" y="8773"/>
                      </a:lnTo>
                      <a:lnTo>
                        <a:pt x="3152" y="8537"/>
                      </a:lnTo>
                      <a:lnTo>
                        <a:pt x="3236" y="8301"/>
                      </a:lnTo>
                      <a:lnTo>
                        <a:pt x="3337" y="8074"/>
                      </a:lnTo>
                      <a:lnTo>
                        <a:pt x="3455" y="7854"/>
                      </a:lnTo>
                      <a:lnTo>
                        <a:pt x="3590" y="7635"/>
                      </a:lnTo>
                      <a:lnTo>
                        <a:pt x="3666" y="7526"/>
                      </a:lnTo>
                      <a:lnTo>
                        <a:pt x="3742" y="7425"/>
                      </a:lnTo>
                      <a:lnTo>
                        <a:pt x="3826" y="7315"/>
                      </a:lnTo>
                      <a:lnTo>
                        <a:pt x="3919" y="7214"/>
                      </a:lnTo>
                      <a:lnTo>
                        <a:pt x="4020" y="7113"/>
                      </a:lnTo>
                      <a:lnTo>
                        <a:pt x="4121" y="7020"/>
                      </a:lnTo>
                      <a:lnTo>
                        <a:pt x="4239" y="6919"/>
                      </a:lnTo>
                      <a:lnTo>
                        <a:pt x="4357" y="6826"/>
                      </a:lnTo>
                      <a:lnTo>
                        <a:pt x="4475" y="6734"/>
                      </a:lnTo>
                      <a:lnTo>
                        <a:pt x="4610" y="6641"/>
                      </a:lnTo>
                      <a:lnTo>
                        <a:pt x="4913" y="6430"/>
                      </a:lnTo>
                      <a:lnTo>
                        <a:pt x="5200" y="6203"/>
                      </a:lnTo>
                      <a:lnTo>
                        <a:pt x="5461" y="5975"/>
                      </a:lnTo>
                      <a:lnTo>
                        <a:pt x="5705" y="5739"/>
                      </a:lnTo>
                      <a:lnTo>
                        <a:pt x="5941" y="5495"/>
                      </a:lnTo>
                      <a:lnTo>
                        <a:pt x="6152" y="5250"/>
                      </a:lnTo>
                      <a:lnTo>
                        <a:pt x="6346" y="4998"/>
                      </a:lnTo>
                      <a:lnTo>
                        <a:pt x="6523" y="4745"/>
                      </a:lnTo>
                      <a:lnTo>
                        <a:pt x="6691" y="4483"/>
                      </a:lnTo>
                      <a:lnTo>
                        <a:pt x="6843" y="4231"/>
                      </a:lnTo>
                      <a:lnTo>
                        <a:pt x="6978" y="3969"/>
                      </a:lnTo>
                      <a:lnTo>
                        <a:pt x="7104" y="3717"/>
                      </a:lnTo>
                      <a:lnTo>
                        <a:pt x="7222" y="3464"/>
                      </a:lnTo>
                      <a:lnTo>
                        <a:pt x="7324" y="3211"/>
                      </a:lnTo>
                      <a:lnTo>
                        <a:pt x="7408" y="2967"/>
                      </a:lnTo>
                      <a:lnTo>
                        <a:pt x="7492" y="2722"/>
                      </a:lnTo>
                      <a:lnTo>
                        <a:pt x="7559" y="2486"/>
                      </a:lnTo>
                      <a:lnTo>
                        <a:pt x="7618" y="2259"/>
                      </a:lnTo>
                      <a:lnTo>
                        <a:pt x="7669" y="2039"/>
                      </a:lnTo>
                      <a:lnTo>
                        <a:pt x="7711" y="1820"/>
                      </a:lnTo>
                      <a:lnTo>
                        <a:pt x="7779" y="1433"/>
                      </a:lnTo>
                      <a:lnTo>
                        <a:pt x="7829" y="1087"/>
                      </a:lnTo>
                      <a:lnTo>
                        <a:pt x="7846" y="792"/>
                      </a:lnTo>
                      <a:lnTo>
                        <a:pt x="7863" y="573"/>
                      </a:lnTo>
                      <a:lnTo>
                        <a:pt x="7863" y="346"/>
                      </a:lnTo>
                      <a:lnTo>
                        <a:pt x="7854" y="270"/>
                      </a:lnTo>
                      <a:lnTo>
                        <a:pt x="7829" y="211"/>
                      </a:lnTo>
                      <a:lnTo>
                        <a:pt x="7795" y="143"/>
                      </a:lnTo>
                      <a:lnTo>
                        <a:pt x="7753" y="93"/>
                      </a:lnTo>
                      <a:lnTo>
                        <a:pt x="7703" y="51"/>
                      </a:lnTo>
                      <a:lnTo>
                        <a:pt x="7644" y="25"/>
                      </a:lnTo>
                      <a:lnTo>
                        <a:pt x="7576" y="8"/>
                      </a:lnTo>
                      <a:lnTo>
                        <a:pt x="750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" name="Google Shape;905;p27">
                  <a:extLst>
                    <a:ext uri="{FF2B5EF4-FFF2-40B4-BE49-F238E27FC236}">
                      <a16:creationId xmlns:a16="http://schemas.microsoft.com/office/drawing/2014/main" id="{1F97E446-DC7F-7CF8-EF5F-E13B82B337D8}"/>
                    </a:ext>
                  </a:extLst>
                </p:cNvPr>
                <p:cNvSpPr/>
                <p:nvPr/>
              </p:nvSpPr>
              <p:spPr>
                <a:xfrm rot="10800000">
                  <a:off x="1384455" y="2175762"/>
                  <a:ext cx="2212850" cy="17370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998" h="29042" extrusionOk="0">
                      <a:moveTo>
                        <a:pt x="31637" y="0"/>
                      </a:moveTo>
                      <a:lnTo>
                        <a:pt x="31359" y="9"/>
                      </a:lnTo>
                      <a:lnTo>
                        <a:pt x="29741" y="93"/>
                      </a:lnTo>
                      <a:lnTo>
                        <a:pt x="27879" y="202"/>
                      </a:lnTo>
                      <a:lnTo>
                        <a:pt x="27609" y="219"/>
                      </a:lnTo>
                      <a:lnTo>
                        <a:pt x="27322" y="236"/>
                      </a:lnTo>
                      <a:lnTo>
                        <a:pt x="27036" y="253"/>
                      </a:lnTo>
                      <a:lnTo>
                        <a:pt x="26884" y="270"/>
                      </a:lnTo>
                      <a:lnTo>
                        <a:pt x="26732" y="295"/>
                      </a:lnTo>
                      <a:lnTo>
                        <a:pt x="25452" y="497"/>
                      </a:lnTo>
                      <a:lnTo>
                        <a:pt x="24769" y="607"/>
                      </a:lnTo>
                      <a:lnTo>
                        <a:pt x="24061" y="717"/>
                      </a:lnTo>
                      <a:lnTo>
                        <a:pt x="23699" y="784"/>
                      </a:lnTo>
                      <a:lnTo>
                        <a:pt x="23328" y="851"/>
                      </a:lnTo>
                      <a:lnTo>
                        <a:pt x="22949" y="927"/>
                      </a:lnTo>
                      <a:lnTo>
                        <a:pt x="22569" y="1012"/>
                      </a:lnTo>
                      <a:lnTo>
                        <a:pt x="19367" y="1905"/>
                      </a:lnTo>
                      <a:lnTo>
                        <a:pt x="18541" y="2217"/>
                      </a:lnTo>
                      <a:lnTo>
                        <a:pt x="17698" y="2554"/>
                      </a:lnTo>
                      <a:lnTo>
                        <a:pt x="16004" y="3245"/>
                      </a:lnTo>
                      <a:lnTo>
                        <a:pt x="15170" y="3683"/>
                      </a:lnTo>
                      <a:lnTo>
                        <a:pt x="14336" y="4121"/>
                      </a:lnTo>
                      <a:lnTo>
                        <a:pt x="13923" y="4349"/>
                      </a:lnTo>
                      <a:lnTo>
                        <a:pt x="13501" y="4585"/>
                      </a:lnTo>
                      <a:lnTo>
                        <a:pt x="13097" y="4821"/>
                      </a:lnTo>
                      <a:lnTo>
                        <a:pt x="12684" y="5074"/>
                      </a:lnTo>
                      <a:lnTo>
                        <a:pt x="12288" y="5343"/>
                      </a:lnTo>
                      <a:lnTo>
                        <a:pt x="11892" y="5613"/>
                      </a:lnTo>
                      <a:lnTo>
                        <a:pt x="11099" y="6152"/>
                      </a:lnTo>
                      <a:lnTo>
                        <a:pt x="10712" y="6430"/>
                      </a:lnTo>
                      <a:lnTo>
                        <a:pt x="10333" y="6717"/>
                      </a:lnTo>
                      <a:lnTo>
                        <a:pt x="9962" y="7012"/>
                      </a:lnTo>
                      <a:lnTo>
                        <a:pt x="9776" y="7164"/>
                      </a:lnTo>
                      <a:lnTo>
                        <a:pt x="9599" y="7324"/>
                      </a:lnTo>
                      <a:lnTo>
                        <a:pt x="8175" y="8546"/>
                      </a:lnTo>
                      <a:lnTo>
                        <a:pt x="6894" y="9860"/>
                      </a:lnTo>
                      <a:lnTo>
                        <a:pt x="6279" y="10509"/>
                      </a:lnTo>
                      <a:lnTo>
                        <a:pt x="5723" y="11192"/>
                      </a:lnTo>
                      <a:lnTo>
                        <a:pt x="5183" y="11858"/>
                      </a:lnTo>
                      <a:lnTo>
                        <a:pt x="4914" y="12186"/>
                      </a:lnTo>
                      <a:lnTo>
                        <a:pt x="4661" y="12515"/>
                      </a:lnTo>
                      <a:lnTo>
                        <a:pt x="4197" y="13189"/>
                      </a:lnTo>
                      <a:lnTo>
                        <a:pt x="3751" y="13838"/>
                      </a:lnTo>
                      <a:lnTo>
                        <a:pt x="3532" y="14167"/>
                      </a:lnTo>
                      <a:lnTo>
                        <a:pt x="3329" y="14487"/>
                      </a:lnTo>
                      <a:lnTo>
                        <a:pt x="3135" y="14799"/>
                      </a:lnTo>
                      <a:lnTo>
                        <a:pt x="2950" y="15119"/>
                      </a:lnTo>
                      <a:lnTo>
                        <a:pt x="2773" y="15431"/>
                      </a:lnTo>
                      <a:lnTo>
                        <a:pt x="2596" y="15734"/>
                      </a:lnTo>
                      <a:lnTo>
                        <a:pt x="2428" y="16029"/>
                      </a:lnTo>
                      <a:lnTo>
                        <a:pt x="2267" y="16324"/>
                      </a:lnTo>
                      <a:lnTo>
                        <a:pt x="1972" y="16906"/>
                      </a:lnTo>
                      <a:lnTo>
                        <a:pt x="1703" y="17454"/>
                      </a:lnTo>
                      <a:lnTo>
                        <a:pt x="1467" y="17985"/>
                      </a:lnTo>
                      <a:lnTo>
                        <a:pt x="1248" y="18473"/>
                      </a:lnTo>
                      <a:lnTo>
                        <a:pt x="1054" y="18945"/>
                      </a:lnTo>
                      <a:lnTo>
                        <a:pt x="877" y="19375"/>
                      </a:lnTo>
                      <a:lnTo>
                        <a:pt x="599" y="20134"/>
                      </a:lnTo>
                      <a:lnTo>
                        <a:pt x="481" y="20504"/>
                      </a:lnTo>
                      <a:lnTo>
                        <a:pt x="380" y="20833"/>
                      </a:lnTo>
                      <a:lnTo>
                        <a:pt x="245" y="21305"/>
                      </a:lnTo>
                      <a:lnTo>
                        <a:pt x="169" y="21592"/>
                      </a:lnTo>
                      <a:lnTo>
                        <a:pt x="102" y="21895"/>
                      </a:lnTo>
                      <a:lnTo>
                        <a:pt x="51" y="22198"/>
                      </a:lnTo>
                      <a:lnTo>
                        <a:pt x="17" y="22502"/>
                      </a:lnTo>
                      <a:lnTo>
                        <a:pt x="0" y="22805"/>
                      </a:lnTo>
                      <a:lnTo>
                        <a:pt x="0" y="23108"/>
                      </a:lnTo>
                      <a:lnTo>
                        <a:pt x="17" y="23403"/>
                      </a:lnTo>
                      <a:lnTo>
                        <a:pt x="43" y="23698"/>
                      </a:lnTo>
                      <a:lnTo>
                        <a:pt x="85" y="23993"/>
                      </a:lnTo>
                      <a:lnTo>
                        <a:pt x="135" y="24280"/>
                      </a:lnTo>
                      <a:lnTo>
                        <a:pt x="211" y="24566"/>
                      </a:lnTo>
                      <a:lnTo>
                        <a:pt x="295" y="24845"/>
                      </a:lnTo>
                      <a:lnTo>
                        <a:pt x="388" y="25123"/>
                      </a:lnTo>
                      <a:lnTo>
                        <a:pt x="498" y="25392"/>
                      </a:lnTo>
                      <a:lnTo>
                        <a:pt x="616" y="25654"/>
                      </a:lnTo>
                      <a:lnTo>
                        <a:pt x="751" y="25906"/>
                      </a:lnTo>
                      <a:lnTo>
                        <a:pt x="902" y="26159"/>
                      </a:lnTo>
                      <a:lnTo>
                        <a:pt x="1054" y="26404"/>
                      </a:lnTo>
                      <a:lnTo>
                        <a:pt x="1222" y="26640"/>
                      </a:lnTo>
                      <a:lnTo>
                        <a:pt x="1408" y="26867"/>
                      </a:lnTo>
                      <a:lnTo>
                        <a:pt x="1593" y="27086"/>
                      </a:lnTo>
                      <a:lnTo>
                        <a:pt x="1796" y="27297"/>
                      </a:lnTo>
                      <a:lnTo>
                        <a:pt x="2015" y="27499"/>
                      </a:lnTo>
                      <a:lnTo>
                        <a:pt x="2234" y="27685"/>
                      </a:lnTo>
                      <a:lnTo>
                        <a:pt x="2470" y="27862"/>
                      </a:lnTo>
                      <a:lnTo>
                        <a:pt x="2706" y="28030"/>
                      </a:lnTo>
                      <a:lnTo>
                        <a:pt x="2959" y="28190"/>
                      </a:lnTo>
                      <a:lnTo>
                        <a:pt x="3220" y="28334"/>
                      </a:lnTo>
                      <a:lnTo>
                        <a:pt x="3489" y="28468"/>
                      </a:lnTo>
                      <a:lnTo>
                        <a:pt x="3768" y="28595"/>
                      </a:lnTo>
                      <a:lnTo>
                        <a:pt x="4054" y="28696"/>
                      </a:lnTo>
                      <a:lnTo>
                        <a:pt x="4341" y="28789"/>
                      </a:lnTo>
                      <a:lnTo>
                        <a:pt x="4644" y="28873"/>
                      </a:lnTo>
                      <a:lnTo>
                        <a:pt x="4947" y="28940"/>
                      </a:lnTo>
                      <a:lnTo>
                        <a:pt x="5251" y="28982"/>
                      </a:lnTo>
                      <a:lnTo>
                        <a:pt x="5554" y="29016"/>
                      </a:lnTo>
                      <a:lnTo>
                        <a:pt x="5858" y="29033"/>
                      </a:lnTo>
                      <a:lnTo>
                        <a:pt x="6161" y="29041"/>
                      </a:lnTo>
                      <a:lnTo>
                        <a:pt x="6456" y="29025"/>
                      </a:lnTo>
                      <a:lnTo>
                        <a:pt x="6751" y="28999"/>
                      </a:lnTo>
                      <a:lnTo>
                        <a:pt x="7046" y="28957"/>
                      </a:lnTo>
                      <a:lnTo>
                        <a:pt x="7332" y="28898"/>
                      </a:lnTo>
                      <a:lnTo>
                        <a:pt x="7619" y="28831"/>
                      </a:lnTo>
                      <a:lnTo>
                        <a:pt x="7897" y="28746"/>
                      </a:lnTo>
                      <a:lnTo>
                        <a:pt x="8175" y="28654"/>
                      </a:lnTo>
                      <a:lnTo>
                        <a:pt x="8445" y="28544"/>
                      </a:lnTo>
                      <a:lnTo>
                        <a:pt x="8706" y="28418"/>
                      </a:lnTo>
                      <a:lnTo>
                        <a:pt x="8959" y="28291"/>
                      </a:lnTo>
                      <a:lnTo>
                        <a:pt x="9212" y="28140"/>
                      </a:lnTo>
                      <a:lnTo>
                        <a:pt x="9456" y="27980"/>
                      </a:lnTo>
                      <a:lnTo>
                        <a:pt x="9692" y="27811"/>
                      </a:lnTo>
                      <a:lnTo>
                        <a:pt x="9920" y="27634"/>
                      </a:lnTo>
                      <a:lnTo>
                        <a:pt x="10139" y="27440"/>
                      </a:lnTo>
                      <a:lnTo>
                        <a:pt x="10349" y="27238"/>
                      </a:lnTo>
                      <a:lnTo>
                        <a:pt x="10552" y="27027"/>
                      </a:lnTo>
                      <a:lnTo>
                        <a:pt x="10737" y="26808"/>
                      </a:lnTo>
                      <a:lnTo>
                        <a:pt x="10914" y="26572"/>
                      </a:lnTo>
                      <a:lnTo>
                        <a:pt x="11083" y="26328"/>
                      </a:lnTo>
                      <a:lnTo>
                        <a:pt x="11243" y="26083"/>
                      </a:lnTo>
                      <a:lnTo>
                        <a:pt x="11386" y="25822"/>
                      </a:lnTo>
                      <a:lnTo>
                        <a:pt x="11521" y="25552"/>
                      </a:lnTo>
                      <a:lnTo>
                        <a:pt x="11647" y="25274"/>
                      </a:lnTo>
                      <a:lnTo>
                        <a:pt x="11748" y="24988"/>
                      </a:lnTo>
                      <a:lnTo>
                        <a:pt x="11841" y="24693"/>
                      </a:lnTo>
                      <a:lnTo>
                        <a:pt x="11925" y="24398"/>
                      </a:lnTo>
                      <a:lnTo>
                        <a:pt x="11959" y="24271"/>
                      </a:lnTo>
                      <a:lnTo>
                        <a:pt x="11976" y="24179"/>
                      </a:lnTo>
                      <a:lnTo>
                        <a:pt x="12001" y="24069"/>
                      </a:lnTo>
                      <a:lnTo>
                        <a:pt x="12018" y="24027"/>
                      </a:lnTo>
                      <a:lnTo>
                        <a:pt x="12060" y="23867"/>
                      </a:lnTo>
                      <a:lnTo>
                        <a:pt x="12178" y="23488"/>
                      </a:lnTo>
                      <a:lnTo>
                        <a:pt x="12262" y="23252"/>
                      </a:lnTo>
                      <a:lnTo>
                        <a:pt x="12355" y="22990"/>
                      </a:lnTo>
                      <a:lnTo>
                        <a:pt x="12465" y="22704"/>
                      </a:lnTo>
                      <a:lnTo>
                        <a:pt x="12591" y="22401"/>
                      </a:lnTo>
                      <a:lnTo>
                        <a:pt x="12743" y="22072"/>
                      </a:lnTo>
                      <a:lnTo>
                        <a:pt x="12903" y="21718"/>
                      </a:lnTo>
                      <a:lnTo>
                        <a:pt x="13080" y="21356"/>
                      </a:lnTo>
                      <a:lnTo>
                        <a:pt x="13282" y="20976"/>
                      </a:lnTo>
                      <a:lnTo>
                        <a:pt x="13375" y="20782"/>
                      </a:lnTo>
                      <a:lnTo>
                        <a:pt x="13484" y="20589"/>
                      </a:lnTo>
                      <a:lnTo>
                        <a:pt x="13602" y="20386"/>
                      </a:lnTo>
                      <a:lnTo>
                        <a:pt x="13729" y="20184"/>
                      </a:lnTo>
                      <a:lnTo>
                        <a:pt x="13982" y="19780"/>
                      </a:lnTo>
                      <a:lnTo>
                        <a:pt x="14243" y="19358"/>
                      </a:lnTo>
                      <a:lnTo>
                        <a:pt x="14858" y="18532"/>
                      </a:lnTo>
                      <a:lnTo>
                        <a:pt x="15170" y="18094"/>
                      </a:lnTo>
                      <a:lnTo>
                        <a:pt x="15532" y="17698"/>
                      </a:lnTo>
                      <a:lnTo>
                        <a:pt x="16274" y="16855"/>
                      </a:lnTo>
                      <a:lnTo>
                        <a:pt x="17108" y="16088"/>
                      </a:lnTo>
                      <a:lnTo>
                        <a:pt x="17311" y="15886"/>
                      </a:lnTo>
                      <a:lnTo>
                        <a:pt x="17530" y="15692"/>
                      </a:lnTo>
                      <a:lnTo>
                        <a:pt x="17757" y="15507"/>
                      </a:lnTo>
                      <a:lnTo>
                        <a:pt x="17993" y="15330"/>
                      </a:lnTo>
                      <a:lnTo>
                        <a:pt x="18465" y="14984"/>
                      </a:lnTo>
                      <a:lnTo>
                        <a:pt x="18701" y="14807"/>
                      </a:lnTo>
                      <a:lnTo>
                        <a:pt x="18937" y="14622"/>
                      </a:lnTo>
                      <a:lnTo>
                        <a:pt x="19181" y="14462"/>
                      </a:lnTo>
                      <a:lnTo>
                        <a:pt x="19426" y="14302"/>
                      </a:lnTo>
                      <a:lnTo>
                        <a:pt x="19940" y="13998"/>
                      </a:lnTo>
                      <a:lnTo>
                        <a:pt x="20454" y="13695"/>
                      </a:lnTo>
                      <a:lnTo>
                        <a:pt x="20707" y="13543"/>
                      </a:lnTo>
                      <a:lnTo>
                        <a:pt x="20960" y="13392"/>
                      </a:lnTo>
                      <a:lnTo>
                        <a:pt x="23100" y="12431"/>
                      </a:lnTo>
                      <a:lnTo>
                        <a:pt x="24196" y="12085"/>
                      </a:lnTo>
                      <a:lnTo>
                        <a:pt x="25249" y="11740"/>
                      </a:lnTo>
                      <a:lnTo>
                        <a:pt x="25502" y="11672"/>
                      </a:lnTo>
                      <a:lnTo>
                        <a:pt x="25763" y="11605"/>
                      </a:lnTo>
                      <a:lnTo>
                        <a:pt x="26025" y="11546"/>
                      </a:lnTo>
                      <a:lnTo>
                        <a:pt x="26286" y="11495"/>
                      </a:lnTo>
                      <a:lnTo>
                        <a:pt x="26783" y="11403"/>
                      </a:lnTo>
                      <a:lnTo>
                        <a:pt x="27027" y="11352"/>
                      </a:lnTo>
                      <a:lnTo>
                        <a:pt x="27272" y="11302"/>
                      </a:lnTo>
                      <a:lnTo>
                        <a:pt x="28174" y="11108"/>
                      </a:lnTo>
                      <a:lnTo>
                        <a:pt x="28283" y="11091"/>
                      </a:lnTo>
                      <a:lnTo>
                        <a:pt x="28393" y="11074"/>
                      </a:lnTo>
                      <a:lnTo>
                        <a:pt x="28603" y="11049"/>
                      </a:lnTo>
                      <a:lnTo>
                        <a:pt x="28814" y="11032"/>
                      </a:lnTo>
                      <a:lnTo>
                        <a:pt x="29016" y="11015"/>
                      </a:lnTo>
                      <a:lnTo>
                        <a:pt x="30407" y="10880"/>
                      </a:lnTo>
                      <a:lnTo>
                        <a:pt x="31620" y="10754"/>
                      </a:lnTo>
                      <a:lnTo>
                        <a:pt x="32202" y="10695"/>
                      </a:lnTo>
                      <a:lnTo>
                        <a:pt x="32463" y="10661"/>
                      </a:lnTo>
                      <a:lnTo>
                        <a:pt x="32716" y="10610"/>
                      </a:lnTo>
                      <a:lnTo>
                        <a:pt x="32977" y="10560"/>
                      </a:lnTo>
                      <a:lnTo>
                        <a:pt x="33222" y="10484"/>
                      </a:lnTo>
                      <a:lnTo>
                        <a:pt x="33466" y="10408"/>
                      </a:lnTo>
                      <a:lnTo>
                        <a:pt x="33702" y="10316"/>
                      </a:lnTo>
                      <a:lnTo>
                        <a:pt x="33930" y="10206"/>
                      </a:lnTo>
                      <a:lnTo>
                        <a:pt x="34157" y="10096"/>
                      </a:lnTo>
                      <a:lnTo>
                        <a:pt x="34376" y="9970"/>
                      </a:lnTo>
                      <a:lnTo>
                        <a:pt x="34587" y="9835"/>
                      </a:lnTo>
                      <a:lnTo>
                        <a:pt x="34798" y="9692"/>
                      </a:lnTo>
                      <a:lnTo>
                        <a:pt x="34991" y="9540"/>
                      </a:lnTo>
                      <a:lnTo>
                        <a:pt x="35185" y="9380"/>
                      </a:lnTo>
                      <a:lnTo>
                        <a:pt x="35371" y="9211"/>
                      </a:lnTo>
                      <a:lnTo>
                        <a:pt x="35539" y="9035"/>
                      </a:lnTo>
                      <a:lnTo>
                        <a:pt x="35708" y="8849"/>
                      </a:lnTo>
                      <a:lnTo>
                        <a:pt x="35868" y="8655"/>
                      </a:lnTo>
                      <a:lnTo>
                        <a:pt x="36020" y="8461"/>
                      </a:lnTo>
                      <a:lnTo>
                        <a:pt x="36154" y="8251"/>
                      </a:lnTo>
                      <a:lnTo>
                        <a:pt x="36289" y="8040"/>
                      </a:lnTo>
                      <a:lnTo>
                        <a:pt x="36407" y="7821"/>
                      </a:lnTo>
                      <a:lnTo>
                        <a:pt x="36517" y="7593"/>
                      </a:lnTo>
                      <a:lnTo>
                        <a:pt x="36618" y="7357"/>
                      </a:lnTo>
                      <a:lnTo>
                        <a:pt x="36702" y="7121"/>
                      </a:lnTo>
                      <a:lnTo>
                        <a:pt x="36778" y="6886"/>
                      </a:lnTo>
                      <a:lnTo>
                        <a:pt x="36845" y="6641"/>
                      </a:lnTo>
                      <a:lnTo>
                        <a:pt x="36904" y="6388"/>
                      </a:lnTo>
                      <a:lnTo>
                        <a:pt x="36947" y="6135"/>
                      </a:lnTo>
                      <a:lnTo>
                        <a:pt x="36972" y="5874"/>
                      </a:lnTo>
                      <a:lnTo>
                        <a:pt x="36997" y="5613"/>
                      </a:lnTo>
                      <a:lnTo>
                        <a:pt x="36997" y="5352"/>
                      </a:lnTo>
                      <a:lnTo>
                        <a:pt x="36989" y="5082"/>
                      </a:lnTo>
                      <a:lnTo>
                        <a:pt x="36972" y="4804"/>
                      </a:lnTo>
                      <a:lnTo>
                        <a:pt x="36938" y="4534"/>
                      </a:lnTo>
                      <a:lnTo>
                        <a:pt x="36888" y="4273"/>
                      </a:lnTo>
                      <a:lnTo>
                        <a:pt x="36829" y="4012"/>
                      </a:lnTo>
                      <a:lnTo>
                        <a:pt x="36753" y="3750"/>
                      </a:lnTo>
                      <a:lnTo>
                        <a:pt x="36669" y="3506"/>
                      </a:lnTo>
                      <a:lnTo>
                        <a:pt x="36567" y="3262"/>
                      </a:lnTo>
                      <a:lnTo>
                        <a:pt x="36466" y="3017"/>
                      </a:lnTo>
                      <a:lnTo>
                        <a:pt x="36340" y="2790"/>
                      </a:lnTo>
                      <a:lnTo>
                        <a:pt x="36213" y="2562"/>
                      </a:lnTo>
                      <a:lnTo>
                        <a:pt x="36070" y="2343"/>
                      </a:lnTo>
                      <a:lnTo>
                        <a:pt x="35918" y="2132"/>
                      </a:lnTo>
                      <a:lnTo>
                        <a:pt x="35758" y="1939"/>
                      </a:lnTo>
                      <a:lnTo>
                        <a:pt x="35590" y="1736"/>
                      </a:lnTo>
                      <a:lnTo>
                        <a:pt x="35413" y="1551"/>
                      </a:lnTo>
                      <a:lnTo>
                        <a:pt x="35227" y="1382"/>
                      </a:lnTo>
                      <a:lnTo>
                        <a:pt x="35034" y="1214"/>
                      </a:lnTo>
                      <a:lnTo>
                        <a:pt x="34831" y="1054"/>
                      </a:lnTo>
                      <a:lnTo>
                        <a:pt x="34621" y="902"/>
                      </a:lnTo>
                      <a:lnTo>
                        <a:pt x="34402" y="767"/>
                      </a:lnTo>
                      <a:lnTo>
                        <a:pt x="34174" y="641"/>
                      </a:lnTo>
                      <a:lnTo>
                        <a:pt x="33946" y="523"/>
                      </a:lnTo>
                      <a:lnTo>
                        <a:pt x="33710" y="413"/>
                      </a:lnTo>
                      <a:lnTo>
                        <a:pt x="33466" y="320"/>
                      </a:lnTo>
                      <a:lnTo>
                        <a:pt x="33213" y="236"/>
                      </a:lnTo>
                      <a:lnTo>
                        <a:pt x="32960" y="169"/>
                      </a:lnTo>
                      <a:lnTo>
                        <a:pt x="32708" y="110"/>
                      </a:lnTo>
                      <a:lnTo>
                        <a:pt x="32446" y="59"/>
                      </a:lnTo>
                      <a:lnTo>
                        <a:pt x="32177" y="26"/>
                      </a:lnTo>
                      <a:lnTo>
                        <a:pt x="31907" y="9"/>
                      </a:lnTo>
                      <a:lnTo>
                        <a:pt x="31637" y="0"/>
                      </a:lnTo>
                      <a:close/>
                    </a:path>
                  </a:pathLst>
                </a:custGeom>
                <a:solidFill>
                  <a:srgbClr val="4ABDC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" name="Google Shape;906;p27">
                  <a:extLst>
                    <a:ext uri="{FF2B5EF4-FFF2-40B4-BE49-F238E27FC236}">
                      <a16:creationId xmlns:a16="http://schemas.microsoft.com/office/drawing/2014/main" id="{4AAFC423-8670-CACA-3A15-34A11BBB9673}"/>
                    </a:ext>
                  </a:extLst>
                </p:cNvPr>
                <p:cNvSpPr/>
                <p:nvPr/>
              </p:nvSpPr>
              <p:spPr>
                <a:xfrm rot="10800000">
                  <a:off x="1531647" y="2317930"/>
                  <a:ext cx="1921994" cy="14834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35" h="24803" extrusionOk="0">
                      <a:moveTo>
                        <a:pt x="28047" y="1"/>
                      </a:moveTo>
                      <a:lnTo>
                        <a:pt x="27744" y="9"/>
                      </a:lnTo>
                      <a:lnTo>
                        <a:pt x="27440" y="18"/>
                      </a:lnTo>
                      <a:lnTo>
                        <a:pt x="27145" y="34"/>
                      </a:lnTo>
                      <a:lnTo>
                        <a:pt x="26572" y="85"/>
                      </a:lnTo>
                      <a:lnTo>
                        <a:pt x="26024" y="144"/>
                      </a:lnTo>
                      <a:lnTo>
                        <a:pt x="25527" y="203"/>
                      </a:lnTo>
                      <a:lnTo>
                        <a:pt x="25089" y="262"/>
                      </a:lnTo>
                      <a:lnTo>
                        <a:pt x="23918" y="414"/>
                      </a:lnTo>
                      <a:lnTo>
                        <a:pt x="22569" y="607"/>
                      </a:lnTo>
                      <a:lnTo>
                        <a:pt x="22367" y="633"/>
                      </a:lnTo>
                      <a:lnTo>
                        <a:pt x="22165" y="658"/>
                      </a:lnTo>
                      <a:lnTo>
                        <a:pt x="21954" y="692"/>
                      </a:lnTo>
                      <a:lnTo>
                        <a:pt x="21735" y="734"/>
                      </a:lnTo>
                      <a:lnTo>
                        <a:pt x="20791" y="953"/>
                      </a:lnTo>
                      <a:lnTo>
                        <a:pt x="20294" y="1071"/>
                      </a:lnTo>
                      <a:lnTo>
                        <a:pt x="19771" y="1197"/>
                      </a:lnTo>
                      <a:lnTo>
                        <a:pt x="19232" y="1324"/>
                      </a:lnTo>
                      <a:lnTo>
                        <a:pt x="18954" y="1400"/>
                      </a:lnTo>
                      <a:lnTo>
                        <a:pt x="18676" y="1484"/>
                      </a:lnTo>
                      <a:lnTo>
                        <a:pt x="16308" y="2293"/>
                      </a:lnTo>
                      <a:lnTo>
                        <a:pt x="15684" y="2563"/>
                      </a:lnTo>
                      <a:lnTo>
                        <a:pt x="15060" y="2849"/>
                      </a:lnTo>
                      <a:lnTo>
                        <a:pt x="13796" y="3431"/>
                      </a:lnTo>
                      <a:lnTo>
                        <a:pt x="12532" y="4139"/>
                      </a:lnTo>
                      <a:lnTo>
                        <a:pt x="11908" y="4509"/>
                      </a:lnTo>
                      <a:lnTo>
                        <a:pt x="11588" y="4695"/>
                      </a:lnTo>
                      <a:lnTo>
                        <a:pt x="11285" y="4897"/>
                      </a:lnTo>
                      <a:lnTo>
                        <a:pt x="10678" y="5318"/>
                      </a:lnTo>
                      <a:lnTo>
                        <a:pt x="10071" y="5740"/>
                      </a:lnTo>
                      <a:lnTo>
                        <a:pt x="9776" y="5951"/>
                      </a:lnTo>
                      <a:lnTo>
                        <a:pt x="9481" y="6170"/>
                      </a:lnTo>
                      <a:lnTo>
                        <a:pt x="9195" y="6397"/>
                      </a:lnTo>
                      <a:lnTo>
                        <a:pt x="8917" y="6642"/>
                      </a:lnTo>
                      <a:lnTo>
                        <a:pt x="7813" y="7569"/>
                      </a:lnTo>
                      <a:lnTo>
                        <a:pt x="6810" y="8555"/>
                      </a:lnTo>
                      <a:lnTo>
                        <a:pt x="6321" y="9043"/>
                      </a:lnTo>
                      <a:lnTo>
                        <a:pt x="5874" y="9549"/>
                      </a:lnTo>
                      <a:lnTo>
                        <a:pt x="5444" y="10046"/>
                      </a:lnTo>
                      <a:lnTo>
                        <a:pt x="5032" y="10527"/>
                      </a:lnTo>
                      <a:lnTo>
                        <a:pt x="4290" y="11504"/>
                      </a:lnTo>
                      <a:lnTo>
                        <a:pt x="3944" y="11968"/>
                      </a:lnTo>
                      <a:lnTo>
                        <a:pt x="3784" y="12204"/>
                      </a:lnTo>
                      <a:lnTo>
                        <a:pt x="3633" y="12431"/>
                      </a:lnTo>
                      <a:lnTo>
                        <a:pt x="3338" y="12878"/>
                      </a:lnTo>
                      <a:lnTo>
                        <a:pt x="3068" y="13308"/>
                      </a:lnTo>
                      <a:lnTo>
                        <a:pt x="2824" y="13729"/>
                      </a:lnTo>
                      <a:lnTo>
                        <a:pt x="2596" y="14125"/>
                      </a:lnTo>
                      <a:lnTo>
                        <a:pt x="2385" y="14504"/>
                      </a:lnTo>
                      <a:lnTo>
                        <a:pt x="2200" y="14858"/>
                      </a:lnTo>
                      <a:lnTo>
                        <a:pt x="2031" y="15196"/>
                      </a:lnTo>
                      <a:lnTo>
                        <a:pt x="1880" y="15507"/>
                      </a:lnTo>
                      <a:lnTo>
                        <a:pt x="1635" y="16047"/>
                      </a:lnTo>
                      <a:lnTo>
                        <a:pt x="1526" y="16308"/>
                      </a:lnTo>
                      <a:lnTo>
                        <a:pt x="1433" y="16535"/>
                      </a:lnTo>
                      <a:lnTo>
                        <a:pt x="1307" y="16873"/>
                      </a:lnTo>
                      <a:lnTo>
                        <a:pt x="1231" y="17075"/>
                      </a:lnTo>
                      <a:lnTo>
                        <a:pt x="1155" y="17294"/>
                      </a:lnTo>
                      <a:lnTo>
                        <a:pt x="1071" y="17522"/>
                      </a:lnTo>
                      <a:lnTo>
                        <a:pt x="885" y="17993"/>
                      </a:lnTo>
                      <a:lnTo>
                        <a:pt x="691" y="18482"/>
                      </a:lnTo>
                      <a:lnTo>
                        <a:pt x="498" y="18996"/>
                      </a:lnTo>
                      <a:lnTo>
                        <a:pt x="405" y="19249"/>
                      </a:lnTo>
                      <a:lnTo>
                        <a:pt x="312" y="19510"/>
                      </a:lnTo>
                      <a:lnTo>
                        <a:pt x="236" y="19772"/>
                      </a:lnTo>
                      <a:lnTo>
                        <a:pt x="160" y="20041"/>
                      </a:lnTo>
                      <a:lnTo>
                        <a:pt x="101" y="20303"/>
                      </a:lnTo>
                      <a:lnTo>
                        <a:pt x="51" y="20564"/>
                      </a:lnTo>
                      <a:lnTo>
                        <a:pt x="17" y="20834"/>
                      </a:lnTo>
                      <a:lnTo>
                        <a:pt x="0" y="21095"/>
                      </a:lnTo>
                      <a:lnTo>
                        <a:pt x="0" y="21356"/>
                      </a:lnTo>
                      <a:lnTo>
                        <a:pt x="9" y="21482"/>
                      </a:lnTo>
                      <a:lnTo>
                        <a:pt x="17" y="21609"/>
                      </a:lnTo>
                      <a:lnTo>
                        <a:pt x="34" y="21744"/>
                      </a:lnTo>
                      <a:lnTo>
                        <a:pt x="59" y="21870"/>
                      </a:lnTo>
                      <a:lnTo>
                        <a:pt x="85" y="21997"/>
                      </a:lnTo>
                      <a:lnTo>
                        <a:pt x="118" y="22123"/>
                      </a:lnTo>
                      <a:lnTo>
                        <a:pt x="160" y="22241"/>
                      </a:lnTo>
                      <a:lnTo>
                        <a:pt x="203" y="22367"/>
                      </a:lnTo>
                      <a:lnTo>
                        <a:pt x="253" y="22485"/>
                      </a:lnTo>
                      <a:lnTo>
                        <a:pt x="312" y="22612"/>
                      </a:lnTo>
                      <a:lnTo>
                        <a:pt x="380" y="22730"/>
                      </a:lnTo>
                      <a:lnTo>
                        <a:pt x="455" y="22848"/>
                      </a:lnTo>
                      <a:lnTo>
                        <a:pt x="531" y="22966"/>
                      </a:lnTo>
                      <a:lnTo>
                        <a:pt x="624" y="23075"/>
                      </a:lnTo>
                      <a:lnTo>
                        <a:pt x="717" y="23193"/>
                      </a:lnTo>
                      <a:lnTo>
                        <a:pt x="818" y="23303"/>
                      </a:lnTo>
                      <a:lnTo>
                        <a:pt x="936" y="23412"/>
                      </a:lnTo>
                      <a:lnTo>
                        <a:pt x="1054" y="23522"/>
                      </a:lnTo>
                      <a:lnTo>
                        <a:pt x="1180" y="23623"/>
                      </a:lnTo>
                      <a:lnTo>
                        <a:pt x="1315" y="23733"/>
                      </a:lnTo>
                      <a:lnTo>
                        <a:pt x="1467" y="23834"/>
                      </a:lnTo>
                      <a:lnTo>
                        <a:pt x="1618" y="23926"/>
                      </a:lnTo>
                      <a:lnTo>
                        <a:pt x="1787" y="24028"/>
                      </a:lnTo>
                      <a:lnTo>
                        <a:pt x="1964" y="24120"/>
                      </a:lnTo>
                      <a:lnTo>
                        <a:pt x="2141" y="24213"/>
                      </a:lnTo>
                      <a:lnTo>
                        <a:pt x="2343" y="24306"/>
                      </a:lnTo>
                      <a:lnTo>
                        <a:pt x="2545" y="24390"/>
                      </a:lnTo>
                      <a:lnTo>
                        <a:pt x="2756" y="24474"/>
                      </a:lnTo>
                      <a:lnTo>
                        <a:pt x="2984" y="24558"/>
                      </a:lnTo>
                      <a:lnTo>
                        <a:pt x="3220" y="24643"/>
                      </a:lnTo>
                      <a:lnTo>
                        <a:pt x="3388" y="24685"/>
                      </a:lnTo>
                      <a:lnTo>
                        <a:pt x="3548" y="24727"/>
                      </a:lnTo>
                      <a:lnTo>
                        <a:pt x="3717" y="24761"/>
                      </a:lnTo>
                      <a:lnTo>
                        <a:pt x="3877" y="24786"/>
                      </a:lnTo>
                      <a:lnTo>
                        <a:pt x="4029" y="24794"/>
                      </a:lnTo>
                      <a:lnTo>
                        <a:pt x="4189" y="24803"/>
                      </a:lnTo>
                      <a:lnTo>
                        <a:pt x="4340" y="24803"/>
                      </a:lnTo>
                      <a:lnTo>
                        <a:pt x="4492" y="24794"/>
                      </a:lnTo>
                      <a:lnTo>
                        <a:pt x="4635" y="24769"/>
                      </a:lnTo>
                      <a:lnTo>
                        <a:pt x="4779" y="24752"/>
                      </a:lnTo>
                      <a:lnTo>
                        <a:pt x="4922" y="24719"/>
                      </a:lnTo>
                      <a:lnTo>
                        <a:pt x="5065" y="24676"/>
                      </a:lnTo>
                      <a:lnTo>
                        <a:pt x="5208" y="24634"/>
                      </a:lnTo>
                      <a:lnTo>
                        <a:pt x="5343" y="24584"/>
                      </a:lnTo>
                      <a:lnTo>
                        <a:pt x="5478" y="24525"/>
                      </a:lnTo>
                      <a:lnTo>
                        <a:pt x="5613" y="24457"/>
                      </a:lnTo>
                      <a:lnTo>
                        <a:pt x="5739" y="24390"/>
                      </a:lnTo>
                      <a:lnTo>
                        <a:pt x="5874" y="24306"/>
                      </a:lnTo>
                      <a:lnTo>
                        <a:pt x="6001" y="24230"/>
                      </a:lnTo>
                      <a:lnTo>
                        <a:pt x="6119" y="24137"/>
                      </a:lnTo>
                      <a:lnTo>
                        <a:pt x="6245" y="24044"/>
                      </a:lnTo>
                      <a:lnTo>
                        <a:pt x="6363" y="23952"/>
                      </a:lnTo>
                      <a:lnTo>
                        <a:pt x="6599" y="23741"/>
                      </a:lnTo>
                      <a:lnTo>
                        <a:pt x="6818" y="23522"/>
                      </a:lnTo>
                      <a:lnTo>
                        <a:pt x="7037" y="23277"/>
                      </a:lnTo>
                      <a:lnTo>
                        <a:pt x="7248" y="23025"/>
                      </a:lnTo>
                      <a:lnTo>
                        <a:pt x="7450" y="22763"/>
                      </a:lnTo>
                      <a:lnTo>
                        <a:pt x="7636" y="22485"/>
                      </a:lnTo>
                      <a:lnTo>
                        <a:pt x="7821" y="22207"/>
                      </a:lnTo>
                      <a:lnTo>
                        <a:pt x="7998" y="21912"/>
                      </a:lnTo>
                      <a:lnTo>
                        <a:pt x="8167" y="21617"/>
                      </a:lnTo>
                      <a:lnTo>
                        <a:pt x="8327" y="21322"/>
                      </a:lnTo>
                      <a:lnTo>
                        <a:pt x="8478" y="21019"/>
                      </a:lnTo>
                      <a:lnTo>
                        <a:pt x="8622" y="20724"/>
                      </a:lnTo>
                      <a:lnTo>
                        <a:pt x="8756" y="20421"/>
                      </a:lnTo>
                      <a:lnTo>
                        <a:pt x="8883" y="20126"/>
                      </a:lnTo>
                      <a:lnTo>
                        <a:pt x="9001" y="19839"/>
                      </a:lnTo>
                      <a:lnTo>
                        <a:pt x="9220" y="19283"/>
                      </a:lnTo>
                      <a:lnTo>
                        <a:pt x="9405" y="18769"/>
                      </a:lnTo>
                      <a:lnTo>
                        <a:pt x="9566" y="18305"/>
                      </a:lnTo>
                      <a:lnTo>
                        <a:pt x="9591" y="18213"/>
                      </a:lnTo>
                      <a:lnTo>
                        <a:pt x="9616" y="18154"/>
                      </a:lnTo>
                      <a:lnTo>
                        <a:pt x="9641" y="18078"/>
                      </a:lnTo>
                      <a:lnTo>
                        <a:pt x="9650" y="18044"/>
                      </a:lnTo>
                      <a:lnTo>
                        <a:pt x="9692" y="17934"/>
                      </a:lnTo>
                      <a:lnTo>
                        <a:pt x="9801" y="17665"/>
                      </a:lnTo>
                      <a:lnTo>
                        <a:pt x="9962" y="17311"/>
                      </a:lnTo>
                      <a:lnTo>
                        <a:pt x="10164" y="16881"/>
                      </a:lnTo>
                      <a:lnTo>
                        <a:pt x="10425" y="16401"/>
                      </a:lnTo>
                      <a:lnTo>
                        <a:pt x="10577" y="16131"/>
                      </a:lnTo>
                      <a:lnTo>
                        <a:pt x="10745" y="15861"/>
                      </a:lnTo>
                      <a:lnTo>
                        <a:pt x="10830" y="15718"/>
                      </a:lnTo>
                      <a:lnTo>
                        <a:pt x="10922" y="15575"/>
                      </a:lnTo>
                      <a:lnTo>
                        <a:pt x="11116" y="15288"/>
                      </a:lnTo>
                      <a:lnTo>
                        <a:pt x="11327" y="14985"/>
                      </a:lnTo>
                      <a:lnTo>
                        <a:pt x="11546" y="14681"/>
                      </a:lnTo>
                      <a:lnTo>
                        <a:pt x="12035" y="14066"/>
                      </a:lnTo>
                      <a:lnTo>
                        <a:pt x="12288" y="13754"/>
                      </a:lnTo>
                      <a:lnTo>
                        <a:pt x="12574" y="13451"/>
                      </a:lnTo>
                      <a:lnTo>
                        <a:pt x="13164" y="12827"/>
                      </a:lnTo>
                      <a:lnTo>
                        <a:pt x="13813" y="12246"/>
                      </a:lnTo>
                      <a:lnTo>
                        <a:pt x="13973" y="12094"/>
                      </a:lnTo>
                      <a:lnTo>
                        <a:pt x="14142" y="11942"/>
                      </a:lnTo>
                      <a:lnTo>
                        <a:pt x="14319" y="11808"/>
                      </a:lnTo>
                      <a:lnTo>
                        <a:pt x="14496" y="11673"/>
                      </a:lnTo>
                      <a:lnTo>
                        <a:pt x="14866" y="11403"/>
                      </a:lnTo>
                      <a:lnTo>
                        <a:pt x="15043" y="11260"/>
                      </a:lnTo>
                      <a:lnTo>
                        <a:pt x="15220" y="11125"/>
                      </a:lnTo>
                      <a:lnTo>
                        <a:pt x="15414" y="10990"/>
                      </a:lnTo>
                      <a:lnTo>
                        <a:pt x="15600" y="10872"/>
                      </a:lnTo>
                      <a:lnTo>
                        <a:pt x="15987" y="10628"/>
                      </a:lnTo>
                      <a:lnTo>
                        <a:pt x="16375" y="10392"/>
                      </a:lnTo>
                      <a:lnTo>
                        <a:pt x="16763" y="10147"/>
                      </a:lnTo>
                      <a:lnTo>
                        <a:pt x="18372" y="9355"/>
                      </a:lnTo>
                      <a:lnTo>
                        <a:pt x="19181" y="9043"/>
                      </a:lnTo>
                      <a:lnTo>
                        <a:pt x="19965" y="8748"/>
                      </a:lnTo>
                      <a:lnTo>
                        <a:pt x="20150" y="8681"/>
                      </a:lnTo>
                      <a:lnTo>
                        <a:pt x="20344" y="8622"/>
                      </a:lnTo>
                      <a:lnTo>
                        <a:pt x="20724" y="8512"/>
                      </a:lnTo>
                      <a:lnTo>
                        <a:pt x="21094" y="8420"/>
                      </a:lnTo>
                      <a:lnTo>
                        <a:pt x="21448" y="8319"/>
                      </a:lnTo>
                      <a:lnTo>
                        <a:pt x="22114" y="8133"/>
                      </a:lnTo>
                      <a:lnTo>
                        <a:pt x="22274" y="8091"/>
                      </a:lnTo>
                      <a:lnTo>
                        <a:pt x="22434" y="8066"/>
                      </a:lnTo>
                      <a:lnTo>
                        <a:pt x="22586" y="8041"/>
                      </a:lnTo>
                      <a:lnTo>
                        <a:pt x="22738" y="8015"/>
                      </a:lnTo>
                      <a:lnTo>
                        <a:pt x="23749" y="7838"/>
                      </a:lnTo>
                      <a:lnTo>
                        <a:pt x="24634" y="7678"/>
                      </a:lnTo>
                      <a:lnTo>
                        <a:pt x="25055" y="7602"/>
                      </a:lnTo>
                      <a:lnTo>
                        <a:pt x="25258" y="7569"/>
                      </a:lnTo>
                      <a:lnTo>
                        <a:pt x="25468" y="7535"/>
                      </a:lnTo>
                      <a:lnTo>
                        <a:pt x="25932" y="7484"/>
                      </a:lnTo>
                      <a:lnTo>
                        <a:pt x="26429" y="7442"/>
                      </a:lnTo>
                      <a:lnTo>
                        <a:pt x="26960" y="7383"/>
                      </a:lnTo>
                      <a:lnTo>
                        <a:pt x="27516" y="7316"/>
                      </a:lnTo>
                      <a:lnTo>
                        <a:pt x="27794" y="7265"/>
                      </a:lnTo>
                      <a:lnTo>
                        <a:pt x="28072" y="7215"/>
                      </a:lnTo>
                      <a:lnTo>
                        <a:pt x="28359" y="7156"/>
                      </a:lnTo>
                      <a:lnTo>
                        <a:pt x="28637" y="7088"/>
                      </a:lnTo>
                      <a:lnTo>
                        <a:pt x="28915" y="7004"/>
                      </a:lnTo>
                      <a:lnTo>
                        <a:pt x="29193" y="6920"/>
                      </a:lnTo>
                      <a:lnTo>
                        <a:pt x="29463" y="6810"/>
                      </a:lnTo>
                      <a:lnTo>
                        <a:pt x="29724" y="6692"/>
                      </a:lnTo>
                      <a:lnTo>
                        <a:pt x="29985" y="6557"/>
                      </a:lnTo>
                      <a:lnTo>
                        <a:pt x="30230" y="6414"/>
                      </a:lnTo>
                      <a:lnTo>
                        <a:pt x="30348" y="6330"/>
                      </a:lnTo>
                      <a:lnTo>
                        <a:pt x="30466" y="6245"/>
                      </a:lnTo>
                      <a:lnTo>
                        <a:pt x="30584" y="6153"/>
                      </a:lnTo>
                      <a:lnTo>
                        <a:pt x="30693" y="6060"/>
                      </a:lnTo>
                      <a:lnTo>
                        <a:pt x="30803" y="5959"/>
                      </a:lnTo>
                      <a:lnTo>
                        <a:pt x="30912" y="5858"/>
                      </a:lnTo>
                      <a:lnTo>
                        <a:pt x="31013" y="5748"/>
                      </a:lnTo>
                      <a:lnTo>
                        <a:pt x="31115" y="5630"/>
                      </a:lnTo>
                      <a:lnTo>
                        <a:pt x="31216" y="5512"/>
                      </a:lnTo>
                      <a:lnTo>
                        <a:pt x="31308" y="5386"/>
                      </a:lnTo>
                      <a:lnTo>
                        <a:pt x="31393" y="5251"/>
                      </a:lnTo>
                      <a:lnTo>
                        <a:pt x="31477" y="5116"/>
                      </a:lnTo>
                      <a:lnTo>
                        <a:pt x="31561" y="4973"/>
                      </a:lnTo>
                      <a:lnTo>
                        <a:pt x="31637" y="4821"/>
                      </a:lnTo>
                      <a:lnTo>
                        <a:pt x="31705" y="4670"/>
                      </a:lnTo>
                      <a:lnTo>
                        <a:pt x="31772" y="4501"/>
                      </a:lnTo>
                      <a:lnTo>
                        <a:pt x="31831" y="4332"/>
                      </a:lnTo>
                      <a:lnTo>
                        <a:pt x="31890" y="4164"/>
                      </a:lnTo>
                      <a:lnTo>
                        <a:pt x="31941" y="3978"/>
                      </a:lnTo>
                      <a:lnTo>
                        <a:pt x="31991" y="3793"/>
                      </a:lnTo>
                      <a:lnTo>
                        <a:pt x="32033" y="3591"/>
                      </a:lnTo>
                      <a:lnTo>
                        <a:pt x="32067" y="3389"/>
                      </a:lnTo>
                      <a:lnTo>
                        <a:pt x="32092" y="3178"/>
                      </a:lnTo>
                      <a:lnTo>
                        <a:pt x="32117" y="2959"/>
                      </a:lnTo>
                      <a:lnTo>
                        <a:pt x="32134" y="2790"/>
                      </a:lnTo>
                      <a:lnTo>
                        <a:pt x="32134" y="2622"/>
                      </a:lnTo>
                      <a:lnTo>
                        <a:pt x="32134" y="2470"/>
                      </a:lnTo>
                      <a:lnTo>
                        <a:pt x="32117" y="2310"/>
                      </a:lnTo>
                      <a:lnTo>
                        <a:pt x="32101" y="2167"/>
                      </a:lnTo>
                      <a:lnTo>
                        <a:pt x="32075" y="2023"/>
                      </a:lnTo>
                      <a:lnTo>
                        <a:pt x="32042" y="1888"/>
                      </a:lnTo>
                      <a:lnTo>
                        <a:pt x="32008" y="1762"/>
                      </a:lnTo>
                      <a:lnTo>
                        <a:pt x="31957" y="1636"/>
                      </a:lnTo>
                      <a:lnTo>
                        <a:pt x="31907" y="1518"/>
                      </a:lnTo>
                      <a:lnTo>
                        <a:pt x="31848" y="1408"/>
                      </a:lnTo>
                      <a:lnTo>
                        <a:pt x="31780" y="1299"/>
                      </a:lnTo>
                      <a:lnTo>
                        <a:pt x="31713" y="1197"/>
                      </a:lnTo>
                      <a:lnTo>
                        <a:pt x="31637" y="1105"/>
                      </a:lnTo>
                      <a:lnTo>
                        <a:pt x="31561" y="1012"/>
                      </a:lnTo>
                      <a:lnTo>
                        <a:pt x="31469" y="928"/>
                      </a:lnTo>
                      <a:lnTo>
                        <a:pt x="31376" y="843"/>
                      </a:lnTo>
                      <a:lnTo>
                        <a:pt x="31283" y="768"/>
                      </a:lnTo>
                      <a:lnTo>
                        <a:pt x="31182" y="692"/>
                      </a:lnTo>
                      <a:lnTo>
                        <a:pt x="31081" y="624"/>
                      </a:lnTo>
                      <a:lnTo>
                        <a:pt x="30971" y="557"/>
                      </a:lnTo>
                      <a:lnTo>
                        <a:pt x="30853" y="498"/>
                      </a:lnTo>
                      <a:lnTo>
                        <a:pt x="30735" y="447"/>
                      </a:lnTo>
                      <a:lnTo>
                        <a:pt x="30617" y="388"/>
                      </a:lnTo>
                      <a:lnTo>
                        <a:pt x="30365" y="296"/>
                      </a:lnTo>
                      <a:lnTo>
                        <a:pt x="30103" y="220"/>
                      </a:lnTo>
                      <a:lnTo>
                        <a:pt x="29825" y="152"/>
                      </a:lnTo>
                      <a:lnTo>
                        <a:pt x="29539" y="102"/>
                      </a:lnTo>
                      <a:lnTo>
                        <a:pt x="29252" y="68"/>
                      </a:lnTo>
                      <a:lnTo>
                        <a:pt x="28957" y="34"/>
                      </a:lnTo>
                      <a:lnTo>
                        <a:pt x="28654" y="18"/>
                      </a:lnTo>
                      <a:lnTo>
                        <a:pt x="28350" y="9"/>
                      </a:lnTo>
                      <a:lnTo>
                        <a:pt x="28047" y="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" name="Google Shape;907;p27">
                  <a:extLst>
                    <a:ext uri="{FF2B5EF4-FFF2-40B4-BE49-F238E27FC236}">
                      <a16:creationId xmlns:a16="http://schemas.microsoft.com/office/drawing/2014/main" id="{FE885945-AE80-0098-DD53-A753A274E32F}"/>
                    </a:ext>
                  </a:extLst>
                </p:cNvPr>
                <p:cNvSpPr/>
                <p:nvPr/>
              </p:nvSpPr>
              <p:spPr>
                <a:xfrm rot="10800000">
                  <a:off x="1531647" y="2317930"/>
                  <a:ext cx="1921994" cy="14834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35" h="24803" fill="none" extrusionOk="0">
                      <a:moveTo>
                        <a:pt x="1307" y="16873"/>
                      </a:moveTo>
                      <a:lnTo>
                        <a:pt x="1307" y="16873"/>
                      </a:lnTo>
                      <a:lnTo>
                        <a:pt x="1433" y="16535"/>
                      </a:lnTo>
                      <a:lnTo>
                        <a:pt x="1433" y="16535"/>
                      </a:lnTo>
                      <a:lnTo>
                        <a:pt x="1526" y="16308"/>
                      </a:lnTo>
                      <a:lnTo>
                        <a:pt x="1635" y="16047"/>
                      </a:lnTo>
                      <a:lnTo>
                        <a:pt x="1635" y="16047"/>
                      </a:lnTo>
                      <a:lnTo>
                        <a:pt x="1880" y="15507"/>
                      </a:lnTo>
                      <a:lnTo>
                        <a:pt x="1880" y="15507"/>
                      </a:lnTo>
                      <a:lnTo>
                        <a:pt x="2031" y="15196"/>
                      </a:lnTo>
                      <a:lnTo>
                        <a:pt x="2200" y="14858"/>
                      </a:lnTo>
                      <a:lnTo>
                        <a:pt x="2385" y="14504"/>
                      </a:lnTo>
                      <a:lnTo>
                        <a:pt x="2596" y="14125"/>
                      </a:lnTo>
                      <a:lnTo>
                        <a:pt x="2596" y="14125"/>
                      </a:lnTo>
                      <a:lnTo>
                        <a:pt x="2824" y="13729"/>
                      </a:lnTo>
                      <a:lnTo>
                        <a:pt x="3068" y="13308"/>
                      </a:lnTo>
                      <a:lnTo>
                        <a:pt x="3338" y="12878"/>
                      </a:lnTo>
                      <a:lnTo>
                        <a:pt x="3633" y="12431"/>
                      </a:lnTo>
                      <a:lnTo>
                        <a:pt x="3633" y="12431"/>
                      </a:lnTo>
                      <a:lnTo>
                        <a:pt x="3784" y="12204"/>
                      </a:lnTo>
                      <a:lnTo>
                        <a:pt x="3944" y="11968"/>
                      </a:lnTo>
                      <a:lnTo>
                        <a:pt x="4290" y="11504"/>
                      </a:lnTo>
                      <a:lnTo>
                        <a:pt x="5032" y="10527"/>
                      </a:lnTo>
                      <a:lnTo>
                        <a:pt x="5032" y="10527"/>
                      </a:lnTo>
                      <a:lnTo>
                        <a:pt x="5444" y="10046"/>
                      </a:lnTo>
                      <a:lnTo>
                        <a:pt x="5874" y="9549"/>
                      </a:lnTo>
                      <a:lnTo>
                        <a:pt x="5874" y="9549"/>
                      </a:lnTo>
                      <a:lnTo>
                        <a:pt x="6321" y="9043"/>
                      </a:lnTo>
                      <a:lnTo>
                        <a:pt x="6321" y="9043"/>
                      </a:lnTo>
                      <a:lnTo>
                        <a:pt x="6810" y="8555"/>
                      </a:lnTo>
                      <a:lnTo>
                        <a:pt x="6810" y="8555"/>
                      </a:lnTo>
                      <a:lnTo>
                        <a:pt x="7813" y="7569"/>
                      </a:lnTo>
                      <a:lnTo>
                        <a:pt x="7813" y="7569"/>
                      </a:lnTo>
                      <a:lnTo>
                        <a:pt x="8917" y="6642"/>
                      </a:lnTo>
                      <a:lnTo>
                        <a:pt x="8917" y="6642"/>
                      </a:lnTo>
                      <a:lnTo>
                        <a:pt x="9195" y="6397"/>
                      </a:lnTo>
                      <a:lnTo>
                        <a:pt x="9481" y="6170"/>
                      </a:lnTo>
                      <a:lnTo>
                        <a:pt x="9776" y="5951"/>
                      </a:lnTo>
                      <a:lnTo>
                        <a:pt x="10071" y="5740"/>
                      </a:lnTo>
                      <a:lnTo>
                        <a:pt x="10678" y="5318"/>
                      </a:lnTo>
                      <a:lnTo>
                        <a:pt x="11285" y="4897"/>
                      </a:lnTo>
                      <a:lnTo>
                        <a:pt x="11285" y="4897"/>
                      </a:lnTo>
                      <a:lnTo>
                        <a:pt x="11588" y="4695"/>
                      </a:lnTo>
                      <a:lnTo>
                        <a:pt x="11908" y="4509"/>
                      </a:lnTo>
                      <a:lnTo>
                        <a:pt x="12532" y="4139"/>
                      </a:lnTo>
                      <a:lnTo>
                        <a:pt x="13796" y="3431"/>
                      </a:lnTo>
                      <a:lnTo>
                        <a:pt x="13796" y="3431"/>
                      </a:lnTo>
                      <a:lnTo>
                        <a:pt x="15060" y="2849"/>
                      </a:lnTo>
                      <a:lnTo>
                        <a:pt x="15684" y="2563"/>
                      </a:lnTo>
                      <a:lnTo>
                        <a:pt x="16308" y="2293"/>
                      </a:lnTo>
                      <a:lnTo>
                        <a:pt x="16308" y="2293"/>
                      </a:lnTo>
                      <a:lnTo>
                        <a:pt x="18676" y="1484"/>
                      </a:lnTo>
                      <a:lnTo>
                        <a:pt x="18676" y="1484"/>
                      </a:lnTo>
                      <a:lnTo>
                        <a:pt x="18954" y="1400"/>
                      </a:lnTo>
                      <a:lnTo>
                        <a:pt x="19232" y="1324"/>
                      </a:lnTo>
                      <a:lnTo>
                        <a:pt x="19771" y="1197"/>
                      </a:lnTo>
                      <a:lnTo>
                        <a:pt x="20294" y="1071"/>
                      </a:lnTo>
                      <a:lnTo>
                        <a:pt x="20791" y="953"/>
                      </a:lnTo>
                      <a:lnTo>
                        <a:pt x="20791" y="953"/>
                      </a:lnTo>
                      <a:lnTo>
                        <a:pt x="21735" y="734"/>
                      </a:lnTo>
                      <a:lnTo>
                        <a:pt x="21735" y="734"/>
                      </a:lnTo>
                      <a:lnTo>
                        <a:pt x="21954" y="692"/>
                      </a:lnTo>
                      <a:lnTo>
                        <a:pt x="22165" y="658"/>
                      </a:lnTo>
                      <a:lnTo>
                        <a:pt x="22367" y="633"/>
                      </a:lnTo>
                      <a:lnTo>
                        <a:pt x="22569" y="607"/>
                      </a:lnTo>
                      <a:lnTo>
                        <a:pt x="22569" y="607"/>
                      </a:lnTo>
                      <a:lnTo>
                        <a:pt x="23918" y="414"/>
                      </a:lnTo>
                      <a:lnTo>
                        <a:pt x="23918" y="414"/>
                      </a:lnTo>
                      <a:lnTo>
                        <a:pt x="25089" y="262"/>
                      </a:lnTo>
                      <a:lnTo>
                        <a:pt x="25089" y="262"/>
                      </a:lnTo>
                      <a:lnTo>
                        <a:pt x="25527" y="203"/>
                      </a:lnTo>
                      <a:lnTo>
                        <a:pt x="26024" y="144"/>
                      </a:lnTo>
                      <a:lnTo>
                        <a:pt x="26572" y="85"/>
                      </a:lnTo>
                      <a:lnTo>
                        <a:pt x="27145" y="34"/>
                      </a:lnTo>
                      <a:lnTo>
                        <a:pt x="27440" y="18"/>
                      </a:lnTo>
                      <a:lnTo>
                        <a:pt x="27744" y="9"/>
                      </a:lnTo>
                      <a:lnTo>
                        <a:pt x="28047" y="1"/>
                      </a:lnTo>
                      <a:lnTo>
                        <a:pt x="28350" y="9"/>
                      </a:lnTo>
                      <a:lnTo>
                        <a:pt x="28654" y="18"/>
                      </a:lnTo>
                      <a:lnTo>
                        <a:pt x="28957" y="34"/>
                      </a:lnTo>
                      <a:lnTo>
                        <a:pt x="29252" y="68"/>
                      </a:lnTo>
                      <a:lnTo>
                        <a:pt x="29539" y="102"/>
                      </a:lnTo>
                      <a:lnTo>
                        <a:pt x="29825" y="152"/>
                      </a:lnTo>
                      <a:lnTo>
                        <a:pt x="30103" y="220"/>
                      </a:lnTo>
                      <a:lnTo>
                        <a:pt x="30365" y="296"/>
                      </a:lnTo>
                      <a:lnTo>
                        <a:pt x="30617" y="388"/>
                      </a:lnTo>
                      <a:lnTo>
                        <a:pt x="30735" y="447"/>
                      </a:lnTo>
                      <a:lnTo>
                        <a:pt x="30853" y="498"/>
                      </a:lnTo>
                      <a:lnTo>
                        <a:pt x="30971" y="557"/>
                      </a:lnTo>
                      <a:lnTo>
                        <a:pt x="31081" y="624"/>
                      </a:lnTo>
                      <a:lnTo>
                        <a:pt x="31182" y="692"/>
                      </a:lnTo>
                      <a:lnTo>
                        <a:pt x="31283" y="768"/>
                      </a:lnTo>
                      <a:lnTo>
                        <a:pt x="31376" y="843"/>
                      </a:lnTo>
                      <a:lnTo>
                        <a:pt x="31469" y="928"/>
                      </a:lnTo>
                      <a:lnTo>
                        <a:pt x="31561" y="1012"/>
                      </a:lnTo>
                      <a:lnTo>
                        <a:pt x="31637" y="1105"/>
                      </a:lnTo>
                      <a:lnTo>
                        <a:pt x="31713" y="1197"/>
                      </a:lnTo>
                      <a:lnTo>
                        <a:pt x="31780" y="1299"/>
                      </a:lnTo>
                      <a:lnTo>
                        <a:pt x="31848" y="1408"/>
                      </a:lnTo>
                      <a:lnTo>
                        <a:pt x="31907" y="1518"/>
                      </a:lnTo>
                      <a:lnTo>
                        <a:pt x="31957" y="1636"/>
                      </a:lnTo>
                      <a:lnTo>
                        <a:pt x="32008" y="1762"/>
                      </a:lnTo>
                      <a:lnTo>
                        <a:pt x="32042" y="1888"/>
                      </a:lnTo>
                      <a:lnTo>
                        <a:pt x="32075" y="2023"/>
                      </a:lnTo>
                      <a:lnTo>
                        <a:pt x="32101" y="2167"/>
                      </a:lnTo>
                      <a:lnTo>
                        <a:pt x="32117" y="2310"/>
                      </a:lnTo>
                      <a:lnTo>
                        <a:pt x="32134" y="2470"/>
                      </a:lnTo>
                      <a:lnTo>
                        <a:pt x="32134" y="2622"/>
                      </a:lnTo>
                      <a:lnTo>
                        <a:pt x="32134" y="2790"/>
                      </a:lnTo>
                      <a:lnTo>
                        <a:pt x="32117" y="2959"/>
                      </a:lnTo>
                      <a:lnTo>
                        <a:pt x="32117" y="2959"/>
                      </a:lnTo>
                      <a:lnTo>
                        <a:pt x="32092" y="3178"/>
                      </a:lnTo>
                      <a:lnTo>
                        <a:pt x="32067" y="3389"/>
                      </a:lnTo>
                      <a:lnTo>
                        <a:pt x="32033" y="3591"/>
                      </a:lnTo>
                      <a:lnTo>
                        <a:pt x="31991" y="3793"/>
                      </a:lnTo>
                      <a:lnTo>
                        <a:pt x="31941" y="3978"/>
                      </a:lnTo>
                      <a:lnTo>
                        <a:pt x="31890" y="4164"/>
                      </a:lnTo>
                      <a:lnTo>
                        <a:pt x="31831" y="4332"/>
                      </a:lnTo>
                      <a:lnTo>
                        <a:pt x="31772" y="4501"/>
                      </a:lnTo>
                      <a:lnTo>
                        <a:pt x="31705" y="4670"/>
                      </a:lnTo>
                      <a:lnTo>
                        <a:pt x="31637" y="4821"/>
                      </a:lnTo>
                      <a:lnTo>
                        <a:pt x="31561" y="4973"/>
                      </a:lnTo>
                      <a:lnTo>
                        <a:pt x="31477" y="5116"/>
                      </a:lnTo>
                      <a:lnTo>
                        <a:pt x="31393" y="5251"/>
                      </a:lnTo>
                      <a:lnTo>
                        <a:pt x="31308" y="5386"/>
                      </a:lnTo>
                      <a:lnTo>
                        <a:pt x="31216" y="5512"/>
                      </a:lnTo>
                      <a:lnTo>
                        <a:pt x="31115" y="5630"/>
                      </a:lnTo>
                      <a:lnTo>
                        <a:pt x="31013" y="5748"/>
                      </a:lnTo>
                      <a:lnTo>
                        <a:pt x="30912" y="5858"/>
                      </a:lnTo>
                      <a:lnTo>
                        <a:pt x="30803" y="5959"/>
                      </a:lnTo>
                      <a:lnTo>
                        <a:pt x="30693" y="6060"/>
                      </a:lnTo>
                      <a:lnTo>
                        <a:pt x="30584" y="6153"/>
                      </a:lnTo>
                      <a:lnTo>
                        <a:pt x="30466" y="6245"/>
                      </a:lnTo>
                      <a:lnTo>
                        <a:pt x="30348" y="6330"/>
                      </a:lnTo>
                      <a:lnTo>
                        <a:pt x="30230" y="6414"/>
                      </a:lnTo>
                      <a:lnTo>
                        <a:pt x="29985" y="6557"/>
                      </a:lnTo>
                      <a:lnTo>
                        <a:pt x="29724" y="6692"/>
                      </a:lnTo>
                      <a:lnTo>
                        <a:pt x="29463" y="6810"/>
                      </a:lnTo>
                      <a:lnTo>
                        <a:pt x="29193" y="6920"/>
                      </a:lnTo>
                      <a:lnTo>
                        <a:pt x="28915" y="7004"/>
                      </a:lnTo>
                      <a:lnTo>
                        <a:pt x="28637" y="7088"/>
                      </a:lnTo>
                      <a:lnTo>
                        <a:pt x="28359" y="7156"/>
                      </a:lnTo>
                      <a:lnTo>
                        <a:pt x="28072" y="7215"/>
                      </a:lnTo>
                      <a:lnTo>
                        <a:pt x="27794" y="7265"/>
                      </a:lnTo>
                      <a:lnTo>
                        <a:pt x="27516" y="7316"/>
                      </a:lnTo>
                      <a:lnTo>
                        <a:pt x="26960" y="7383"/>
                      </a:lnTo>
                      <a:lnTo>
                        <a:pt x="26429" y="7442"/>
                      </a:lnTo>
                      <a:lnTo>
                        <a:pt x="25932" y="7484"/>
                      </a:lnTo>
                      <a:lnTo>
                        <a:pt x="25468" y="7535"/>
                      </a:lnTo>
                      <a:lnTo>
                        <a:pt x="25258" y="7569"/>
                      </a:lnTo>
                      <a:lnTo>
                        <a:pt x="25055" y="7602"/>
                      </a:lnTo>
                      <a:lnTo>
                        <a:pt x="24634" y="7678"/>
                      </a:lnTo>
                      <a:lnTo>
                        <a:pt x="24634" y="7678"/>
                      </a:lnTo>
                      <a:lnTo>
                        <a:pt x="23749" y="7838"/>
                      </a:lnTo>
                      <a:lnTo>
                        <a:pt x="23749" y="7838"/>
                      </a:lnTo>
                      <a:lnTo>
                        <a:pt x="22738" y="8015"/>
                      </a:lnTo>
                      <a:lnTo>
                        <a:pt x="22738" y="8015"/>
                      </a:lnTo>
                      <a:lnTo>
                        <a:pt x="22586" y="8041"/>
                      </a:lnTo>
                      <a:lnTo>
                        <a:pt x="22434" y="8066"/>
                      </a:lnTo>
                      <a:lnTo>
                        <a:pt x="22274" y="8091"/>
                      </a:lnTo>
                      <a:lnTo>
                        <a:pt x="22114" y="8133"/>
                      </a:lnTo>
                      <a:lnTo>
                        <a:pt x="22114" y="8133"/>
                      </a:lnTo>
                      <a:lnTo>
                        <a:pt x="21448" y="8319"/>
                      </a:lnTo>
                      <a:lnTo>
                        <a:pt x="21448" y="8319"/>
                      </a:lnTo>
                      <a:lnTo>
                        <a:pt x="21094" y="8420"/>
                      </a:lnTo>
                      <a:lnTo>
                        <a:pt x="20724" y="8512"/>
                      </a:lnTo>
                      <a:lnTo>
                        <a:pt x="20344" y="8622"/>
                      </a:lnTo>
                      <a:lnTo>
                        <a:pt x="20150" y="8681"/>
                      </a:lnTo>
                      <a:lnTo>
                        <a:pt x="19965" y="8748"/>
                      </a:lnTo>
                      <a:lnTo>
                        <a:pt x="19965" y="8748"/>
                      </a:lnTo>
                      <a:lnTo>
                        <a:pt x="19181" y="9043"/>
                      </a:lnTo>
                      <a:lnTo>
                        <a:pt x="18372" y="9355"/>
                      </a:lnTo>
                      <a:lnTo>
                        <a:pt x="18372" y="9355"/>
                      </a:lnTo>
                      <a:lnTo>
                        <a:pt x="16763" y="10147"/>
                      </a:lnTo>
                      <a:lnTo>
                        <a:pt x="16763" y="10147"/>
                      </a:lnTo>
                      <a:lnTo>
                        <a:pt x="16375" y="10392"/>
                      </a:lnTo>
                      <a:lnTo>
                        <a:pt x="15987" y="10628"/>
                      </a:lnTo>
                      <a:lnTo>
                        <a:pt x="15600" y="10872"/>
                      </a:lnTo>
                      <a:lnTo>
                        <a:pt x="15414" y="10990"/>
                      </a:lnTo>
                      <a:lnTo>
                        <a:pt x="15220" y="11125"/>
                      </a:lnTo>
                      <a:lnTo>
                        <a:pt x="15220" y="11125"/>
                      </a:lnTo>
                      <a:lnTo>
                        <a:pt x="15043" y="11260"/>
                      </a:lnTo>
                      <a:lnTo>
                        <a:pt x="14866" y="11403"/>
                      </a:lnTo>
                      <a:lnTo>
                        <a:pt x="14496" y="11673"/>
                      </a:lnTo>
                      <a:lnTo>
                        <a:pt x="14319" y="11808"/>
                      </a:lnTo>
                      <a:lnTo>
                        <a:pt x="14142" y="11942"/>
                      </a:lnTo>
                      <a:lnTo>
                        <a:pt x="13973" y="12094"/>
                      </a:lnTo>
                      <a:lnTo>
                        <a:pt x="13813" y="12246"/>
                      </a:lnTo>
                      <a:lnTo>
                        <a:pt x="13813" y="12246"/>
                      </a:lnTo>
                      <a:lnTo>
                        <a:pt x="13164" y="12827"/>
                      </a:lnTo>
                      <a:lnTo>
                        <a:pt x="13164" y="12827"/>
                      </a:lnTo>
                      <a:lnTo>
                        <a:pt x="12574" y="13451"/>
                      </a:lnTo>
                      <a:lnTo>
                        <a:pt x="12574" y="13451"/>
                      </a:lnTo>
                      <a:lnTo>
                        <a:pt x="12288" y="13754"/>
                      </a:lnTo>
                      <a:lnTo>
                        <a:pt x="12288" y="13754"/>
                      </a:lnTo>
                      <a:lnTo>
                        <a:pt x="12035" y="14066"/>
                      </a:lnTo>
                      <a:lnTo>
                        <a:pt x="12035" y="14066"/>
                      </a:lnTo>
                      <a:lnTo>
                        <a:pt x="11546" y="14681"/>
                      </a:lnTo>
                      <a:lnTo>
                        <a:pt x="11546" y="14681"/>
                      </a:lnTo>
                      <a:lnTo>
                        <a:pt x="11327" y="14985"/>
                      </a:lnTo>
                      <a:lnTo>
                        <a:pt x="11116" y="15288"/>
                      </a:lnTo>
                      <a:lnTo>
                        <a:pt x="10922" y="15575"/>
                      </a:lnTo>
                      <a:lnTo>
                        <a:pt x="10830" y="15718"/>
                      </a:lnTo>
                      <a:lnTo>
                        <a:pt x="10745" y="15861"/>
                      </a:lnTo>
                      <a:lnTo>
                        <a:pt x="10745" y="15861"/>
                      </a:lnTo>
                      <a:lnTo>
                        <a:pt x="10577" y="16131"/>
                      </a:lnTo>
                      <a:lnTo>
                        <a:pt x="10425" y="16401"/>
                      </a:lnTo>
                      <a:lnTo>
                        <a:pt x="10164" y="16881"/>
                      </a:lnTo>
                      <a:lnTo>
                        <a:pt x="10164" y="16881"/>
                      </a:lnTo>
                      <a:lnTo>
                        <a:pt x="9962" y="17311"/>
                      </a:lnTo>
                      <a:lnTo>
                        <a:pt x="9801" y="17665"/>
                      </a:lnTo>
                      <a:lnTo>
                        <a:pt x="9801" y="17665"/>
                      </a:lnTo>
                      <a:lnTo>
                        <a:pt x="9692" y="17934"/>
                      </a:lnTo>
                      <a:lnTo>
                        <a:pt x="9692" y="17934"/>
                      </a:lnTo>
                      <a:lnTo>
                        <a:pt x="9650" y="18044"/>
                      </a:lnTo>
                      <a:lnTo>
                        <a:pt x="9650" y="18044"/>
                      </a:lnTo>
                      <a:lnTo>
                        <a:pt x="9641" y="18078"/>
                      </a:lnTo>
                      <a:lnTo>
                        <a:pt x="9641" y="18078"/>
                      </a:lnTo>
                      <a:lnTo>
                        <a:pt x="9616" y="18154"/>
                      </a:lnTo>
                      <a:lnTo>
                        <a:pt x="9616" y="18154"/>
                      </a:lnTo>
                      <a:lnTo>
                        <a:pt x="9591" y="18213"/>
                      </a:lnTo>
                      <a:lnTo>
                        <a:pt x="9566" y="18305"/>
                      </a:lnTo>
                      <a:lnTo>
                        <a:pt x="9566" y="18305"/>
                      </a:lnTo>
                      <a:lnTo>
                        <a:pt x="9405" y="18769"/>
                      </a:lnTo>
                      <a:lnTo>
                        <a:pt x="9220" y="19283"/>
                      </a:lnTo>
                      <a:lnTo>
                        <a:pt x="9001" y="19839"/>
                      </a:lnTo>
                      <a:lnTo>
                        <a:pt x="8883" y="20126"/>
                      </a:lnTo>
                      <a:lnTo>
                        <a:pt x="8756" y="20421"/>
                      </a:lnTo>
                      <a:lnTo>
                        <a:pt x="8622" y="20724"/>
                      </a:lnTo>
                      <a:lnTo>
                        <a:pt x="8478" y="21019"/>
                      </a:lnTo>
                      <a:lnTo>
                        <a:pt x="8327" y="21322"/>
                      </a:lnTo>
                      <a:lnTo>
                        <a:pt x="8167" y="21617"/>
                      </a:lnTo>
                      <a:lnTo>
                        <a:pt x="7998" y="21912"/>
                      </a:lnTo>
                      <a:lnTo>
                        <a:pt x="7821" y="22207"/>
                      </a:lnTo>
                      <a:lnTo>
                        <a:pt x="7636" y="22485"/>
                      </a:lnTo>
                      <a:lnTo>
                        <a:pt x="7450" y="22763"/>
                      </a:lnTo>
                      <a:lnTo>
                        <a:pt x="7248" y="23025"/>
                      </a:lnTo>
                      <a:lnTo>
                        <a:pt x="7037" y="23277"/>
                      </a:lnTo>
                      <a:lnTo>
                        <a:pt x="6818" y="23522"/>
                      </a:lnTo>
                      <a:lnTo>
                        <a:pt x="6599" y="23741"/>
                      </a:lnTo>
                      <a:lnTo>
                        <a:pt x="6363" y="23952"/>
                      </a:lnTo>
                      <a:lnTo>
                        <a:pt x="6245" y="24044"/>
                      </a:lnTo>
                      <a:lnTo>
                        <a:pt x="6119" y="24137"/>
                      </a:lnTo>
                      <a:lnTo>
                        <a:pt x="6001" y="24230"/>
                      </a:lnTo>
                      <a:lnTo>
                        <a:pt x="5874" y="24306"/>
                      </a:lnTo>
                      <a:lnTo>
                        <a:pt x="5739" y="24390"/>
                      </a:lnTo>
                      <a:lnTo>
                        <a:pt x="5613" y="24457"/>
                      </a:lnTo>
                      <a:lnTo>
                        <a:pt x="5478" y="24525"/>
                      </a:lnTo>
                      <a:lnTo>
                        <a:pt x="5343" y="24584"/>
                      </a:lnTo>
                      <a:lnTo>
                        <a:pt x="5208" y="24634"/>
                      </a:lnTo>
                      <a:lnTo>
                        <a:pt x="5065" y="24676"/>
                      </a:lnTo>
                      <a:lnTo>
                        <a:pt x="4922" y="24719"/>
                      </a:lnTo>
                      <a:lnTo>
                        <a:pt x="4779" y="24752"/>
                      </a:lnTo>
                      <a:lnTo>
                        <a:pt x="4635" y="24769"/>
                      </a:lnTo>
                      <a:lnTo>
                        <a:pt x="4492" y="24794"/>
                      </a:lnTo>
                      <a:lnTo>
                        <a:pt x="4340" y="24803"/>
                      </a:lnTo>
                      <a:lnTo>
                        <a:pt x="4189" y="24803"/>
                      </a:lnTo>
                      <a:lnTo>
                        <a:pt x="4029" y="24794"/>
                      </a:lnTo>
                      <a:lnTo>
                        <a:pt x="3877" y="24786"/>
                      </a:lnTo>
                      <a:lnTo>
                        <a:pt x="3717" y="24761"/>
                      </a:lnTo>
                      <a:lnTo>
                        <a:pt x="3548" y="24727"/>
                      </a:lnTo>
                      <a:lnTo>
                        <a:pt x="3388" y="24685"/>
                      </a:lnTo>
                      <a:lnTo>
                        <a:pt x="3220" y="24643"/>
                      </a:lnTo>
                      <a:lnTo>
                        <a:pt x="3220" y="24643"/>
                      </a:lnTo>
                      <a:lnTo>
                        <a:pt x="2984" y="24558"/>
                      </a:lnTo>
                      <a:lnTo>
                        <a:pt x="2756" y="24474"/>
                      </a:lnTo>
                      <a:lnTo>
                        <a:pt x="2545" y="24390"/>
                      </a:lnTo>
                      <a:lnTo>
                        <a:pt x="2343" y="24306"/>
                      </a:lnTo>
                      <a:lnTo>
                        <a:pt x="2141" y="24213"/>
                      </a:lnTo>
                      <a:lnTo>
                        <a:pt x="1964" y="24120"/>
                      </a:lnTo>
                      <a:lnTo>
                        <a:pt x="1787" y="24028"/>
                      </a:lnTo>
                      <a:lnTo>
                        <a:pt x="1618" y="23926"/>
                      </a:lnTo>
                      <a:lnTo>
                        <a:pt x="1467" y="23834"/>
                      </a:lnTo>
                      <a:lnTo>
                        <a:pt x="1315" y="23733"/>
                      </a:lnTo>
                      <a:lnTo>
                        <a:pt x="1180" y="23623"/>
                      </a:lnTo>
                      <a:lnTo>
                        <a:pt x="1054" y="23522"/>
                      </a:lnTo>
                      <a:lnTo>
                        <a:pt x="936" y="23412"/>
                      </a:lnTo>
                      <a:lnTo>
                        <a:pt x="818" y="23303"/>
                      </a:lnTo>
                      <a:lnTo>
                        <a:pt x="717" y="23193"/>
                      </a:lnTo>
                      <a:lnTo>
                        <a:pt x="624" y="23075"/>
                      </a:lnTo>
                      <a:lnTo>
                        <a:pt x="531" y="22966"/>
                      </a:lnTo>
                      <a:lnTo>
                        <a:pt x="455" y="22848"/>
                      </a:lnTo>
                      <a:lnTo>
                        <a:pt x="380" y="22730"/>
                      </a:lnTo>
                      <a:lnTo>
                        <a:pt x="312" y="22612"/>
                      </a:lnTo>
                      <a:lnTo>
                        <a:pt x="253" y="22485"/>
                      </a:lnTo>
                      <a:lnTo>
                        <a:pt x="203" y="22367"/>
                      </a:lnTo>
                      <a:lnTo>
                        <a:pt x="160" y="22241"/>
                      </a:lnTo>
                      <a:lnTo>
                        <a:pt x="118" y="22123"/>
                      </a:lnTo>
                      <a:lnTo>
                        <a:pt x="85" y="21997"/>
                      </a:lnTo>
                      <a:lnTo>
                        <a:pt x="59" y="21870"/>
                      </a:lnTo>
                      <a:lnTo>
                        <a:pt x="34" y="21744"/>
                      </a:lnTo>
                      <a:lnTo>
                        <a:pt x="17" y="21609"/>
                      </a:lnTo>
                      <a:lnTo>
                        <a:pt x="9" y="21482"/>
                      </a:lnTo>
                      <a:lnTo>
                        <a:pt x="0" y="21356"/>
                      </a:lnTo>
                      <a:lnTo>
                        <a:pt x="0" y="21095"/>
                      </a:lnTo>
                      <a:lnTo>
                        <a:pt x="17" y="20834"/>
                      </a:lnTo>
                      <a:lnTo>
                        <a:pt x="51" y="20564"/>
                      </a:lnTo>
                      <a:lnTo>
                        <a:pt x="101" y="20303"/>
                      </a:lnTo>
                      <a:lnTo>
                        <a:pt x="160" y="20041"/>
                      </a:lnTo>
                      <a:lnTo>
                        <a:pt x="236" y="19772"/>
                      </a:lnTo>
                      <a:lnTo>
                        <a:pt x="312" y="19510"/>
                      </a:lnTo>
                      <a:lnTo>
                        <a:pt x="405" y="19249"/>
                      </a:lnTo>
                      <a:lnTo>
                        <a:pt x="498" y="18996"/>
                      </a:lnTo>
                      <a:lnTo>
                        <a:pt x="691" y="18482"/>
                      </a:lnTo>
                      <a:lnTo>
                        <a:pt x="885" y="17993"/>
                      </a:lnTo>
                      <a:lnTo>
                        <a:pt x="1071" y="17522"/>
                      </a:lnTo>
                      <a:lnTo>
                        <a:pt x="1155" y="17294"/>
                      </a:lnTo>
                      <a:lnTo>
                        <a:pt x="1231" y="17075"/>
                      </a:lnTo>
                      <a:lnTo>
                        <a:pt x="1231" y="17075"/>
                      </a:lnTo>
                      <a:lnTo>
                        <a:pt x="1307" y="16873"/>
                      </a:lnTo>
                    </a:path>
                  </a:pathLst>
                </a:cu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1" name="Google Shape;908;p27">
                  <a:extLst>
                    <a:ext uri="{FF2B5EF4-FFF2-40B4-BE49-F238E27FC236}">
                      <a16:creationId xmlns:a16="http://schemas.microsoft.com/office/drawing/2014/main" id="{EF4EC1B9-DA28-7548-F0D2-912F8AC859DA}"/>
                    </a:ext>
                  </a:extLst>
                </p:cNvPr>
                <p:cNvSpPr/>
                <p:nvPr/>
              </p:nvSpPr>
              <p:spPr>
                <a:xfrm rot="10800000">
                  <a:off x="3199030" y="2441373"/>
                  <a:ext cx="187564" cy="1875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36" h="3136" extrusionOk="0">
                      <a:moveTo>
                        <a:pt x="1467" y="0"/>
                      </a:moveTo>
                      <a:lnTo>
                        <a:pt x="1315" y="25"/>
                      </a:lnTo>
                      <a:lnTo>
                        <a:pt x="1172" y="51"/>
                      </a:lnTo>
                      <a:lnTo>
                        <a:pt x="1020" y="101"/>
                      </a:lnTo>
                      <a:lnTo>
                        <a:pt x="877" y="160"/>
                      </a:lnTo>
                      <a:lnTo>
                        <a:pt x="742" y="236"/>
                      </a:lnTo>
                      <a:lnTo>
                        <a:pt x="607" y="329"/>
                      </a:lnTo>
                      <a:lnTo>
                        <a:pt x="489" y="430"/>
                      </a:lnTo>
                      <a:lnTo>
                        <a:pt x="379" y="548"/>
                      </a:lnTo>
                      <a:lnTo>
                        <a:pt x="287" y="666"/>
                      </a:lnTo>
                      <a:lnTo>
                        <a:pt x="202" y="801"/>
                      </a:lnTo>
                      <a:lnTo>
                        <a:pt x="135" y="936"/>
                      </a:lnTo>
                      <a:lnTo>
                        <a:pt x="84" y="1079"/>
                      </a:lnTo>
                      <a:lnTo>
                        <a:pt x="42" y="1222"/>
                      </a:lnTo>
                      <a:lnTo>
                        <a:pt x="17" y="1374"/>
                      </a:lnTo>
                      <a:lnTo>
                        <a:pt x="0" y="1517"/>
                      </a:lnTo>
                      <a:lnTo>
                        <a:pt x="9" y="1669"/>
                      </a:lnTo>
                      <a:lnTo>
                        <a:pt x="25" y="1820"/>
                      </a:lnTo>
                      <a:lnTo>
                        <a:pt x="51" y="1972"/>
                      </a:lnTo>
                      <a:lnTo>
                        <a:pt x="101" y="2115"/>
                      </a:lnTo>
                      <a:lnTo>
                        <a:pt x="160" y="2259"/>
                      </a:lnTo>
                      <a:lnTo>
                        <a:pt x="236" y="2394"/>
                      </a:lnTo>
                      <a:lnTo>
                        <a:pt x="329" y="2528"/>
                      </a:lnTo>
                      <a:lnTo>
                        <a:pt x="430" y="2646"/>
                      </a:lnTo>
                      <a:lnTo>
                        <a:pt x="548" y="2756"/>
                      </a:lnTo>
                      <a:lnTo>
                        <a:pt x="666" y="2857"/>
                      </a:lnTo>
                      <a:lnTo>
                        <a:pt x="801" y="2933"/>
                      </a:lnTo>
                      <a:lnTo>
                        <a:pt x="936" y="3000"/>
                      </a:lnTo>
                      <a:lnTo>
                        <a:pt x="1079" y="3059"/>
                      </a:lnTo>
                      <a:lnTo>
                        <a:pt x="1222" y="3101"/>
                      </a:lnTo>
                      <a:lnTo>
                        <a:pt x="1374" y="3127"/>
                      </a:lnTo>
                      <a:lnTo>
                        <a:pt x="1517" y="3135"/>
                      </a:lnTo>
                      <a:lnTo>
                        <a:pt x="1669" y="3135"/>
                      </a:lnTo>
                      <a:lnTo>
                        <a:pt x="1820" y="3118"/>
                      </a:lnTo>
                      <a:lnTo>
                        <a:pt x="1972" y="3085"/>
                      </a:lnTo>
                      <a:lnTo>
                        <a:pt x="2115" y="3034"/>
                      </a:lnTo>
                      <a:lnTo>
                        <a:pt x="2259" y="2975"/>
                      </a:lnTo>
                      <a:lnTo>
                        <a:pt x="2394" y="2899"/>
                      </a:lnTo>
                      <a:lnTo>
                        <a:pt x="2528" y="2806"/>
                      </a:lnTo>
                      <a:lnTo>
                        <a:pt x="2646" y="2705"/>
                      </a:lnTo>
                      <a:lnTo>
                        <a:pt x="2756" y="2587"/>
                      </a:lnTo>
                      <a:lnTo>
                        <a:pt x="2857" y="2469"/>
                      </a:lnTo>
                      <a:lnTo>
                        <a:pt x="2933" y="2335"/>
                      </a:lnTo>
                      <a:lnTo>
                        <a:pt x="3000" y="2200"/>
                      </a:lnTo>
                      <a:lnTo>
                        <a:pt x="3059" y="2065"/>
                      </a:lnTo>
                      <a:lnTo>
                        <a:pt x="3101" y="1913"/>
                      </a:lnTo>
                      <a:lnTo>
                        <a:pt x="3127" y="1770"/>
                      </a:lnTo>
                      <a:lnTo>
                        <a:pt x="3135" y="1618"/>
                      </a:lnTo>
                      <a:lnTo>
                        <a:pt x="3135" y="1466"/>
                      </a:lnTo>
                      <a:lnTo>
                        <a:pt x="3118" y="1315"/>
                      </a:lnTo>
                      <a:lnTo>
                        <a:pt x="3085" y="1172"/>
                      </a:lnTo>
                      <a:lnTo>
                        <a:pt x="3042" y="1020"/>
                      </a:lnTo>
                      <a:lnTo>
                        <a:pt x="2975" y="877"/>
                      </a:lnTo>
                      <a:lnTo>
                        <a:pt x="2899" y="742"/>
                      </a:lnTo>
                      <a:lnTo>
                        <a:pt x="2807" y="607"/>
                      </a:lnTo>
                      <a:lnTo>
                        <a:pt x="2705" y="489"/>
                      </a:lnTo>
                      <a:lnTo>
                        <a:pt x="2587" y="379"/>
                      </a:lnTo>
                      <a:lnTo>
                        <a:pt x="2469" y="287"/>
                      </a:lnTo>
                      <a:lnTo>
                        <a:pt x="2335" y="202"/>
                      </a:lnTo>
                      <a:lnTo>
                        <a:pt x="2200" y="135"/>
                      </a:lnTo>
                      <a:lnTo>
                        <a:pt x="2065" y="76"/>
                      </a:lnTo>
                      <a:lnTo>
                        <a:pt x="1913" y="42"/>
                      </a:lnTo>
                      <a:lnTo>
                        <a:pt x="1770" y="17"/>
                      </a:lnTo>
                      <a:lnTo>
                        <a:pt x="1618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" name="Google Shape;909;p27">
                  <a:extLst>
                    <a:ext uri="{FF2B5EF4-FFF2-40B4-BE49-F238E27FC236}">
                      <a16:creationId xmlns:a16="http://schemas.microsoft.com/office/drawing/2014/main" id="{1AE7C7EE-E745-0558-0EB4-10A50D2603C3}"/>
                    </a:ext>
                  </a:extLst>
                </p:cNvPr>
                <p:cNvSpPr/>
                <p:nvPr/>
              </p:nvSpPr>
              <p:spPr>
                <a:xfrm rot="10800000">
                  <a:off x="3140596" y="2708066"/>
                  <a:ext cx="153772" cy="15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1" h="2579" extrusionOk="0">
                      <a:moveTo>
                        <a:pt x="1180" y="0"/>
                      </a:moveTo>
                      <a:lnTo>
                        <a:pt x="1079" y="17"/>
                      </a:lnTo>
                      <a:lnTo>
                        <a:pt x="978" y="34"/>
                      </a:lnTo>
                      <a:lnTo>
                        <a:pt x="877" y="68"/>
                      </a:lnTo>
                      <a:lnTo>
                        <a:pt x="776" y="101"/>
                      </a:lnTo>
                      <a:lnTo>
                        <a:pt x="683" y="152"/>
                      </a:lnTo>
                      <a:lnTo>
                        <a:pt x="590" y="202"/>
                      </a:lnTo>
                      <a:lnTo>
                        <a:pt x="498" y="270"/>
                      </a:lnTo>
                      <a:lnTo>
                        <a:pt x="396" y="354"/>
                      </a:lnTo>
                      <a:lnTo>
                        <a:pt x="304" y="447"/>
                      </a:lnTo>
                      <a:lnTo>
                        <a:pt x="228" y="548"/>
                      </a:lnTo>
                      <a:lnTo>
                        <a:pt x="161" y="658"/>
                      </a:lnTo>
                      <a:lnTo>
                        <a:pt x="110" y="767"/>
                      </a:lnTo>
                      <a:lnTo>
                        <a:pt x="59" y="885"/>
                      </a:lnTo>
                      <a:lnTo>
                        <a:pt x="26" y="1003"/>
                      </a:lnTo>
                      <a:lnTo>
                        <a:pt x="9" y="1121"/>
                      </a:lnTo>
                      <a:lnTo>
                        <a:pt x="0" y="1247"/>
                      </a:lnTo>
                      <a:lnTo>
                        <a:pt x="0" y="1374"/>
                      </a:lnTo>
                      <a:lnTo>
                        <a:pt x="17" y="1492"/>
                      </a:lnTo>
                      <a:lnTo>
                        <a:pt x="43" y="1618"/>
                      </a:lnTo>
                      <a:lnTo>
                        <a:pt x="76" y="1736"/>
                      </a:lnTo>
                      <a:lnTo>
                        <a:pt x="127" y="1854"/>
                      </a:lnTo>
                      <a:lnTo>
                        <a:pt x="194" y="1964"/>
                      </a:lnTo>
                      <a:lnTo>
                        <a:pt x="270" y="2073"/>
                      </a:lnTo>
                      <a:lnTo>
                        <a:pt x="363" y="2191"/>
                      </a:lnTo>
                      <a:lnTo>
                        <a:pt x="481" y="2292"/>
                      </a:lnTo>
                      <a:lnTo>
                        <a:pt x="599" y="2377"/>
                      </a:lnTo>
                      <a:lnTo>
                        <a:pt x="725" y="2453"/>
                      </a:lnTo>
                      <a:lnTo>
                        <a:pt x="860" y="2503"/>
                      </a:lnTo>
                      <a:lnTo>
                        <a:pt x="1003" y="2545"/>
                      </a:lnTo>
                      <a:lnTo>
                        <a:pt x="1138" y="2571"/>
                      </a:lnTo>
                      <a:lnTo>
                        <a:pt x="1290" y="2579"/>
                      </a:lnTo>
                      <a:lnTo>
                        <a:pt x="1391" y="2571"/>
                      </a:lnTo>
                      <a:lnTo>
                        <a:pt x="1492" y="2562"/>
                      </a:lnTo>
                      <a:lnTo>
                        <a:pt x="1593" y="2537"/>
                      </a:lnTo>
                      <a:lnTo>
                        <a:pt x="1694" y="2512"/>
                      </a:lnTo>
                      <a:lnTo>
                        <a:pt x="1795" y="2469"/>
                      </a:lnTo>
                      <a:lnTo>
                        <a:pt x="1888" y="2427"/>
                      </a:lnTo>
                      <a:lnTo>
                        <a:pt x="1981" y="2368"/>
                      </a:lnTo>
                      <a:lnTo>
                        <a:pt x="2074" y="2309"/>
                      </a:lnTo>
                      <a:lnTo>
                        <a:pt x="2175" y="2225"/>
                      </a:lnTo>
                      <a:lnTo>
                        <a:pt x="2259" y="2124"/>
                      </a:lnTo>
                      <a:lnTo>
                        <a:pt x="2343" y="2023"/>
                      </a:lnTo>
                      <a:lnTo>
                        <a:pt x="2411" y="1922"/>
                      </a:lnTo>
                      <a:lnTo>
                        <a:pt x="2461" y="1812"/>
                      </a:lnTo>
                      <a:lnTo>
                        <a:pt x="2512" y="1694"/>
                      </a:lnTo>
                      <a:lnTo>
                        <a:pt x="2545" y="1576"/>
                      </a:lnTo>
                      <a:lnTo>
                        <a:pt x="2562" y="1450"/>
                      </a:lnTo>
                      <a:lnTo>
                        <a:pt x="2571" y="1332"/>
                      </a:lnTo>
                      <a:lnTo>
                        <a:pt x="2571" y="1205"/>
                      </a:lnTo>
                      <a:lnTo>
                        <a:pt x="2554" y="1079"/>
                      </a:lnTo>
                      <a:lnTo>
                        <a:pt x="2529" y="961"/>
                      </a:lnTo>
                      <a:lnTo>
                        <a:pt x="2495" y="834"/>
                      </a:lnTo>
                      <a:lnTo>
                        <a:pt x="2444" y="725"/>
                      </a:lnTo>
                      <a:lnTo>
                        <a:pt x="2377" y="607"/>
                      </a:lnTo>
                      <a:lnTo>
                        <a:pt x="2301" y="497"/>
                      </a:lnTo>
                      <a:lnTo>
                        <a:pt x="2200" y="388"/>
                      </a:lnTo>
                      <a:lnTo>
                        <a:pt x="2090" y="287"/>
                      </a:lnTo>
                      <a:lnTo>
                        <a:pt x="1972" y="194"/>
                      </a:lnTo>
                      <a:lnTo>
                        <a:pt x="1846" y="127"/>
                      </a:lnTo>
                      <a:lnTo>
                        <a:pt x="1711" y="68"/>
                      </a:lnTo>
                      <a:lnTo>
                        <a:pt x="1568" y="34"/>
                      </a:lnTo>
                      <a:lnTo>
                        <a:pt x="1425" y="9"/>
                      </a:lnTo>
                      <a:lnTo>
                        <a:pt x="128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" name="Google Shape;910;p27">
                  <a:extLst>
                    <a:ext uri="{FF2B5EF4-FFF2-40B4-BE49-F238E27FC236}">
                      <a16:creationId xmlns:a16="http://schemas.microsoft.com/office/drawing/2014/main" id="{A13DEE1A-9381-ABE2-847C-8C2B6DC3968C}"/>
                    </a:ext>
                  </a:extLst>
                </p:cNvPr>
                <p:cNvSpPr/>
                <p:nvPr/>
              </p:nvSpPr>
              <p:spPr>
                <a:xfrm rot="10800000">
                  <a:off x="3005007" y="2559318"/>
                  <a:ext cx="154310" cy="1538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0" h="2572" extrusionOk="0">
                      <a:moveTo>
                        <a:pt x="1206" y="1"/>
                      </a:moveTo>
                      <a:lnTo>
                        <a:pt x="1080" y="18"/>
                      </a:lnTo>
                      <a:lnTo>
                        <a:pt x="962" y="43"/>
                      </a:lnTo>
                      <a:lnTo>
                        <a:pt x="844" y="77"/>
                      </a:lnTo>
                      <a:lnTo>
                        <a:pt x="726" y="127"/>
                      </a:lnTo>
                      <a:lnTo>
                        <a:pt x="608" y="195"/>
                      </a:lnTo>
                      <a:lnTo>
                        <a:pt x="498" y="270"/>
                      </a:lnTo>
                      <a:lnTo>
                        <a:pt x="405" y="355"/>
                      </a:lnTo>
                      <a:lnTo>
                        <a:pt x="313" y="447"/>
                      </a:lnTo>
                      <a:lnTo>
                        <a:pt x="237" y="548"/>
                      </a:lnTo>
                      <a:lnTo>
                        <a:pt x="170" y="650"/>
                      </a:lnTo>
                      <a:lnTo>
                        <a:pt x="111" y="768"/>
                      </a:lnTo>
                      <a:lnTo>
                        <a:pt x="68" y="886"/>
                      </a:lnTo>
                      <a:lnTo>
                        <a:pt x="35" y="1004"/>
                      </a:lnTo>
                      <a:lnTo>
                        <a:pt x="9" y="1122"/>
                      </a:lnTo>
                      <a:lnTo>
                        <a:pt x="1" y="1248"/>
                      </a:lnTo>
                      <a:lnTo>
                        <a:pt x="1" y="1366"/>
                      </a:lnTo>
                      <a:lnTo>
                        <a:pt x="18" y="1492"/>
                      </a:lnTo>
                      <a:lnTo>
                        <a:pt x="43" y="1619"/>
                      </a:lnTo>
                      <a:lnTo>
                        <a:pt x="85" y="1737"/>
                      </a:lnTo>
                      <a:lnTo>
                        <a:pt x="136" y="1855"/>
                      </a:lnTo>
                      <a:lnTo>
                        <a:pt x="195" y="1964"/>
                      </a:lnTo>
                      <a:lnTo>
                        <a:pt x="271" y="2074"/>
                      </a:lnTo>
                      <a:lnTo>
                        <a:pt x="355" y="2175"/>
                      </a:lnTo>
                      <a:lnTo>
                        <a:pt x="448" y="2268"/>
                      </a:lnTo>
                      <a:lnTo>
                        <a:pt x="549" y="2344"/>
                      </a:lnTo>
                      <a:lnTo>
                        <a:pt x="658" y="2411"/>
                      </a:lnTo>
                      <a:lnTo>
                        <a:pt x="768" y="2462"/>
                      </a:lnTo>
                      <a:lnTo>
                        <a:pt x="886" y="2512"/>
                      </a:lnTo>
                      <a:lnTo>
                        <a:pt x="1004" y="2546"/>
                      </a:lnTo>
                      <a:lnTo>
                        <a:pt x="1130" y="2563"/>
                      </a:lnTo>
                      <a:lnTo>
                        <a:pt x="1248" y="2571"/>
                      </a:lnTo>
                      <a:lnTo>
                        <a:pt x="1375" y="2571"/>
                      </a:lnTo>
                      <a:lnTo>
                        <a:pt x="1501" y="2554"/>
                      </a:lnTo>
                      <a:lnTo>
                        <a:pt x="1619" y="2529"/>
                      </a:lnTo>
                      <a:lnTo>
                        <a:pt x="1737" y="2495"/>
                      </a:lnTo>
                      <a:lnTo>
                        <a:pt x="1855" y="2445"/>
                      </a:lnTo>
                      <a:lnTo>
                        <a:pt x="1973" y="2377"/>
                      </a:lnTo>
                      <a:lnTo>
                        <a:pt x="2074" y="2310"/>
                      </a:lnTo>
                      <a:lnTo>
                        <a:pt x="2175" y="2217"/>
                      </a:lnTo>
                      <a:lnTo>
                        <a:pt x="2268" y="2124"/>
                      </a:lnTo>
                      <a:lnTo>
                        <a:pt x="2344" y="2023"/>
                      </a:lnTo>
                      <a:lnTo>
                        <a:pt x="2411" y="1922"/>
                      </a:lnTo>
                      <a:lnTo>
                        <a:pt x="2470" y="1804"/>
                      </a:lnTo>
                      <a:lnTo>
                        <a:pt x="2512" y="1695"/>
                      </a:lnTo>
                      <a:lnTo>
                        <a:pt x="2546" y="1568"/>
                      </a:lnTo>
                      <a:lnTo>
                        <a:pt x="2571" y="1450"/>
                      </a:lnTo>
                      <a:lnTo>
                        <a:pt x="2580" y="1324"/>
                      </a:lnTo>
                      <a:lnTo>
                        <a:pt x="2580" y="1206"/>
                      </a:lnTo>
                      <a:lnTo>
                        <a:pt x="2563" y="1079"/>
                      </a:lnTo>
                      <a:lnTo>
                        <a:pt x="2538" y="953"/>
                      </a:lnTo>
                      <a:lnTo>
                        <a:pt x="2495" y="835"/>
                      </a:lnTo>
                      <a:lnTo>
                        <a:pt x="2445" y="717"/>
                      </a:lnTo>
                      <a:lnTo>
                        <a:pt x="2386" y="607"/>
                      </a:lnTo>
                      <a:lnTo>
                        <a:pt x="2310" y="498"/>
                      </a:lnTo>
                      <a:lnTo>
                        <a:pt x="2226" y="397"/>
                      </a:lnTo>
                      <a:lnTo>
                        <a:pt x="2133" y="313"/>
                      </a:lnTo>
                      <a:lnTo>
                        <a:pt x="2032" y="228"/>
                      </a:lnTo>
                      <a:lnTo>
                        <a:pt x="1922" y="161"/>
                      </a:lnTo>
                      <a:lnTo>
                        <a:pt x="1813" y="110"/>
                      </a:lnTo>
                      <a:lnTo>
                        <a:pt x="1695" y="60"/>
                      </a:lnTo>
                      <a:lnTo>
                        <a:pt x="1577" y="26"/>
                      </a:lnTo>
                      <a:lnTo>
                        <a:pt x="1450" y="9"/>
                      </a:lnTo>
                      <a:lnTo>
                        <a:pt x="1332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" name="Google Shape;911;p27">
                  <a:extLst>
                    <a:ext uri="{FF2B5EF4-FFF2-40B4-BE49-F238E27FC236}">
                      <a16:creationId xmlns:a16="http://schemas.microsoft.com/office/drawing/2014/main" id="{F59D0F22-202F-E2A3-9924-A59E91BF0CF1}"/>
                    </a:ext>
                  </a:extLst>
                </p:cNvPr>
                <p:cNvSpPr/>
                <p:nvPr/>
              </p:nvSpPr>
              <p:spPr>
                <a:xfrm rot="10800000">
                  <a:off x="2996933" y="2751369"/>
                  <a:ext cx="94799" cy="9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5" h="1586" extrusionOk="0">
                      <a:moveTo>
                        <a:pt x="733" y="1"/>
                      </a:moveTo>
                      <a:lnTo>
                        <a:pt x="658" y="9"/>
                      </a:lnTo>
                      <a:lnTo>
                        <a:pt x="582" y="26"/>
                      </a:lnTo>
                      <a:lnTo>
                        <a:pt x="514" y="51"/>
                      </a:lnTo>
                      <a:lnTo>
                        <a:pt x="438" y="77"/>
                      </a:lnTo>
                      <a:lnTo>
                        <a:pt x="371" y="119"/>
                      </a:lnTo>
                      <a:lnTo>
                        <a:pt x="304" y="161"/>
                      </a:lnTo>
                      <a:lnTo>
                        <a:pt x="245" y="212"/>
                      </a:lnTo>
                      <a:lnTo>
                        <a:pt x="186" y="271"/>
                      </a:lnTo>
                      <a:lnTo>
                        <a:pt x="144" y="338"/>
                      </a:lnTo>
                      <a:lnTo>
                        <a:pt x="101" y="405"/>
                      </a:lnTo>
                      <a:lnTo>
                        <a:pt x="68" y="473"/>
                      </a:lnTo>
                      <a:lnTo>
                        <a:pt x="34" y="540"/>
                      </a:lnTo>
                      <a:lnTo>
                        <a:pt x="17" y="616"/>
                      </a:lnTo>
                      <a:lnTo>
                        <a:pt x="0" y="692"/>
                      </a:lnTo>
                      <a:lnTo>
                        <a:pt x="0" y="768"/>
                      </a:lnTo>
                      <a:lnTo>
                        <a:pt x="0" y="844"/>
                      </a:lnTo>
                      <a:lnTo>
                        <a:pt x="9" y="919"/>
                      </a:lnTo>
                      <a:lnTo>
                        <a:pt x="26" y="995"/>
                      </a:lnTo>
                      <a:lnTo>
                        <a:pt x="51" y="1071"/>
                      </a:lnTo>
                      <a:lnTo>
                        <a:pt x="76" y="1139"/>
                      </a:lnTo>
                      <a:lnTo>
                        <a:pt x="118" y="1206"/>
                      </a:lnTo>
                      <a:lnTo>
                        <a:pt x="160" y="1273"/>
                      </a:lnTo>
                      <a:lnTo>
                        <a:pt x="211" y="1332"/>
                      </a:lnTo>
                      <a:lnTo>
                        <a:pt x="270" y="1391"/>
                      </a:lnTo>
                      <a:lnTo>
                        <a:pt x="337" y="1442"/>
                      </a:lnTo>
                      <a:lnTo>
                        <a:pt x="405" y="1484"/>
                      </a:lnTo>
                      <a:lnTo>
                        <a:pt x="472" y="1518"/>
                      </a:lnTo>
                      <a:lnTo>
                        <a:pt x="548" y="1543"/>
                      </a:lnTo>
                      <a:lnTo>
                        <a:pt x="615" y="1568"/>
                      </a:lnTo>
                      <a:lnTo>
                        <a:pt x="691" y="1577"/>
                      </a:lnTo>
                      <a:lnTo>
                        <a:pt x="767" y="1585"/>
                      </a:lnTo>
                      <a:lnTo>
                        <a:pt x="843" y="1585"/>
                      </a:lnTo>
                      <a:lnTo>
                        <a:pt x="919" y="1577"/>
                      </a:lnTo>
                      <a:lnTo>
                        <a:pt x="995" y="1560"/>
                      </a:lnTo>
                      <a:lnTo>
                        <a:pt x="1071" y="1535"/>
                      </a:lnTo>
                      <a:lnTo>
                        <a:pt x="1138" y="1501"/>
                      </a:lnTo>
                      <a:lnTo>
                        <a:pt x="1205" y="1467"/>
                      </a:lnTo>
                      <a:lnTo>
                        <a:pt x="1273" y="1417"/>
                      </a:lnTo>
                      <a:lnTo>
                        <a:pt x="1332" y="1366"/>
                      </a:lnTo>
                      <a:lnTo>
                        <a:pt x="1391" y="1307"/>
                      </a:lnTo>
                      <a:lnTo>
                        <a:pt x="1441" y="1248"/>
                      </a:lnTo>
                      <a:lnTo>
                        <a:pt x="1483" y="1181"/>
                      </a:lnTo>
                      <a:lnTo>
                        <a:pt x="1517" y="1105"/>
                      </a:lnTo>
                      <a:lnTo>
                        <a:pt x="1542" y="1037"/>
                      </a:lnTo>
                      <a:lnTo>
                        <a:pt x="1568" y="962"/>
                      </a:lnTo>
                      <a:lnTo>
                        <a:pt x="1576" y="886"/>
                      </a:lnTo>
                      <a:lnTo>
                        <a:pt x="1585" y="810"/>
                      </a:lnTo>
                      <a:lnTo>
                        <a:pt x="1585" y="734"/>
                      </a:lnTo>
                      <a:lnTo>
                        <a:pt x="1576" y="658"/>
                      </a:lnTo>
                      <a:lnTo>
                        <a:pt x="1559" y="582"/>
                      </a:lnTo>
                      <a:lnTo>
                        <a:pt x="1534" y="515"/>
                      </a:lnTo>
                      <a:lnTo>
                        <a:pt x="1500" y="439"/>
                      </a:lnTo>
                      <a:lnTo>
                        <a:pt x="1467" y="372"/>
                      </a:lnTo>
                      <a:lnTo>
                        <a:pt x="1416" y="304"/>
                      </a:lnTo>
                      <a:lnTo>
                        <a:pt x="1365" y="245"/>
                      </a:lnTo>
                      <a:lnTo>
                        <a:pt x="1306" y="186"/>
                      </a:lnTo>
                      <a:lnTo>
                        <a:pt x="1248" y="144"/>
                      </a:lnTo>
                      <a:lnTo>
                        <a:pt x="1180" y="102"/>
                      </a:lnTo>
                      <a:lnTo>
                        <a:pt x="1113" y="68"/>
                      </a:lnTo>
                      <a:lnTo>
                        <a:pt x="1037" y="35"/>
                      </a:lnTo>
                      <a:lnTo>
                        <a:pt x="961" y="18"/>
                      </a:lnTo>
                      <a:lnTo>
                        <a:pt x="885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912;p27">
                  <a:extLst>
                    <a:ext uri="{FF2B5EF4-FFF2-40B4-BE49-F238E27FC236}">
                      <a16:creationId xmlns:a16="http://schemas.microsoft.com/office/drawing/2014/main" id="{1044B97A-5CC0-67DB-2F9F-46D2190D4BC9}"/>
                    </a:ext>
                  </a:extLst>
                </p:cNvPr>
                <p:cNvSpPr/>
                <p:nvPr/>
              </p:nvSpPr>
              <p:spPr>
                <a:xfrm rot="10800000">
                  <a:off x="1791762" y="3584586"/>
                  <a:ext cx="153772" cy="1537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1" h="2571" extrusionOk="0">
                      <a:moveTo>
                        <a:pt x="1206" y="0"/>
                      </a:moveTo>
                      <a:lnTo>
                        <a:pt x="1079" y="9"/>
                      </a:lnTo>
                      <a:lnTo>
                        <a:pt x="953" y="42"/>
                      </a:lnTo>
                      <a:lnTo>
                        <a:pt x="835" y="76"/>
                      </a:lnTo>
                      <a:lnTo>
                        <a:pt x="717" y="127"/>
                      </a:lnTo>
                      <a:lnTo>
                        <a:pt x="607" y="186"/>
                      </a:lnTo>
                      <a:lnTo>
                        <a:pt x="498" y="261"/>
                      </a:lnTo>
                      <a:lnTo>
                        <a:pt x="396" y="354"/>
                      </a:lnTo>
                      <a:lnTo>
                        <a:pt x="312" y="447"/>
                      </a:lnTo>
                      <a:lnTo>
                        <a:pt x="228" y="548"/>
                      </a:lnTo>
                      <a:lnTo>
                        <a:pt x="160" y="649"/>
                      </a:lnTo>
                      <a:lnTo>
                        <a:pt x="110" y="767"/>
                      </a:lnTo>
                      <a:lnTo>
                        <a:pt x="59" y="877"/>
                      </a:lnTo>
                      <a:lnTo>
                        <a:pt x="26" y="1003"/>
                      </a:lnTo>
                      <a:lnTo>
                        <a:pt x="9" y="1121"/>
                      </a:lnTo>
                      <a:lnTo>
                        <a:pt x="0" y="1247"/>
                      </a:lnTo>
                      <a:lnTo>
                        <a:pt x="0" y="1365"/>
                      </a:lnTo>
                      <a:lnTo>
                        <a:pt x="17" y="1492"/>
                      </a:lnTo>
                      <a:lnTo>
                        <a:pt x="43" y="1610"/>
                      </a:lnTo>
                      <a:lnTo>
                        <a:pt x="76" y="1736"/>
                      </a:lnTo>
                      <a:lnTo>
                        <a:pt x="127" y="1854"/>
                      </a:lnTo>
                      <a:lnTo>
                        <a:pt x="194" y="1964"/>
                      </a:lnTo>
                      <a:lnTo>
                        <a:pt x="270" y="2073"/>
                      </a:lnTo>
                      <a:lnTo>
                        <a:pt x="354" y="2174"/>
                      </a:lnTo>
                      <a:lnTo>
                        <a:pt x="447" y="2259"/>
                      </a:lnTo>
                      <a:lnTo>
                        <a:pt x="548" y="2343"/>
                      </a:lnTo>
                      <a:lnTo>
                        <a:pt x="649" y="2410"/>
                      </a:lnTo>
                      <a:lnTo>
                        <a:pt x="767" y="2461"/>
                      </a:lnTo>
                      <a:lnTo>
                        <a:pt x="885" y="2512"/>
                      </a:lnTo>
                      <a:lnTo>
                        <a:pt x="1003" y="2545"/>
                      </a:lnTo>
                      <a:lnTo>
                        <a:pt x="1121" y="2562"/>
                      </a:lnTo>
                      <a:lnTo>
                        <a:pt x="1248" y="2571"/>
                      </a:lnTo>
                      <a:lnTo>
                        <a:pt x="1366" y="2571"/>
                      </a:lnTo>
                      <a:lnTo>
                        <a:pt x="1492" y="2554"/>
                      </a:lnTo>
                      <a:lnTo>
                        <a:pt x="1618" y="2528"/>
                      </a:lnTo>
                      <a:lnTo>
                        <a:pt x="1736" y="2495"/>
                      </a:lnTo>
                      <a:lnTo>
                        <a:pt x="1854" y="2444"/>
                      </a:lnTo>
                      <a:lnTo>
                        <a:pt x="1964" y="2377"/>
                      </a:lnTo>
                      <a:lnTo>
                        <a:pt x="2074" y="2301"/>
                      </a:lnTo>
                      <a:lnTo>
                        <a:pt x="2175" y="2217"/>
                      </a:lnTo>
                      <a:lnTo>
                        <a:pt x="2267" y="2124"/>
                      </a:lnTo>
                      <a:lnTo>
                        <a:pt x="2343" y="2023"/>
                      </a:lnTo>
                      <a:lnTo>
                        <a:pt x="2411" y="1913"/>
                      </a:lnTo>
                      <a:lnTo>
                        <a:pt x="2461" y="1804"/>
                      </a:lnTo>
                      <a:lnTo>
                        <a:pt x="2512" y="1686"/>
                      </a:lnTo>
                      <a:lnTo>
                        <a:pt x="2545" y="1568"/>
                      </a:lnTo>
                      <a:lnTo>
                        <a:pt x="2562" y="1450"/>
                      </a:lnTo>
                      <a:lnTo>
                        <a:pt x="2571" y="1323"/>
                      </a:lnTo>
                      <a:lnTo>
                        <a:pt x="2571" y="1197"/>
                      </a:lnTo>
                      <a:lnTo>
                        <a:pt x="2554" y="1079"/>
                      </a:lnTo>
                      <a:lnTo>
                        <a:pt x="2529" y="952"/>
                      </a:lnTo>
                      <a:lnTo>
                        <a:pt x="2495" y="834"/>
                      </a:lnTo>
                      <a:lnTo>
                        <a:pt x="2444" y="716"/>
                      </a:lnTo>
                      <a:lnTo>
                        <a:pt x="2377" y="607"/>
                      </a:lnTo>
                      <a:lnTo>
                        <a:pt x="2301" y="497"/>
                      </a:lnTo>
                      <a:lnTo>
                        <a:pt x="2217" y="396"/>
                      </a:lnTo>
                      <a:lnTo>
                        <a:pt x="2124" y="304"/>
                      </a:lnTo>
                      <a:lnTo>
                        <a:pt x="2023" y="228"/>
                      </a:lnTo>
                      <a:lnTo>
                        <a:pt x="1922" y="160"/>
                      </a:lnTo>
                      <a:lnTo>
                        <a:pt x="1804" y="101"/>
                      </a:lnTo>
                      <a:lnTo>
                        <a:pt x="1694" y="59"/>
                      </a:lnTo>
                      <a:lnTo>
                        <a:pt x="1568" y="25"/>
                      </a:lnTo>
                      <a:lnTo>
                        <a:pt x="1450" y="9"/>
                      </a:lnTo>
                      <a:lnTo>
                        <a:pt x="1323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" name="Google Shape;913;p27">
                  <a:extLst>
                    <a:ext uri="{FF2B5EF4-FFF2-40B4-BE49-F238E27FC236}">
                      <a16:creationId xmlns:a16="http://schemas.microsoft.com/office/drawing/2014/main" id="{DDC22BC1-6624-3367-B0AC-7BE457ED4E62}"/>
                    </a:ext>
                  </a:extLst>
                </p:cNvPr>
                <p:cNvSpPr/>
                <p:nvPr/>
              </p:nvSpPr>
              <p:spPr>
                <a:xfrm rot="10800000">
                  <a:off x="1656173" y="3435359"/>
                  <a:ext cx="154310" cy="1543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0" h="2580" extrusionOk="0">
                      <a:moveTo>
                        <a:pt x="1332" y="0"/>
                      </a:moveTo>
                      <a:lnTo>
                        <a:pt x="1206" y="9"/>
                      </a:lnTo>
                      <a:lnTo>
                        <a:pt x="1080" y="17"/>
                      </a:lnTo>
                      <a:lnTo>
                        <a:pt x="962" y="42"/>
                      </a:lnTo>
                      <a:lnTo>
                        <a:pt x="844" y="85"/>
                      </a:lnTo>
                      <a:lnTo>
                        <a:pt x="726" y="135"/>
                      </a:lnTo>
                      <a:lnTo>
                        <a:pt x="608" y="194"/>
                      </a:lnTo>
                      <a:lnTo>
                        <a:pt x="498" y="270"/>
                      </a:lnTo>
                      <a:lnTo>
                        <a:pt x="405" y="354"/>
                      </a:lnTo>
                      <a:lnTo>
                        <a:pt x="313" y="447"/>
                      </a:lnTo>
                      <a:lnTo>
                        <a:pt x="237" y="548"/>
                      </a:lnTo>
                      <a:lnTo>
                        <a:pt x="169" y="658"/>
                      </a:lnTo>
                      <a:lnTo>
                        <a:pt x="110" y="767"/>
                      </a:lnTo>
                      <a:lnTo>
                        <a:pt x="68" y="885"/>
                      </a:lnTo>
                      <a:lnTo>
                        <a:pt x="35" y="1003"/>
                      </a:lnTo>
                      <a:lnTo>
                        <a:pt x="9" y="1130"/>
                      </a:lnTo>
                      <a:lnTo>
                        <a:pt x="1" y="1248"/>
                      </a:lnTo>
                      <a:lnTo>
                        <a:pt x="1" y="1374"/>
                      </a:lnTo>
                      <a:lnTo>
                        <a:pt x="18" y="1500"/>
                      </a:lnTo>
                      <a:lnTo>
                        <a:pt x="43" y="1618"/>
                      </a:lnTo>
                      <a:lnTo>
                        <a:pt x="85" y="1745"/>
                      </a:lnTo>
                      <a:lnTo>
                        <a:pt x="136" y="1854"/>
                      </a:lnTo>
                      <a:lnTo>
                        <a:pt x="195" y="1972"/>
                      </a:lnTo>
                      <a:lnTo>
                        <a:pt x="271" y="2082"/>
                      </a:lnTo>
                      <a:lnTo>
                        <a:pt x="355" y="2183"/>
                      </a:lnTo>
                      <a:lnTo>
                        <a:pt x="448" y="2267"/>
                      </a:lnTo>
                      <a:lnTo>
                        <a:pt x="549" y="2343"/>
                      </a:lnTo>
                      <a:lnTo>
                        <a:pt x="658" y="2411"/>
                      </a:lnTo>
                      <a:lnTo>
                        <a:pt x="768" y="2470"/>
                      </a:lnTo>
                      <a:lnTo>
                        <a:pt x="886" y="2512"/>
                      </a:lnTo>
                      <a:lnTo>
                        <a:pt x="1004" y="2545"/>
                      </a:lnTo>
                      <a:lnTo>
                        <a:pt x="1130" y="2571"/>
                      </a:lnTo>
                      <a:lnTo>
                        <a:pt x="1248" y="2579"/>
                      </a:lnTo>
                      <a:lnTo>
                        <a:pt x="1375" y="2579"/>
                      </a:lnTo>
                      <a:lnTo>
                        <a:pt x="1501" y="2562"/>
                      </a:lnTo>
                      <a:lnTo>
                        <a:pt x="1619" y="2537"/>
                      </a:lnTo>
                      <a:lnTo>
                        <a:pt x="1737" y="2495"/>
                      </a:lnTo>
                      <a:lnTo>
                        <a:pt x="1855" y="2453"/>
                      </a:lnTo>
                      <a:lnTo>
                        <a:pt x="1973" y="2385"/>
                      </a:lnTo>
                      <a:lnTo>
                        <a:pt x="2083" y="2309"/>
                      </a:lnTo>
                      <a:lnTo>
                        <a:pt x="2175" y="2225"/>
                      </a:lnTo>
                      <a:lnTo>
                        <a:pt x="2268" y="2132"/>
                      </a:lnTo>
                      <a:lnTo>
                        <a:pt x="2344" y="2031"/>
                      </a:lnTo>
                      <a:lnTo>
                        <a:pt x="2411" y="1922"/>
                      </a:lnTo>
                      <a:lnTo>
                        <a:pt x="2470" y="1812"/>
                      </a:lnTo>
                      <a:lnTo>
                        <a:pt x="2512" y="1694"/>
                      </a:lnTo>
                      <a:lnTo>
                        <a:pt x="2546" y="1576"/>
                      </a:lnTo>
                      <a:lnTo>
                        <a:pt x="2571" y="1458"/>
                      </a:lnTo>
                      <a:lnTo>
                        <a:pt x="2580" y="1332"/>
                      </a:lnTo>
                      <a:lnTo>
                        <a:pt x="2580" y="1205"/>
                      </a:lnTo>
                      <a:lnTo>
                        <a:pt x="2563" y="1087"/>
                      </a:lnTo>
                      <a:lnTo>
                        <a:pt x="2538" y="961"/>
                      </a:lnTo>
                      <a:lnTo>
                        <a:pt x="2495" y="843"/>
                      </a:lnTo>
                      <a:lnTo>
                        <a:pt x="2445" y="725"/>
                      </a:lnTo>
                      <a:lnTo>
                        <a:pt x="2386" y="607"/>
                      </a:lnTo>
                      <a:lnTo>
                        <a:pt x="2310" y="506"/>
                      </a:lnTo>
                      <a:lnTo>
                        <a:pt x="2226" y="405"/>
                      </a:lnTo>
                      <a:lnTo>
                        <a:pt x="2133" y="312"/>
                      </a:lnTo>
                      <a:lnTo>
                        <a:pt x="2032" y="236"/>
                      </a:lnTo>
                      <a:lnTo>
                        <a:pt x="1922" y="169"/>
                      </a:lnTo>
                      <a:lnTo>
                        <a:pt x="1813" y="110"/>
                      </a:lnTo>
                      <a:lnTo>
                        <a:pt x="1695" y="68"/>
                      </a:lnTo>
                      <a:lnTo>
                        <a:pt x="1577" y="34"/>
                      </a:lnTo>
                      <a:lnTo>
                        <a:pt x="1450" y="9"/>
                      </a:lnTo>
                      <a:lnTo>
                        <a:pt x="1332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" name="Google Shape;914;p27">
                  <a:extLst>
                    <a:ext uri="{FF2B5EF4-FFF2-40B4-BE49-F238E27FC236}">
                      <a16:creationId xmlns:a16="http://schemas.microsoft.com/office/drawing/2014/main" id="{546D055B-2A5E-BE8E-FD7D-0A8E09AE72B6}"/>
                    </a:ext>
                  </a:extLst>
                </p:cNvPr>
                <p:cNvSpPr/>
                <p:nvPr/>
              </p:nvSpPr>
              <p:spPr>
                <a:xfrm rot="10800000">
                  <a:off x="2526647" y="3329017"/>
                  <a:ext cx="154310" cy="1543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80" h="2580" extrusionOk="0">
                      <a:moveTo>
                        <a:pt x="1206" y="0"/>
                      </a:moveTo>
                      <a:lnTo>
                        <a:pt x="1088" y="17"/>
                      </a:lnTo>
                      <a:lnTo>
                        <a:pt x="961" y="43"/>
                      </a:lnTo>
                      <a:lnTo>
                        <a:pt x="843" y="85"/>
                      </a:lnTo>
                      <a:lnTo>
                        <a:pt x="725" y="135"/>
                      </a:lnTo>
                      <a:lnTo>
                        <a:pt x="607" y="194"/>
                      </a:lnTo>
                      <a:lnTo>
                        <a:pt x="506" y="270"/>
                      </a:lnTo>
                      <a:lnTo>
                        <a:pt x="405" y="354"/>
                      </a:lnTo>
                      <a:lnTo>
                        <a:pt x="312" y="447"/>
                      </a:lnTo>
                      <a:lnTo>
                        <a:pt x="237" y="548"/>
                      </a:lnTo>
                      <a:lnTo>
                        <a:pt x="169" y="658"/>
                      </a:lnTo>
                      <a:lnTo>
                        <a:pt x="110" y="767"/>
                      </a:lnTo>
                      <a:lnTo>
                        <a:pt x="68" y="885"/>
                      </a:lnTo>
                      <a:lnTo>
                        <a:pt x="34" y="1003"/>
                      </a:lnTo>
                      <a:lnTo>
                        <a:pt x="9" y="1130"/>
                      </a:lnTo>
                      <a:lnTo>
                        <a:pt x="1" y="1248"/>
                      </a:lnTo>
                      <a:lnTo>
                        <a:pt x="1" y="1374"/>
                      </a:lnTo>
                      <a:lnTo>
                        <a:pt x="18" y="1501"/>
                      </a:lnTo>
                      <a:lnTo>
                        <a:pt x="43" y="1619"/>
                      </a:lnTo>
                      <a:lnTo>
                        <a:pt x="85" y="1737"/>
                      </a:lnTo>
                      <a:lnTo>
                        <a:pt x="135" y="1855"/>
                      </a:lnTo>
                      <a:lnTo>
                        <a:pt x="194" y="1973"/>
                      </a:lnTo>
                      <a:lnTo>
                        <a:pt x="270" y="2074"/>
                      </a:lnTo>
                      <a:lnTo>
                        <a:pt x="355" y="2175"/>
                      </a:lnTo>
                      <a:lnTo>
                        <a:pt x="447" y="2267"/>
                      </a:lnTo>
                      <a:lnTo>
                        <a:pt x="548" y="2343"/>
                      </a:lnTo>
                      <a:lnTo>
                        <a:pt x="658" y="2411"/>
                      </a:lnTo>
                      <a:lnTo>
                        <a:pt x="768" y="2470"/>
                      </a:lnTo>
                      <a:lnTo>
                        <a:pt x="886" y="2512"/>
                      </a:lnTo>
                      <a:lnTo>
                        <a:pt x="1004" y="2546"/>
                      </a:lnTo>
                      <a:lnTo>
                        <a:pt x="1130" y="2571"/>
                      </a:lnTo>
                      <a:lnTo>
                        <a:pt x="1248" y="2579"/>
                      </a:lnTo>
                      <a:lnTo>
                        <a:pt x="1374" y="2579"/>
                      </a:lnTo>
                      <a:lnTo>
                        <a:pt x="1501" y="2562"/>
                      </a:lnTo>
                      <a:lnTo>
                        <a:pt x="1619" y="2537"/>
                      </a:lnTo>
                      <a:lnTo>
                        <a:pt x="1737" y="2495"/>
                      </a:lnTo>
                      <a:lnTo>
                        <a:pt x="1855" y="2444"/>
                      </a:lnTo>
                      <a:lnTo>
                        <a:pt x="1973" y="2385"/>
                      </a:lnTo>
                      <a:lnTo>
                        <a:pt x="2082" y="2310"/>
                      </a:lnTo>
                      <a:lnTo>
                        <a:pt x="2183" y="2225"/>
                      </a:lnTo>
                      <a:lnTo>
                        <a:pt x="2268" y="2133"/>
                      </a:lnTo>
                      <a:lnTo>
                        <a:pt x="2343" y="2031"/>
                      </a:lnTo>
                      <a:lnTo>
                        <a:pt x="2411" y="1922"/>
                      </a:lnTo>
                      <a:lnTo>
                        <a:pt x="2470" y="1812"/>
                      </a:lnTo>
                      <a:lnTo>
                        <a:pt x="2512" y="1694"/>
                      </a:lnTo>
                      <a:lnTo>
                        <a:pt x="2546" y="1576"/>
                      </a:lnTo>
                      <a:lnTo>
                        <a:pt x="2571" y="1450"/>
                      </a:lnTo>
                      <a:lnTo>
                        <a:pt x="2579" y="1332"/>
                      </a:lnTo>
                      <a:lnTo>
                        <a:pt x="2579" y="1206"/>
                      </a:lnTo>
                      <a:lnTo>
                        <a:pt x="2563" y="1079"/>
                      </a:lnTo>
                      <a:lnTo>
                        <a:pt x="2537" y="961"/>
                      </a:lnTo>
                      <a:lnTo>
                        <a:pt x="2495" y="843"/>
                      </a:lnTo>
                      <a:lnTo>
                        <a:pt x="2445" y="725"/>
                      </a:lnTo>
                      <a:lnTo>
                        <a:pt x="2386" y="607"/>
                      </a:lnTo>
                      <a:lnTo>
                        <a:pt x="2310" y="498"/>
                      </a:lnTo>
                      <a:lnTo>
                        <a:pt x="2226" y="397"/>
                      </a:lnTo>
                      <a:lnTo>
                        <a:pt x="2133" y="312"/>
                      </a:lnTo>
                      <a:lnTo>
                        <a:pt x="2032" y="236"/>
                      </a:lnTo>
                      <a:lnTo>
                        <a:pt x="1922" y="169"/>
                      </a:lnTo>
                      <a:lnTo>
                        <a:pt x="1813" y="110"/>
                      </a:lnTo>
                      <a:lnTo>
                        <a:pt x="1695" y="68"/>
                      </a:lnTo>
                      <a:lnTo>
                        <a:pt x="1577" y="34"/>
                      </a:lnTo>
                      <a:lnTo>
                        <a:pt x="1450" y="9"/>
                      </a:lnTo>
                      <a:lnTo>
                        <a:pt x="133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" name="Google Shape;915;p27">
                  <a:extLst>
                    <a:ext uri="{FF2B5EF4-FFF2-40B4-BE49-F238E27FC236}">
                      <a16:creationId xmlns:a16="http://schemas.microsoft.com/office/drawing/2014/main" id="{6A1E23B0-357D-223B-614E-F3FEEE01E84C}"/>
                    </a:ext>
                  </a:extLst>
                </p:cNvPr>
                <p:cNvSpPr/>
                <p:nvPr/>
              </p:nvSpPr>
              <p:spPr>
                <a:xfrm rot="10800000">
                  <a:off x="2383522" y="3372379"/>
                  <a:ext cx="94799" cy="947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5" h="1585" extrusionOk="0">
                      <a:moveTo>
                        <a:pt x="725" y="0"/>
                      </a:moveTo>
                      <a:lnTo>
                        <a:pt x="649" y="9"/>
                      </a:lnTo>
                      <a:lnTo>
                        <a:pt x="582" y="25"/>
                      </a:lnTo>
                      <a:lnTo>
                        <a:pt x="506" y="51"/>
                      </a:lnTo>
                      <a:lnTo>
                        <a:pt x="439" y="84"/>
                      </a:lnTo>
                      <a:lnTo>
                        <a:pt x="371" y="118"/>
                      </a:lnTo>
                      <a:lnTo>
                        <a:pt x="312" y="160"/>
                      </a:lnTo>
                      <a:lnTo>
                        <a:pt x="253" y="219"/>
                      </a:lnTo>
                      <a:lnTo>
                        <a:pt x="194" y="278"/>
                      </a:lnTo>
                      <a:lnTo>
                        <a:pt x="144" y="337"/>
                      </a:lnTo>
                      <a:lnTo>
                        <a:pt x="102" y="405"/>
                      </a:lnTo>
                      <a:lnTo>
                        <a:pt x="68" y="472"/>
                      </a:lnTo>
                      <a:lnTo>
                        <a:pt x="43" y="548"/>
                      </a:lnTo>
                      <a:lnTo>
                        <a:pt x="26" y="615"/>
                      </a:lnTo>
                      <a:lnTo>
                        <a:pt x="9" y="691"/>
                      </a:lnTo>
                      <a:lnTo>
                        <a:pt x="1" y="767"/>
                      </a:lnTo>
                      <a:lnTo>
                        <a:pt x="9" y="843"/>
                      </a:lnTo>
                      <a:lnTo>
                        <a:pt x="17" y="919"/>
                      </a:lnTo>
                      <a:lnTo>
                        <a:pt x="34" y="995"/>
                      </a:lnTo>
                      <a:lnTo>
                        <a:pt x="51" y="1070"/>
                      </a:lnTo>
                      <a:lnTo>
                        <a:pt x="85" y="1138"/>
                      </a:lnTo>
                      <a:lnTo>
                        <a:pt x="118" y="1205"/>
                      </a:lnTo>
                      <a:lnTo>
                        <a:pt x="169" y="1273"/>
                      </a:lnTo>
                      <a:lnTo>
                        <a:pt x="220" y="1340"/>
                      </a:lnTo>
                      <a:lnTo>
                        <a:pt x="279" y="1391"/>
                      </a:lnTo>
                      <a:lnTo>
                        <a:pt x="346" y="1441"/>
                      </a:lnTo>
                      <a:lnTo>
                        <a:pt x="413" y="1483"/>
                      </a:lnTo>
                      <a:lnTo>
                        <a:pt x="489" y="1526"/>
                      </a:lnTo>
                      <a:lnTo>
                        <a:pt x="565" y="1551"/>
                      </a:lnTo>
                      <a:lnTo>
                        <a:pt x="641" y="1568"/>
                      </a:lnTo>
                      <a:lnTo>
                        <a:pt x="717" y="1576"/>
                      </a:lnTo>
                      <a:lnTo>
                        <a:pt x="793" y="1585"/>
                      </a:lnTo>
                      <a:lnTo>
                        <a:pt x="869" y="1585"/>
                      </a:lnTo>
                      <a:lnTo>
                        <a:pt x="944" y="1568"/>
                      </a:lnTo>
                      <a:lnTo>
                        <a:pt x="1012" y="1551"/>
                      </a:lnTo>
                      <a:lnTo>
                        <a:pt x="1088" y="1526"/>
                      </a:lnTo>
                      <a:lnTo>
                        <a:pt x="1155" y="1500"/>
                      </a:lnTo>
                      <a:lnTo>
                        <a:pt x="1222" y="1458"/>
                      </a:lnTo>
                      <a:lnTo>
                        <a:pt x="1281" y="1416"/>
                      </a:lnTo>
                      <a:lnTo>
                        <a:pt x="1340" y="1365"/>
                      </a:lnTo>
                      <a:lnTo>
                        <a:pt x="1399" y="1306"/>
                      </a:lnTo>
                      <a:lnTo>
                        <a:pt x="1450" y="1247"/>
                      </a:lnTo>
                      <a:lnTo>
                        <a:pt x="1492" y="1180"/>
                      </a:lnTo>
                      <a:lnTo>
                        <a:pt x="1526" y="1113"/>
                      </a:lnTo>
                      <a:lnTo>
                        <a:pt x="1551" y="1037"/>
                      </a:lnTo>
                      <a:lnTo>
                        <a:pt x="1568" y="961"/>
                      </a:lnTo>
                      <a:lnTo>
                        <a:pt x="1585" y="885"/>
                      </a:lnTo>
                      <a:lnTo>
                        <a:pt x="1585" y="809"/>
                      </a:lnTo>
                      <a:lnTo>
                        <a:pt x="1585" y="733"/>
                      </a:lnTo>
                      <a:lnTo>
                        <a:pt x="1576" y="657"/>
                      </a:lnTo>
                      <a:lnTo>
                        <a:pt x="1560" y="590"/>
                      </a:lnTo>
                      <a:lnTo>
                        <a:pt x="1543" y="514"/>
                      </a:lnTo>
                      <a:lnTo>
                        <a:pt x="1509" y="438"/>
                      </a:lnTo>
                      <a:lnTo>
                        <a:pt x="1467" y="371"/>
                      </a:lnTo>
                      <a:lnTo>
                        <a:pt x="1425" y="312"/>
                      </a:lnTo>
                      <a:lnTo>
                        <a:pt x="1374" y="245"/>
                      </a:lnTo>
                      <a:lnTo>
                        <a:pt x="1315" y="186"/>
                      </a:lnTo>
                      <a:lnTo>
                        <a:pt x="1248" y="135"/>
                      </a:lnTo>
                      <a:lnTo>
                        <a:pt x="1180" y="93"/>
                      </a:lnTo>
                      <a:lnTo>
                        <a:pt x="1105" y="59"/>
                      </a:lnTo>
                      <a:lnTo>
                        <a:pt x="1029" y="34"/>
                      </a:lnTo>
                      <a:lnTo>
                        <a:pt x="953" y="17"/>
                      </a:lnTo>
                      <a:lnTo>
                        <a:pt x="87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" name="Google Shape;916;p27">
                  <a:extLst>
                    <a:ext uri="{FF2B5EF4-FFF2-40B4-BE49-F238E27FC236}">
                      <a16:creationId xmlns:a16="http://schemas.microsoft.com/office/drawing/2014/main" id="{EE24B363-5DC6-5F24-8D8F-E26807604A73}"/>
                    </a:ext>
                  </a:extLst>
                </p:cNvPr>
                <p:cNvSpPr/>
                <p:nvPr/>
              </p:nvSpPr>
              <p:spPr>
                <a:xfrm rot="10800000">
                  <a:off x="2603264" y="3144561"/>
                  <a:ext cx="94799" cy="947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5" h="1585" extrusionOk="0">
                      <a:moveTo>
                        <a:pt x="716" y="0"/>
                      </a:moveTo>
                      <a:lnTo>
                        <a:pt x="649" y="17"/>
                      </a:lnTo>
                      <a:lnTo>
                        <a:pt x="573" y="34"/>
                      </a:lnTo>
                      <a:lnTo>
                        <a:pt x="506" y="51"/>
                      </a:lnTo>
                      <a:lnTo>
                        <a:pt x="438" y="85"/>
                      </a:lnTo>
                      <a:lnTo>
                        <a:pt x="371" y="118"/>
                      </a:lnTo>
                      <a:lnTo>
                        <a:pt x="312" y="169"/>
                      </a:lnTo>
                      <a:lnTo>
                        <a:pt x="245" y="219"/>
                      </a:lnTo>
                      <a:lnTo>
                        <a:pt x="194" y="278"/>
                      </a:lnTo>
                      <a:lnTo>
                        <a:pt x="143" y="337"/>
                      </a:lnTo>
                      <a:lnTo>
                        <a:pt x="101" y="405"/>
                      </a:lnTo>
                      <a:lnTo>
                        <a:pt x="68" y="472"/>
                      </a:lnTo>
                      <a:lnTo>
                        <a:pt x="42" y="548"/>
                      </a:lnTo>
                      <a:lnTo>
                        <a:pt x="17" y="624"/>
                      </a:lnTo>
                      <a:lnTo>
                        <a:pt x="9" y="691"/>
                      </a:lnTo>
                      <a:lnTo>
                        <a:pt x="0" y="767"/>
                      </a:lnTo>
                      <a:lnTo>
                        <a:pt x="0" y="852"/>
                      </a:lnTo>
                      <a:lnTo>
                        <a:pt x="9" y="919"/>
                      </a:lnTo>
                      <a:lnTo>
                        <a:pt x="25" y="995"/>
                      </a:lnTo>
                      <a:lnTo>
                        <a:pt x="51" y="1071"/>
                      </a:lnTo>
                      <a:lnTo>
                        <a:pt x="84" y="1147"/>
                      </a:lnTo>
                      <a:lnTo>
                        <a:pt x="118" y="1214"/>
                      </a:lnTo>
                      <a:lnTo>
                        <a:pt x="169" y="1273"/>
                      </a:lnTo>
                      <a:lnTo>
                        <a:pt x="219" y="1340"/>
                      </a:lnTo>
                      <a:lnTo>
                        <a:pt x="278" y="1399"/>
                      </a:lnTo>
                      <a:lnTo>
                        <a:pt x="346" y="1450"/>
                      </a:lnTo>
                      <a:lnTo>
                        <a:pt x="413" y="1492"/>
                      </a:lnTo>
                      <a:lnTo>
                        <a:pt x="489" y="1526"/>
                      </a:lnTo>
                      <a:lnTo>
                        <a:pt x="556" y="1551"/>
                      </a:lnTo>
                      <a:lnTo>
                        <a:pt x="641" y="1568"/>
                      </a:lnTo>
                      <a:lnTo>
                        <a:pt x="716" y="1585"/>
                      </a:lnTo>
                      <a:lnTo>
                        <a:pt x="868" y="1585"/>
                      </a:lnTo>
                      <a:lnTo>
                        <a:pt x="944" y="1576"/>
                      </a:lnTo>
                      <a:lnTo>
                        <a:pt x="1011" y="1559"/>
                      </a:lnTo>
                      <a:lnTo>
                        <a:pt x="1079" y="1534"/>
                      </a:lnTo>
                      <a:lnTo>
                        <a:pt x="1155" y="1500"/>
                      </a:lnTo>
                      <a:lnTo>
                        <a:pt x="1214" y="1467"/>
                      </a:lnTo>
                      <a:lnTo>
                        <a:pt x="1281" y="1416"/>
                      </a:lnTo>
                      <a:lnTo>
                        <a:pt x="1340" y="1366"/>
                      </a:lnTo>
                      <a:lnTo>
                        <a:pt x="1391" y="1307"/>
                      </a:lnTo>
                      <a:lnTo>
                        <a:pt x="1441" y="1248"/>
                      </a:lnTo>
                      <a:lnTo>
                        <a:pt x="1483" y="1180"/>
                      </a:lnTo>
                      <a:lnTo>
                        <a:pt x="1517" y="1113"/>
                      </a:lnTo>
                      <a:lnTo>
                        <a:pt x="1551" y="1037"/>
                      </a:lnTo>
                      <a:lnTo>
                        <a:pt x="1568" y="970"/>
                      </a:lnTo>
                      <a:lnTo>
                        <a:pt x="1584" y="894"/>
                      </a:lnTo>
                      <a:lnTo>
                        <a:pt x="1584" y="818"/>
                      </a:lnTo>
                      <a:lnTo>
                        <a:pt x="1584" y="742"/>
                      </a:lnTo>
                      <a:lnTo>
                        <a:pt x="1576" y="666"/>
                      </a:lnTo>
                      <a:lnTo>
                        <a:pt x="1559" y="590"/>
                      </a:lnTo>
                      <a:lnTo>
                        <a:pt x="1534" y="514"/>
                      </a:lnTo>
                      <a:lnTo>
                        <a:pt x="1509" y="447"/>
                      </a:lnTo>
                      <a:lnTo>
                        <a:pt x="1466" y="371"/>
                      </a:lnTo>
                      <a:lnTo>
                        <a:pt x="1424" y="312"/>
                      </a:lnTo>
                      <a:lnTo>
                        <a:pt x="1365" y="245"/>
                      </a:lnTo>
                      <a:lnTo>
                        <a:pt x="1306" y="194"/>
                      </a:lnTo>
                      <a:lnTo>
                        <a:pt x="1239" y="144"/>
                      </a:lnTo>
                      <a:lnTo>
                        <a:pt x="1172" y="102"/>
                      </a:lnTo>
                      <a:lnTo>
                        <a:pt x="1104" y="59"/>
                      </a:lnTo>
                      <a:lnTo>
                        <a:pt x="1028" y="34"/>
                      </a:lnTo>
                      <a:lnTo>
                        <a:pt x="952" y="17"/>
                      </a:lnTo>
                      <a:lnTo>
                        <a:pt x="868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" name="Google Shape;917;p27">
                  <a:extLst>
                    <a:ext uri="{FF2B5EF4-FFF2-40B4-BE49-F238E27FC236}">
                      <a16:creationId xmlns:a16="http://schemas.microsoft.com/office/drawing/2014/main" id="{C5F9D30A-5152-E3C3-152D-1F3F9614CD19}"/>
                    </a:ext>
                  </a:extLst>
                </p:cNvPr>
                <p:cNvSpPr/>
                <p:nvPr/>
              </p:nvSpPr>
              <p:spPr>
                <a:xfrm rot="10800000">
                  <a:off x="2745432" y="3292233"/>
                  <a:ext cx="94799" cy="947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5" h="1585" extrusionOk="0">
                      <a:moveTo>
                        <a:pt x="742" y="0"/>
                      </a:moveTo>
                      <a:lnTo>
                        <a:pt x="666" y="9"/>
                      </a:lnTo>
                      <a:lnTo>
                        <a:pt x="590" y="25"/>
                      </a:lnTo>
                      <a:lnTo>
                        <a:pt x="515" y="51"/>
                      </a:lnTo>
                      <a:lnTo>
                        <a:pt x="447" y="76"/>
                      </a:lnTo>
                      <a:lnTo>
                        <a:pt x="380" y="118"/>
                      </a:lnTo>
                      <a:lnTo>
                        <a:pt x="312" y="160"/>
                      </a:lnTo>
                      <a:lnTo>
                        <a:pt x="253" y="219"/>
                      </a:lnTo>
                      <a:lnTo>
                        <a:pt x="194" y="270"/>
                      </a:lnTo>
                      <a:lnTo>
                        <a:pt x="144" y="337"/>
                      </a:lnTo>
                      <a:lnTo>
                        <a:pt x="102" y="405"/>
                      </a:lnTo>
                      <a:lnTo>
                        <a:pt x="68" y="472"/>
                      </a:lnTo>
                      <a:lnTo>
                        <a:pt x="43" y="548"/>
                      </a:lnTo>
                      <a:lnTo>
                        <a:pt x="17" y="615"/>
                      </a:lnTo>
                      <a:lnTo>
                        <a:pt x="9" y="691"/>
                      </a:lnTo>
                      <a:lnTo>
                        <a:pt x="1" y="767"/>
                      </a:lnTo>
                      <a:lnTo>
                        <a:pt x="1" y="843"/>
                      </a:lnTo>
                      <a:lnTo>
                        <a:pt x="9" y="919"/>
                      </a:lnTo>
                      <a:lnTo>
                        <a:pt x="26" y="995"/>
                      </a:lnTo>
                      <a:lnTo>
                        <a:pt x="51" y="1070"/>
                      </a:lnTo>
                      <a:lnTo>
                        <a:pt x="85" y="1138"/>
                      </a:lnTo>
                      <a:lnTo>
                        <a:pt x="119" y="1205"/>
                      </a:lnTo>
                      <a:lnTo>
                        <a:pt x="169" y="1273"/>
                      </a:lnTo>
                      <a:lnTo>
                        <a:pt x="220" y="1340"/>
                      </a:lnTo>
                      <a:lnTo>
                        <a:pt x="279" y="1391"/>
                      </a:lnTo>
                      <a:lnTo>
                        <a:pt x="338" y="1441"/>
                      </a:lnTo>
                      <a:lnTo>
                        <a:pt x="405" y="1483"/>
                      </a:lnTo>
                      <a:lnTo>
                        <a:pt x="472" y="1517"/>
                      </a:lnTo>
                      <a:lnTo>
                        <a:pt x="548" y="1542"/>
                      </a:lnTo>
                      <a:lnTo>
                        <a:pt x="624" y="1568"/>
                      </a:lnTo>
                      <a:lnTo>
                        <a:pt x="700" y="1576"/>
                      </a:lnTo>
                      <a:lnTo>
                        <a:pt x="776" y="1584"/>
                      </a:lnTo>
                      <a:lnTo>
                        <a:pt x="852" y="1584"/>
                      </a:lnTo>
                      <a:lnTo>
                        <a:pt x="928" y="1576"/>
                      </a:lnTo>
                      <a:lnTo>
                        <a:pt x="1003" y="1559"/>
                      </a:lnTo>
                      <a:lnTo>
                        <a:pt x="1071" y="1534"/>
                      </a:lnTo>
                      <a:lnTo>
                        <a:pt x="1147" y="1500"/>
                      </a:lnTo>
                      <a:lnTo>
                        <a:pt x="1214" y="1467"/>
                      </a:lnTo>
                      <a:lnTo>
                        <a:pt x="1282" y="1416"/>
                      </a:lnTo>
                      <a:lnTo>
                        <a:pt x="1341" y="1365"/>
                      </a:lnTo>
                      <a:lnTo>
                        <a:pt x="1400" y="1306"/>
                      </a:lnTo>
                      <a:lnTo>
                        <a:pt x="1442" y="1247"/>
                      </a:lnTo>
                      <a:lnTo>
                        <a:pt x="1484" y="1180"/>
                      </a:lnTo>
                      <a:lnTo>
                        <a:pt x="1518" y="1113"/>
                      </a:lnTo>
                      <a:lnTo>
                        <a:pt x="1551" y="1037"/>
                      </a:lnTo>
                      <a:lnTo>
                        <a:pt x="1568" y="961"/>
                      </a:lnTo>
                      <a:lnTo>
                        <a:pt x="1585" y="885"/>
                      </a:lnTo>
                      <a:lnTo>
                        <a:pt x="1585" y="809"/>
                      </a:lnTo>
                      <a:lnTo>
                        <a:pt x="1585" y="733"/>
                      </a:lnTo>
                      <a:lnTo>
                        <a:pt x="1576" y="657"/>
                      </a:lnTo>
                      <a:lnTo>
                        <a:pt x="1560" y="590"/>
                      </a:lnTo>
                      <a:lnTo>
                        <a:pt x="1534" y="514"/>
                      </a:lnTo>
                      <a:lnTo>
                        <a:pt x="1509" y="438"/>
                      </a:lnTo>
                      <a:lnTo>
                        <a:pt x="1467" y="371"/>
                      </a:lnTo>
                      <a:lnTo>
                        <a:pt x="1425" y="304"/>
                      </a:lnTo>
                      <a:lnTo>
                        <a:pt x="1374" y="245"/>
                      </a:lnTo>
                      <a:lnTo>
                        <a:pt x="1315" y="194"/>
                      </a:lnTo>
                      <a:lnTo>
                        <a:pt x="1248" y="143"/>
                      </a:lnTo>
                      <a:lnTo>
                        <a:pt x="1180" y="101"/>
                      </a:lnTo>
                      <a:lnTo>
                        <a:pt x="1113" y="68"/>
                      </a:lnTo>
                      <a:lnTo>
                        <a:pt x="1037" y="34"/>
                      </a:lnTo>
                      <a:lnTo>
                        <a:pt x="970" y="17"/>
                      </a:lnTo>
                      <a:lnTo>
                        <a:pt x="894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" name="Google Shape;918;p27">
                  <a:extLst>
                    <a:ext uri="{FF2B5EF4-FFF2-40B4-BE49-F238E27FC236}">
                      <a16:creationId xmlns:a16="http://schemas.microsoft.com/office/drawing/2014/main" id="{8DED4A6B-031B-82B1-7C44-3359526ECCD3}"/>
                    </a:ext>
                  </a:extLst>
                </p:cNvPr>
                <p:cNvSpPr/>
                <p:nvPr/>
              </p:nvSpPr>
              <p:spPr>
                <a:xfrm rot="10800000">
                  <a:off x="1916227" y="3475193"/>
                  <a:ext cx="94859" cy="9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6" h="1586" extrusionOk="0">
                      <a:moveTo>
                        <a:pt x="793" y="1"/>
                      </a:moveTo>
                      <a:lnTo>
                        <a:pt x="717" y="9"/>
                      </a:lnTo>
                      <a:lnTo>
                        <a:pt x="650" y="18"/>
                      </a:lnTo>
                      <a:lnTo>
                        <a:pt x="574" y="35"/>
                      </a:lnTo>
                      <a:lnTo>
                        <a:pt x="506" y="60"/>
                      </a:lnTo>
                      <a:lnTo>
                        <a:pt x="439" y="85"/>
                      </a:lnTo>
                      <a:lnTo>
                        <a:pt x="372" y="127"/>
                      </a:lnTo>
                      <a:lnTo>
                        <a:pt x="313" y="169"/>
                      </a:lnTo>
                      <a:lnTo>
                        <a:pt x="245" y="220"/>
                      </a:lnTo>
                      <a:lnTo>
                        <a:pt x="195" y="279"/>
                      </a:lnTo>
                      <a:lnTo>
                        <a:pt x="144" y="338"/>
                      </a:lnTo>
                      <a:lnTo>
                        <a:pt x="102" y="405"/>
                      </a:lnTo>
                      <a:lnTo>
                        <a:pt x="68" y="481"/>
                      </a:lnTo>
                      <a:lnTo>
                        <a:pt x="43" y="549"/>
                      </a:lnTo>
                      <a:lnTo>
                        <a:pt x="18" y="625"/>
                      </a:lnTo>
                      <a:lnTo>
                        <a:pt x="9" y="700"/>
                      </a:lnTo>
                      <a:lnTo>
                        <a:pt x="1" y="776"/>
                      </a:lnTo>
                      <a:lnTo>
                        <a:pt x="1" y="852"/>
                      </a:lnTo>
                      <a:lnTo>
                        <a:pt x="9" y="928"/>
                      </a:lnTo>
                      <a:lnTo>
                        <a:pt x="26" y="1004"/>
                      </a:lnTo>
                      <a:lnTo>
                        <a:pt x="51" y="1071"/>
                      </a:lnTo>
                      <a:lnTo>
                        <a:pt x="85" y="1147"/>
                      </a:lnTo>
                      <a:lnTo>
                        <a:pt x="119" y="1214"/>
                      </a:lnTo>
                      <a:lnTo>
                        <a:pt x="169" y="1282"/>
                      </a:lnTo>
                      <a:lnTo>
                        <a:pt x="220" y="1341"/>
                      </a:lnTo>
                      <a:lnTo>
                        <a:pt x="279" y="1400"/>
                      </a:lnTo>
                      <a:lnTo>
                        <a:pt x="346" y="1450"/>
                      </a:lnTo>
                      <a:lnTo>
                        <a:pt x="414" y="1493"/>
                      </a:lnTo>
                      <a:lnTo>
                        <a:pt x="490" y="1526"/>
                      </a:lnTo>
                      <a:lnTo>
                        <a:pt x="557" y="1552"/>
                      </a:lnTo>
                      <a:lnTo>
                        <a:pt x="641" y="1577"/>
                      </a:lnTo>
                      <a:lnTo>
                        <a:pt x="717" y="1585"/>
                      </a:lnTo>
                      <a:lnTo>
                        <a:pt x="869" y="1585"/>
                      </a:lnTo>
                      <a:lnTo>
                        <a:pt x="936" y="1577"/>
                      </a:lnTo>
                      <a:lnTo>
                        <a:pt x="1012" y="1560"/>
                      </a:lnTo>
                      <a:lnTo>
                        <a:pt x="1080" y="1535"/>
                      </a:lnTo>
                      <a:lnTo>
                        <a:pt x="1147" y="1501"/>
                      </a:lnTo>
                      <a:lnTo>
                        <a:pt x="1214" y="1467"/>
                      </a:lnTo>
                      <a:lnTo>
                        <a:pt x="1282" y="1425"/>
                      </a:lnTo>
                      <a:lnTo>
                        <a:pt x="1341" y="1375"/>
                      </a:lnTo>
                      <a:lnTo>
                        <a:pt x="1391" y="1316"/>
                      </a:lnTo>
                      <a:lnTo>
                        <a:pt x="1442" y="1248"/>
                      </a:lnTo>
                      <a:lnTo>
                        <a:pt x="1484" y="1181"/>
                      </a:lnTo>
                      <a:lnTo>
                        <a:pt x="1518" y="1113"/>
                      </a:lnTo>
                      <a:lnTo>
                        <a:pt x="1551" y="1046"/>
                      </a:lnTo>
                      <a:lnTo>
                        <a:pt x="1568" y="970"/>
                      </a:lnTo>
                      <a:lnTo>
                        <a:pt x="1585" y="894"/>
                      </a:lnTo>
                      <a:lnTo>
                        <a:pt x="1585" y="818"/>
                      </a:lnTo>
                      <a:lnTo>
                        <a:pt x="1585" y="743"/>
                      </a:lnTo>
                      <a:lnTo>
                        <a:pt x="1577" y="667"/>
                      </a:lnTo>
                      <a:lnTo>
                        <a:pt x="1560" y="591"/>
                      </a:lnTo>
                      <a:lnTo>
                        <a:pt x="1535" y="515"/>
                      </a:lnTo>
                      <a:lnTo>
                        <a:pt x="1509" y="448"/>
                      </a:lnTo>
                      <a:lnTo>
                        <a:pt x="1467" y="380"/>
                      </a:lnTo>
                      <a:lnTo>
                        <a:pt x="1425" y="313"/>
                      </a:lnTo>
                      <a:lnTo>
                        <a:pt x="1366" y="254"/>
                      </a:lnTo>
                      <a:lnTo>
                        <a:pt x="1307" y="195"/>
                      </a:lnTo>
                      <a:lnTo>
                        <a:pt x="1240" y="144"/>
                      </a:lnTo>
                      <a:lnTo>
                        <a:pt x="1172" y="102"/>
                      </a:lnTo>
                      <a:lnTo>
                        <a:pt x="1105" y="68"/>
                      </a:lnTo>
                      <a:lnTo>
                        <a:pt x="1029" y="35"/>
                      </a:lnTo>
                      <a:lnTo>
                        <a:pt x="953" y="18"/>
                      </a:lnTo>
                      <a:lnTo>
                        <a:pt x="869" y="9"/>
                      </a:lnTo>
                      <a:lnTo>
                        <a:pt x="793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0" name="Google Shape;919;p27">
                <a:extLst>
                  <a:ext uri="{FF2B5EF4-FFF2-40B4-BE49-F238E27FC236}">
                    <a16:creationId xmlns:a16="http://schemas.microsoft.com/office/drawing/2014/main" id="{8B9FF234-C6D5-676C-E240-27F655F75A83}"/>
                  </a:ext>
                </a:extLst>
              </p:cNvPr>
              <p:cNvSpPr/>
              <p:nvPr/>
            </p:nvSpPr>
            <p:spPr>
              <a:xfrm>
                <a:off x="7014950" y="2387625"/>
                <a:ext cx="192000" cy="1920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920;p27">
                <a:extLst>
                  <a:ext uri="{FF2B5EF4-FFF2-40B4-BE49-F238E27FC236}">
                    <a16:creationId xmlns:a16="http://schemas.microsoft.com/office/drawing/2014/main" id="{B1D3DBF4-E8AF-7861-5880-3B059BC27C9A}"/>
                  </a:ext>
                </a:extLst>
              </p:cNvPr>
              <p:cNvSpPr/>
              <p:nvPr/>
            </p:nvSpPr>
            <p:spPr>
              <a:xfrm>
                <a:off x="6752400" y="2797450"/>
                <a:ext cx="192000" cy="1920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921;p27">
                <a:extLst>
                  <a:ext uri="{FF2B5EF4-FFF2-40B4-BE49-F238E27FC236}">
                    <a16:creationId xmlns:a16="http://schemas.microsoft.com/office/drawing/2014/main" id="{09ED735D-5FDB-899A-57B0-86419EB9A24E}"/>
                  </a:ext>
                </a:extLst>
              </p:cNvPr>
              <p:cNvSpPr/>
              <p:nvPr/>
            </p:nvSpPr>
            <p:spPr>
              <a:xfrm>
                <a:off x="6302650" y="3157150"/>
                <a:ext cx="192000" cy="1920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922;p27">
                <a:extLst>
                  <a:ext uri="{FF2B5EF4-FFF2-40B4-BE49-F238E27FC236}">
                    <a16:creationId xmlns:a16="http://schemas.microsoft.com/office/drawing/2014/main" id="{8F574D03-BEE4-6965-CBA5-04B5FBC524D8}"/>
                  </a:ext>
                </a:extLst>
              </p:cNvPr>
              <p:cNvSpPr/>
              <p:nvPr/>
            </p:nvSpPr>
            <p:spPr>
              <a:xfrm>
                <a:off x="5591875" y="3779050"/>
                <a:ext cx="192000" cy="1920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923;p27">
                <a:extLst>
                  <a:ext uri="{FF2B5EF4-FFF2-40B4-BE49-F238E27FC236}">
                    <a16:creationId xmlns:a16="http://schemas.microsoft.com/office/drawing/2014/main" id="{032FED51-CB67-1D47-71A3-D846076CB627}"/>
                  </a:ext>
                </a:extLst>
              </p:cNvPr>
              <p:cNvSpPr/>
              <p:nvPr/>
            </p:nvSpPr>
            <p:spPr>
              <a:xfrm>
                <a:off x="6950500" y="2875325"/>
                <a:ext cx="192000" cy="1920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924;p27">
                <a:extLst>
                  <a:ext uri="{FF2B5EF4-FFF2-40B4-BE49-F238E27FC236}">
                    <a16:creationId xmlns:a16="http://schemas.microsoft.com/office/drawing/2014/main" id="{9813B289-38B1-ACA7-C339-1FC475C02BA0}"/>
                  </a:ext>
                </a:extLst>
              </p:cNvPr>
              <p:cNvSpPr/>
              <p:nvPr/>
            </p:nvSpPr>
            <p:spPr>
              <a:xfrm>
                <a:off x="7523950" y="1979850"/>
                <a:ext cx="192000" cy="1920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2" name="Google Shape;926;p27">
              <a:extLst>
                <a:ext uri="{FF2B5EF4-FFF2-40B4-BE49-F238E27FC236}">
                  <a16:creationId xmlns:a16="http://schemas.microsoft.com/office/drawing/2014/main" id="{B24B2A9C-F53A-63C2-CCFA-DAC5426FA048}"/>
                </a:ext>
              </a:extLst>
            </p:cNvPr>
            <p:cNvSpPr txBox="1"/>
            <p:nvPr/>
          </p:nvSpPr>
          <p:spPr>
            <a:xfrm>
              <a:off x="6321588" y="2576162"/>
              <a:ext cx="1335900" cy="371400"/>
            </a:xfrm>
            <a:prstGeom prst="rect">
              <a:avLst/>
            </a:prstGeom>
            <a:solidFill>
              <a:srgbClr val="649DB1">
                <a:alpha val="125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600" b="1" dirty="0">
                  <a:latin typeface="Shabnam" panose="020B0603030804020204" pitchFamily="34" charset="-78"/>
                  <a:cs typeface="Shabnam" panose="020B0603030804020204" pitchFamily="34" charset="-78"/>
                  <a:sym typeface="Roboto"/>
                </a:rPr>
                <a:t>نام قسمت</a:t>
              </a:r>
              <a:endParaRPr sz="1600" b="1" dirty="0">
                <a:latin typeface="Shabnam" panose="020B0603030804020204" pitchFamily="34" charset="-78"/>
                <a:cs typeface="Shabnam" panose="020B0603030804020204" pitchFamily="34" charset="-78"/>
                <a:sym typeface="Roboto"/>
              </a:endParaRPr>
            </a:p>
          </p:txBody>
        </p:sp>
        <p:cxnSp>
          <p:nvCxnSpPr>
            <p:cNvPr id="53" name="Google Shape;927;p27">
              <a:extLst>
                <a:ext uri="{FF2B5EF4-FFF2-40B4-BE49-F238E27FC236}">
                  <a16:creationId xmlns:a16="http://schemas.microsoft.com/office/drawing/2014/main" id="{EED68274-B11F-AC1E-4EEE-C6886B6572D2}"/>
                </a:ext>
              </a:extLst>
            </p:cNvPr>
            <p:cNvCxnSpPr>
              <a:stCxn id="52" idx="3"/>
              <a:endCxn id="20" idx="2"/>
            </p:cNvCxnSpPr>
            <p:nvPr/>
          </p:nvCxnSpPr>
          <p:spPr>
            <a:xfrm>
              <a:off x="7657488" y="2761862"/>
              <a:ext cx="969900" cy="1007700"/>
            </a:xfrm>
            <a:prstGeom prst="bentConnector3">
              <a:avLst>
                <a:gd name="adj1" fmla="val 50005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54" name="Google Shape;928;p27">
              <a:extLst>
                <a:ext uri="{FF2B5EF4-FFF2-40B4-BE49-F238E27FC236}">
                  <a16:creationId xmlns:a16="http://schemas.microsoft.com/office/drawing/2014/main" id="{FF4EBF9A-1459-A2B7-9C63-F65DB8B9F109}"/>
                </a:ext>
              </a:extLst>
            </p:cNvPr>
            <p:cNvSpPr txBox="1"/>
            <p:nvPr/>
          </p:nvSpPr>
          <p:spPr>
            <a:xfrm>
              <a:off x="6321588" y="3080012"/>
              <a:ext cx="1335900" cy="371400"/>
            </a:xfrm>
            <a:prstGeom prst="rect">
              <a:avLst/>
            </a:prstGeom>
            <a:solidFill>
              <a:srgbClr val="649DB1">
                <a:alpha val="125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n-US"/>
              </a:defPPr>
              <a:lvl1pPr lvl="0" indent="0" algn="ctr" rtl="1">
                <a:spcBef>
                  <a:spcPts val="0"/>
                </a:spcBef>
                <a:spcAft>
                  <a:spcPts val="0"/>
                </a:spcAft>
                <a:buNone/>
                <a:defRPr sz="1600" b="1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r>
                <a:rPr lang="fa-IR">
                  <a:sym typeface="Roboto"/>
                </a:rPr>
                <a:t>نام قسمت</a:t>
              </a:r>
              <a:endParaRPr lang="fa-IR" dirty="0">
                <a:sym typeface="Roboto"/>
              </a:endParaRPr>
            </a:p>
          </p:txBody>
        </p:sp>
        <p:cxnSp>
          <p:nvCxnSpPr>
            <p:cNvPr id="55" name="Google Shape;929;p27">
              <a:extLst>
                <a:ext uri="{FF2B5EF4-FFF2-40B4-BE49-F238E27FC236}">
                  <a16:creationId xmlns:a16="http://schemas.microsoft.com/office/drawing/2014/main" id="{74548B68-4B59-76C9-1BFF-E5B4E0D657B2}"/>
                </a:ext>
              </a:extLst>
            </p:cNvPr>
            <p:cNvCxnSpPr>
              <a:stCxn id="54" idx="3"/>
              <a:endCxn id="21" idx="2"/>
            </p:cNvCxnSpPr>
            <p:nvPr/>
          </p:nvCxnSpPr>
          <p:spPr>
            <a:xfrm>
              <a:off x="7657488" y="3265712"/>
              <a:ext cx="707400" cy="913500"/>
            </a:xfrm>
            <a:prstGeom prst="bentConnector3">
              <a:avLst>
                <a:gd name="adj1" fmla="val 50004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56" name="Google Shape;930;p27">
              <a:extLst>
                <a:ext uri="{FF2B5EF4-FFF2-40B4-BE49-F238E27FC236}">
                  <a16:creationId xmlns:a16="http://schemas.microsoft.com/office/drawing/2014/main" id="{5203FEFA-E95E-3DC4-8050-ACCE9C058226}"/>
                </a:ext>
              </a:extLst>
            </p:cNvPr>
            <p:cNvSpPr txBox="1"/>
            <p:nvPr/>
          </p:nvSpPr>
          <p:spPr>
            <a:xfrm>
              <a:off x="9136488" y="4831150"/>
              <a:ext cx="1335900" cy="371400"/>
            </a:xfrm>
            <a:prstGeom prst="rect">
              <a:avLst/>
            </a:prstGeom>
            <a:solidFill>
              <a:srgbClr val="649DB1">
                <a:alpha val="125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n-US"/>
              </a:defPPr>
              <a:lvl1pPr lvl="0" indent="0" algn="ctr" rtl="1">
                <a:spcBef>
                  <a:spcPts val="0"/>
                </a:spcBef>
                <a:spcAft>
                  <a:spcPts val="0"/>
                </a:spcAft>
                <a:buNone/>
                <a:defRPr sz="1600" b="1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r>
                <a:rPr lang="fa-IR">
                  <a:sym typeface="Roboto"/>
                </a:rPr>
                <a:t>نام قسمت</a:t>
              </a:r>
              <a:endParaRPr lang="fa-IR" dirty="0">
                <a:sym typeface="Roboto"/>
              </a:endParaRPr>
            </a:p>
          </p:txBody>
        </p:sp>
        <p:cxnSp>
          <p:nvCxnSpPr>
            <p:cNvPr id="57" name="Google Shape;931;p27">
              <a:extLst>
                <a:ext uri="{FF2B5EF4-FFF2-40B4-BE49-F238E27FC236}">
                  <a16:creationId xmlns:a16="http://schemas.microsoft.com/office/drawing/2014/main" id="{56C71B92-0BBC-BD73-043F-508E1FBADFE8}"/>
                </a:ext>
              </a:extLst>
            </p:cNvPr>
            <p:cNvCxnSpPr>
              <a:stCxn id="56" idx="1"/>
              <a:endCxn id="22" idx="6"/>
            </p:cNvCxnSpPr>
            <p:nvPr/>
          </p:nvCxnSpPr>
          <p:spPr>
            <a:xfrm rot="10800000">
              <a:off x="8107188" y="4538950"/>
              <a:ext cx="1029300" cy="477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58" name="Google Shape;932;p27">
              <a:extLst>
                <a:ext uri="{FF2B5EF4-FFF2-40B4-BE49-F238E27FC236}">
                  <a16:creationId xmlns:a16="http://schemas.microsoft.com/office/drawing/2014/main" id="{E9FD7B76-97A5-8CF4-731B-E490D928C0E1}"/>
                </a:ext>
              </a:extLst>
            </p:cNvPr>
            <p:cNvSpPr txBox="1"/>
            <p:nvPr/>
          </p:nvSpPr>
          <p:spPr>
            <a:xfrm>
              <a:off x="9136488" y="5590812"/>
              <a:ext cx="1335900" cy="371400"/>
            </a:xfrm>
            <a:prstGeom prst="rect">
              <a:avLst/>
            </a:prstGeom>
            <a:solidFill>
              <a:srgbClr val="649DB1">
                <a:alpha val="125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n-US"/>
              </a:defPPr>
              <a:lvl1pPr lvl="0" indent="0" algn="ctr" rtl="1">
                <a:spcBef>
                  <a:spcPts val="0"/>
                </a:spcBef>
                <a:spcAft>
                  <a:spcPts val="0"/>
                </a:spcAft>
                <a:buNone/>
                <a:defRPr sz="1600" b="1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r>
                <a:rPr lang="fa-IR">
                  <a:sym typeface="Roboto"/>
                </a:rPr>
                <a:t>نام قسمت</a:t>
              </a:r>
              <a:endParaRPr lang="fa-IR" dirty="0">
                <a:sym typeface="Roboto"/>
              </a:endParaRPr>
            </a:p>
          </p:txBody>
        </p:sp>
        <p:cxnSp>
          <p:nvCxnSpPr>
            <p:cNvPr id="59" name="Google Shape;933;p27">
              <a:extLst>
                <a:ext uri="{FF2B5EF4-FFF2-40B4-BE49-F238E27FC236}">
                  <a16:creationId xmlns:a16="http://schemas.microsoft.com/office/drawing/2014/main" id="{FB774568-D0D9-5B2D-4AC4-73E542EA14C3}"/>
                </a:ext>
              </a:extLst>
            </p:cNvPr>
            <p:cNvCxnSpPr>
              <a:stCxn id="58" idx="1"/>
              <a:endCxn id="23" idx="6"/>
            </p:cNvCxnSpPr>
            <p:nvPr/>
          </p:nvCxnSpPr>
          <p:spPr>
            <a:xfrm rot="10800000">
              <a:off x="7396488" y="5160912"/>
              <a:ext cx="1740000" cy="615600"/>
            </a:xfrm>
            <a:prstGeom prst="bentConnector3">
              <a:avLst>
                <a:gd name="adj1" fmla="val 50002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60" name="Google Shape;934;p27">
              <a:extLst>
                <a:ext uri="{FF2B5EF4-FFF2-40B4-BE49-F238E27FC236}">
                  <a16:creationId xmlns:a16="http://schemas.microsoft.com/office/drawing/2014/main" id="{850DC120-ACBD-FE91-5E56-BA91453AA845}"/>
                </a:ext>
              </a:extLst>
            </p:cNvPr>
            <p:cNvSpPr txBox="1"/>
            <p:nvPr/>
          </p:nvSpPr>
          <p:spPr>
            <a:xfrm>
              <a:off x="9136488" y="4071487"/>
              <a:ext cx="1335900" cy="371400"/>
            </a:xfrm>
            <a:prstGeom prst="rect">
              <a:avLst/>
            </a:prstGeom>
            <a:solidFill>
              <a:srgbClr val="649DB1">
                <a:alpha val="125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n-US"/>
              </a:defPPr>
              <a:lvl1pPr lvl="0" indent="0" algn="ctr" rtl="1">
                <a:spcBef>
                  <a:spcPts val="0"/>
                </a:spcBef>
                <a:spcAft>
                  <a:spcPts val="0"/>
                </a:spcAft>
                <a:buNone/>
                <a:defRPr sz="1600" b="1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r>
                <a:rPr lang="fa-IR">
                  <a:sym typeface="Roboto"/>
                </a:rPr>
                <a:t>نام قسمت</a:t>
              </a:r>
              <a:endParaRPr lang="fa-IR" dirty="0">
                <a:sym typeface="Roboto"/>
              </a:endParaRPr>
            </a:p>
          </p:txBody>
        </p:sp>
        <p:cxnSp>
          <p:nvCxnSpPr>
            <p:cNvPr id="61" name="Google Shape;935;p27">
              <a:extLst>
                <a:ext uri="{FF2B5EF4-FFF2-40B4-BE49-F238E27FC236}">
                  <a16:creationId xmlns:a16="http://schemas.microsoft.com/office/drawing/2014/main" id="{17ECBDA1-C102-CC04-CFB8-AE620036141F}"/>
                </a:ext>
              </a:extLst>
            </p:cNvPr>
            <p:cNvCxnSpPr>
              <a:stCxn id="60" idx="1"/>
              <a:endCxn id="24" idx="6"/>
            </p:cNvCxnSpPr>
            <p:nvPr/>
          </p:nvCxnSpPr>
          <p:spPr>
            <a:xfrm rot="10800000">
              <a:off x="8754888" y="4257187"/>
              <a:ext cx="3816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65" name="Google Shape;939;p27">
              <a:extLst>
                <a:ext uri="{FF2B5EF4-FFF2-40B4-BE49-F238E27FC236}">
                  <a16:creationId xmlns:a16="http://schemas.microsoft.com/office/drawing/2014/main" id="{8D7C2759-D1D5-BA00-6C95-F66CBFF09F70}"/>
                </a:ext>
              </a:extLst>
            </p:cNvPr>
            <p:cNvSpPr txBox="1"/>
            <p:nvPr/>
          </p:nvSpPr>
          <p:spPr>
            <a:xfrm>
              <a:off x="9136488" y="2576162"/>
              <a:ext cx="1335900" cy="371400"/>
            </a:xfrm>
            <a:prstGeom prst="rect">
              <a:avLst/>
            </a:prstGeom>
            <a:solidFill>
              <a:srgbClr val="649DB1">
                <a:alpha val="125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n-US"/>
              </a:defPPr>
              <a:lvl1pPr lvl="0" indent="0" algn="ctr" rtl="1">
                <a:spcBef>
                  <a:spcPts val="0"/>
                </a:spcBef>
                <a:spcAft>
                  <a:spcPts val="0"/>
                </a:spcAft>
                <a:buNone/>
                <a:defRPr sz="1600" b="1">
                  <a:latin typeface="Shabnam" panose="020B0603030804020204" pitchFamily="34" charset="-78"/>
                  <a:cs typeface="Shabnam" panose="020B0603030804020204" pitchFamily="34" charset="-78"/>
                </a:defRPr>
              </a:lvl1pPr>
            </a:lstStyle>
            <a:p>
              <a:r>
                <a:rPr lang="fa-IR">
                  <a:sym typeface="Roboto"/>
                </a:rPr>
                <a:t>نام قسمت</a:t>
              </a:r>
              <a:endParaRPr lang="fa-IR" dirty="0">
                <a:sym typeface="Roboto"/>
              </a:endParaRPr>
            </a:p>
          </p:txBody>
        </p:sp>
        <p:cxnSp>
          <p:nvCxnSpPr>
            <p:cNvPr id="66" name="Google Shape;940;p27">
              <a:extLst>
                <a:ext uri="{FF2B5EF4-FFF2-40B4-BE49-F238E27FC236}">
                  <a16:creationId xmlns:a16="http://schemas.microsoft.com/office/drawing/2014/main" id="{8061BDD0-CB09-2C5E-F128-A417D4BDA1E6}"/>
                </a:ext>
              </a:extLst>
            </p:cNvPr>
            <p:cNvCxnSpPr>
              <a:stCxn id="65" idx="2"/>
              <a:endCxn id="25" idx="6"/>
            </p:cNvCxnSpPr>
            <p:nvPr/>
          </p:nvCxnSpPr>
          <p:spPr>
            <a:xfrm rot="5400000">
              <a:off x="9359238" y="2916662"/>
              <a:ext cx="414300" cy="476100"/>
            </a:xfrm>
            <a:prstGeom prst="bent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B8178689-E934-03A5-3F6F-1C7ACFF0A6BE}"/>
              </a:ext>
            </a:extLst>
          </p:cNvPr>
          <p:cNvGrpSpPr/>
          <p:nvPr/>
        </p:nvGrpSpPr>
        <p:grpSpPr>
          <a:xfrm>
            <a:off x="2668570" y="3566373"/>
            <a:ext cx="1834068" cy="1979525"/>
            <a:chOff x="2668570" y="3566373"/>
            <a:chExt cx="1834068" cy="1979525"/>
          </a:xfrm>
        </p:grpSpPr>
        <p:grpSp>
          <p:nvGrpSpPr>
            <p:cNvPr id="67" name="Google Shape;941;p27">
              <a:extLst>
                <a:ext uri="{FF2B5EF4-FFF2-40B4-BE49-F238E27FC236}">
                  <a16:creationId xmlns:a16="http://schemas.microsoft.com/office/drawing/2014/main" id="{4F42F57D-49A1-CD5F-5EBF-25FE78CCF8A5}"/>
                </a:ext>
              </a:extLst>
            </p:cNvPr>
            <p:cNvGrpSpPr/>
            <p:nvPr/>
          </p:nvGrpSpPr>
          <p:grpSpPr>
            <a:xfrm>
              <a:off x="3105141" y="3566373"/>
              <a:ext cx="1397497" cy="1397600"/>
              <a:chOff x="783588" y="2074225"/>
              <a:chExt cx="1171513" cy="1171500"/>
            </a:xfrm>
          </p:grpSpPr>
          <p:sp>
            <p:nvSpPr>
              <p:cNvPr id="68" name="Google Shape;942;p27">
                <a:extLst>
                  <a:ext uri="{FF2B5EF4-FFF2-40B4-BE49-F238E27FC236}">
                    <a16:creationId xmlns:a16="http://schemas.microsoft.com/office/drawing/2014/main" id="{568BE0DB-72FA-15B3-0C01-60E3B4597C4F}"/>
                  </a:ext>
                </a:extLst>
              </p:cNvPr>
              <p:cNvSpPr/>
              <p:nvPr/>
            </p:nvSpPr>
            <p:spPr>
              <a:xfrm>
                <a:off x="783588" y="2074225"/>
                <a:ext cx="1171500" cy="1171500"/>
              </a:xfrm>
              <a:prstGeom prst="ellipse">
                <a:avLst/>
              </a:prstGeom>
              <a:solidFill>
                <a:srgbClr val="C75100">
                  <a:alpha val="1254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943;p27">
                <a:extLst>
                  <a:ext uri="{FF2B5EF4-FFF2-40B4-BE49-F238E27FC236}">
                    <a16:creationId xmlns:a16="http://schemas.microsoft.com/office/drawing/2014/main" id="{F0B04EEF-C4F3-62E9-445A-E53E13085E02}"/>
                  </a:ext>
                </a:extLst>
              </p:cNvPr>
              <p:cNvSpPr/>
              <p:nvPr/>
            </p:nvSpPr>
            <p:spPr>
              <a:xfrm>
                <a:off x="783600" y="2074225"/>
                <a:ext cx="1171500" cy="1171500"/>
              </a:xfrm>
              <a:prstGeom prst="pie">
                <a:avLst>
                  <a:gd name="adj1" fmla="val 16261269"/>
                  <a:gd name="adj2" fmla="val 12290916"/>
                </a:avLst>
              </a:prstGeom>
              <a:solidFill>
                <a:srgbClr val="90C68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2" name="Google Shape;946;p27">
              <a:extLst>
                <a:ext uri="{FF2B5EF4-FFF2-40B4-BE49-F238E27FC236}">
                  <a16:creationId xmlns:a16="http://schemas.microsoft.com/office/drawing/2014/main" id="{ED18B18A-D268-D56C-4A86-028A51D8FE6B}"/>
                </a:ext>
              </a:extLst>
            </p:cNvPr>
            <p:cNvSpPr txBox="1"/>
            <p:nvPr/>
          </p:nvSpPr>
          <p:spPr>
            <a:xfrm>
              <a:off x="3105074" y="5131598"/>
              <a:ext cx="1397400" cy="414300"/>
            </a:xfrm>
            <a:prstGeom prst="rect">
              <a:avLst/>
            </a:prstGeom>
            <a:solidFill>
              <a:srgbClr val="90C68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lt1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80%</a:t>
              </a:r>
              <a:endParaRPr sz="1800" b="1">
                <a:solidFill>
                  <a:schemeClr val="lt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  <p:sp>
          <p:nvSpPr>
            <p:cNvPr id="73" name="Google Shape;947;p27">
              <a:extLst>
                <a:ext uri="{FF2B5EF4-FFF2-40B4-BE49-F238E27FC236}">
                  <a16:creationId xmlns:a16="http://schemas.microsoft.com/office/drawing/2014/main" id="{5B378D0B-DD99-F6F4-FAB8-9B99D72257F9}"/>
                </a:ext>
              </a:extLst>
            </p:cNvPr>
            <p:cNvSpPr/>
            <p:nvPr/>
          </p:nvSpPr>
          <p:spPr>
            <a:xfrm>
              <a:off x="2668570" y="5131612"/>
              <a:ext cx="323754" cy="414284"/>
            </a:xfrm>
            <a:custGeom>
              <a:avLst/>
              <a:gdLst/>
              <a:ahLst/>
              <a:cxnLst/>
              <a:rect l="l" t="t" r="r" b="b"/>
              <a:pathLst>
                <a:path w="11961" h="15307" extrusionOk="0">
                  <a:moveTo>
                    <a:pt x="5990" y="0"/>
                  </a:moveTo>
                  <a:lnTo>
                    <a:pt x="5720" y="252"/>
                  </a:lnTo>
                  <a:lnTo>
                    <a:pt x="5037" y="954"/>
                  </a:lnTo>
                  <a:lnTo>
                    <a:pt x="4569" y="1457"/>
                  </a:lnTo>
                  <a:lnTo>
                    <a:pt x="4065" y="2033"/>
                  </a:lnTo>
                  <a:lnTo>
                    <a:pt x="3526" y="2680"/>
                  </a:lnTo>
                  <a:lnTo>
                    <a:pt x="2950" y="3382"/>
                  </a:lnTo>
                  <a:lnTo>
                    <a:pt x="2393" y="4119"/>
                  </a:lnTo>
                  <a:lnTo>
                    <a:pt x="1853" y="4910"/>
                  </a:lnTo>
                  <a:lnTo>
                    <a:pt x="1601" y="5306"/>
                  </a:lnTo>
                  <a:lnTo>
                    <a:pt x="1350" y="5720"/>
                  </a:lnTo>
                  <a:lnTo>
                    <a:pt x="1116" y="6134"/>
                  </a:lnTo>
                  <a:lnTo>
                    <a:pt x="900" y="6547"/>
                  </a:lnTo>
                  <a:lnTo>
                    <a:pt x="702" y="6961"/>
                  </a:lnTo>
                  <a:lnTo>
                    <a:pt x="522" y="7375"/>
                  </a:lnTo>
                  <a:lnTo>
                    <a:pt x="360" y="7788"/>
                  </a:lnTo>
                  <a:lnTo>
                    <a:pt x="234" y="8202"/>
                  </a:lnTo>
                  <a:lnTo>
                    <a:pt x="127" y="8598"/>
                  </a:lnTo>
                  <a:lnTo>
                    <a:pt x="55" y="8993"/>
                  </a:lnTo>
                  <a:lnTo>
                    <a:pt x="19" y="9389"/>
                  </a:lnTo>
                  <a:lnTo>
                    <a:pt x="1" y="9767"/>
                  </a:lnTo>
                  <a:lnTo>
                    <a:pt x="37" y="10198"/>
                  </a:lnTo>
                  <a:lnTo>
                    <a:pt x="109" y="10648"/>
                  </a:lnTo>
                  <a:lnTo>
                    <a:pt x="234" y="11116"/>
                  </a:lnTo>
                  <a:lnTo>
                    <a:pt x="378" y="11583"/>
                  </a:lnTo>
                  <a:lnTo>
                    <a:pt x="594" y="12051"/>
                  </a:lnTo>
                  <a:lnTo>
                    <a:pt x="702" y="12267"/>
                  </a:lnTo>
                  <a:lnTo>
                    <a:pt x="828" y="12500"/>
                  </a:lnTo>
                  <a:lnTo>
                    <a:pt x="972" y="12734"/>
                  </a:lnTo>
                  <a:lnTo>
                    <a:pt x="1134" y="12950"/>
                  </a:lnTo>
                  <a:lnTo>
                    <a:pt x="1296" y="13166"/>
                  </a:lnTo>
                  <a:lnTo>
                    <a:pt x="1475" y="13382"/>
                  </a:lnTo>
                  <a:lnTo>
                    <a:pt x="1655" y="13580"/>
                  </a:lnTo>
                  <a:lnTo>
                    <a:pt x="1853" y="13777"/>
                  </a:lnTo>
                  <a:lnTo>
                    <a:pt x="2069" y="13957"/>
                  </a:lnTo>
                  <a:lnTo>
                    <a:pt x="2285" y="14137"/>
                  </a:lnTo>
                  <a:lnTo>
                    <a:pt x="2537" y="14317"/>
                  </a:lnTo>
                  <a:lnTo>
                    <a:pt x="2770" y="14479"/>
                  </a:lnTo>
                  <a:lnTo>
                    <a:pt x="3040" y="14623"/>
                  </a:lnTo>
                  <a:lnTo>
                    <a:pt x="3310" y="14749"/>
                  </a:lnTo>
                  <a:lnTo>
                    <a:pt x="3598" y="14875"/>
                  </a:lnTo>
                  <a:lnTo>
                    <a:pt x="3903" y="14982"/>
                  </a:lnTo>
                  <a:lnTo>
                    <a:pt x="4209" y="15090"/>
                  </a:lnTo>
                  <a:lnTo>
                    <a:pt x="4551" y="15162"/>
                  </a:lnTo>
                  <a:lnTo>
                    <a:pt x="4875" y="15216"/>
                  </a:lnTo>
                  <a:lnTo>
                    <a:pt x="5234" y="15270"/>
                  </a:lnTo>
                  <a:lnTo>
                    <a:pt x="5594" y="15306"/>
                  </a:lnTo>
                  <a:lnTo>
                    <a:pt x="6368" y="15306"/>
                  </a:lnTo>
                  <a:lnTo>
                    <a:pt x="6727" y="15270"/>
                  </a:lnTo>
                  <a:lnTo>
                    <a:pt x="7087" y="15216"/>
                  </a:lnTo>
                  <a:lnTo>
                    <a:pt x="7429" y="15162"/>
                  </a:lnTo>
                  <a:lnTo>
                    <a:pt x="7752" y="15090"/>
                  </a:lnTo>
                  <a:lnTo>
                    <a:pt x="8058" y="14982"/>
                  </a:lnTo>
                  <a:lnTo>
                    <a:pt x="8364" y="14875"/>
                  </a:lnTo>
                  <a:lnTo>
                    <a:pt x="8652" y="14749"/>
                  </a:lnTo>
                  <a:lnTo>
                    <a:pt x="8921" y="14623"/>
                  </a:lnTo>
                  <a:lnTo>
                    <a:pt x="9191" y="14479"/>
                  </a:lnTo>
                  <a:lnTo>
                    <a:pt x="9443" y="14317"/>
                  </a:lnTo>
                  <a:lnTo>
                    <a:pt x="9677" y="14137"/>
                  </a:lnTo>
                  <a:lnTo>
                    <a:pt x="9893" y="13957"/>
                  </a:lnTo>
                  <a:lnTo>
                    <a:pt x="10109" y="13777"/>
                  </a:lnTo>
                  <a:lnTo>
                    <a:pt x="10306" y="13580"/>
                  </a:lnTo>
                  <a:lnTo>
                    <a:pt x="10504" y="13382"/>
                  </a:lnTo>
                  <a:lnTo>
                    <a:pt x="10666" y="13166"/>
                  </a:lnTo>
                  <a:lnTo>
                    <a:pt x="10828" y="12950"/>
                  </a:lnTo>
                  <a:lnTo>
                    <a:pt x="10990" y="12734"/>
                  </a:lnTo>
                  <a:lnTo>
                    <a:pt x="11134" y="12500"/>
                  </a:lnTo>
                  <a:lnTo>
                    <a:pt x="11260" y="12267"/>
                  </a:lnTo>
                  <a:lnTo>
                    <a:pt x="11385" y="12051"/>
                  </a:lnTo>
                  <a:lnTo>
                    <a:pt x="11583" y="11583"/>
                  </a:lnTo>
                  <a:lnTo>
                    <a:pt x="11745" y="11116"/>
                  </a:lnTo>
                  <a:lnTo>
                    <a:pt x="11853" y="10648"/>
                  </a:lnTo>
                  <a:lnTo>
                    <a:pt x="11925" y="10198"/>
                  </a:lnTo>
                  <a:lnTo>
                    <a:pt x="11961" y="9767"/>
                  </a:lnTo>
                  <a:lnTo>
                    <a:pt x="11943" y="9389"/>
                  </a:lnTo>
                  <a:lnTo>
                    <a:pt x="11907" y="8993"/>
                  </a:lnTo>
                  <a:lnTo>
                    <a:pt x="11835" y="8598"/>
                  </a:lnTo>
                  <a:lnTo>
                    <a:pt x="11727" y="8202"/>
                  </a:lnTo>
                  <a:lnTo>
                    <a:pt x="11601" y="7788"/>
                  </a:lnTo>
                  <a:lnTo>
                    <a:pt x="11439" y="7375"/>
                  </a:lnTo>
                  <a:lnTo>
                    <a:pt x="11260" y="6961"/>
                  </a:lnTo>
                  <a:lnTo>
                    <a:pt x="11062" y="6547"/>
                  </a:lnTo>
                  <a:lnTo>
                    <a:pt x="10846" y="6134"/>
                  </a:lnTo>
                  <a:lnTo>
                    <a:pt x="10612" y="5720"/>
                  </a:lnTo>
                  <a:lnTo>
                    <a:pt x="10360" y="5306"/>
                  </a:lnTo>
                  <a:lnTo>
                    <a:pt x="10109" y="4910"/>
                  </a:lnTo>
                  <a:lnTo>
                    <a:pt x="9569" y="4119"/>
                  </a:lnTo>
                  <a:lnTo>
                    <a:pt x="9011" y="3382"/>
                  </a:lnTo>
                  <a:lnTo>
                    <a:pt x="8436" y="2680"/>
                  </a:lnTo>
                  <a:lnTo>
                    <a:pt x="7896" y="2033"/>
                  </a:lnTo>
                  <a:lnTo>
                    <a:pt x="7393" y="1457"/>
                  </a:lnTo>
                  <a:lnTo>
                    <a:pt x="6925" y="954"/>
                  </a:lnTo>
                  <a:lnTo>
                    <a:pt x="6242" y="252"/>
                  </a:lnTo>
                  <a:lnTo>
                    <a:pt x="599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2E4D9881-24A1-8E7A-F9C2-CC6479E700CC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4B977FD-771A-1548-DB3C-C56092BFBF53}"/>
              </a:ext>
            </a:extLst>
          </p:cNvPr>
          <p:cNvSpPr txBox="1"/>
          <p:nvPr/>
        </p:nvSpPr>
        <p:spPr>
          <a:xfrm>
            <a:off x="2480346" y="5713523"/>
            <a:ext cx="24294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</a:t>
            </a:r>
            <a:r>
              <a:rPr lang="en-US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خود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E913375-04F2-EEF0-0DE9-EB8ACF49951B}"/>
              </a:ext>
            </a:extLst>
          </p:cNvPr>
          <p:cNvSpPr txBox="1"/>
          <p:nvPr/>
        </p:nvSpPr>
        <p:spPr>
          <a:xfrm>
            <a:off x="2188488" y="1950486"/>
            <a:ext cx="320880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4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15844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930907-67DC-642C-ACC5-AC2354F855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9C7FAA47-EEBB-06B9-D6ED-9708F514E9D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4CB0AD8-9D57-E05D-13E7-F73F92A158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2651137" y="98825"/>
            <a:ext cx="210539" cy="21053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827DB24C-A08B-DA3E-B23D-82CEED32C28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D6D4A2D-998A-B414-941E-4990976E5A58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AEF003-EAC7-49D1-716D-CCE038CC4A19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55B94B-0CAE-1788-CA7F-037C543EABD8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26158E-9CB6-A69D-F1B8-60177B79502C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623AEF-38EB-EF82-DDD6-CE9ED90C29A4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84CD22-DF28-25FE-6FDC-F73629461A46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D59528C-719D-40E6-2875-59CB2EFFCF2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149B02F-F10A-62A0-84CA-79F63EA984A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C4A41A3-36A3-C69E-70AC-37F963E0B87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05FFB8A-5A00-5E5D-CD29-34B2A3FBA72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36BB9E2-2A03-C0E4-96DC-AD7AA9BD871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3970F6F-9FC1-8ABA-60A4-B92BB151ADC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63E952B-BF36-8806-4E08-911A66CE406E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9ACA6B-9A95-1E7C-9E70-922ACE8B6E54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597E998-1A8A-7AB6-83D0-4F28F720FA24}"/>
              </a:ext>
            </a:extLst>
          </p:cNvPr>
          <p:cNvSpPr/>
          <p:nvPr/>
        </p:nvSpPr>
        <p:spPr>
          <a:xfrm>
            <a:off x="923219" y="4268798"/>
            <a:ext cx="5172781" cy="177579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3F6317E-D3AC-F36F-E11C-D314D24E7D7B}"/>
              </a:ext>
            </a:extLst>
          </p:cNvPr>
          <p:cNvSpPr txBox="1"/>
          <p:nvPr/>
        </p:nvSpPr>
        <p:spPr>
          <a:xfrm>
            <a:off x="923219" y="4315538"/>
            <a:ext cx="5172781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4FDDFAE-114A-5E3A-6453-7E53DA4872B8}"/>
              </a:ext>
            </a:extLst>
          </p:cNvPr>
          <p:cNvSpPr txBox="1"/>
          <p:nvPr/>
        </p:nvSpPr>
        <p:spPr>
          <a:xfrm>
            <a:off x="501685" y="1825948"/>
            <a:ext cx="4174251" cy="2165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97147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 animBg="1"/>
      <p:bldP spid="20" grpId="0"/>
      <p:bldP spid="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D070749-41F3-98B5-13E4-3683FEF7A6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2F4A5A-A38B-0599-3796-9AD51D41E7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2651137" y="98825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BFA2796-2ACD-9517-26A2-F296D90DD7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4E6FCE-C068-C059-D0BB-17F41AD61DB8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1D1A5B-52FA-CFA9-6534-A7B956BDB6AF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547DD1-7C13-986B-8E6C-E467B220FB79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53B5A40-85F4-A7CB-BD50-C525400E9C80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6BB7BF-CEEC-0C0E-B087-96078FC2F244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06234F-0CC5-4D89-7693-84A5D5D87A7F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271483A-DC60-B576-FC72-2C4DA2A9019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830B266-7FB7-6B42-E8B6-C4539C5D486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630C24-4486-9759-AE76-4F4CE2DF099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9C9F68D-ECBE-CB7A-7D8A-FBD330984E8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330CE2B-3A3F-0AA2-0F35-A64D3AB0E39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3642FAB-BA25-7227-7C66-9879D61EFB4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9F1D76A-8796-A855-F8A4-581AC1DE2632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F2D4D5B-22AF-986F-9044-2794D7D44F00}"/>
              </a:ext>
            </a:extLst>
          </p:cNvPr>
          <p:cNvGrpSpPr/>
          <p:nvPr/>
        </p:nvGrpSpPr>
        <p:grpSpPr>
          <a:xfrm>
            <a:off x="2166151" y="2125437"/>
            <a:ext cx="8299796" cy="2678289"/>
            <a:chOff x="2166151" y="2125437"/>
            <a:chExt cx="8299796" cy="2678289"/>
          </a:xfrm>
        </p:grpSpPr>
        <p:sp>
          <p:nvSpPr>
            <p:cNvPr id="19" name="Google Shape;458;p45">
              <a:extLst>
                <a:ext uri="{FF2B5EF4-FFF2-40B4-BE49-F238E27FC236}">
                  <a16:creationId xmlns:a16="http://schemas.microsoft.com/office/drawing/2014/main" id="{FE674485-DC6D-06FF-5136-0F7E30FEC1F7}"/>
                </a:ext>
              </a:extLst>
            </p:cNvPr>
            <p:cNvSpPr txBox="1"/>
            <p:nvPr/>
          </p:nvSpPr>
          <p:spPr>
            <a:xfrm>
              <a:off x="2166151" y="2174027"/>
              <a:ext cx="4081184" cy="383700"/>
            </a:xfrm>
            <a:prstGeom prst="rect">
              <a:avLst/>
            </a:prstGeom>
            <a:noFill/>
            <a:ln w="19050" cap="flat" cmpd="sng">
              <a:solidFill>
                <a:srgbClr val="4ABDC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b="1" dirty="0">
                  <a:latin typeface="Shabnam" panose="020B0603030804020204" pitchFamily="34" charset="-78"/>
                  <a:cs typeface="Shabnam" panose="020B0603030804020204" pitchFamily="34" charset="-78"/>
                  <a:sym typeface="Saira Semi Condensed"/>
                </a:rPr>
                <a:t>تیتر عنوان خود را در این قسمت بنویسید</a:t>
              </a:r>
              <a:endParaRPr b="1" dirty="0">
                <a:latin typeface="Shabnam" panose="020B0603030804020204" pitchFamily="34" charset="-78"/>
                <a:cs typeface="Shabnam" panose="020B0603030804020204" pitchFamily="34" charset="-78"/>
                <a:sym typeface="Saira Semi Condensed"/>
              </a:endParaRPr>
            </a:p>
          </p:txBody>
        </p:sp>
        <p:cxnSp>
          <p:nvCxnSpPr>
            <p:cNvPr id="23" name="Google Shape;462;p45">
              <a:extLst>
                <a:ext uri="{FF2B5EF4-FFF2-40B4-BE49-F238E27FC236}">
                  <a16:creationId xmlns:a16="http://schemas.microsoft.com/office/drawing/2014/main" id="{EE4CCF03-179B-7A25-452B-3E499EF75C19}"/>
                </a:ext>
              </a:extLst>
            </p:cNvPr>
            <p:cNvCxnSpPr>
              <a:cxnSpLocks/>
              <a:stCxn id="19" idx="2"/>
            </p:cNvCxnSpPr>
            <p:nvPr/>
          </p:nvCxnSpPr>
          <p:spPr>
            <a:xfrm rot="5400000">
              <a:off x="2752884" y="2738916"/>
              <a:ext cx="1635048" cy="1272670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rgbClr val="4ABDC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" name="Google Shape;463;p45">
              <a:extLst>
                <a:ext uri="{FF2B5EF4-FFF2-40B4-BE49-F238E27FC236}">
                  <a16:creationId xmlns:a16="http://schemas.microsoft.com/office/drawing/2014/main" id="{3A9808A4-6B7B-52CF-3AA4-FAD6CC37CF66}"/>
                </a:ext>
              </a:extLst>
            </p:cNvPr>
            <p:cNvCxnSpPr>
              <a:cxnSpLocks/>
              <a:stCxn id="19" idx="2"/>
            </p:cNvCxnSpPr>
            <p:nvPr/>
          </p:nvCxnSpPr>
          <p:spPr>
            <a:xfrm rot="5400000" flipH="1" flipV="1">
              <a:off x="7120200" y="-788021"/>
              <a:ext cx="432290" cy="6259205"/>
            </a:xfrm>
            <a:prstGeom prst="bentConnector5">
              <a:avLst>
                <a:gd name="adj1" fmla="val -52881"/>
                <a:gd name="adj2" fmla="val 58046"/>
                <a:gd name="adj3" fmla="val -50011"/>
              </a:avLst>
            </a:prstGeom>
            <a:noFill/>
            <a:ln w="19050" cap="flat" cmpd="sng">
              <a:solidFill>
                <a:srgbClr val="4ABDC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8" name="Google Shape;477;p45">
              <a:extLst>
                <a:ext uri="{FF2B5EF4-FFF2-40B4-BE49-F238E27FC236}">
                  <a16:creationId xmlns:a16="http://schemas.microsoft.com/office/drawing/2014/main" id="{1269D3F4-7233-99FE-E2F3-7E76A2BEAAB9}"/>
                </a:ext>
              </a:extLst>
            </p:cNvPr>
            <p:cNvCxnSpPr>
              <a:cxnSpLocks/>
              <a:endCxn id="35" idx="0"/>
            </p:cNvCxnSpPr>
            <p:nvPr/>
          </p:nvCxnSpPr>
          <p:spPr>
            <a:xfrm rot="10800000" flipV="1">
              <a:off x="2293987" y="4171697"/>
              <a:ext cx="640086" cy="632029"/>
            </a:xfrm>
            <a:prstGeom prst="bentConnector2">
              <a:avLst/>
            </a:prstGeom>
            <a:noFill/>
            <a:ln w="19050" cap="flat" cmpd="sng">
              <a:solidFill>
                <a:srgbClr val="4ABDC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9" name="Google Shape;478;p45">
              <a:extLst>
                <a:ext uri="{FF2B5EF4-FFF2-40B4-BE49-F238E27FC236}">
                  <a16:creationId xmlns:a16="http://schemas.microsoft.com/office/drawing/2014/main" id="{DE348F9D-8098-0A84-E6F7-3049137F3C45}"/>
                </a:ext>
              </a:extLst>
            </p:cNvPr>
            <p:cNvCxnSpPr>
              <a:cxnSpLocks/>
              <a:endCxn id="37" idx="0"/>
            </p:cNvCxnSpPr>
            <p:nvPr/>
          </p:nvCxnSpPr>
          <p:spPr>
            <a:xfrm>
              <a:off x="2947573" y="4171697"/>
              <a:ext cx="817890" cy="623451"/>
            </a:xfrm>
            <a:prstGeom prst="bentConnector2">
              <a:avLst/>
            </a:prstGeom>
            <a:noFill/>
            <a:ln w="19050" cap="flat" cmpd="sng">
              <a:solidFill>
                <a:srgbClr val="4ABDCF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88B8F50-015C-66CF-C5AC-05088094E902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8DE8C27-26DC-1210-247C-B8B07F2A8B8E}"/>
              </a:ext>
            </a:extLst>
          </p:cNvPr>
          <p:cNvSpPr txBox="1"/>
          <p:nvPr/>
        </p:nvSpPr>
        <p:spPr>
          <a:xfrm>
            <a:off x="9129499" y="4345789"/>
            <a:ext cx="255814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A41A07C-C1D1-AD5F-35C2-F91A5EDD3FD7}"/>
              </a:ext>
            </a:extLst>
          </p:cNvPr>
          <p:cNvGrpSpPr/>
          <p:nvPr/>
        </p:nvGrpSpPr>
        <p:grpSpPr>
          <a:xfrm>
            <a:off x="1598173" y="4795148"/>
            <a:ext cx="2797394" cy="1277354"/>
            <a:chOff x="1598173" y="4795148"/>
            <a:chExt cx="2797394" cy="1277354"/>
          </a:xfrm>
        </p:grpSpPr>
        <p:pic>
          <p:nvPicPr>
            <p:cNvPr id="35" name="Google Shape;474;p45">
              <a:extLst>
                <a:ext uri="{FF2B5EF4-FFF2-40B4-BE49-F238E27FC236}">
                  <a16:creationId xmlns:a16="http://schemas.microsoft.com/office/drawing/2014/main" id="{BA500DF4-B3D7-34BB-E6F6-066DBBCE48BB}"/>
                </a:ext>
              </a:extLst>
            </p:cNvPr>
            <p:cNvPicPr preferRelativeResize="0"/>
            <p:nvPr/>
          </p:nvPicPr>
          <p:blipFill rotWithShape="1">
            <a:blip r:embed="rId12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36837" y="4803727"/>
              <a:ext cx="714300" cy="714300"/>
            </a:xfrm>
            <a:prstGeom prst="ellipse">
              <a:avLst/>
            </a:prstGeom>
            <a:noFill/>
            <a:ln w="38100" cap="flat" cmpd="sng">
              <a:solidFill>
                <a:srgbClr val="4ABDCF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37" name="Google Shape;476;p45">
              <a:extLst>
                <a:ext uri="{FF2B5EF4-FFF2-40B4-BE49-F238E27FC236}">
                  <a16:creationId xmlns:a16="http://schemas.microsoft.com/office/drawing/2014/main" id="{821B0176-C403-527B-D4D2-7E33342405D2}"/>
                </a:ext>
              </a:extLst>
            </p:cNvPr>
            <p:cNvPicPr preferRelativeResize="0"/>
            <p:nvPr/>
          </p:nvPicPr>
          <p:blipFill rotWithShape="1">
            <a:blip r:embed="rId13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08313" y="4795148"/>
              <a:ext cx="714300" cy="714300"/>
            </a:xfrm>
            <a:prstGeom prst="ellipse">
              <a:avLst/>
            </a:prstGeom>
            <a:noFill/>
            <a:ln w="38100" cap="flat" cmpd="sng">
              <a:solidFill>
                <a:srgbClr val="4ABDCF"/>
              </a:solidFill>
              <a:prstDash val="solid"/>
              <a:round/>
              <a:headEnd type="none" w="sm" len="sm"/>
              <a:tailEnd type="none" w="sm" len="sm"/>
            </a:ln>
          </p:spPr>
        </p:pic>
        <p:sp>
          <p:nvSpPr>
            <p:cNvPr id="45" name="Google Shape;926;p27">
              <a:extLst>
                <a:ext uri="{FF2B5EF4-FFF2-40B4-BE49-F238E27FC236}">
                  <a16:creationId xmlns:a16="http://schemas.microsoft.com/office/drawing/2014/main" id="{AFA92DE0-CCE0-FAB9-4054-DF28D6F1DB8D}"/>
                </a:ext>
              </a:extLst>
            </p:cNvPr>
            <p:cNvSpPr txBox="1"/>
            <p:nvPr/>
          </p:nvSpPr>
          <p:spPr>
            <a:xfrm>
              <a:off x="3059667" y="5701102"/>
              <a:ext cx="1335900" cy="371400"/>
            </a:xfrm>
            <a:prstGeom prst="rect">
              <a:avLst/>
            </a:prstGeom>
            <a:solidFill>
              <a:srgbClr val="649DB1">
                <a:alpha val="125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600" b="1" dirty="0">
                  <a:latin typeface="Shabnam" panose="020B0603030804020204" pitchFamily="34" charset="-78"/>
                  <a:cs typeface="Shabnam" panose="020B0603030804020204" pitchFamily="34" charset="-78"/>
                  <a:sym typeface="Roboto"/>
                </a:rPr>
                <a:t>نام قسمت</a:t>
              </a:r>
              <a:endParaRPr sz="1600" b="1" dirty="0">
                <a:latin typeface="Shabnam" panose="020B0603030804020204" pitchFamily="34" charset="-78"/>
                <a:cs typeface="Shabnam" panose="020B0603030804020204" pitchFamily="34" charset="-78"/>
                <a:sym typeface="Roboto"/>
              </a:endParaRPr>
            </a:p>
          </p:txBody>
        </p:sp>
        <p:sp>
          <p:nvSpPr>
            <p:cNvPr id="46" name="Google Shape;926;p27">
              <a:extLst>
                <a:ext uri="{FF2B5EF4-FFF2-40B4-BE49-F238E27FC236}">
                  <a16:creationId xmlns:a16="http://schemas.microsoft.com/office/drawing/2014/main" id="{DEA4F74F-541C-C6DD-DD6C-084EF46EDB7A}"/>
                </a:ext>
              </a:extLst>
            </p:cNvPr>
            <p:cNvSpPr txBox="1"/>
            <p:nvPr/>
          </p:nvSpPr>
          <p:spPr>
            <a:xfrm>
              <a:off x="1598173" y="5701102"/>
              <a:ext cx="1335900" cy="371400"/>
            </a:xfrm>
            <a:prstGeom prst="rect">
              <a:avLst/>
            </a:prstGeom>
            <a:solidFill>
              <a:srgbClr val="649DB1">
                <a:alpha val="1254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600" b="1" dirty="0">
                  <a:latin typeface="Shabnam" panose="020B0603030804020204" pitchFamily="34" charset="-78"/>
                  <a:cs typeface="Shabnam" panose="020B0603030804020204" pitchFamily="34" charset="-78"/>
                  <a:sym typeface="Roboto"/>
                </a:rPr>
                <a:t>نام قسمت</a:t>
              </a:r>
              <a:endParaRPr sz="1600" b="1" dirty="0">
                <a:latin typeface="Shabnam" panose="020B0603030804020204" pitchFamily="34" charset="-78"/>
                <a:cs typeface="Shabnam" panose="020B0603030804020204" pitchFamily="34" charset="-78"/>
                <a:sym typeface="Roboto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3DB1C9B-0265-3854-0AA3-5ABA77FDA8A3}"/>
              </a:ext>
            </a:extLst>
          </p:cNvPr>
          <p:cNvGrpSpPr/>
          <p:nvPr/>
        </p:nvGrpSpPr>
        <p:grpSpPr>
          <a:xfrm>
            <a:off x="6116563" y="3037357"/>
            <a:ext cx="2714747" cy="2754600"/>
            <a:chOff x="6116563" y="3037357"/>
            <a:chExt cx="2714747" cy="2754600"/>
          </a:xfrm>
        </p:grpSpPr>
        <p:grpSp>
          <p:nvGrpSpPr>
            <p:cNvPr id="31" name="Google Shape;470;p45">
              <a:extLst>
                <a:ext uri="{FF2B5EF4-FFF2-40B4-BE49-F238E27FC236}">
                  <a16:creationId xmlns:a16="http://schemas.microsoft.com/office/drawing/2014/main" id="{17D84678-4CB0-46FD-CC9B-9699AD57857D}"/>
                </a:ext>
              </a:extLst>
            </p:cNvPr>
            <p:cNvGrpSpPr/>
            <p:nvPr/>
          </p:nvGrpSpPr>
          <p:grpSpPr>
            <a:xfrm>
              <a:off x="8674710" y="3101494"/>
              <a:ext cx="156600" cy="2626326"/>
              <a:chOff x="5797375" y="1379625"/>
              <a:chExt cx="156600" cy="3268200"/>
            </a:xfrm>
          </p:grpSpPr>
          <p:cxnSp>
            <p:nvCxnSpPr>
              <p:cNvPr id="32" name="Google Shape;471;p45">
                <a:extLst>
                  <a:ext uri="{FF2B5EF4-FFF2-40B4-BE49-F238E27FC236}">
                    <a16:creationId xmlns:a16="http://schemas.microsoft.com/office/drawing/2014/main" id="{0A3B924C-3B35-B617-EC5B-E6D6905CD412}"/>
                  </a:ext>
                </a:extLst>
              </p:cNvPr>
              <p:cNvCxnSpPr/>
              <p:nvPr/>
            </p:nvCxnSpPr>
            <p:spPr>
              <a:xfrm>
                <a:off x="5940475" y="1379625"/>
                <a:ext cx="13500" cy="32682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4ABDC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" name="Google Shape;472;p45">
                <a:extLst>
                  <a:ext uri="{FF2B5EF4-FFF2-40B4-BE49-F238E27FC236}">
                    <a16:creationId xmlns:a16="http://schemas.microsoft.com/office/drawing/2014/main" id="{A9B283F6-A3A6-5A26-F24B-027D72DF0690}"/>
                  </a:ext>
                </a:extLst>
              </p:cNvPr>
              <p:cNvCxnSpPr/>
              <p:nvPr/>
            </p:nvCxnSpPr>
            <p:spPr>
              <a:xfrm>
                <a:off x="5797375" y="1379625"/>
                <a:ext cx="1473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4ABDC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" name="Google Shape;473;p45">
                <a:extLst>
                  <a:ext uri="{FF2B5EF4-FFF2-40B4-BE49-F238E27FC236}">
                    <a16:creationId xmlns:a16="http://schemas.microsoft.com/office/drawing/2014/main" id="{FAA7D3FE-DE54-5E50-9776-F5D737D32345}"/>
                  </a:ext>
                </a:extLst>
              </p:cNvPr>
              <p:cNvCxnSpPr/>
              <p:nvPr/>
            </p:nvCxnSpPr>
            <p:spPr>
              <a:xfrm>
                <a:off x="5804072" y="4647825"/>
                <a:ext cx="1473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4ABDC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9" name="Google Shape;470;p45">
              <a:extLst>
                <a:ext uri="{FF2B5EF4-FFF2-40B4-BE49-F238E27FC236}">
                  <a16:creationId xmlns:a16="http://schemas.microsoft.com/office/drawing/2014/main" id="{B7A6889B-FD2A-CE69-A999-D9716CA68617}"/>
                </a:ext>
              </a:extLst>
            </p:cNvPr>
            <p:cNvGrpSpPr/>
            <p:nvPr/>
          </p:nvGrpSpPr>
          <p:grpSpPr>
            <a:xfrm flipH="1">
              <a:off x="6116563" y="3101494"/>
              <a:ext cx="156600" cy="2626326"/>
              <a:chOff x="5797375" y="1379625"/>
              <a:chExt cx="156600" cy="3268200"/>
            </a:xfrm>
          </p:grpSpPr>
          <p:cxnSp>
            <p:nvCxnSpPr>
              <p:cNvPr id="50" name="Google Shape;471;p45">
                <a:extLst>
                  <a:ext uri="{FF2B5EF4-FFF2-40B4-BE49-F238E27FC236}">
                    <a16:creationId xmlns:a16="http://schemas.microsoft.com/office/drawing/2014/main" id="{245B790F-ACF8-F91A-8462-8270A97C629D}"/>
                  </a:ext>
                </a:extLst>
              </p:cNvPr>
              <p:cNvCxnSpPr/>
              <p:nvPr/>
            </p:nvCxnSpPr>
            <p:spPr>
              <a:xfrm>
                <a:off x="5940475" y="1379625"/>
                <a:ext cx="13500" cy="32682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4ABDC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1" name="Google Shape;472;p45">
                <a:extLst>
                  <a:ext uri="{FF2B5EF4-FFF2-40B4-BE49-F238E27FC236}">
                    <a16:creationId xmlns:a16="http://schemas.microsoft.com/office/drawing/2014/main" id="{44BA2647-6AD0-AD37-8730-2371B13AAD6A}"/>
                  </a:ext>
                </a:extLst>
              </p:cNvPr>
              <p:cNvCxnSpPr/>
              <p:nvPr/>
            </p:nvCxnSpPr>
            <p:spPr>
              <a:xfrm>
                <a:off x="5797375" y="1379625"/>
                <a:ext cx="1473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4ABDC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2" name="Google Shape;473;p45">
                <a:extLst>
                  <a:ext uri="{FF2B5EF4-FFF2-40B4-BE49-F238E27FC236}">
                    <a16:creationId xmlns:a16="http://schemas.microsoft.com/office/drawing/2014/main" id="{25A5472A-3FC7-C52A-BF79-C3BC746CC9B2}"/>
                  </a:ext>
                </a:extLst>
              </p:cNvPr>
              <p:cNvCxnSpPr/>
              <p:nvPr/>
            </p:nvCxnSpPr>
            <p:spPr>
              <a:xfrm>
                <a:off x="5804072" y="4647825"/>
                <a:ext cx="1473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4ABDCF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445C77E5-A12E-688F-9326-58F756EF749A}"/>
                </a:ext>
              </a:extLst>
            </p:cNvPr>
            <p:cNvSpPr txBox="1"/>
            <p:nvPr/>
          </p:nvSpPr>
          <p:spPr>
            <a:xfrm>
              <a:off x="6151684" y="3037357"/>
              <a:ext cx="2558147" cy="2754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200" dirty="0">
                  <a:latin typeface="Vazir" panose="020B0603030804020204" pitchFamily="34" charset="-78"/>
                  <a:cs typeface="Vazir" panose="020B0603030804020204" pitchFamily="34" charset="-78"/>
                </a:rPr>
                <a:t> </a:t>
              </a:r>
              <a:r>
                <a:rPr lang="fa-IR" sz="1200" dirty="0">
                  <a:latin typeface="Vazir" panose="020B0603030804020204" pitchFamily="34" charset="-78"/>
                  <a:cs typeface="Vazir" panose="020B0603030804020204" pitchFamily="34" charset="-78"/>
                </a:rPr>
                <a:t> که شما به راحتی میتوانید بعد از خرید فایل آن را به راحتی تغییر داده و متن دلخواه خود را در این قسمت جایگزین کنید.</a:t>
              </a:r>
              <a:endParaRPr lang="en-US" sz="12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3EC5D1F6-4B28-E8B0-6ECF-02087787FAEC}"/>
              </a:ext>
            </a:extLst>
          </p:cNvPr>
          <p:cNvSpPr txBox="1"/>
          <p:nvPr/>
        </p:nvSpPr>
        <p:spPr>
          <a:xfrm>
            <a:off x="297028" y="2721711"/>
            <a:ext cx="255814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0" name="Google Shape;475;p45">
            <a:extLst>
              <a:ext uri="{FF2B5EF4-FFF2-40B4-BE49-F238E27FC236}">
                <a16:creationId xmlns:a16="http://schemas.microsoft.com/office/drawing/2014/main" id="{3E29AC2B-5D77-0F48-AF72-DF5848D3270B}"/>
              </a:ext>
            </a:extLst>
          </p:cNvPr>
          <p:cNvPicPr preferRelativeResize="0"/>
          <p:nvPr/>
        </p:nvPicPr>
        <p:blipFill rotWithShape="1">
          <a:blip r:embed="rId1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87" r="9987"/>
          <a:stretch/>
        </p:blipFill>
        <p:spPr>
          <a:xfrm>
            <a:off x="9432526" y="2125437"/>
            <a:ext cx="2066844" cy="2067338"/>
          </a:xfrm>
          <a:prstGeom prst="ellipse">
            <a:avLst/>
          </a:prstGeom>
          <a:noFill/>
          <a:ln w="76200" cap="flat" cmpd="sng">
            <a:solidFill>
              <a:srgbClr val="4ABDCF"/>
            </a:solidFill>
            <a:prstDash val="solid"/>
            <a:round/>
            <a:headEnd type="none" w="sm" len="sm"/>
            <a:tailEnd type="none" w="sm" len="sm"/>
          </a:ln>
        </p:spPr>
      </p:pic>
    </p:spTree>
    <p:extLst>
      <p:ext uri="{BB962C8B-B14F-4D97-AF65-F5344CB8AC3E}">
        <p14:creationId xmlns:p14="http://schemas.microsoft.com/office/powerpoint/2010/main" val="2650478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3" grpId="0"/>
      <p:bldP spid="5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33B25DC-B180-B1EC-3419-E0C91B54D8C7}"/>
              </a:ext>
            </a:extLst>
          </p:cNvPr>
          <p:cNvSpPr txBox="1"/>
          <p:nvPr/>
        </p:nvSpPr>
        <p:spPr>
          <a:xfrm>
            <a:off x="287384" y="2767280"/>
            <a:ext cx="116651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0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8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35098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B16FEC3-4AA2-DC72-58BD-3D8E37D75C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69C0CA-F1DA-E14E-D09C-F874DEBBCA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829060" y="95463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7149172-D3AA-E587-57BB-00E5C16638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8B3F05C-150C-78B6-AB4D-B111B96DBF7D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9CFEF5-563E-5599-B5A0-95AD66E4B6DB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9E805C-A723-45C1-BFAC-B2C067509E34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6A906D-9851-A869-D8EE-E23176CE1905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704DBC-B865-FC2F-AAF4-43EAAF6197A2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781D14-359A-C0A4-311C-F291711064A2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6480DDF-9E36-086B-A345-995FD437E4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113393F-C11F-42A0-2CFF-29E7C553F38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C4F6484-1AF3-039D-117F-C8EABC500A6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2A0A4A6-AC37-BE0F-0F0A-27385F9B201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EC13521-E820-D4C7-7C4E-B5FE6307DB0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ABA90FE-91E3-D934-D0B5-230359D0C0F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015182ED-EC4F-38E1-D3D1-A388DBDAC5BC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E08380D-76FE-621D-DD72-CEA76B438D7F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4DB636D-9125-8C29-A915-57C030D53EE8}"/>
              </a:ext>
            </a:extLst>
          </p:cNvPr>
          <p:cNvSpPr txBox="1"/>
          <p:nvPr/>
        </p:nvSpPr>
        <p:spPr>
          <a:xfrm>
            <a:off x="685835" y="2228057"/>
            <a:ext cx="10743464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650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C538D4EC-83A5-C3A7-1822-942D7C332A00}"/>
              </a:ext>
            </a:extLst>
          </p:cNvPr>
          <p:cNvSpPr/>
          <p:nvPr/>
        </p:nvSpPr>
        <p:spPr>
          <a:xfrm>
            <a:off x="4049282" y="4580455"/>
            <a:ext cx="2887011" cy="1622844"/>
          </a:xfrm>
          <a:prstGeom prst="roundRect">
            <a:avLst>
              <a:gd name="adj" fmla="val 6273"/>
            </a:avLst>
          </a:prstGeom>
          <a:solidFill>
            <a:srgbClr val="90C682"/>
          </a:solidFill>
          <a:ln>
            <a:solidFill>
              <a:srgbClr val="4ABD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2CB54E-EF9F-7506-1EE3-F2DFE11188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A95E5683-96E1-DADB-2961-0A067013460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8186CDB-C141-4AAA-8B5B-46C098A147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829060" y="95463"/>
            <a:ext cx="210539" cy="21053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720DEA3-6471-A1E3-6C9B-34B840C632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924940E-5D6D-394D-C18D-82D653CEDEA4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19B11E-4CC4-8FB9-FDC9-909E4AD0D2A7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5A0D8B-AC0E-5776-F556-9288D40D83A4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0A7941-379D-3551-BB5B-DAD4570B9919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F60411-A62D-417C-3FB8-F518445B1F5A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948E30-A157-7994-BEB0-E9D245DBE197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5B6B99A-3CA2-E116-3053-78A99C9A7CC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5F1896B-DA61-0263-3685-B86E2683E62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FA0D502-84E4-FF77-4DC2-726DB505504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F1B6F0A-8E08-6C9B-4355-FE2F2DB8019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39B06EC-F7EC-B05E-B139-3B6EE29A3BA1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C9F42F3-B2DC-AC22-E6AA-612ED60136A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DBAE6E1-8BD8-03DA-3BB8-267A04342402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21365E-F864-A340-CFC1-BA114A10C4FA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34BAB6BB-38F2-C277-218B-75AD2168306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D53573-CD65-5D08-7DCF-76FF18BCAD93}"/>
              </a:ext>
            </a:extLst>
          </p:cNvPr>
          <p:cNvSpPr txBox="1"/>
          <p:nvPr/>
        </p:nvSpPr>
        <p:spPr>
          <a:xfrm>
            <a:off x="7341833" y="1955441"/>
            <a:ext cx="4512211" cy="4320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0E6F86-D412-8FCA-9D5A-CD4BE4637FC3}"/>
              </a:ext>
            </a:extLst>
          </p:cNvPr>
          <p:cNvSpPr txBox="1"/>
          <p:nvPr/>
        </p:nvSpPr>
        <p:spPr>
          <a:xfrm>
            <a:off x="4049282" y="4578826"/>
            <a:ext cx="2887011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باشد.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3571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0" grpId="0"/>
      <p:bldP spid="4" grpId="0"/>
      <p:bldP spid="2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B16FEC3-4AA2-DC72-58BD-3D8E37D75C7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69C0CA-F1DA-E14E-D09C-F874DEBBCA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829060" y="95463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77149172-D3AA-E587-57BB-00E5C16638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8B3F05C-150C-78B6-AB4D-B111B96DBF7D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9CFEF5-563E-5599-B5A0-95AD66E4B6DB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9E805C-A723-45C1-BFAC-B2C067509E34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6A906D-9851-A869-D8EE-E23176CE1905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704DBC-B865-FC2F-AAF4-43EAAF6197A2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781D14-359A-C0A4-311C-F291711064A2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6480DDF-9E36-086B-A345-995FD437E4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113393F-C11F-42A0-2CFF-29E7C553F38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C4F6484-1AF3-039D-117F-C8EABC500A6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2A0A4A6-AC37-BE0F-0F0A-27385F9B201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EC13521-E820-D4C7-7C4E-B5FE6307DB0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ABA90FE-91E3-D934-D0B5-230359D0C0F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015182ED-EC4F-38E1-D3D1-A388DBDAC5BC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E0D9D6-B402-4B6C-C660-F27681E7AFA2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0" name="Google Shape;642;p51">
            <a:extLst>
              <a:ext uri="{FF2B5EF4-FFF2-40B4-BE49-F238E27FC236}">
                <a16:creationId xmlns:a16="http://schemas.microsoft.com/office/drawing/2014/main" id="{9745B6C7-1217-D717-CAE8-34CFCB35D2C5}"/>
              </a:ext>
            </a:extLst>
          </p:cNvPr>
          <p:cNvGrpSpPr/>
          <p:nvPr/>
        </p:nvGrpSpPr>
        <p:grpSpPr>
          <a:xfrm>
            <a:off x="181318" y="2390191"/>
            <a:ext cx="7146557" cy="3806679"/>
            <a:chOff x="233350" y="949250"/>
            <a:chExt cx="7137300" cy="3802300"/>
          </a:xfrm>
          <a:solidFill>
            <a:srgbClr val="E8EBEF"/>
          </a:solidFill>
        </p:grpSpPr>
        <p:sp>
          <p:nvSpPr>
            <p:cNvPr id="21" name="Google Shape;643;p51">
              <a:extLst>
                <a:ext uri="{FF2B5EF4-FFF2-40B4-BE49-F238E27FC236}">
                  <a16:creationId xmlns:a16="http://schemas.microsoft.com/office/drawing/2014/main" id="{1C699FFE-3A58-0F09-1E82-7ADB35E66B1E}"/>
                </a:ext>
              </a:extLst>
            </p:cNvPr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644;p51">
              <a:extLst>
                <a:ext uri="{FF2B5EF4-FFF2-40B4-BE49-F238E27FC236}">
                  <a16:creationId xmlns:a16="http://schemas.microsoft.com/office/drawing/2014/main" id="{8D6692C0-BED8-76C5-9ED0-84097C4B2D64}"/>
                </a:ext>
              </a:extLst>
            </p:cNvPr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645;p51">
              <a:extLst>
                <a:ext uri="{FF2B5EF4-FFF2-40B4-BE49-F238E27FC236}">
                  <a16:creationId xmlns:a16="http://schemas.microsoft.com/office/drawing/2014/main" id="{7C5F8880-FC55-F642-9793-4A25129126DF}"/>
                </a:ext>
              </a:extLst>
            </p:cNvPr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646;p51">
              <a:extLst>
                <a:ext uri="{FF2B5EF4-FFF2-40B4-BE49-F238E27FC236}">
                  <a16:creationId xmlns:a16="http://schemas.microsoft.com/office/drawing/2014/main" id="{89989CF3-BA48-FF4B-967E-7CA26D3F0B33}"/>
                </a:ext>
              </a:extLst>
            </p:cNvPr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647;p51">
              <a:extLst>
                <a:ext uri="{FF2B5EF4-FFF2-40B4-BE49-F238E27FC236}">
                  <a16:creationId xmlns:a16="http://schemas.microsoft.com/office/drawing/2014/main" id="{22CFDF30-2B03-8907-F206-29B9AD54C7A7}"/>
                </a:ext>
              </a:extLst>
            </p:cNvPr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648;p51">
              <a:extLst>
                <a:ext uri="{FF2B5EF4-FFF2-40B4-BE49-F238E27FC236}">
                  <a16:creationId xmlns:a16="http://schemas.microsoft.com/office/drawing/2014/main" id="{7C94701B-82D3-C93B-B1CA-83EA7F39B61B}"/>
                </a:ext>
              </a:extLst>
            </p:cNvPr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649;p51">
              <a:extLst>
                <a:ext uri="{FF2B5EF4-FFF2-40B4-BE49-F238E27FC236}">
                  <a16:creationId xmlns:a16="http://schemas.microsoft.com/office/drawing/2014/main" id="{A30AAC59-9227-E11E-1F08-A1AFC0CE4815}"/>
                </a:ext>
              </a:extLst>
            </p:cNvPr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650;p51">
              <a:extLst>
                <a:ext uri="{FF2B5EF4-FFF2-40B4-BE49-F238E27FC236}">
                  <a16:creationId xmlns:a16="http://schemas.microsoft.com/office/drawing/2014/main" id="{B7DEE0CA-2270-8907-5916-3B386C2C2DD1}"/>
                </a:ext>
              </a:extLst>
            </p:cNvPr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651;p51">
              <a:extLst>
                <a:ext uri="{FF2B5EF4-FFF2-40B4-BE49-F238E27FC236}">
                  <a16:creationId xmlns:a16="http://schemas.microsoft.com/office/drawing/2014/main" id="{D78C5306-F65C-7764-E834-F7CA7CD50873}"/>
                </a:ext>
              </a:extLst>
            </p:cNvPr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52;p51">
              <a:extLst>
                <a:ext uri="{FF2B5EF4-FFF2-40B4-BE49-F238E27FC236}">
                  <a16:creationId xmlns:a16="http://schemas.microsoft.com/office/drawing/2014/main" id="{5A4AF825-75A6-02BE-2644-91DE742BCC4B}"/>
                </a:ext>
              </a:extLst>
            </p:cNvPr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53;p51">
              <a:extLst>
                <a:ext uri="{FF2B5EF4-FFF2-40B4-BE49-F238E27FC236}">
                  <a16:creationId xmlns:a16="http://schemas.microsoft.com/office/drawing/2014/main" id="{0AB9F6DD-48B4-79D9-CB89-090BFB890104}"/>
                </a:ext>
              </a:extLst>
            </p:cNvPr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54;p51">
              <a:extLst>
                <a:ext uri="{FF2B5EF4-FFF2-40B4-BE49-F238E27FC236}">
                  <a16:creationId xmlns:a16="http://schemas.microsoft.com/office/drawing/2014/main" id="{04C89BC8-6231-5051-C1D6-3EA744A35FA7}"/>
                </a:ext>
              </a:extLst>
            </p:cNvPr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655;p51">
              <a:extLst>
                <a:ext uri="{FF2B5EF4-FFF2-40B4-BE49-F238E27FC236}">
                  <a16:creationId xmlns:a16="http://schemas.microsoft.com/office/drawing/2014/main" id="{8773A88D-E70E-573B-2290-24AA6E8715B7}"/>
                </a:ext>
              </a:extLst>
            </p:cNvPr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656;p51">
              <a:extLst>
                <a:ext uri="{FF2B5EF4-FFF2-40B4-BE49-F238E27FC236}">
                  <a16:creationId xmlns:a16="http://schemas.microsoft.com/office/drawing/2014/main" id="{5EB44A42-CA82-371A-3E44-FADA62DF0363}"/>
                </a:ext>
              </a:extLst>
            </p:cNvPr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657;p51">
              <a:extLst>
                <a:ext uri="{FF2B5EF4-FFF2-40B4-BE49-F238E27FC236}">
                  <a16:creationId xmlns:a16="http://schemas.microsoft.com/office/drawing/2014/main" id="{7E22C46F-477D-CF5C-DE97-AB35A05273B5}"/>
                </a:ext>
              </a:extLst>
            </p:cNvPr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658;p51">
              <a:extLst>
                <a:ext uri="{FF2B5EF4-FFF2-40B4-BE49-F238E27FC236}">
                  <a16:creationId xmlns:a16="http://schemas.microsoft.com/office/drawing/2014/main" id="{EA79BE4D-5741-A594-BFED-77F3CB85EABF}"/>
                </a:ext>
              </a:extLst>
            </p:cNvPr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659;p51">
              <a:extLst>
                <a:ext uri="{FF2B5EF4-FFF2-40B4-BE49-F238E27FC236}">
                  <a16:creationId xmlns:a16="http://schemas.microsoft.com/office/drawing/2014/main" id="{874AC66C-7C8E-FF07-FE91-48CE4E03B7FF}"/>
                </a:ext>
              </a:extLst>
            </p:cNvPr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60;p51">
              <a:extLst>
                <a:ext uri="{FF2B5EF4-FFF2-40B4-BE49-F238E27FC236}">
                  <a16:creationId xmlns:a16="http://schemas.microsoft.com/office/drawing/2014/main" id="{37CD10D6-6A82-383F-D265-914DD33D1A14}"/>
                </a:ext>
              </a:extLst>
            </p:cNvPr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661;p51">
              <a:extLst>
                <a:ext uri="{FF2B5EF4-FFF2-40B4-BE49-F238E27FC236}">
                  <a16:creationId xmlns:a16="http://schemas.microsoft.com/office/drawing/2014/main" id="{83B900D5-7B91-4900-B7C9-03A3738B4AF9}"/>
                </a:ext>
              </a:extLst>
            </p:cNvPr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662;p51">
              <a:extLst>
                <a:ext uri="{FF2B5EF4-FFF2-40B4-BE49-F238E27FC236}">
                  <a16:creationId xmlns:a16="http://schemas.microsoft.com/office/drawing/2014/main" id="{C4AEE63B-BC3F-7002-8A69-E35894D28148}"/>
                </a:ext>
              </a:extLst>
            </p:cNvPr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663;p51">
              <a:extLst>
                <a:ext uri="{FF2B5EF4-FFF2-40B4-BE49-F238E27FC236}">
                  <a16:creationId xmlns:a16="http://schemas.microsoft.com/office/drawing/2014/main" id="{487B1DBD-DFD4-99CC-1E8E-C68E63B8E5E1}"/>
                </a:ext>
              </a:extLst>
            </p:cNvPr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664;p51">
              <a:extLst>
                <a:ext uri="{FF2B5EF4-FFF2-40B4-BE49-F238E27FC236}">
                  <a16:creationId xmlns:a16="http://schemas.microsoft.com/office/drawing/2014/main" id="{FC6B2D2D-F95A-C094-6512-EA7AB42F7AA6}"/>
                </a:ext>
              </a:extLst>
            </p:cNvPr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665;p51">
              <a:extLst>
                <a:ext uri="{FF2B5EF4-FFF2-40B4-BE49-F238E27FC236}">
                  <a16:creationId xmlns:a16="http://schemas.microsoft.com/office/drawing/2014/main" id="{50CAEB1A-42C7-DCC6-894F-2DE70931563D}"/>
                </a:ext>
              </a:extLst>
            </p:cNvPr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666;p51">
              <a:extLst>
                <a:ext uri="{FF2B5EF4-FFF2-40B4-BE49-F238E27FC236}">
                  <a16:creationId xmlns:a16="http://schemas.microsoft.com/office/drawing/2014/main" id="{9FD4B895-859C-36AF-5B34-257E5E84E8B4}"/>
                </a:ext>
              </a:extLst>
            </p:cNvPr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667;p51">
              <a:extLst>
                <a:ext uri="{FF2B5EF4-FFF2-40B4-BE49-F238E27FC236}">
                  <a16:creationId xmlns:a16="http://schemas.microsoft.com/office/drawing/2014/main" id="{DC5E4979-38DB-3F4C-9837-D6649F4A8638}"/>
                </a:ext>
              </a:extLst>
            </p:cNvPr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668;p51">
              <a:extLst>
                <a:ext uri="{FF2B5EF4-FFF2-40B4-BE49-F238E27FC236}">
                  <a16:creationId xmlns:a16="http://schemas.microsoft.com/office/drawing/2014/main" id="{17DBA561-6847-0514-F651-AE3F173B5D33}"/>
                </a:ext>
              </a:extLst>
            </p:cNvPr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669;p51">
              <a:extLst>
                <a:ext uri="{FF2B5EF4-FFF2-40B4-BE49-F238E27FC236}">
                  <a16:creationId xmlns:a16="http://schemas.microsoft.com/office/drawing/2014/main" id="{B191E673-BD89-36FA-B647-AE3333853841}"/>
                </a:ext>
              </a:extLst>
            </p:cNvPr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670;p51">
              <a:extLst>
                <a:ext uri="{FF2B5EF4-FFF2-40B4-BE49-F238E27FC236}">
                  <a16:creationId xmlns:a16="http://schemas.microsoft.com/office/drawing/2014/main" id="{441DF6D4-0ED3-D8E7-FE55-8BE3C5C4771A}"/>
                </a:ext>
              </a:extLst>
            </p:cNvPr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671;p51">
              <a:extLst>
                <a:ext uri="{FF2B5EF4-FFF2-40B4-BE49-F238E27FC236}">
                  <a16:creationId xmlns:a16="http://schemas.microsoft.com/office/drawing/2014/main" id="{A0A76F19-4ADD-D4C0-39A5-6E05BDF02D6F}"/>
                </a:ext>
              </a:extLst>
            </p:cNvPr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672;p51">
              <a:extLst>
                <a:ext uri="{FF2B5EF4-FFF2-40B4-BE49-F238E27FC236}">
                  <a16:creationId xmlns:a16="http://schemas.microsoft.com/office/drawing/2014/main" id="{0248AF26-61AE-C37F-B79C-67A04D9CD38E}"/>
                </a:ext>
              </a:extLst>
            </p:cNvPr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673;p51">
              <a:extLst>
                <a:ext uri="{FF2B5EF4-FFF2-40B4-BE49-F238E27FC236}">
                  <a16:creationId xmlns:a16="http://schemas.microsoft.com/office/drawing/2014/main" id="{4422DEFA-A0EC-5D03-99E5-6787869BE71B}"/>
                </a:ext>
              </a:extLst>
            </p:cNvPr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674;p51">
              <a:extLst>
                <a:ext uri="{FF2B5EF4-FFF2-40B4-BE49-F238E27FC236}">
                  <a16:creationId xmlns:a16="http://schemas.microsoft.com/office/drawing/2014/main" id="{5751174D-73C6-0DC1-9EF6-E43E3DE00383}"/>
                </a:ext>
              </a:extLst>
            </p:cNvPr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675;p51">
              <a:extLst>
                <a:ext uri="{FF2B5EF4-FFF2-40B4-BE49-F238E27FC236}">
                  <a16:creationId xmlns:a16="http://schemas.microsoft.com/office/drawing/2014/main" id="{B3387854-07B4-CCE9-494B-3D21261E1CD6}"/>
                </a:ext>
              </a:extLst>
            </p:cNvPr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676;p51">
              <a:extLst>
                <a:ext uri="{FF2B5EF4-FFF2-40B4-BE49-F238E27FC236}">
                  <a16:creationId xmlns:a16="http://schemas.microsoft.com/office/drawing/2014/main" id="{2D2254DD-3722-8FE4-7B6A-CD085019E2F9}"/>
                </a:ext>
              </a:extLst>
            </p:cNvPr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677;p51">
              <a:extLst>
                <a:ext uri="{FF2B5EF4-FFF2-40B4-BE49-F238E27FC236}">
                  <a16:creationId xmlns:a16="http://schemas.microsoft.com/office/drawing/2014/main" id="{4D73C11F-1E4D-CD4F-674F-08D892790549}"/>
                </a:ext>
              </a:extLst>
            </p:cNvPr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678;p51">
              <a:extLst>
                <a:ext uri="{FF2B5EF4-FFF2-40B4-BE49-F238E27FC236}">
                  <a16:creationId xmlns:a16="http://schemas.microsoft.com/office/drawing/2014/main" id="{B86EA600-AB4C-F48B-4469-0433783887BD}"/>
                </a:ext>
              </a:extLst>
            </p:cNvPr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679;p51">
              <a:extLst>
                <a:ext uri="{FF2B5EF4-FFF2-40B4-BE49-F238E27FC236}">
                  <a16:creationId xmlns:a16="http://schemas.microsoft.com/office/drawing/2014/main" id="{6BBAC5A0-8D22-F5B3-2710-B40516701359}"/>
                </a:ext>
              </a:extLst>
            </p:cNvPr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680;p51">
              <a:extLst>
                <a:ext uri="{FF2B5EF4-FFF2-40B4-BE49-F238E27FC236}">
                  <a16:creationId xmlns:a16="http://schemas.microsoft.com/office/drawing/2014/main" id="{C2F9A08C-00A6-B7DD-D175-CC67444069AD}"/>
                </a:ext>
              </a:extLst>
            </p:cNvPr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681;p51">
              <a:extLst>
                <a:ext uri="{FF2B5EF4-FFF2-40B4-BE49-F238E27FC236}">
                  <a16:creationId xmlns:a16="http://schemas.microsoft.com/office/drawing/2014/main" id="{011B8950-3B97-B18E-E61A-01656ADC0FE7}"/>
                </a:ext>
              </a:extLst>
            </p:cNvPr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82;p51">
              <a:extLst>
                <a:ext uri="{FF2B5EF4-FFF2-40B4-BE49-F238E27FC236}">
                  <a16:creationId xmlns:a16="http://schemas.microsoft.com/office/drawing/2014/main" id="{92387FC7-023F-D151-B050-7FDF71E99167}"/>
                </a:ext>
              </a:extLst>
            </p:cNvPr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83;p51">
              <a:extLst>
                <a:ext uri="{FF2B5EF4-FFF2-40B4-BE49-F238E27FC236}">
                  <a16:creationId xmlns:a16="http://schemas.microsoft.com/office/drawing/2014/main" id="{C55C31C7-5C1A-4AE8-48DF-5DA89D446F7B}"/>
                </a:ext>
              </a:extLst>
            </p:cNvPr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84;p51">
              <a:extLst>
                <a:ext uri="{FF2B5EF4-FFF2-40B4-BE49-F238E27FC236}">
                  <a16:creationId xmlns:a16="http://schemas.microsoft.com/office/drawing/2014/main" id="{C37A9EAB-27F1-5077-34DE-11503B7ABA0E}"/>
                </a:ext>
              </a:extLst>
            </p:cNvPr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85;p51">
              <a:extLst>
                <a:ext uri="{FF2B5EF4-FFF2-40B4-BE49-F238E27FC236}">
                  <a16:creationId xmlns:a16="http://schemas.microsoft.com/office/drawing/2014/main" id="{A447826E-FAB0-868D-AFAA-9F004BE7A004}"/>
                </a:ext>
              </a:extLst>
            </p:cNvPr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86;p51">
              <a:extLst>
                <a:ext uri="{FF2B5EF4-FFF2-40B4-BE49-F238E27FC236}">
                  <a16:creationId xmlns:a16="http://schemas.microsoft.com/office/drawing/2014/main" id="{0D8F826D-F5B1-72E9-28AF-FCCD3BB0D703}"/>
                </a:ext>
              </a:extLst>
            </p:cNvPr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87;p51">
              <a:extLst>
                <a:ext uri="{FF2B5EF4-FFF2-40B4-BE49-F238E27FC236}">
                  <a16:creationId xmlns:a16="http://schemas.microsoft.com/office/drawing/2014/main" id="{EE5CD3D7-8181-B790-81D5-9BFD1235A0DB}"/>
                </a:ext>
              </a:extLst>
            </p:cNvPr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88;p51">
              <a:extLst>
                <a:ext uri="{FF2B5EF4-FFF2-40B4-BE49-F238E27FC236}">
                  <a16:creationId xmlns:a16="http://schemas.microsoft.com/office/drawing/2014/main" id="{B3F91133-9668-9AEC-8D30-EE51BE94209A}"/>
                </a:ext>
              </a:extLst>
            </p:cNvPr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89;p51">
              <a:extLst>
                <a:ext uri="{FF2B5EF4-FFF2-40B4-BE49-F238E27FC236}">
                  <a16:creationId xmlns:a16="http://schemas.microsoft.com/office/drawing/2014/main" id="{054507C7-253B-2A26-94F1-387110DDD9DF}"/>
                </a:ext>
              </a:extLst>
            </p:cNvPr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90;p51">
              <a:extLst>
                <a:ext uri="{FF2B5EF4-FFF2-40B4-BE49-F238E27FC236}">
                  <a16:creationId xmlns:a16="http://schemas.microsoft.com/office/drawing/2014/main" id="{FDD05542-118A-66E1-F3C8-7B52B5F2C7B8}"/>
                </a:ext>
              </a:extLst>
            </p:cNvPr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1;p51">
              <a:extLst>
                <a:ext uri="{FF2B5EF4-FFF2-40B4-BE49-F238E27FC236}">
                  <a16:creationId xmlns:a16="http://schemas.microsoft.com/office/drawing/2014/main" id="{C3770F7D-7525-E0C9-DF52-92912C58B8F0}"/>
                </a:ext>
              </a:extLst>
            </p:cNvPr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692;p51">
              <a:extLst>
                <a:ext uri="{FF2B5EF4-FFF2-40B4-BE49-F238E27FC236}">
                  <a16:creationId xmlns:a16="http://schemas.microsoft.com/office/drawing/2014/main" id="{3817C266-0BA0-2DD4-45DE-E08778925035}"/>
                </a:ext>
              </a:extLst>
            </p:cNvPr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693;p51">
              <a:extLst>
                <a:ext uri="{FF2B5EF4-FFF2-40B4-BE49-F238E27FC236}">
                  <a16:creationId xmlns:a16="http://schemas.microsoft.com/office/drawing/2014/main" id="{5DEDFE47-1B2C-6BA3-2256-117458418DC2}"/>
                </a:ext>
              </a:extLst>
            </p:cNvPr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grp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2" name="Google Shape;694;p51">
            <a:extLst>
              <a:ext uri="{FF2B5EF4-FFF2-40B4-BE49-F238E27FC236}">
                <a16:creationId xmlns:a16="http://schemas.microsoft.com/office/drawing/2014/main" id="{A70E171E-0CCC-FA73-8543-ADD355B91928}"/>
              </a:ext>
            </a:extLst>
          </p:cNvPr>
          <p:cNvPicPr preferRelativeResize="0"/>
          <p:nvPr/>
        </p:nvPicPr>
        <p:blipFill rotWithShape="1">
          <a:blip r:embed="rId12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7852" y="2073357"/>
            <a:ext cx="719487" cy="719051"/>
          </a:xfrm>
          <a:prstGeom prst="ellipse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3" name="Google Shape;695;p51">
            <a:extLst>
              <a:ext uri="{FF2B5EF4-FFF2-40B4-BE49-F238E27FC236}">
                <a16:creationId xmlns:a16="http://schemas.microsoft.com/office/drawing/2014/main" id="{676AC950-A526-D8F2-6ADE-61C294CBBF6C}"/>
              </a:ext>
            </a:extLst>
          </p:cNvPr>
          <p:cNvPicPr preferRelativeResize="0"/>
          <p:nvPr/>
        </p:nvPicPr>
        <p:blipFill rotWithShape="1">
          <a:blip r:embed="rId1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7852" y="3693978"/>
            <a:ext cx="719487" cy="719051"/>
          </a:xfrm>
          <a:prstGeom prst="ellipse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4" name="Google Shape;696;p51">
            <a:extLst>
              <a:ext uri="{FF2B5EF4-FFF2-40B4-BE49-F238E27FC236}">
                <a16:creationId xmlns:a16="http://schemas.microsoft.com/office/drawing/2014/main" id="{24F0DECA-F918-28A3-A923-FD7A013D6CB3}"/>
              </a:ext>
            </a:extLst>
          </p:cNvPr>
          <p:cNvPicPr preferRelativeResize="0"/>
          <p:nvPr/>
        </p:nvPicPr>
        <p:blipFill rotWithShape="1">
          <a:blip r:embed="rId1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7852" y="5314597"/>
            <a:ext cx="719487" cy="719051"/>
          </a:xfrm>
          <a:prstGeom prst="ellipse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5" name="Google Shape;697;p51">
            <a:extLst>
              <a:ext uri="{FF2B5EF4-FFF2-40B4-BE49-F238E27FC236}">
                <a16:creationId xmlns:a16="http://schemas.microsoft.com/office/drawing/2014/main" id="{78AED2E8-5043-E3CB-BBFB-C9A65EB86E0A}"/>
              </a:ext>
            </a:extLst>
          </p:cNvPr>
          <p:cNvPicPr preferRelativeResize="0"/>
          <p:nvPr/>
        </p:nvPicPr>
        <p:blipFill rotWithShape="1">
          <a:blip r:embed="rId15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65969" y="3236467"/>
            <a:ext cx="326406" cy="326406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6" name="Google Shape;698;p51">
            <a:extLst>
              <a:ext uri="{FF2B5EF4-FFF2-40B4-BE49-F238E27FC236}">
                <a16:creationId xmlns:a16="http://schemas.microsoft.com/office/drawing/2014/main" id="{2CFF8BCF-35F9-5417-AC79-BB463B731465}"/>
              </a:ext>
            </a:extLst>
          </p:cNvPr>
          <p:cNvPicPr preferRelativeResize="0"/>
          <p:nvPr/>
        </p:nvPicPr>
        <p:blipFill rotWithShape="1">
          <a:blip r:embed="rId16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39565" y="2713763"/>
            <a:ext cx="326406" cy="326406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7" name="Google Shape;699;p51">
            <a:extLst>
              <a:ext uri="{FF2B5EF4-FFF2-40B4-BE49-F238E27FC236}">
                <a16:creationId xmlns:a16="http://schemas.microsoft.com/office/drawing/2014/main" id="{824EEB32-A175-1DF0-327D-CFED87FD5E17}"/>
              </a:ext>
            </a:extLst>
          </p:cNvPr>
          <p:cNvPicPr preferRelativeResize="0"/>
          <p:nvPr/>
        </p:nvPicPr>
        <p:blipFill rotWithShape="1">
          <a:blip r:embed="rId17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822059" y="5314581"/>
            <a:ext cx="326406" cy="326406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8" name="Google Shape;700;p51">
            <a:extLst>
              <a:ext uri="{FF2B5EF4-FFF2-40B4-BE49-F238E27FC236}">
                <a16:creationId xmlns:a16="http://schemas.microsoft.com/office/drawing/2014/main" id="{0DC3B084-A50A-EA76-3B9E-B8827495F2FC}"/>
              </a:ext>
            </a:extLst>
          </p:cNvPr>
          <p:cNvPicPr preferRelativeResize="0"/>
          <p:nvPr/>
        </p:nvPicPr>
        <p:blipFill rotWithShape="1">
          <a:blip r:embed="rId15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078052" y="4802219"/>
            <a:ext cx="326406" cy="326406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9" name="Google Shape;701;p51">
            <a:extLst>
              <a:ext uri="{FF2B5EF4-FFF2-40B4-BE49-F238E27FC236}">
                <a16:creationId xmlns:a16="http://schemas.microsoft.com/office/drawing/2014/main" id="{3D01EBE0-77A4-4C0A-3626-2117708F90A2}"/>
              </a:ext>
            </a:extLst>
          </p:cNvPr>
          <p:cNvPicPr preferRelativeResize="0"/>
          <p:nvPr/>
        </p:nvPicPr>
        <p:blipFill rotWithShape="1">
          <a:blip r:embed="rId15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525103" y="3350970"/>
            <a:ext cx="326406" cy="326406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0" name="Google Shape;702;p51">
            <a:extLst>
              <a:ext uri="{FF2B5EF4-FFF2-40B4-BE49-F238E27FC236}">
                <a16:creationId xmlns:a16="http://schemas.microsoft.com/office/drawing/2014/main" id="{A906C649-DA91-C4EF-35B9-556EB220DEF5}"/>
              </a:ext>
            </a:extLst>
          </p:cNvPr>
          <p:cNvPicPr preferRelativeResize="0"/>
          <p:nvPr/>
        </p:nvPicPr>
        <p:blipFill rotWithShape="1">
          <a:blip r:embed="rId16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328258" y="3172430"/>
            <a:ext cx="326406" cy="326406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1" name="Google Shape;703;p51">
            <a:extLst>
              <a:ext uri="{FF2B5EF4-FFF2-40B4-BE49-F238E27FC236}">
                <a16:creationId xmlns:a16="http://schemas.microsoft.com/office/drawing/2014/main" id="{68797EFF-4342-2C12-B03B-48CA2855927E}"/>
              </a:ext>
            </a:extLst>
          </p:cNvPr>
          <p:cNvPicPr preferRelativeResize="0"/>
          <p:nvPr/>
        </p:nvPicPr>
        <p:blipFill rotWithShape="1">
          <a:blip r:embed="rId16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060528" y="4475801"/>
            <a:ext cx="326406" cy="326406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2" name="Google Shape;704;p51">
            <a:extLst>
              <a:ext uri="{FF2B5EF4-FFF2-40B4-BE49-F238E27FC236}">
                <a16:creationId xmlns:a16="http://schemas.microsoft.com/office/drawing/2014/main" id="{3B4A2535-6C78-D1E2-5632-DC4FB77D114A}"/>
              </a:ext>
            </a:extLst>
          </p:cNvPr>
          <p:cNvPicPr preferRelativeResize="0"/>
          <p:nvPr/>
        </p:nvPicPr>
        <p:blipFill rotWithShape="1">
          <a:blip r:embed="rId16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376418" y="5208071"/>
            <a:ext cx="326406" cy="326406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3" name="Google Shape;705;p51">
            <a:extLst>
              <a:ext uri="{FF2B5EF4-FFF2-40B4-BE49-F238E27FC236}">
                <a16:creationId xmlns:a16="http://schemas.microsoft.com/office/drawing/2014/main" id="{674F256D-0157-D2C0-F339-25499EE9EB83}"/>
              </a:ext>
            </a:extLst>
          </p:cNvPr>
          <p:cNvPicPr preferRelativeResize="0"/>
          <p:nvPr/>
        </p:nvPicPr>
        <p:blipFill rotWithShape="1">
          <a:blip r:embed="rId17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208832" y="4130326"/>
            <a:ext cx="326406" cy="326406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4" name="Google Shape;706;p51">
            <a:extLst>
              <a:ext uri="{FF2B5EF4-FFF2-40B4-BE49-F238E27FC236}">
                <a16:creationId xmlns:a16="http://schemas.microsoft.com/office/drawing/2014/main" id="{0A581CF7-59A5-9A5B-2ADA-6D324C387847}"/>
              </a:ext>
            </a:extLst>
          </p:cNvPr>
          <p:cNvPicPr preferRelativeResize="0"/>
          <p:nvPr/>
        </p:nvPicPr>
        <p:blipFill rotWithShape="1">
          <a:blip r:embed="rId17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155609" y="3844557"/>
            <a:ext cx="326406" cy="326406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5" name="Google Shape;707;p51">
            <a:extLst>
              <a:ext uri="{FF2B5EF4-FFF2-40B4-BE49-F238E27FC236}">
                <a16:creationId xmlns:a16="http://schemas.microsoft.com/office/drawing/2014/main" id="{E12C17A3-2001-88D3-33B6-1940738340E0}"/>
              </a:ext>
            </a:extLst>
          </p:cNvPr>
          <p:cNvPicPr preferRelativeResize="0"/>
          <p:nvPr/>
        </p:nvPicPr>
        <p:blipFill rotWithShape="1">
          <a:blip r:embed="rId17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917829" y="3677360"/>
            <a:ext cx="326406" cy="326406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6" name="Google Shape;708;p51">
            <a:extLst>
              <a:ext uri="{FF2B5EF4-FFF2-40B4-BE49-F238E27FC236}">
                <a16:creationId xmlns:a16="http://schemas.microsoft.com/office/drawing/2014/main" id="{0349BCCD-5DD7-D6CC-B240-56B726F59BD8}"/>
              </a:ext>
            </a:extLst>
          </p:cNvPr>
          <p:cNvPicPr preferRelativeResize="0"/>
          <p:nvPr/>
        </p:nvPicPr>
        <p:blipFill rotWithShape="1">
          <a:blip r:embed="rId17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054775" y="2713759"/>
            <a:ext cx="326406" cy="326406"/>
          </a:xfrm>
          <a:prstGeom prst="ellipse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55" name="TextBox 154">
            <a:extLst>
              <a:ext uri="{FF2B5EF4-FFF2-40B4-BE49-F238E27FC236}">
                <a16:creationId xmlns:a16="http://schemas.microsoft.com/office/drawing/2014/main" id="{33875D4A-1260-CEE5-94A0-A4F9852A175D}"/>
              </a:ext>
            </a:extLst>
          </p:cNvPr>
          <p:cNvSpPr txBox="1"/>
          <p:nvPr/>
        </p:nvSpPr>
        <p:spPr>
          <a:xfrm>
            <a:off x="8885642" y="1759451"/>
            <a:ext cx="302636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E2EAF663-4B93-9BAC-F04A-27FFC26A3C0F}"/>
              </a:ext>
            </a:extLst>
          </p:cNvPr>
          <p:cNvSpPr txBox="1"/>
          <p:nvPr/>
        </p:nvSpPr>
        <p:spPr>
          <a:xfrm>
            <a:off x="8885642" y="3353559"/>
            <a:ext cx="302636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ADD1D6BC-4775-5211-49E2-8DB19C85F606}"/>
              </a:ext>
            </a:extLst>
          </p:cNvPr>
          <p:cNvSpPr txBox="1"/>
          <p:nvPr/>
        </p:nvSpPr>
        <p:spPr>
          <a:xfrm>
            <a:off x="8885642" y="4947666"/>
            <a:ext cx="302636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812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0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0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55" grpId="0"/>
      <p:bldP spid="158" grpId="0"/>
      <p:bldP spid="15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494B89-5FC1-C06D-69C3-B3685DB5DD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3" name="Google Shape;278;p20">
            <a:extLst>
              <a:ext uri="{FF2B5EF4-FFF2-40B4-BE49-F238E27FC236}">
                <a16:creationId xmlns:a16="http://schemas.microsoft.com/office/drawing/2014/main" id="{7D2824CD-4B79-618D-D45A-07A4AC5F1AF0}"/>
              </a:ext>
            </a:extLst>
          </p:cNvPr>
          <p:cNvSpPr/>
          <p:nvPr/>
        </p:nvSpPr>
        <p:spPr>
          <a:xfrm>
            <a:off x="1271276" y="2613162"/>
            <a:ext cx="1031976" cy="1031976"/>
          </a:xfrm>
          <a:prstGeom prst="ellipse">
            <a:avLst/>
          </a:prstGeom>
          <a:solidFill>
            <a:schemeClr val="lt1"/>
          </a:solidFill>
          <a:ln w="19050" cap="flat" cmpd="sng">
            <a:solidFill>
              <a:srgbClr val="4ABDC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rgbClr val="90C682"/>
                </a:solidFill>
                <a:latin typeface="Shabnam" panose="020B0603030804020204" pitchFamily="34" charset="-78"/>
                <a:ea typeface="Montserrat SemiBold"/>
                <a:cs typeface="Shabnam" panose="020B0603030804020204" pitchFamily="34" charset="-78"/>
                <a:sym typeface="Montserrat SemiBold"/>
              </a:rPr>
              <a:t>01</a:t>
            </a:r>
            <a:endParaRPr sz="2400" b="1">
              <a:solidFill>
                <a:srgbClr val="90C682"/>
              </a:solidFill>
              <a:latin typeface="Shabnam" panose="020B0603030804020204" pitchFamily="34" charset="-78"/>
              <a:ea typeface="Montserrat SemiBold"/>
              <a:cs typeface="Shabnam" panose="020B0603030804020204" pitchFamily="34" charset="-78"/>
              <a:sym typeface="Montserrat SemiBold"/>
            </a:endParaRPr>
          </a:p>
        </p:txBody>
      </p:sp>
      <p:sp>
        <p:nvSpPr>
          <p:cNvPr id="4" name="Google Shape;287;p20">
            <a:extLst>
              <a:ext uri="{FF2B5EF4-FFF2-40B4-BE49-F238E27FC236}">
                <a16:creationId xmlns:a16="http://schemas.microsoft.com/office/drawing/2014/main" id="{22382400-A365-DC19-3395-68D55B358025}"/>
              </a:ext>
            </a:extLst>
          </p:cNvPr>
          <p:cNvSpPr/>
          <p:nvPr/>
        </p:nvSpPr>
        <p:spPr>
          <a:xfrm>
            <a:off x="9987123" y="2613162"/>
            <a:ext cx="1031976" cy="1031976"/>
          </a:xfrm>
          <a:prstGeom prst="ellipse">
            <a:avLst/>
          </a:prstGeom>
          <a:solidFill>
            <a:schemeClr val="lt1"/>
          </a:solidFill>
          <a:ln w="19050" cap="flat" cmpd="sng">
            <a:solidFill>
              <a:srgbClr val="4ABDC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solidFill>
                  <a:srgbClr val="90C682"/>
                </a:solidFill>
                <a:latin typeface="Shabnam" panose="020B0603030804020204" pitchFamily="34" charset="-78"/>
                <a:ea typeface="Montserrat SemiBold"/>
                <a:cs typeface="Shabnam" panose="020B0603030804020204" pitchFamily="34" charset="-78"/>
                <a:sym typeface="Montserrat SemiBold"/>
              </a:rPr>
              <a:t>02</a:t>
            </a:r>
            <a:endParaRPr sz="2400" b="1" dirty="0">
              <a:solidFill>
                <a:srgbClr val="90C682"/>
              </a:solidFill>
              <a:latin typeface="Shabnam" panose="020B0603030804020204" pitchFamily="34" charset="-78"/>
              <a:ea typeface="Montserrat SemiBold"/>
              <a:cs typeface="Shabnam" panose="020B0603030804020204" pitchFamily="34" charset="-78"/>
              <a:sym typeface="Montserrat SemiBold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BD13F310-B6BD-5C70-0244-4FB2B143C942}"/>
              </a:ext>
            </a:extLst>
          </p:cNvPr>
          <p:cNvGrpSpPr/>
          <p:nvPr/>
        </p:nvGrpSpPr>
        <p:grpSpPr>
          <a:xfrm>
            <a:off x="2303235" y="3129150"/>
            <a:ext cx="7683921" cy="782"/>
            <a:chOff x="2303235" y="3129150"/>
            <a:chExt cx="7683921" cy="782"/>
          </a:xfrm>
        </p:grpSpPr>
        <p:cxnSp>
          <p:nvCxnSpPr>
            <p:cNvPr id="5" name="Google Shape;289;p20">
              <a:extLst>
                <a:ext uri="{FF2B5EF4-FFF2-40B4-BE49-F238E27FC236}">
                  <a16:creationId xmlns:a16="http://schemas.microsoft.com/office/drawing/2014/main" id="{74BC3937-8441-D13B-75A2-8F381EC6C37F}"/>
                </a:ext>
              </a:extLst>
            </p:cNvPr>
            <p:cNvCxnSpPr>
              <a:cxnSpLocks/>
              <a:endCxn id="3" idx="6"/>
            </p:cNvCxnSpPr>
            <p:nvPr/>
          </p:nvCxnSpPr>
          <p:spPr>
            <a:xfrm flipH="1">
              <a:off x="2303235" y="3129150"/>
              <a:ext cx="2529905" cy="782"/>
            </a:xfrm>
            <a:prstGeom prst="bentConnector3">
              <a:avLst>
                <a:gd name="adj1" fmla="val 50000"/>
              </a:avLst>
            </a:prstGeom>
            <a:noFill/>
            <a:ln w="19050" cap="flat" cmpd="sng">
              <a:solidFill>
                <a:srgbClr val="4ABDCF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6" name="Google Shape;290;p20">
              <a:extLst>
                <a:ext uri="{FF2B5EF4-FFF2-40B4-BE49-F238E27FC236}">
                  <a16:creationId xmlns:a16="http://schemas.microsoft.com/office/drawing/2014/main" id="{895C913C-4EE9-EADA-0A24-38F1558BD78E}"/>
                </a:ext>
              </a:extLst>
            </p:cNvPr>
            <p:cNvCxnSpPr>
              <a:cxnSpLocks/>
              <a:endCxn id="4" idx="2"/>
            </p:cNvCxnSpPr>
            <p:nvPr/>
          </p:nvCxnSpPr>
          <p:spPr>
            <a:xfrm>
              <a:off x="7457251" y="3129150"/>
              <a:ext cx="2529905" cy="782"/>
            </a:xfrm>
            <a:prstGeom prst="bentConnector3">
              <a:avLst>
                <a:gd name="adj1" fmla="val 49999"/>
              </a:avLst>
            </a:prstGeom>
            <a:noFill/>
            <a:ln w="19050" cap="flat" cmpd="sng">
              <a:solidFill>
                <a:srgbClr val="4ABDCF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</p:grpSp>
      <p:cxnSp>
        <p:nvCxnSpPr>
          <p:cNvPr id="7" name="Google Shape;291;p20">
            <a:extLst>
              <a:ext uri="{FF2B5EF4-FFF2-40B4-BE49-F238E27FC236}">
                <a16:creationId xmlns:a16="http://schemas.microsoft.com/office/drawing/2014/main" id="{9186E70A-5084-E291-E37A-AAC72A9E0A69}"/>
              </a:ext>
            </a:extLst>
          </p:cNvPr>
          <p:cNvCxnSpPr>
            <a:cxnSpLocks/>
            <a:stCxn id="3" idx="4"/>
          </p:cNvCxnSpPr>
          <p:nvPr/>
        </p:nvCxnSpPr>
        <p:spPr>
          <a:xfrm rot="16200000" flipH="1">
            <a:off x="1907270" y="3525132"/>
            <a:ext cx="564850" cy="804863"/>
          </a:xfrm>
          <a:prstGeom prst="bentConnector3">
            <a:avLst>
              <a:gd name="adj1" fmla="val 49996"/>
            </a:avLst>
          </a:prstGeom>
          <a:noFill/>
          <a:ln w="19050" cap="flat" cmpd="sng">
            <a:solidFill>
              <a:srgbClr val="4ABDC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8" name="Google Shape;292;p20">
            <a:extLst>
              <a:ext uri="{FF2B5EF4-FFF2-40B4-BE49-F238E27FC236}">
                <a16:creationId xmlns:a16="http://schemas.microsoft.com/office/drawing/2014/main" id="{8089AD32-CFB8-14B1-CBCB-AA44935A096E}"/>
              </a:ext>
            </a:extLst>
          </p:cNvPr>
          <p:cNvCxnSpPr>
            <a:cxnSpLocks/>
            <a:stCxn id="4" idx="4"/>
          </p:cNvCxnSpPr>
          <p:nvPr/>
        </p:nvCxnSpPr>
        <p:spPr>
          <a:xfrm rot="5400000">
            <a:off x="9818254" y="3525132"/>
            <a:ext cx="564850" cy="804863"/>
          </a:xfrm>
          <a:prstGeom prst="bentConnector3">
            <a:avLst>
              <a:gd name="adj1" fmla="val 49996"/>
            </a:avLst>
          </a:prstGeom>
          <a:noFill/>
          <a:ln w="19050" cap="flat" cmpd="sng">
            <a:solidFill>
              <a:srgbClr val="4ABDC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" name="Google Shape;293;p20">
            <a:extLst>
              <a:ext uri="{FF2B5EF4-FFF2-40B4-BE49-F238E27FC236}">
                <a16:creationId xmlns:a16="http://schemas.microsoft.com/office/drawing/2014/main" id="{77D9A8E8-537D-CE79-06C5-70A8DBCE0366}"/>
              </a:ext>
            </a:extLst>
          </p:cNvPr>
          <p:cNvCxnSpPr>
            <a:cxnSpLocks/>
          </p:cNvCxnSpPr>
          <p:nvPr/>
        </p:nvCxnSpPr>
        <p:spPr>
          <a:xfrm>
            <a:off x="3904198" y="4466566"/>
            <a:ext cx="1341178" cy="506606"/>
          </a:xfrm>
          <a:prstGeom prst="bentConnector2">
            <a:avLst/>
          </a:prstGeom>
          <a:noFill/>
          <a:ln w="19050" cap="flat" cmpd="sng">
            <a:solidFill>
              <a:srgbClr val="4ABDC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" name="Google Shape;294;p20">
            <a:extLst>
              <a:ext uri="{FF2B5EF4-FFF2-40B4-BE49-F238E27FC236}">
                <a16:creationId xmlns:a16="http://schemas.microsoft.com/office/drawing/2014/main" id="{96423C64-B18A-8574-9758-0CF1572A17FD}"/>
              </a:ext>
            </a:extLst>
          </p:cNvPr>
          <p:cNvCxnSpPr>
            <a:cxnSpLocks/>
          </p:cNvCxnSpPr>
          <p:nvPr/>
        </p:nvCxnSpPr>
        <p:spPr>
          <a:xfrm rot="16200000">
            <a:off x="7462329" y="4049133"/>
            <a:ext cx="506606" cy="1341178"/>
          </a:xfrm>
          <a:prstGeom prst="bentConnector2">
            <a:avLst/>
          </a:prstGeom>
          <a:noFill/>
          <a:ln w="19050" cap="flat" cmpd="sng">
            <a:solidFill>
              <a:srgbClr val="4ABDCF"/>
            </a:solidFill>
            <a:prstDash val="solid"/>
            <a:round/>
            <a:headEnd type="triangle" w="med" len="med"/>
            <a:tailEnd type="none" w="med" len="med"/>
          </a:ln>
        </p:spPr>
      </p:cxnSp>
      <p:grpSp>
        <p:nvGrpSpPr>
          <p:cNvPr id="11" name="Google Shape;295;p20">
            <a:extLst>
              <a:ext uri="{FF2B5EF4-FFF2-40B4-BE49-F238E27FC236}">
                <a16:creationId xmlns:a16="http://schemas.microsoft.com/office/drawing/2014/main" id="{19ABC734-D2C1-72CF-3055-70EF1C196241}"/>
              </a:ext>
            </a:extLst>
          </p:cNvPr>
          <p:cNvGrpSpPr/>
          <p:nvPr/>
        </p:nvGrpSpPr>
        <p:grpSpPr>
          <a:xfrm>
            <a:off x="6798635" y="5242586"/>
            <a:ext cx="492809" cy="492836"/>
            <a:chOff x="4730638" y="2556150"/>
            <a:chExt cx="446425" cy="446450"/>
          </a:xfrm>
          <a:solidFill>
            <a:srgbClr val="373E46"/>
          </a:solidFill>
        </p:grpSpPr>
        <p:sp>
          <p:nvSpPr>
            <p:cNvPr id="12" name="Google Shape;296;p20">
              <a:extLst>
                <a:ext uri="{FF2B5EF4-FFF2-40B4-BE49-F238E27FC236}">
                  <a16:creationId xmlns:a16="http://schemas.microsoft.com/office/drawing/2014/main" id="{13A7F7A9-2251-3605-AE35-8D6FFB2FBBC1}"/>
                </a:ext>
              </a:extLst>
            </p:cNvPr>
            <p:cNvSpPr/>
            <p:nvPr/>
          </p:nvSpPr>
          <p:spPr>
            <a:xfrm>
              <a:off x="4974888" y="2685425"/>
              <a:ext cx="73225" cy="73200"/>
            </a:xfrm>
            <a:custGeom>
              <a:avLst/>
              <a:gdLst/>
              <a:ahLst/>
              <a:cxnLst/>
              <a:rect l="l" t="t" r="r" b="b"/>
              <a:pathLst>
                <a:path w="2929" h="2928" extrusionOk="0">
                  <a:moveTo>
                    <a:pt x="1464" y="698"/>
                  </a:moveTo>
                  <a:cubicBezTo>
                    <a:pt x="1887" y="698"/>
                    <a:pt x="2232" y="1041"/>
                    <a:pt x="2232" y="1464"/>
                  </a:cubicBezTo>
                  <a:cubicBezTo>
                    <a:pt x="2232" y="1887"/>
                    <a:pt x="1887" y="2231"/>
                    <a:pt x="1464" y="2231"/>
                  </a:cubicBezTo>
                  <a:cubicBezTo>
                    <a:pt x="1041" y="2231"/>
                    <a:pt x="697" y="1887"/>
                    <a:pt x="697" y="1464"/>
                  </a:cubicBezTo>
                  <a:cubicBezTo>
                    <a:pt x="697" y="1041"/>
                    <a:pt x="1041" y="698"/>
                    <a:pt x="1464" y="698"/>
                  </a:cubicBezTo>
                  <a:close/>
                  <a:moveTo>
                    <a:pt x="1464" y="0"/>
                  </a:moveTo>
                  <a:cubicBezTo>
                    <a:pt x="658" y="0"/>
                    <a:pt x="0" y="657"/>
                    <a:pt x="0" y="1464"/>
                  </a:cubicBezTo>
                  <a:cubicBezTo>
                    <a:pt x="0" y="2272"/>
                    <a:pt x="658" y="2928"/>
                    <a:pt x="1464" y="2928"/>
                  </a:cubicBezTo>
                  <a:cubicBezTo>
                    <a:pt x="2271" y="2928"/>
                    <a:pt x="2928" y="2272"/>
                    <a:pt x="2928" y="1464"/>
                  </a:cubicBezTo>
                  <a:cubicBezTo>
                    <a:pt x="2928" y="657"/>
                    <a:pt x="2271" y="0"/>
                    <a:pt x="14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97;p20">
              <a:extLst>
                <a:ext uri="{FF2B5EF4-FFF2-40B4-BE49-F238E27FC236}">
                  <a16:creationId xmlns:a16="http://schemas.microsoft.com/office/drawing/2014/main" id="{E53231EA-1755-99A8-02AD-AB66A72348D0}"/>
                </a:ext>
              </a:extLst>
            </p:cNvPr>
            <p:cNvSpPr/>
            <p:nvPr/>
          </p:nvSpPr>
          <p:spPr>
            <a:xfrm>
              <a:off x="4875088" y="2830125"/>
              <a:ext cx="52325" cy="52325"/>
            </a:xfrm>
            <a:custGeom>
              <a:avLst/>
              <a:gdLst/>
              <a:ahLst/>
              <a:cxnLst/>
              <a:rect l="l" t="t" r="r" b="b"/>
              <a:pathLst>
                <a:path w="2093" h="2093" extrusionOk="0">
                  <a:moveTo>
                    <a:pt x="1047" y="698"/>
                  </a:moveTo>
                  <a:cubicBezTo>
                    <a:pt x="1239" y="698"/>
                    <a:pt x="1396" y="854"/>
                    <a:pt x="1396" y="1047"/>
                  </a:cubicBezTo>
                  <a:cubicBezTo>
                    <a:pt x="1396" y="1239"/>
                    <a:pt x="1239" y="1395"/>
                    <a:pt x="1047" y="1395"/>
                  </a:cubicBezTo>
                  <a:cubicBezTo>
                    <a:pt x="856" y="1395"/>
                    <a:pt x="699" y="1239"/>
                    <a:pt x="699" y="1047"/>
                  </a:cubicBezTo>
                  <a:cubicBezTo>
                    <a:pt x="699" y="854"/>
                    <a:pt x="856" y="698"/>
                    <a:pt x="1047" y="698"/>
                  </a:cubicBezTo>
                  <a:close/>
                  <a:moveTo>
                    <a:pt x="1047" y="1"/>
                  </a:moveTo>
                  <a:cubicBezTo>
                    <a:pt x="471" y="1"/>
                    <a:pt x="1" y="470"/>
                    <a:pt x="1" y="1047"/>
                  </a:cubicBezTo>
                  <a:cubicBezTo>
                    <a:pt x="1" y="1623"/>
                    <a:pt x="471" y="2093"/>
                    <a:pt x="1047" y="2093"/>
                  </a:cubicBezTo>
                  <a:cubicBezTo>
                    <a:pt x="1624" y="2093"/>
                    <a:pt x="2093" y="1623"/>
                    <a:pt x="2093" y="1047"/>
                  </a:cubicBezTo>
                  <a:cubicBezTo>
                    <a:pt x="2093" y="470"/>
                    <a:pt x="1624" y="1"/>
                    <a:pt x="10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98;p20">
              <a:extLst>
                <a:ext uri="{FF2B5EF4-FFF2-40B4-BE49-F238E27FC236}">
                  <a16:creationId xmlns:a16="http://schemas.microsoft.com/office/drawing/2014/main" id="{2BB2F266-5F26-9A9F-5E1E-4E263AEDA61D}"/>
                </a:ext>
              </a:extLst>
            </p:cNvPr>
            <p:cNvSpPr/>
            <p:nvPr/>
          </p:nvSpPr>
          <p:spPr>
            <a:xfrm>
              <a:off x="4841688" y="2698875"/>
              <a:ext cx="62775" cy="62775"/>
            </a:xfrm>
            <a:custGeom>
              <a:avLst/>
              <a:gdLst/>
              <a:ahLst/>
              <a:cxnLst/>
              <a:rect l="l" t="t" r="r" b="b"/>
              <a:pathLst>
                <a:path w="2511" h="2511" extrusionOk="0">
                  <a:moveTo>
                    <a:pt x="1256" y="698"/>
                  </a:moveTo>
                  <a:cubicBezTo>
                    <a:pt x="1563" y="698"/>
                    <a:pt x="1813" y="949"/>
                    <a:pt x="1813" y="1255"/>
                  </a:cubicBezTo>
                  <a:cubicBezTo>
                    <a:pt x="1813" y="1563"/>
                    <a:pt x="1563" y="1814"/>
                    <a:pt x="1256" y="1814"/>
                  </a:cubicBezTo>
                  <a:cubicBezTo>
                    <a:pt x="948" y="1814"/>
                    <a:pt x="697" y="1563"/>
                    <a:pt x="697" y="1255"/>
                  </a:cubicBezTo>
                  <a:cubicBezTo>
                    <a:pt x="697" y="949"/>
                    <a:pt x="948" y="698"/>
                    <a:pt x="1256" y="698"/>
                  </a:cubicBezTo>
                  <a:close/>
                  <a:moveTo>
                    <a:pt x="1256" y="0"/>
                  </a:moveTo>
                  <a:cubicBezTo>
                    <a:pt x="563" y="0"/>
                    <a:pt x="1" y="564"/>
                    <a:pt x="1" y="1255"/>
                  </a:cubicBezTo>
                  <a:cubicBezTo>
                    <a:pt x="1" y="1948"/>
                    <a:pt x="563" y="2510"/>
                    <a:pt x="1256" y="2510"/>
                  </a:cubicBezTo>
                  <a:cubicBezTo>
                    <a:pt x="1947" y="2510"/>
                    <a:pt x="2511" y="1948"/>
                    <a:pt x="2511" y="1255"/>
                  </a:cubicBezTo>
                  <a:cubicBezTo>
                    <a:pt x="2511" y="564"/>
                    <a:pt x="1947" y="0"/>
                    <a:pt x="12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99;p20">
              <a:extLst>
                <a:ext uri="{FF2B5EF4-FFF2-40B4-BE49-F238E27FC236}">
                  <a16:creationId xmlns:a16="http://schemas.microsoft.com/office/drawing/2014/main" id="{99BE6015-834D-DC90-20F3-932724897811}"/>
                </a:ext>
              </a:extLst>
            </p:cNvPr>
            <p:cNvSpPr/>
            <p:nvPr/>
          </p:nvSpPr>
          <p:spPr>
            <a:xfrm>
              <a:off x="4993113" y="2817300"/>
              <a:ext cx="62775" cy="62775"/>
            </a:xfrm>
            <a:custGeom>
              <a:avLst/>
              <a:gdLst/>
              <a:ahLst/>
              <a:cxnLst/>
              <a:rect l="l" t="t" r="r" b="b"/>
              <a:pathLst>
                <a:path w="2511" h="2511" extrusionOk="0">
                  <a:moveTo>
                    <a:pt x="1256" y="697"/>
                  </a:moveTo>
                  <a:cubicBezTo>
                    <a:pt x="1564" y="697"/>
                    <a:pt x="1814" y="948"/>
                    <a:pt x="1814" y="1256"/>
                  </a:cubicBezTo>
                  <a:cubicBezTo>
                    <a:pt x="1814" y="1563"/>
                    <a:pt x="1564" y="1813"/>
                    <a:pt x="1256" y="1813"/>
                  </a:cubicBezTo>
                  <a:cubicBezTo>
                    <a:pt x="949" y="1813"/>
                    <a:pt x="699" y="1563"/>
                    <a:pt x="699" y="1256"/>
                  </a:cubicBezTo>
                  <a:cubicBezTo>
                    <a:pt x="699" y="948"/>
                    <a:pt x="949" y="697"/>
                    <a:pt x="1256" y="697"/>
                  </a:cubicBezTo>
                  <a:close/>
                  <a:moveTo>
                    <a:pt x="1256" y="1"/>
                  </a:moveTo>
                  <a:cubicBezTo>
                    <a:pt x="564" y="1"/>
                    <a:pt x="1" y="564"/>
                    <a:pt x="1" y="1256"/>
                  </a:cubicBezTo>
                  <a:cubicBezTo>
                    <a:pt x="1" y="1947"/>
                    <a:pt x="564" y="2511"/>
                    <a:pt x="1256" y="2511"/>
                  </a:cubicBezTo>
                  <a:cubicBezTo>
                    <a:pt x="1949" y="2511"/>
                    <a:pt x="2511" y="1947"/>
                    <a:pt x="2511" y="1256"/>
                  </a:cubicBezTo>
                  <a:cubicBezTo>
                    <a:pt x="2511" y="564"/>
                    <a:pt x="1949" y="1"/>
                    <a:pt x="1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300;p20">
              <a:extLst>
                <a:ext uri="{FF2B5EF4-FFF2-40B4-BE49-F238E27FC236}">
                  <a16:creationId xmlns:a16="http://schemas.microsoft.com/office/drawing/2014/main" id="{624B7F08-7D23-2B26-5B1F-DEEF18279D8C}"/>
                </a:ext>
              </a:extLst>
            </p:cNvPr>
            <p:cNvSpPr/>
            <p:nvPr/>
          </p:nvSpPr>
          <p:spPr>
            <a:xfrm>
              <a:off x="4853638" y="2791750"/>
              <a:ext cx="17425" cy="17450"/>
            </a:xfrm>
            <a:custGeom>
              <a:avLst/>
              <a:gdLst/>
              <a:ahLst/>
              <a:cxnLst/>
              <a:rect l="l" t="t" r="r" b="b"/>
              <a:pathLst>
                <a:path w="697" h="698" extrusionOk="0">
                  <a:moveTo>
                    <a:pt x="348" y="1"/>
                  </a:moveTo>
                  <a:cubicBezTo>
                    <a:pt x="256" y="1"/>
                    <a:pt x="166" y="38"/>
                    <a:pt x="101" y="102"/>
                  </a:cubicBezTo>
                  <a:cubicBezTo>
                    <a:pt x="37" y="168"/>
                    <a:pt x="0" y="257"/>
                    <a:pt x="0" y="349"/>
                  </a:cubicBezTo>
                  <a:cubicBezTo>
                    <a:pt x="0" y="440"/>
                    <a:pt x="37" y="530"/>
                    <a:pt x="101" y="596"/>
                  </a:cubicBezTo>
                  <a:cubicBezTo>
                    <a:pt x="166" y="661"/>
                    <a:pt x="256" y="697"/>
                    <a:pt x="348" y="697"/>
                  </a:cubicBezTo>
                  <a:cubicBezTo>
                    <a:pt x="440" y="697"/>
                    <a:pt x="529" y="661"/>
                    <a:pt x="594" y="596"/>
                  </a:cubicBezTo>
                  <a:cubicBezTo>
                    <a:pt x="660" y="530"/>
                    <a:pt x="697" y="440"/>
                    <a:pt x="697" y="349"/>
                  </a:cubicBezTo>
                  <a:cubicBezTo>
                    <a:pt x="697" y="258"/>
                    <a:pt x="660" y="168"/>
                    <a:pt x="594" y="102"/>
                  </a:cubicBezTo>
                  <a:cubicBezTo>
                    <a:pt x="529" y="38"/>
                    <a:pt x="440" y="1"/>
                    <a:pt x="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301;p20">
              <a:extLst>
                <a:ext uri="{FF2B5EF4-FFF2-40B4-BE49-F238E27FC236}">
                  <a16:creationId xmlns:a16="http://schemas.microsoft.com/office/drawing/2014/main" id="{7B79282B-EA76-EBAC-4AC7-480219F7EAB8}"/>
                </a:ext>
              </a:extLst>
            </p:cNvPr>
            <p:cNvSpPr/>
            <p:nvPr/>
          </p:nvSpPr>
          <p:spPr>
            <a:xfrm>
              <a:off x="4961688" y="2862000"/>
              <a:ext cx="17425" cy="17450"/>
            </a:xfrm>
            <a:custGeom>
              <a:avLst/>
              <a:gdLst/>
              <a:ahLst/>
              <a:cxnLst/>
              <a:rect l="l" t="t" r="r" b="b"/>
              <a:pathLst>
                <a:path w="697" h="698" extrusionOk="0">
                  <a:moveTo>
                    <a:pt x="349" y="1"/>
                  </a:moveTo>
                  <a:cubicBezTo>
                    <a:pt x="257" y="1"/>
                    <a:pt x="167" y="38"/>
                    <a:pt x="102" y="102"/>
                  </a:cubicBezTo>
                  <a:cubicBezTo>
                    <a:pt x="37" y="168"/>
                    <a:pt x="0" y="257"/>
                    <a:pt x="0" y="349"/>
                  </a:cubicBezTo>
                  <a:cubicBezTo>
                    <a:pt x="0" y="440"/>
                    <a:pt x="37" y="530"/>
                    <a:pt x="102" y="596"/>
                  </a:cubicBezTo>
                  <a:cubicBezTo>
                    <a:pt x="167" y="661"/>
                    <a:pt x="257" y="697"/>
                    <a:pt x="349" y="697"/>
                  </a:cubicBezTo>
                  <a:cubicBezTo>
                    <a:pt x="440" y="697"/>
                    <a:pt x="530" y="661"/>
                    <a:pt x="596" y="596"/>
                  </a:cubicBezTo>
                  <a:cubicBezTo>
                    <a:pt x="660" y="530"/>
                    <a:pt x="697" y="440"/>
                    <a:pt x="697" y="349"/>
                  </a:cubicBezTo>
                  <a:cubicBezTo>
                    <a:pt x="697" y="257"/>
                    <a:pt x="660" y="168"/>
                    <a:pt x="596" y="102"/>
                  </a:cubicBezTo>
                  <a:cubicBezTo>
                    <a:pt x="530" y="38"/>
                    <a:pt x="440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02;p20">
              <a:extLst>
                <a:ext uri="{FF2B5EF4-FFF2-40B4-BE49-F238E27FC236}">
                  <a16:creationId xmlns:a16="http://schemas.microsoft.com/office/drawing/2014/main" id="{BAF28427-5839-0312-824E-51EED971933D}"/>
                </a:ext>
              </a:extLst>
            </p:cNvPr>
            <p:cNvSpPr/>
            <p:nvPr/>
          </p:nvSpPr>
          <p:spPr>
            <a:xfrm>
              <a:off x="4924488" y="2680800"/>
              <a:ext cx="17475" cy="17425"/>
            </a:xfrm>
            <a:custGeom>
              <a:avLst/>
              <a:gdLst/>
              <a:ahLst/>
              <a:cxnLst/>
              <a:rect l="l" t="t" r="r" b="b"/>
              <a:pathLst>
                <a:path w="699" h="697" extrusionOk="0">
                  <a:moveTo>
                    <a:pt x="349" y="0"/>
                  </a:moveTo>
                  <a:cubicBezTo>
                    <a:pt x="257" y="0"/>
                    <a:pt x="167" y="37"/>
                    <a:pt x="103" y="101"/>
                  </a:cubicBezTo>
                  <a:cubicBezTo>
                    <a:pt x="38" y="166"/>
                    <a:pt x="0" y="256"/>
                    <a:pt x="0" y="348"/>
                  </a:cubicBezTo>
                  <a:cubicBezTo>
                    <a:pt x="0" y="440"/>
                    <a:pt x="38" y="530"/>
                    <a:pt x="103" y="594"/>
                  </a:cubicBezTo>
                  <a:cubicBezTo>
                    <a:pt x="167" y="660"/>
                    <a:pt x="257" y="697"/>
                    <a:pt x="349" y="697"/>
                  </a:cubicBezTo>
                  <a:cubicBezTo>
                    <a:pt x="441" y="697"/>
                    <a:pt x="531" y="660"/>
                    <a:pt x="596" y="594"/>
                  </a:cubicBezTo>
                  <a:cubicBezTo>
                    <a:pt x="661" y="530"/>
                    <a:pt x="698" y="440"/>
                    <a:pt x="698" y="348"/>
                  </a:cubicBezTo>
                  <a:cubicBezTo>
                    <a:pt x="698" y="256"/>
                    <a:pt x="661" y="166"/>
                    <a:pt x="596" y="101"/>
                  </a:cubicBezTo>
                  <a:cubicBezTo>
                    <a:pt x="531" y="37"/>
                    <a:pt x="441" y="0"/>
                    <a:pt x="3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03;p20">
              <a:extLst>
                <a:ext uri="{FF2B5EF4-FFF2-40B4-BE49-F238E27FC236}">
                  <a16:creationId xmlns:a16="http://schemas.microsoft.com/office/drawing/2014/main" id="{2A686C7A-5044-BB87-95BA-0E2CCEBC1C3E}"/>
                </a:ext>
              </a:extLst>
            </p:cNvPr>
            <p:cNvSpPr/>
            <p:nvPr/>
          </p:nvSpPr>
          <p:spPr>
            <a:xfrm>
              <a:off x="5059288" y="2770550"/>
              <a:ext cx="17450" cy="17425"/>
            </a:xfrm>
            <a:custGeom>
              <a:avLst/>
              <a:gdLst/>
              <a:ahLst/>
              <a:cxnLst/>
              <a:rect l="l" t="t" r="r" b="b"/>
              <a:pathLst>
                <a:path w="698" h="697" extrusionOk="0">
                  <a:moveTo>
                    <a:pt x="349" y="0"/>
                  </a:moveTo>
                  <a:cubicBezTo>
                    <a:pt x="256" y="0"/>
                    <a:pt x="166" y="37"/>
                    <a:pt x="102" y="102"/>
                  </a:cubicBezTo>
                  <a:cubicBezTo>
                    <a:pt x="37" y="168"/>
                    <a:pt x="1" y="257"/>
                    <a:pt x="1" y="349"/>
                  </a:cubicBezTo>
                  <a:cubicBezTo>
                    <a:pt x="1" y="441"/>
                    <a:pt x="37" y="530"/>
                    <a:pt x="102" y="596"/>
                  </a:cubicBezTo>
                  <a:cubicBezTo>
                    <a:pt x="166" y="660"/>
                    <a:pt x="256" y="697"/>
                    <a:pt x="349" y="697"/>
                  </a:cubicBezTo>
                  <a:cubicBezTo>
                    <a:pt x="440" y="697"/>
                    <a:pt x="530" y="660"/>
                    <a:pt x="594" y="596"/>
                  </a:cubicBezTo>
                  <a:cubicBezTo>
                    <a:pt x="660" y="530"/>
                    <a:pt x="697" y="440"/>
                    <a:pt x="697" y="349"/>
                  </a:cubicBezTo>
                  <a:cubicBezTo>
                    <a:pt x="697" y="257"/>
                    <a:pt x="660" y="168"/>
                    <a:pt x="594" y="102"/>
                  </a:cubicBezTo>
                  <a:cubicBezTo>
                    <a:pt x="530" y="37"/>
                    <a:pt x="440" y="0"/>
                    <a:pt x="3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04;p20">
              <a:extLst>
                <a:ext uri="{FF2B5EF4-FFF2-40B4-BE49-F238E27FC236}">
                  <a16:creationId xmlns:a16="http://schemas.microsoft.com/office/drawing/2014/main" id="{6388E30A-CEC1-196C-A5EA-889327BA4338}"/>
                </a:ext>
              </a:extLst>
            </p:cNvPr>
            <p:cNvSpPr/>
            <p:nvPr/>
          </p:nvSpPr>
          <p:spPr>
            <a:xfrm>
              <a:off x="4945213" y="277065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50" y="0"/>
                  </a:moveTo>
                  <a:cubicBezTo>
                    <a:pt x="258" y="0"/>
                    <a:pt x="168" y="38"/>
                    <a:pt x="103" y="103"/>
                  </a:cubicBezTo>
                  <a:cubicBezTo>
                    <a:pt x="39" y="167"/>
                    <a:pt x="1" y="257"/>
                    <a:pt x="1" y="350"/>
                  </a:cubicBezTo>
                  <a:cubicBezTo>
                    <a:pt x="1" y="441"/>
                    <a:pt x="39" y="531"/>
                    <a:pt x="103" y="595"/>
                  </a:cubicBezTo>
                  <a:cubicBezTo>
                    <a:pt x="168" y="660"/>
                    <a:pt x="258" y="698"/>
                    <a:pt x="350" y="698"/>
                  </a:cubicBezTo>
                  <a:cubicBezTo>
                    <a:pt x="441" y="698"/>
                    <a:pt x="531" y="660"/>
                    <a:pt x="596" y="595"/>
                  </a:cubicBezTo>
                  <a:cubicBezTo>
                    <a:pt x="661" y="531"/>
                    <a:pt x="699" y="441"/>
                    <a:pt x="699" y="350"/>
                  </a:cubicBezTo>
                  <a:cubicBezTo>
                    <a:pt x="699" y="257"/>
                    <a:pt x="661" y="167"/>
                    <a:pt x="596" y="103"/>
                  </a:cubicBezTo>
                  <a:cubicBezTo>
                    <a:pt x="531" y="38"/>
                    <a:pt x="441" y="0"/>
                    <a:pt x="3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05;p20">
              <a:extLst>
                <a:ext uri="{FF2B5EF4-FFF2-40B4-BE49-F238E27FC236}">
                  <a16:creationId xmlns:a16="http://schemas.microsoft.com/office/drawing/2014/main" id="{73E13CA7-924D-42EF-2741-E4260E5205F3}"/>
                </a:ext>
              </a:extLst>
            </p:cNvPr>
            <p:cNvSpPr/>
            <p:nvPr/>
          </p:nvSpPr>
          <p:spPr>
            <a:xfrm>
              <a:off x="4730638" y="2556150"/>
              <a:ext cx="446425" cy="446450"/>
            </a:xfrm>
            <a:custGeom>
              <a:avLst/>
              <a:gdLst/>
              <a:ahLst/>
              <a:cxnLst/>
              <a:rect l="l" t="t" r="r" b="b"/>
              <a:pathLst>
                <a:path w="17857" h="17858" extrusionOk="0">
                  <a:moveTo>
                    <a:pt x="8932" y="698"/>
                  </a:moveTo>
                  <a:cubicBezTo>
                    <a:pt x="9125" y="698"/>
                    <a:pt x="9282" y="854"/>
                    <a:pt x="9282" y="1046"/>
                  </a:cubicBezTo>
                  <a:cubicBezTo>
                    <a:pt x="9282" y="1239"/>
                    <a:pt x="9125" y="1395"/>
                    <a:pt x="8932" y="1395"/>
                  </a:cubicBezTo>
                  <a:cubicBezTo>
                    <a:pt x="8741" y="1395"/>
                    <a:pt x="8584" y="1239"/>
                    <a:pt x="8584" y="1046"/>
                  </a:cubicBezTo>
                  <a:cubicBezTo>
                    <a:pt x="8584" y="854"/>
                    <a:pt x="8741" y="698"/>
                    <a:pt x="8932" y="698"/>
                  </a:cubicBezTo>
                  <a:close/>
                  <a:moveTo>
                    <a:pt x="2786" y="2155"/>
                  </a:moveTo>
                  <a:cubicBezTo>
                    <a:pt x="2947" y="2155"/>
                    <a:pt x="3108" y="2215"/>
                    <a:pt x="3231" y="2338"/>
                  </a:cubicBezTo>
                  <a:cubicBezTo>
                    <a:pt x="3475" y="2583"/>
                    <a:pt x="3475" y="2980"/>
                    <a:pt x="3231" y="3225"/>
                  </a:cubicBezTo>
                  <a:cubicBezTo>
                    <a:pt x="3109" y="3347"/>
                    <a:pt x="2948" y="3409"/>
                    <a:pt x="2787" y="3409"/>
                  </a:cubicBezTo>
                  <a:cubicBezTo>
                    <a:pt x="2626" y="3409"/>
                    <a:pt x="2465" y="3347"/>
                    <a:pt x="2343" y="3225"/>
                  </a:cubicBezTo>
                  <a:cubicBezTo>
                    <a:pt x="2099" y="2980"/>
                    <a:pt x="2099" y="2583"/>
                    <a:pt x="2343" y="2338"/>
                  </a:cubicBezTo>
                  <a:cubicBezTo>
                    <a:pt x="2466" y="2215"/>
                    <a:pt x="2627" y="2155"/>
                    <a:pt x="2786" y="2155"/>
                  </a:cubicBezTo>
                  <a:close/>
                  <a:moveTo>
                    <a:pt x="15075" y="2161"/>
                  </a:moveTo>
                  <a:cubicBezTo>
                    <a:pt x="15244" y="2161"/>
                    <a:pt x="15401" y="2225"/>
                    <a:pt x="15520" y="2345"/>
                  </a:cubicBezTo>
                  <a:cubicBezTo>
                    <a:pt x="15764" y="2589"/>
                    <a:pt x="15764" y="2987"/>
                    <a:pt x="15520" y="3231"/>
                  </a:cubicBezTo>
                  <a:cubicBezTo>
                    <a:pt x="15401" y="3350"/>
                    <a:pt x="15244" y="3415"/>
                    <a:pt x="15075" y="3415"/>
                  </a:cubicBezTo>
                  <a:cubicBezTo>
                    <a:pt x="14908" y="3415"/>
                    <a:pt x="14751" y="3350"/>
                    <a:pt x="14632" y="3231"/>
                  </a:cubicBezTo>
                  <a:cubicBezTo>
                    <a:pt x="14388" y="2987"/>
                    <a:pt x="14388" y="2589"/>
                    <a:pt x="14632" y="2345"/>
                  </a:cubicBezTo>
                  <a:cubicBezTo>
                    <a:pt x="14751" y="2225"/>
                    <a:pt x="14908" y="2161"/>
                    <a:pt x="15075" y="2161"/>
                  </a:cubicBezTo>
                  <a:close/>
                  <a:moveTo>
                    <a:pt x="1046" y="8576"/>
                  </a:moveTo>
                  <a:cubicBezTo>
                    <a:pt x="1238" y="8576"/>
                    <a:pt x="1395" y="8732"/>
                    <a:pt x="1395" y="8925"/>
                  </a:cubicBezTo>
                  <a:cubicBezTo>
                    <a:pt x="1395" y="9117"/>
                    <a:pt x="1238" y="9273"/>
                    <a:pt x="1046" y="9273"/>
                  </a:cubicBezTo>
                  <a:cubicBezTo>
                    <a:pt x="854" y="9273"/>
                    <a:pt x="697" y="9117"/>
                    <a:pt x="697" y="8925"/>
                  </a:cubicBezTo>
                  <a:cubicBezTo>
                    <a:pt x="697" y="8732"/>
                    <a:pt x="854" y="8576"/>
                    <a:pt x="1046" y="8576"/>
                  </a:cubicBezTo>
                  <a:close/>
                  <a:moveTo>
                    <a:pt x="16810" y="8585"/>
                  </a:moveTo>
                  <a:cubicBezTo>
                    <a:pt x="17003" y="8585"/>
                    <a:pt x="17160" y="8741"/>
                    <a:pt x="17160" y="8933"/>
                  </a:cubicBezTo>
                  <a:cubicBezTo>
                    <a:pt x="17160" y="9126"/>
                    <a:pt x="17003" y="9282"/>
                    <a:pt x="16810" y="9282"/>
                  </a:cubicBezTo>
                  <a:cubicBezTo>
                    <a:pt x="16619" y="9282"/>
                    <a:pt x="16462" y="9126"/>
                    <a:pt x="16462" y="8933"/>
                  </a:cubicBezTo>
                  <a:cubicBezTo>
                    <a:pt x="16462" y="8741"/>
                    <a:pt x="16619" y="8585"/>
                    <a:pt x="16810" y="8585"/>
                  </a:cubicBezTo>
                  <a:close/>
                  <a:moveTo>
                    <a:pt x="8928" y="3282"/>
                  </a:moveTo>
                  <a:cubicBezTo>
                    <a:pt x="12042" y="3282"/>
                    <a:pt x="14575" y="5816"/>
                    <a:pt x="14575" y="8930"/>
                  </a:cubicBezTo>
                  <a:cubicBezTo>
                    <a:pt x="14575" y="12042"/>
                    <a:pt x="12042" y="14576"/>
                    <a:pt x="8928" y="14576"/>
                  </a:cubicBezTo>
                  <a:cubicBezTo>
                    <a:pt x="5814" y="14576"/>
                    <a:pt x="3281" y="12042"/>
                    <a:pt x="3281" y="8930"/>
                  </a:cubicBezTo>
                  <a:cubicBezTo>
                    <a:pt x="3281" y="5816"/>
                    <a:pt x="5814" y="3282"/>
                    <a:pt x="8928" y="3282"/>
                  </a:cubicBezTo>
                  <a:close/>
                  <a:moveTo>
                    <a:pt x="2781" y="14443"/>
                  </a:moveTo>
                  <a:cubicBezTo>
                    <a:pt x="2948" y="14443"/>
                    <a:pt x="3105" y="14508"/>
                    <a:pt x="3224" y="14627"/>
                  </a:cubicBezTo>
                  <a:cubicBezTo>
                    <a:pt x="3469" y="14872"/>
                    <a:pt x="3469" y="15269"/>
                    <a:pt x="3224" y="15514"/>
                  </a:cubicBezTo>
                  <a:cubicBezTo>
                    <a:pt x="3105" y="15633"/>
                    <a:pt x="2948" y="15698"/>
                    <a:pt x="2781" y="15698"/>
                  </a:cubicBezTo>
                  <a:cubicBezTo>
                    <a:pt x="2613" y="15698"/>
                    <a:pt x="2456" y="15633"/>
                    <a:pt x="2337" y="15514"/>
                  </a:cubicBezTo>
                  <a:cubicBezTo>
                    <a:pt x="2092" y="15269"/>
                    <a:pt x="2092" y="14872"/>
                    <a:pt x="2337" y="14627"/>
                  </a:cubicBezTo>
                  <a:cubicBezTo>
                    <a:pt x="2456" y="14508"/>
                    <a:pt x="2613" y="14443"/>
                    <a:pt x="2781" y="14443"/>
                  </a:cubicBezTo>
                  <a:close/>
                  <a:moveTo>
                    <a:pt x="15070" y="14450"/>
                  </a:moveTo>
                  <a:cubicBezTo>
                    <a:pt x="15230" y="14450"/>
                    <a:pt x="15391" y="14511"/>
                    <a:pt x="15513" y="14633"/>
                  </a:cubicBezTo>
                  <a:cubicBezTo>
                    <a:pt x="15758" y="14878"/>
                    <a:pt x="15758" y="15275"/>
                    <a:pt x="15513" y="15520"/>
                  </a:cubicBezTo>
                  <a:cubicBezTo>
                    <a:pt x="15391" y="15643"/>
                    <a:pt x="15230" y="15704"/>
                    <a:pt x="15070" y="15704"/>
                  </a:cubicBezTo>
                  <a:cubicBezTo>
                    <a:pt x="14909" y="15704"/>
                    <a:pt x="14748" y="15643"/>
                    <a:pt x="14626" y="15520"/>
                  </a:cubicBezTo>
                  <a:cubicBezTo>
                    <a:pt x="14381" y="15275"/>
                    <a:pt x="14381" y="14878"/>
                    <a:pt x="14626" y="14633"/>
                  </a:cubicBezTo>
                  <a:cubicBezTo>
                    <a:pt x="14749" y="14511"/>
                    <a:pt x="14909" y="14450"/>
                    <a:pt x="15070" y="14450"/>
                  </a:cubicBezTo>
                  <a:close/>
                  <a:moveTo>
                    <a:pt x="8924" y="16463"/>
                  </a:moveTo>
                  <a:cubicBezTo>
                    <a:pt x="9116" y="16463"/>
                    <a:pt x="9273" y="16619"/>
                    <a:pt x="9273" y="16812"/>
                  </a:cubicBezTo>
                  <a:cubicBezTo>
                    <a:pt x="9273" y="17004"/>
                    <a:pt x="9116" y="17160"/>
                    <a:pt x="8924" y="17160"/>
                  </a:cubicBezTo>
                  <a:cubicBezTo>
                    <a:pt x="8732" y="17160"/>
                    <a:pt x="8575" y="17004"/>
                    <a:pt x="8575" y="16812"/>
                  </a:cubicBezTo>
                  <a:cubicBezTo>
                    <a:pt x="8575" y="16619"/>
                    <a:pt x="8732" y="16463"/>
                    <a:pt x="8924" y="16463"/>
                  </a:cubicBezTo>
                  <a:close/>
                  <a:moveTo>
                    <a:pt x="8932" y="0"/>
                  </a:moveTo>
                  <a:cubicBezTo>
                    <a:pt x="8356" y="0"/>
                    <a:pt x="7887" y="470"/>
                    <a:pt x="7887" y="1046"/>
                  </a:cubicBezTo>
                  <a:cubicBezTo>
                    <a:pt x="7887" y="1501"/>
                    <a:pt x="8179" y="1889"/>
                    <a:pt x="8584" y="2033"/>
                  </a:cubicBezTo>
                  <a:lnTo>
                    <a:pt x="8584" y="2594"/>
                  </a:lnTo>
                  <a:cubicBezTo>
                    <a:pt x="7097" y="2674"/>
                    <a:pt x="5745" y="3269"/>
                    <a:pt x="4701" y="4202"/>
                  </a:cubicBezTo>
                  <a:lnTo>
                    <a:pt x="3937" y="3439"/>
                  </a:lnTo>
                  <a:cubicBezTo>
                    <a:pt x="4225" y="2932"/>
                    <a:pt x="4154" y="2276"/>
                    <a:pt x="3723" y="1844"/>
                  </a:cubicBezTo>
                  <a:cubicBezTo>
                    <a:pt x="3473" y="1595"/>
                    <a:pt x="3141" y="1457"/>
                    <a:pt x="2786" y="1457"/>
                  </a:cubicBezTo>
                  <a:cubicBezTo>
                    <a:pt x="2433" y="1457"/>
                    <a:pt x="2100" y="1595"/>
                    <a:pt x="1850" y="1844"/>
                  </a:cubicBezTo>
                  <a:cubicBezTo>
                    <a:pt x="1334" y="2361"/>
                    <a:pt x="1334" y="3202"/>
                    <a:pt x="1850" y="3719"/>
                  </a:cubicBezTo>
                  <a:cubicBezTo>
                    <a:pt x="2100" y="3968"/>
                    <a:pt x="2433" y="4106"/>
                    <a:pt x="2786" y="4106"/>
                  </a:cubicBezTo>
                  <a:cubicBezTo>
                    <a:pt x="3022" y="4106"/>
                    <a:pt x="3246" y="4045"/>
                    <a:pt x="3444" y="3931"/>
                  </a:cubicBezTo>
                  <a:lnTo>
                    <a:pt x="4207" y="4695"/>
                  </a:lnTo>
                  <a:cubicBezTo>
                    <a:pt x="3273" y="5737"/>
                    <a:pt x="2676" y="7090"/>
                    <a:pt x="2594" y="8576"/>
                  </a:cubicBezTo>
                  <a:lnTo>
                    <a:pt x="2032" y="8576"/>
                  </a:lnTo>
                  <a:cubicBezTo>
                    <a:pt x="1887" y="8170"/>
                    <a:pt x="1501" y="7879"/>
                    <a:pt x="1046" y="7879"/>
                  </a:cubicBezTo>
                  <a:cubicBezTo>
                    <a:pt x="469" y="7879"/>
                    <a:pt x="0" y="8348"/>
                    <a:pt x="0" y="8925"/>
                  </a:cubicBezTo>
                  <a:cubicBezTo>
                    <a:pt x="0" y="9501"/>
                    <a:pt x="469" y="9971"/>
                    <a:pt x="1046" y="9971"/>
                  </a:cubicBezTo>
                  <a:cubicBezTo>
                    <a:pt x="1501" y="9971"/>
                    <a:pt x="1887" y="9679"/>
                    <a:pt x="2032" y="9273"/>
                  </a:cubicBezTo>
                  <a:lnTo>
                    <a:pt x="2594" y="9273"/>
                  </a:lnTo>
                  <a:cubicBezTo>
                    <a:pt x="2674" y="10761"/>
                    <a:pt x="3268" y="12113"/>
                    <a:pt x="4202" y="13156"/>
                  </a:cubicBezTo>
                  <a:lnTo>
                    <a:pt x="3437" y="13920"/>
                  </a:lnTo>
                  <a:cubicBezTo>
                    <a:pt x="3240" y="13806"/>
                    <a:pt x="3016" y="13746"/>
                    <a:pt x="2781" y="13746"/>
                  </a:cubicBezTo>
                  <a:cubicBezTo>
                    <a:pt x="2427" y="13746"/>
                    <a:pt x="2094" y="13884"/>
                    <a:pt x="1844" y="14133"/>
                  </a:cubicBezTo>
                  <a:cubicBezTo>
                    <a:pt x="1593" y="14384"/>
                    <a:pt x="1457" y="14717"/>
                    <a:pt x="1457" y="15070"/>
                  </a:cubicBezTo>
                  <a:cubicBezTo>
                    <a:pt x="1457" y="15424"/>
                    <a:pt x="1593" y="15757"/>
                    <a:pt x="1844" y="16007"/>
                  </a:cubicBezTo>
                  <a:cubicBezTo>
                    <a:pt x="2094" y="16257"/>
                    <a:pt x="2427" y="16395"/>
                    <a:pt x="2781" y="16395"/>
                  </a:cubicBezTo>
                  <a:cubicBezTo>
                    <a:pt x="3135" y="16395"/>
                    <a:pt x="3466" y="16257"/>
                    <a:pt x="3717" y="16007"/>
                  </a:cubicBezTo>
                  <a:cubicBezTo>
                    <a:pt x="3968" y="15757"/>
                    <a:pt x="4105" y="15424"/>
                    <a:pt x="4105" y="15070"/>
                  </a:cubicBezTo>
                  <a:cubicBezTo>
                    <a:pt x="4105" y="14836"/>
                    <a:pt x="4045" y="14611"/>
                    <a:pt x="3931" y="14413"/>
                  </a:cubicBezTo>
                  <a:lnTo>
                    <a:pt x="4695" y="13649"/>
                  </a:lnTo>
                  <a:cubicBezTo>
                    <a:pt x="5737" y="14585"/>
                    <a:pt x="7088" y="15182"/>
                    <a:pt x="8575" y="15263"/>
                  </a:cubicBezTo>
                  <a:lnTo>
                    <a:pt x="8575" y="15825"/>
                  </a:lnTo>
                  <a:cubicBezTo>
                    <a:pt x="8170" y="15969"/>
                    <a:pt x="7878" y="16357"/>
                    <a:pt x="7878" y="16812"/>
                  </a:cubicBezTo>
                  <a:cubicBezTo>
                    <a:pt x="7878" y="17388"/>
                    <a:pt x="8347" y="17858"/>
                    <a:pt x="8924" y="17858"/>
                  </a:cubicBezTo>
                  <a:cubicBezTo>
                    <a:pt x="9501" y="17858"/>
                    <a:pt x="9969" y="17388"/>
                    <a:pt x="9969" y="16812"/>
                  </a:cubicBezTo>
                  <a:cubicBezTo>
                    <a:pt x="9969" y="16357"/>
                    <a:pt x="9678" y="15969"/>
                    <a:pt x="9273" y="15825"/>
                  </a:cubicBezTo>
                  <a:lnTo>
                    <a:pt x="9273" y="15264"/>
                  </a:lnTo>
                  <a:cubicBezTo>
                    <a:pt x="10759" y="15184"/>
                    <a:pt x="12112" y="14589"/>
                    <a:pt x="13155" y="13656"/>
                  </a:cubicBezTo>
                  <a:lnTo>
                    <a:pt x="13919" y="14419"/>
                  </a:lnTo>
                  <a:cubicBezTo>
                    <a:pt x="13632" y="14926"/>
                    <a:pt x="13701" y="15582"/>
                    <a:pt x="14133" y="16014"/>
                  </a:cubicBezTo>
                  <a:cubicBezTo>
                    <a:pt x="14384" y="16263"/>
                    <a:pt x="14716" y="16401"/>
                    <a:pt x="15070" y="16401"/>
                  </a:cubicBezTo>
                  <a:cubicBezTo>
                    <a:pt x="15424" y="16401"/>
                    <a:pt x="15757" y="16263"/>
                    <a:pt x="16006" y="16014"/>
                  </a:cubicBezTo>
                  <a:cubicBezTo>
                    <a:pt x="16523" y="15497"/>
                    <a:pt x="16523" y="14656"/>
                    <a:pt x="16006" y="14140"/>
                  </a:cubicBezTo>
                  <a:cubicBezTo>
                    <a:pt x="15757" y="13890"/>
                    <a:pt x="15424" y="13752"/>
                    <a:pt x="15070" y="13752"/>
                  </a:cubicBezTo>
                  <a:cubicBezTo>
                    <a:pt x="14835" y="13752"/>
                    <a:pt x="14610" y="13813"/>
                    <a:pt x="14412" y="13927"/>
                  </a:cubicBezTo>
                  <a:lnTo>
                    <a:pt x="13648" y="13163"/>
                  </a:lnTo>
                  <a:cubicBezTo>
                    <a:pt x="14584" y="12121"/>
                    <a:pt x="15180" y="10768"/>
                    <a:pt x="15263" y="9282"/>
                  </a:cubicBezTo>
                  <a:lnTo>
                    <a:pt x="15825" y="9282"/>
                  </a:lnTo>
                  <a:cubicBezTo>
                    <a:pt x="15968" y="9688"/>
                    <a:pt x="16356" y="9979"/>
                    <a:pt x="16810" y="9979"/>
                  </a:cubicBezTo>
                  <a:cubicBezTo>
                    <a:pt x="17388" y="9979"/>
                    <a:pt x="17856" y="9510"/>
                    <a:pt x="17856" y="8933"/>
                  </a:cubicBezTo>
                  <a:cubicBezTo>
                    <a:pt x="17856" y="8357"/>
                    <a:pt x="17388" y="7887"/>
                    <a:pt x="16810" y="7887"/>
                  </a:cubicBezTo>
                  <a:cubicBezTo>
                    <a:pt x="16356" y="7887"/>
                    <a:pt x="15968" y="8179"/>
                    <a:pt x="15825" y="8585"/>
                  </a:cubicBezTo>
                  <a:lnTo>
                    <a:pt x="15263" y="8585"/>
                  </a:lnTo>
                  <a:cubicBezTo>
                    <a:pt x="15183" y="7097"/>
                    <a:pt x="14589" y="5745"/>
                    <a:pt x="13654" y="4703"/>
                  </a:cubicBezTo>
                  <a:lnTo>
                    <a:pt x="14418" y="3938"/>
                  </a:lnTo>
                  <a:cubicBezTo>
                    <a:pt x="14617" y="4052"/>
                    <a:pt x="14841" y="4112"/>
                    <a:pt x="15075" y="4112"/>
                  </a:cubicBezTo>
                  <a:cubicBezTo>
                    <a:pt x="15430" y="4112"/>
                    <a:pt x="15763" y="3974"/>
                    <a:pt x="16012" y="3725"/>
                  </a:cubicBezTo>
                  <a:cubicBezTo>
                    <a:pt x="16263" y="3474"/>
                    <a:pt x="16400" y="3141"/>
                    <a:pt x="16400" y="2788"/>
                  </a:cubicBezTo>
                  <a:cubicBezTo>
                    <a:pt x="16400" y="2434"/>
                    <a:pt x="16263" y="2101"/>
                    <a:pt x="16012" y="1851"/>
                  </a:cubicBezTo>
                  <a:cubicBezTo>
                    <a:pt x="15763" y="1601"/>
                    <a:pt x="15430" y="1463"/>
                    <a:pt x="15075" y="1463"/>
                  </a:cubicBezTo>
                  <a:cubicBezTo>
                    <a:pt x="14722" y="1463"/>
                    <a:pt x="14389" y="1601"/>
                    <a:pt x="14139" y="1851"/>
                  </a:cubicBezTo>
                  <a:cubicBezTo>
                    <a:pt x="13889" y="2101"/>
                    <a:pt x="13751" y="2434"/>
                    <a:pt x="13751" y="2788"/>
                  </a:cubicBezTo>
                  <a:cubicBezTo>
                    <a:pt x="13751" y="3022"/>
                    <a:pt x="13811" y="3247"/>
                    <a:pt x="13925" y="3445"/>
                  </a:cubicBezTo>
                  <a:lnTo>
                    <a:pt x="13162" y="4209"/>
                  </a:lnTo>
                  <a:cubicBezTo>
                    <a:pt x="12120" y="3273"/>
                    <a:pt x="10768" y="2676"/>
                    <a:pt x="9282" y="2595"/>
                  </a:cubicBezTo>
                  <a:lnTo>
                    <a:pt x="9282" y="2033"/>
                  </a:lnTo>
                  <a:cubicBezTo>
                    <a:pt x="9687" y="1889"/>
                    <a:pt x="9978" y="1501"/>
                    <a:pt x="9978" y="1046"/>
                  </a:cubicBezTo>
                  <a:cubicBezTo>
                    <a:pt x="9978" y="470"/>
                    <a:pt x="9510" y="0"/>
                    <a:pt x="89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06;p20">
              <a:extLst>
                <a:ext uri="{FF2B5EF4-FFF2-40B4-BE49-F238E27FC236}">
                  <a16:creationId xmlns:a16="http://schemas.microsoft.com/office/drawing/2014/main" id="{87ACE903-E776-30E1-6BB8-2DE23883B226}"/>
                </a:ext>
              </a:extLst>
            </p:cNvPr>
            <p:cNvSpPr/>
            <p:nvPr/>
          </p:nvSpPr>
          <p:spPr>
            <a:xfrm>
              <a:off x="4930013" y="2708625"/>
              <a:ext cx="24325" cy="39950"/>
            </a:xfrm>
            <a:custGeom>
              <a:avLst/>
              <a:gdLst/>
              <a:ahLst/>
              <a:cxnLst/>
              <a:rect l="l" t="t" r="r" b="b"/>
              <a:pathLst>
                <a:path w="973" h="1598" extrusionOk="0">
                  <a:moveTo>
                    <a:pt x="384" y="0"/>
                  </a:moveTo>
                  <a:cubicBezTo>
                    <a:pt x="358" y="0"/>
                    <a:pt x="332" y="3"/>
                    <a:pt x="306" y="9"/>
                  </a:cubicBezTo>
                  <a:cubicBezTo>
                    <a:pt x="119" y="52"/>
                    <a:pt x="1" y="240"/>
                    <a:pt x="44" y="427"/>
                  </a:cubicBezTo>
                  <a:lnTo>
                    <a:pt x="250" y="1326"/>
                  </a:lnTo>
                  <a:cubicBezTo>
                    <a:pt x="287" y="1488"/>
                    <a:pt x="430" y="1597"/>
                    <a:pt x="590" y="1597"/>
                  </a:cubicBezTo>
                  <a:cubicBezTo>
                    <a:pt x="615" y="1597"/>
                    <a:pt x="642" y="1595"/>
                    <a:pt x="667" y="1588"/>
                  </a:cubicBezTo>
                  <a:cubicBezTo>
                    <a:pt x="856" y="1545"/>
                    <a:pt x="972" y="1358"/>
                    <a:pt x="929" y="1170"/>
                  </a:cubicBezTo>
                  <a:lnTo>
                    <a:pt x="724" y="271"/>
                  </a:lnTo>
                  <a:cubicBezTo>
                    <a:pt x="687" y="110"/>
                    <a:pt x="543" y="0"/>
                    <a:pt x="3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" name="Google Shape;307;p20">
            <a:extLst>
              <a:ext uri="{FF2B5EF4-FFF2-40B4-BE49-F238E27FC236}">
                <a16:creationId xmlns:a16="http://schemas.microsoft.com/office/drawing/2014/main" id="{247F4967-24C4-6124-4337-21B1609887E1}"/>
              </a:ext>
            </a:extLst>
          </p:cNvPr>
          <p:cNvGrpSpPr/>
          <p:nvPr/>
        </p:nvGrpSpPr>
        <p:grpSpPr>
          <a:xfrm>
            <a:off x="4999049" y="5242586"/>
            <a:ext cx="492782" cy="492836"/>
            <a:chOff x="997638" y="2556150"/>
            <a:chExt cx="446400" cy="446450"/>
          </a:xfrm>
          <a:solidFill>
            <a:srgbClr val="373E46"/>
          </a:solidFill>
        </p:grpSpPr>
        <p:sp>
          <p:nvSpPr>
            <p:cNvPr id="24" name="Google Shape;308;p20">
              <a:extLst>
                <a:ext uri="{FF2B5EF4-FFF2-40B4-BE49-F238E27FC236}">
                  <a16:creationId xmlns:a16="http://schemas.microsoft.com/office/drawing/2014/main" id="{D041E078-405B-DC72-CC83-7BD8727A87AC}"/>
                </a:ext>
              </a:extLst>
            </p:cNvPr>
            <p:cNvSpPr/>
            <p:nvPr/>
          </p:nvSpPr>
          <p:spPr>
            <a:xfrm>
              <a:off x="997638" y="2556150"/>
              <a:ext cx="446400" cy="446450"/>
            </a:xfrm>
            <a:custGeom>
              <a:avLst/>
              <a:gdLst/>
              <a:ahLst/>
              <a:cxnLst/>
              <a:rect l="l" t="t" r="r" b="b"/>
              <a:pathLst>
                <a:path w="17856" h="17858" extrusionOk="0">
                  <a:moveTo>
                    <a:pt x="8928" y="698"/>
                  </a:moveTo>
                  <a:cubicBezTo>
                    <a:pt x="13467" y="698"/>
                    <a:pt x="17158" y="4391"/>
                    <a:pt x="17158" y="8930"/>
                  </a:cubicBezTo>
                  <a:cubicBezTo>
                    <a:pt x="17158" y="13467"/>
                    <a:pt x="13467" y="17160"/>
                    <a:pt x="8928" y="17160"/>
                  </a:cubicBezTo>
                  <a:cubicBezTo>
                    <a:pt x="4389" y="17160"/>
                    <a:pt x="698" y="13467"/>
                    <a:pt x="698" y="8930"/>
                  </a:cubicBezTo>
                  <a:cubicBezTo>
                    <a:pt x="698" y="4391"/>
                    <a:pt x="4389" y="698"/>
                    <a:pt x="8928" y="698"/>
                  </a:cubicBezTo>
                  <a:close/>
                  <a:moveTo>
                    <a:pt x="8928" y="0"/>
                  </a:moveTo>
                  <a:cubicBezTo>
                    <a:pt x="6543" y="0"/>
                    <a:pt x="4301" y="930"/>
                    <a:pt x="2615" y="2616"/>
                  </a:cubicBezTo>
                  <a:cubicBezTo>
                    <a:pt x="928" y="4302"/>
                    <a:pt x="0" y="6544"/>
                    <a:pt x="0" y="8930"/>
                  </a:cubicBezTo>
                  <a:cubicBezTo>
                    <a:pt x="0" y="11314"/>
                    <a:pt x="928" y="13556"/>
                    <a:pt x="2615" y="15243"/>
                  </a:cubicBezTo>
                  <a:cubicBezTo>
                    <a:pt x="4301" y="16928"/>
                    <a:pt x="6543" y="17858"/>
                    <a:pt x="8928" y="17858"/>
                  </a:cubicBezTo>
                  <a:cubicBezTo>
                    <a:pt x="11313" y="17858"/>
                    <a:pt x="13555" y="16928"/>
                    <a:pt x="15241" y="15243"/>
                  </a:cubicBezTo>
                  <a:cubicBezTo>
                    <a:pt x="16928" y="13556"/>
                    <a:pt x="17856" y="11314"/>
                    <a:pt x="17856" y="8930"/>
                  </a:cubicBezTo>
                  <a:cubicBezTo>
                    <a:pt x="17856" y="6544"/>
                    <a:pt x="16928" y="4302"/>
                    <a:pt x="15241" y="2616"/>
                  </a:cubicBezTo>
                  <a:cubicBezTo>
                    <a:pt x="13555" y="930"/>
                    <a:pt x="11313" y="0"/>
                    <a:pt x="89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309;p20">
              <a:extLst>
                <a:ext uri="{FF2B5EF4-FFF2-40B4-BE49-F238E27FC236}">
                  <a16:creationId xmlns:a16="http://schemas.microsoft.com/office/drawing/2014/main" id="{04BB9DB9-F96B-B2D5-D3C6-17665D6E2956}"/>
                </a:ext>
              </a:extLst>
            </p:cNvPr>
            <p:cNvSpPr/>
            <p:nvPr/>
          </p:nvSpPr>
          <p:spPr>
            <a:xfrm>
              <a:off x="1329613" y="2652275"/>
              <a:ext cx="19450" cy="17750"/>
            </a:xfrm>
            <a:custGeom>
              <a:avLst/>
              <a:gdLst/>
              <a:ahLst/>
              <a:cxnLst/>
              <a:rect l="l" t="t" r="r" b="b"/>
              <a:pathLst>
                <a:path w="778" h="710" extrusionOk="0">
                  <a:moveTo>
                    <a:pt x="383" y="0"/>
                  </a:moveTo>
                  <a:cubicBezTo>
                    <a:pt x="295" y="0"/>
                    <a:pt x="206" y="34"/>
                    <a:pt x="138" y="101"/>
                  </a:cubicBezTo>
                  <a:cubicBezTo>
                    <a:pt x="2" y="238"/>
                    <a:pt x="0" y="459"/>
                    <a:pt x="137" y="595"/>
                  </a:cubicBezTo>
                  <a:lnTo>
                    <a:pt x="147" y="607"/>
                  </a:lnTo>
                  <a:cubicBezTo>
                    <a:pt x="216" y="674"/>
                    <a:pt x="305" y="709"/>
                    <a:pt x="394" y="709"/>
                  </a:cubicBezTo>
                  <a:cubicBezTo>
                    <a:pt x="484" y="709"/>
                    <a:pt x="573" y="675"/>
                    <a:pt x="641" y="607"/>
                  </a:cubicBezTo>
                  <a:cubicBezTo>
                    <a:pt x="778" y="471"/>
                    <a:pt x="778" y="251"/>
                    <a:pt x="642" y="114"/>
                  </a:cubicBezTo>
                  <a:lnTo>
                    <a:pt x="631" y="103"/>
                  </a:lnTo>
                  <a:cubicBezTo>
                    <a:pt x="563" y="35"/>
                    <a:pt x="473" y="0"/>
                    <a:pt x="3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10;p20">
              <a:extLst>
                <a:ext uri="{FF2B5EF4-FFF2-40B4-BE49-F238E27FC236}">
                  <a16:creationId xmlns:a16="http://schemas.microsoft.com/office/drawing/2014/main" id="{E02B38D2-0398-5925-CB7E-C1E63F2FE941}"/>
                </a:ext>
              </a:extLst>
            </p:cNvPr>
            <p:cNvSpPr/>
            <p:nvPr/>
          </p:nvSpPr>
          <p:spPr>
            <a:xfrm>
              <a:off x="1027638" y="2603275"/>
              <a:ext cx="372600" cy="352150"/>
            </a:xfrm>
            <a:custGeom>
              <a:avLst/>
              <a:gdLst/>
              <a:ahLst/>
              <a:cxnLst/>
              <a:rect l="l" t="t" r="r" b="b"/>
              <a:pathLst>
                <a:path w="14904" h="14086" extrusionOk="0">
                  <a:moveTo>
                    <a:pt x="7718" y="0"/>
                  </a:moveTo>
                  <a:cubicBezTo>
                    <a:pt x="7392" y="0"/>
                    <a:pt x="7067" y="23"/>
                    <a:pt x="6744" y="68"/>
                  </a:cubicBezTo>
                  <a:cubicBezTo>
                    <a:pt x="5219" y="282"/>
                    <a:pt x="3838" y="971"/>
                    <a:pt x="2746" y="2063"/>
                  </a:cubicBezTo>
                  <a:cubicBezTo>
                    <a:pt x="1" y="4810"/>
                    <a:pt x="1" y="9279"/>
                    <a:pt x="2746" y="12025"/>
                  </a:cubicBezTo>
                  <a:cubicBezTo>
                    <a:pt x="4120" y="13399"/>
                    <a:pt x="5923" y="14086"/>
                    <a:pt x="7728" y="14086"/>
                  </a:cubicBezTo>
                  <a:cubicBezTo>
                    <a:pt x="9533" y="14086"/>
                    <a:pt x="11336" y="13399"/>
                    <a:pt x="12710" y="12025"/>
                  </a:cubicBezTo>
                  <a:cubicBezTo>
                    <a:pt x="13847" y="10887"/>
                    <a:pt x="14545" y="9442"/>
                    <a:pt x="14727" y="7846"/>
                  </a:cubicBezTo>
                  <a:cubicBezTo>
                    <a:pt x="14903" y="6299"/>
                    <a:pt x="14558" y="4716"/>
                    <a:pt x="13753" y="3391"/>
                  </a:cubicBezTo>
                  <a:cubicBezTo>
                    <a:pt x="13688" y="3283"/>
                    <a:pt x="13573" y="3224"/>
                    <a:pt x="13456" y="3224"/>
                  </a:cubicBezTo>
                  <a:cubicBezTo>
                    <a:pt x="13394" y="3224"/>
                    <a:pt x="13331" y="3240"/>
                    <a:pt x="13275" y="3275"/>
                  </a:cubicBezTo>
                  <a:cubicBezTo>
                    <a:pt x="13110" y="3375"/>
                    <a:pt x="13058" y="3589"/>
                    <a:pt x="13157" y="3753"/>
                  </a:cubicBezTo>
                  <a:cubicBezTo>
                    <a:pt x="14679" y="6258"/>
                    <a:pt x="14292" y="9457"/>
                    <a:pt x="12216" y="11533"/>
                  </a:cubicBezTo>
                  <a:cubicBezTo>
                    <a:pt x="10979" y="12770"/>
                    <a:pt x="9353" y="13389"/>
                    <a:pt x="7728" y="13389"/>
                  </a:cubicBezTo>
                  <a:cubicBezTo>
                    <a:pt x="6103" y="13389"/>
                    <a:pt x="4477" y="12770"/>
                    <a:pt x="3240" y="11533"/>
                  </a:cubicBezTo>
                  <a:cubicBezTo>
                    <a:pt x="765" y="9057"/>
                    <a:pt x="765" y="5031"/>
                    <a:pt x="3240" y="2555"/>
                  </a:cubicBezTo>
                  <a:cubicBezTo>
                    <a:pt x="4454" y="1342"/>
                    <a:pt x="6095" y="704"/>
                    <a:pt x="7748" y="704"/>
                  </a:cubicBezTo>
                  <a:cubicBezTo>
                    <a:pt x="8768" y="704"/>
                    <a:pt x="9792" y="947"/>
                    <a:pt x="10724" y="1446"/>
                  </a:cubicBezTo>
                  <a:cubicBezTo>
                    <a:pt x="10777" y="1474"/>
                    <a:pt x="10833" y="1488"/>
                    <a:pt x="10889" y="1488"/>
                  </a:cubicBezTo>
                  <a:cubicBezTo>
                    <a:pt x="11014" y="1488"/>
                    <a:pt x="11134" y="1421"/>
                    <a:pt x="11197" y="1304"/>
                  </a:cubicBezTo>
                  <a:cubicBezTo>
                    <a:pt x="11288" y="1134"/>
                    <a:pt x="11223" y="923"/>
                    <a:pt x="11054" y="832"/>
                  </a:cubicBezTo>
                  <a:cubicBezTo>
                    <a:pt x="10034" y="286"/>
                    <a:pt x="8877" y="0"/>
                    <a:pt x="77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11;p20">
              <a:extLst>
                <a:ext uri="{FF2B5EF4-FFF2-40B4-BE49-F238E27FC236}">
                  <a16:creationId xmlns:a16="http://schemas.microsoft.com/office/drawing/2014/main" id="{78B2431C-D20B-17BF-24C5-F9240DBAE869}"/>
                </a:ext>
              </a:extLst>
            </p:cNvPr>
            <p:cNvSpPr/>
            <p:nvPr/>
          </p:nvSpPr>
          <p:spPr>
            <a:xfrm>
              <a:off x="1081613" y="2639575"/>
              <a:ext cx="206425" cy="213900"/>
            </a:xfrm>
            <a:custGeom>
              <a:avLst/>
              <a:gdLst/>
              <a:ahLst/>
              <a:cxnLst/>
              <a:rect l="l" t="t" r="r" b="b"/>
              <a:pathLst>
                <a:path w="8257" h="8556" extrusionOk="0">
                  <a:moveTo>
                    <a:pt x="5532" y="1585"/>
                  </a:moveTo>
                  <a:cubicBezTo>
                    <a:pt x="6306" y="1585"/>
                    <a:pt x="6937" y="2214"/>
                    <a:pt x="6937" y="2989"/>
                  </a:cubicBezTo>
                  <a:cubicBezTo>
                    <a:pt x="6937" y="3763"/>
                    <a:pt x="6306" y="4393"/>
                    <a:pt x="5532" y="4393"/>
                  </a:cubicBezTo>
                  <a:cubicBezTo>
                    <a:pt x="4890" y="4393"/>
                    <a:pt x="4367" y="4915"/>
                    <a:pt x="4367" y="5558"/>
                  </a:cubicBezTo>
                  <a:cubicBezTo>
                    <a:pt x="4367" y="6332"/>
                    <a:pt x="3738" y="6963"/>
                    <a:pt x="2963" y="6963"/>
                  </a:cubicBezTo>
                  <a:cubicBezTo>
                    <a:pt x="2189" y="6963"/>
                    <a:pt x="1558" y="6332"/>
                    <a:pt x="1558" y="5558"/>
                  </a:cubicBezTo>
                  <a:cubicBezTo>
                    <a:pt x="1558" y="4463"/>
                    <a:pt x="2003" y="3471"/>
                    <a:pt x="2722" y="2752"/>
                  </a:cubicBezTo>
                  <a:cubicBezTo>
                    <a:pt x="2722" y="2751"/>
                    <a:pt x="2723" y="2751"/>
                    <a:pt x="2723" y="2750"/>
                  </a:cubicBezTo>
                  <a:cubicBezTo>
                    <a:pt x="2725" y="2750"/>
                    <a:pt x="2725" y="2748"/>
                    <a:pt x="2726" y="2747"/>
                  </a:cubicBezTo>
                  <a:cubicBezTo>
                    <a:pt x="3445" y="2029"/>
                    <a:pt x="4438" y="1585"/>
                    <a:pt x="5532" y="1585"/>
                  </a:cubicBezTo>
                  <a:close/>
                  <a:moveTo>
                    <a:pt x="5399" y="0"/>
                  </a:moveTo>
                  <a:cubicBezTo>
                    <a:pt x="5207" y="0"/>
                    <a:pt x="5051" y="156"/>
                    <a:pt x="5051" y="349"/>
                  </a:cubicBezTo>
                  <a:lnTo>
                    <a:pt x="5051" y="912"/>
                  </a:lnTo>
                  <a:cubicBezTo>
                    <a:pt x="4670" y="951"/>
                    <a:pt x="4303" y="1036"/>
                    <a:pt x="3954" y="1162"/>
                  </a:cubicBezTo>
                  <a:lnTo>
                    <a:pt x="3682" y="507"/>
                  </a:lnTo>
                  <a:cubicBezTo>
                    <a:pt x="3627" y="373"/>
                    <a:pt x="3496" y="292"/>
                    <a:pt x="3359" y="292"/>
                  </a:cubicBezTo>
                  <a:cubicBezTo>
                    <a:pt x="3315" y="292"/>
                    <a:pt x="3270" y="300"/>
                    <a:pt x="3226" y="318"/>
                  </a:cubicBezTo>
                  <a:cubicBezTo>
                    <a:pt x="3049" y="393"/>
                    <a:pt x="2964" y="597"/>
                    <a:pt x="3037" y="774"/>
                  </a:cubicBezTo>
                  <a:lnTo>
                    <a:pt x="3317" y="1447"/>
                  </a:lnTo>
                  <a:cubicBezTo>
                    <a:pt x="3020" y="1607"/>
                    <a:pt x="2741" y="1800"/>
                    <a:pt x="2487" y="2019"/>
                  </a:cubicBezTo>
                  <a:lnTo>
                    <a:pt x="2054" y="1586"/>
                  </a:lnTo>
                  <a:cubicBezTo>
                    <a:pt x="1985" y="1518"/>
                    <a:pt x="1896" y="1484"/>
                    <a:pt x="1807" y="1484"/>
                  </a:cubicBezTo>
                  <a:cubicBezTo>
                    <a:pt x="1717" y="1484"/>
                    <a:pt x="1628" y="1518"/>
                    <a:pt x="1560" y="1586"/>
                  </a:cubicBezTo>
                  <a:cubicBezTo>
                    <a:pt x="1424" y="1723"/>
                    <a:pt x="1424" y="1943"/>
                    <a:pt x="1560" y="2080"/>
                  </a:cubicBezTo>
                  <a:lnTo>
                    <a:pt x="1993" y="2513"/>
                  </a:lnTo>
                  <a:cubicBezTo>
                    <a:pt x="1682" y="2872"/>
                    <a:pt x="1427" y="3280"/>
                    <a:pt x="1237" y="3724"/>
                  </a:cubicBezTo>
                  <a:lnTo>
                    <a:pt x="628" y="3487"/>
                  </a:lnTo>
                  <a:cubicBezTo>
                    <a:pt x="586" y="3471"/>
                    <a:pt x="543" y="3463"/>
                    <a:pt x="501" y="3463"/>
                  </a:cubicBezTo>
                  <a:cubicBezTo>
                    <a:pt x="362" y="3463"/>
                    <a:pt x="230" y="3547"/>
                    <a:pt x="175" y="3686"/>
                  </a:cubicBezTo>
                  <a:cubicBezTo>
                    <a:pt x="106" y="3865"/>
                    <a:pt x="194" y="4067"/>
                    <a:pt x="374" y="4138"/>
                  </a:cubicBezTo>
                  <a:lnTo>
                    <a:pt x="1010" y="4385"/>
                  </a:lnTo>
                  <a:cubicBezTo>
                    <a:pt x="942" y="4652"/>
                    <a:pt x="895" y="4927"/>
                    <a:pt x="875" y="5209"/>
                  </a:cubicBezTo>
                  <a:lnTo>
                    <a:pt x="349" y="5209"/>
                  </a:lnTo>
                  <a:cubicBezTo>
                    <a:pt x="156" y="5209"/>
                    <a:pt x="1" y="5366"/>
                    <a:pt x="1" y="5558"/>
                  </a:cubicBezTo>
                  <a:cubicBezTo>
                    <a:pt x="1" y="5751"/>
                    <a:pt x="156" y="5907"/>
                    <a:pt x="349" y="5907"/>
                  </a:cubicBezTo>
                  <a:lnTo>
                    <a:pt x="891" y="5907"/>
                  </a:lnTo>
                  <a:cubicBezTo>
                    <a:pt x="967" y="6363"/>
                    <a:pt x="1190" y="6768"/>
                    <a:pt x="1509" y="7074"/>
                  </a:cubicBezTo>
                  <a:lnTo>
                    <a:pt x="1025" y="7558"/>
                  </a:lnTo>
                  <a:cubicBezTo>
                    <a:pt x="890" y="7695"/>
                    <a:pt x="890" y="7915"/>
                    <a:pt x="1025" y="8052"/>
                  </a:cubicBezTo>
                  <a:cubicBezTo>
                    <a:pt x="1094" y="8119"/>
                    <a:pt x="1182" y="8153"/>
                    <a:pt x="1272" y="8153"/>
                  </a:cubicBezTo>
                  <a:cubicBezTo>
                    <a:pt x="1361" y="8153"/>
                    <a:pt x="1451" y="8119"/>
                    <a:pt x="1519" y="8052"/>
                  </a:cubicBezTo>
                  <a:lnTo>
                    <a:pt x="2098" y="7473"/>
                  </a:lnTo>
                  <a:cubicBezTo>
                    <a:pt x="2361" y="7592"/>
                    <a:pt x="2655" y="7659"/>
                    <a:pt x="2963" y="7659"/>
                  </a:cubicBezTo>
                  <a:cubicBezTo>
                    <a:pt x="3032" y="7659"/>
                    <a:pt x="3101" y="7657"/>
                    <a:pt x="3168" y="7649"/>
                  </a:cubicBezTo>
                  <a:lnTo>
                    <a:pt x="3168" y="8208"/>
                  </a:lnTo>
                  <a:cubicBezTo>
                    <a:pt x="3168" y="8400"/>
                    <a:pt x="3324" y="8556"/>
                    <a:pt x="3516" y="8556"/>
                  </a:cubicBezTo>
                  <a:cubicBezTo>
                    <a:pt x="3709" y="8556"/>
                    <a:pt x="3866" y="8400"/>
                    <a:pt x="3866" y="8208"/>
                  </a:cubicBezTo>
                  <a:lnTo>
                    <a:pt x="3866" y="7456"/>
                  </a:lnTo>
                  <a:cubicBezTo>
                    <a:pt x="4086" y="7350"/>
                    <a:pt x="4286" y="7207"/>
                    <a:pt x="4457" y="7035"/>
                  </a:cubicBezTo>
                  <a:lnTo>
                    <a:pt x="4890" y="7468"/>
                  </a:lnTo>
                  <a:cubicBezTo>
                    <a:pt x="4959" y="7537"/>
                    <a:pt x="5047" y="7571"/>
                    <a:pt x="5137" y="7571"/>
                  </a:cubicBezTo>
                  <a:cubicBezTo>
                    <a:pt x="5226" y="7571"/>
                    <a:pt x="5316" y="7537"/>
                    <a:pt x="5384" y="7468"/>
                  </a:cubicBezTo>
                  <a:cubicBezTo>
                    <a:pt x="5520" y="7331"/>
                    <a:pt x="5520" y="7111"/>
                    <a:pt x="5383" y="6976"/>
                  </a:cubicBezTo>
                  <a:lnTo>
                    <a:pt x="4864" y="6455"/>
                  </a:lnTo>
                  <a:cubicBezTo>
                    <a:pt x="4993" y="6183"/>
                    <a:pt x="5065" y="5879"/>
                    <a:pt x="5065" y="5558"/>
                  </a:cubicBezTo>
                  <a:cubicBezTo>
                    <a:pt x="5065" y="5437"/>
                    <a:pt x="5111" y="5327"/>
                    <a:pt x="5187" y="5244"/>
                  </a:cubicBezTo>
                  <a:lnTo>
                    <a:pt x="5882" y="5933"/>
                  </a:lnTo>
                  <a:cubicBezTo>
                    <a:pt x="5950" y="6000"/>
                    <a:pt x="6039" y="6033"/>
                    <a:pt x="6127" y="6033"/>
                  </a:cubicBezTo>
                  <a:cubicBezTo>
                    <a:pt x="6217" y="6033"/>
                    <a:pt x="6307" y="5999"/>
                    <a:pt x="6376" y="5931"/>
                  </a:cubicBezTo>
                  <a:cubicBezTo>
                    <a:pt x="6511" y="5794"/>
                    <a:pt x="6510" y="5572"/>
                    <a:pt x="6373" y="5437"/>
                  </a:cubicBezTo>
                  <a:lnTo>
                    <a:pt x="5975" y="5043"/>
                  </a:lnTo>
                  <a:cubicBezTo>
                    <a:pt x="6486" y="4933"/>
                    <a:pt x="6928" y="4638"/>
                    <a:pt x="7227" y="4230"/>
                  </a:cubicBezTo>
                  <a:lnTo>
                    <a:pt x="7753" y="4407"/>
                  </a:lnTo>
                  <a:cubicBezTo>
                    <a:pt x="7790" y="4419"/>
                    <a:pt x="7828" y="4425"/>
                    <a:pt x="7865" y="4425"/>
                  </a:cubicBezTo>
                  <a:cubicBezTo>
                    <a:pt x="8011" y="4425"/>
                    <a:pt x="8146" y="4334"/>
                    <a:pt x="8195" y="4187"/>
                  </a:cubicBezTo>
                  <a:cubicBezTo>
                    <a:pt x="8256" y="4005"/>
                    <a:pt x="8159" y="3807"/>
                    <a:pt x="7976" y="3746"/>
                  </a:cubicBezTo>
                  <a:lnTo>
                    <a:pt x="7543" y="3601"/>
                  </a:lnTo>
                  <a:cubicBezTo>
                    <a:pt x="7602" y="3407"/>
                    <a:pt x="7633" y="3202"/>
                    <a:pt x="7633" y="2989"/>
                  </a:cubicBezTo>
                  <a:cubicBezTo>
                    <a:pt x="7633" y="2743"/>
                    <a:pt x="7591" y="2509"/>
                    <a:pt x="7514" y="2290"/>
                  </a:cubicBezTo>
                  <a:lnTo>
                    <a:pt x="7942" y="2130"/>
                  </a:lnTo>
                  <a:cubicBezTo>
                    <a:pt x="8123" y="2063"/>
                    <a:pt x="8214" y="1863"/>
                    <a:pt x="8147" y="1682"/>
                  </a:cubicBezTo>
                  <a:cubicBezTo>
                    <a:pt x="8095" y="1542"/>
                    <a:pt x="7962" y="1455"/>
                    <a:pt x="7820" y="1455"/>
                  </a:cubicBezTo>
                  <a:cubicBezTo>
                    <a:pt x="7780" y="1455"/>
                    <a:pt x="7739" y="1462"/>
                    <a:pt x="7699" y="1477"/>
                  </a:cubicBezTo>
                  <a:lnTo>
                    <a:pt x="7170" y="1673"/>
                  </a:lnTo>
                  <a:cubicBezTo>
                    <a:pt x="6827" y="1248"/>
                    <a:pt x="6321" y="956"/>
                    <a:pt x="5748" y="898"/>
                  </a:cubicBezTo>
                  <a:lnTo>
                    <a:pt x="5748" y="349"/>
                  </a:lnTo>
                  <a:cubicBezTo>
                    <a:pt x="5748" y="156"/>
                    <a:pt x="5592" y="0"/>
                    <a:pt x="53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12;p20">
              <a:extLst>
                <a:ext uri="{FF2B5EF4-FFF2-40B4-BE49-F238E27FC236}">
                  <a16:creationId xmlns:a16="http://schemas.microsoft.com/office/drawing/2014/main" id="{4A5B9C3A-A5EC-88FA-A944-8DC2AC045BB0}"/>
                </a:ext>
              </a:extLst>
            </p:cNvPr>
            <p:cNvSpPr/>
            <p:nvPr/>
          </p:nvSpPr>
          <p:spPr>
            <a:xfrm>
              <a:off x="1218738" y="2706575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49" y="0"/>
                  </a:moveTo>
                  <a:cubicBezTo>
                    <a:pt x="257" y="0"/>
                    <a:pt x="168" y="37"/>
                    <a:pt x="102" y="103"/>
                  </a:cubicBezTo>
                  <a:cubicBezTo>
                    <a:pt x="37" y="167"/>
                    <a:pt x="0" y="257"/>
                    <a:pt x="0" y="348"/>
                  </a:cubicBezTo>
                  <a:cubicBezTo>
                    <a:pt x="0" y="441"/>
                    <a:pt x="37" y="531"/>
                    <a:pt x="102" y="595"/>
                  </a:cubicBezTo>
                  <a:cubicBezTo>
                    <a:pt x="168" y="660"/>
                    <a:pt x="257" y="698"/>
                    <a:pt x="349" y="698"/>
                  </a:cubicBezTo>
                  <a:cubicBezTo>
                    <a:pt x="441" y="698"/>
                    <a:pt x="531" y="660"/>
                    <a:pt x="596" y="595"/>
                  </a:cubicBezTo>
                  <a:cubicBezTo>
                    <a:pt x="660" y="531"/>
                    <a:pt x="698" y="441"/>
                    <a:pt x="698" y="348"/>
                  </a:cubicBezTo>
                  <a:cubicBezTo>
                    <a:pt x="698" y="257"/>
                    <a:pt x="660" y="167"/>
                    <a:pt x="596" y="103"/>
                  </a:cubicBezTo>
                  <a:cubicBezTo>
                    <a:pt x="531" y="37"/>
                    <a:pt x="441" y="0"/>
                    <a:pt x="3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13;p20">
              <a:extLst>
                <a:ext uri="{FF2B5EF4-FFF2-40B4-BE49-F238E27FC236}">
                  <a16:creationId xmlns:a16="http://schemas.microsoft.com/office/drawing/2014/main" id="{465D3A68-CFEB-3A12-D544-95B86DA954F1}"/>
                </a:ext>
              </a:extLst>
            </p:cNvPr>
            <p:cNvSpPr/>
            <p:nvPr/>
          </p:nvSpPr>
          <p:spPr>
            <a:xfrm>
              <a:off x="1179063" y="270055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0"/>
                  </a:moveTo>
                  <a:cubicBezTo>
                    <a:pt x="258" y="0"/>
                    <a:pt x="168" y="37"/>
                    <a:pt x="103" y="103"/>
                  </a:cubicBezTo>
                  <a:cubicBezTo>
                    <a:pt x="37" y="168"/>
                    <a:pt x="1" y="257"/>
                    <a:pt x="1" y="349"/>
                  </a:cubicBezTo>
                  <a:cubicBezTo>
                    <a:pt x="1" y="441"/>
                    <a:pt x="37" y="531"/>
                    <a:pt x="103" y="596"/>
                  </a:cubicBezTo>
                  <a:cubicBezTo>
                    <a:pt x="168" y="661"/>
                    <a:pt x="258" y="698"/>
                    <a:pt x="349" y="698"/>
                  </a:cubicBezTo>
                  <a:cubicBezTo>
                    <a:pt x="441" y="698"/>
                    <a:pt x="531" y="661"/>
                    <a:pt x="596" y="596"/>
                  </a:cubicBezTo>
                  <a:cubicBezTo>
                    <a:pt x="660" y="531"/>
                    <a:pt x="698" y="441"/>
                    <a:pt x="698" y="349"/>
                  </a:cubicBezTo>
                  <a:cubicBezTo>
                    <a:pt x="698" y="257"/>
                    <a:pt x="660" y="168"/>
                    <a:pt x="596" y="103"/>
                  </a:cubicBezTo>
                  <a:cubicBezTo>
                    <a:pt x="531" y="37"/>
                    <a:pt x="441" y="0"/>
                    <a:pt x="3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14;p20">
              <a:extLst>
                <a:ext uri="{FF2B5EF4-FFF2-40B4-BE49-F238E27FC236}">
                  <a16:creationId xmlns:a16="http://schemas.microsoft.com/office/drawing/2014/main" id="{7A3A0042-6DF4-1634-075D-E6FCD70E1BCB}"/>
                </a:ext>
              </a:extLst>
            </p:cNvPr>
            <p:cNvSpPr/>
            <p:nvPr/>
          </p:nvSpPr>
          <p:spPr>
            <a:xfrm>
              <a:off x="1134813" y="274580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48" y="0"/>
                  </a:moveTo>
                  <a:cubicBezTo>
                    <a:pt x="257" y="0"/>
                    <a:pt x="167" y="38"/>
                    <a:pt x="103" y="103"/>
                  </a:cubicBezTo>
                  <a:cubicBezTo>
                    <a:pt x="37" y="167"/>
                    <a:pt x="0" y="257"/>
                    <a:pt x="0" y="350"/>
                  </a:cubicBezTo>
                  <a:cubicBezTo>
                    <a:pt x="0" y="441"/>
                    <a:pt x="37" y="531"/>
                    <a:pt x="103" y="595"/>
                  </a:cubicBezTo>
                  <a:cubicBezTo>
                    <a:pt x="167" y="661"/>
                    <a:pt x="257" y="698"/>
                    <a:pt x="348" y="698"/>
                  </a:cubicBezTo>
                  <a:cubicBezTo>
                    <a:pt x="441" y="698"/>
                    <a:pt x="531" y="661"/>
                    <a:pt x="595" y="595"/>
                  </a:cubicBezTo>
                  <a:cubicBezTo>
                    <a:pt x="660" y="531"/>
                    <a:pt x="698" y="441"/>
                    <a:pt x="698" y="350"/>
                  </a:cubicBezTo>
                  <a:cubicBezTo>
                    <a:pt x="698" y="257"/>
                    <a:pt x="661" y="167"/>
                    <a:pt x="595" y="103"/>
                  </a:cubicBezTo>
                  <a:cubicBezTo>
                    <a:pt x="531" y="38"/>
                    <a:pt x="441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5;p20">
              <a:extLst>
                <a:ext uri="{FF2B5EF4-FFF2-40B4-BE49-F238E27FC236}">
                  <a16:creationId xmlns:a16="http://schemas.microsoft.com/office/drawing/2014/main" id="{8C1E930C-C61C-3192-36F9-ADD25C530138}"/>
                </a:ext>
              </a:extLst>
            </p:cNvPr>
            <p:cNvSpPr/>
            <p:nvPr/>
          </p:nvSpPr>
          <p:spPr>
            <a:xfrm>
              <a:off x="1170713" y="2740125"/>
              <a:ext cx="17425" cy="17475"/>
            </a:xfrm>
            <a:custGeom>
              <a:avLst/>
              <a:gdLst/>
              <a:ahLst/>
              <a:cxnLst/>
              <a:rect l="l" t="t" r="r" b="b"/>
              <a:pathLst>
                <a:path w="697" h="699" extrusionOk="0">
                  <a:moveTo>
                    <a:pt x="349" y="0"/>
                  </a:moveTo>
                  <a:cubicBezTo>
                    <a:pt x="257" y="0"/>
                    <a:pt x="166" y="38"/>
                    <a:pt x="102" y="103"/>
                  </a:cubicBezTo>
                  <a:cubicBezTo>
                    <a:pt x="37" y="168"/>
                    <a:pt x="0" y="257"/>
                    <a:pt x="0" y="350"/>
                  </a:cubicBezTo>
                  <a:cubicBezTo>
                    <a:pt x="0" y="441"/>
                    <a:pt x="37" y="531"/>
                    <a:pt x="102" y="596"/>
                  </a:cubicBezTo>
                  <a:cubicBezTo>
                    <a:pt x="166" y="661"/>
                    <a:pt x="257" y="698"/>
                    <a:pt x="349" y="698"/>
                  </a:cubicBezTo>
                  <a:cubicBezTo>
                    <a:pt x="440" y="698"/>
                    <a:pt x="530" y="661"/>
                    <a:pt x="596" y="596"/>
                  </a:cubicBezTo>
                  <a:cubicBezTo>
                    <a:pt x="660" y="531"/>
                    <a:pt x="697" y="441"/>
                    <a:pt x="697" y="350"/>
                  </a:cubicBezTo>
                  <a:cubicBezTo>
                    <a:pt x="697" y="257"/>
                    <a:pt x="660" y="168"/>
                    <a:pt x="596" y="103"/>
                  </a:cubicBezTo>
                  <a:cubicBezTo>
                    <a:pt x="530" y="38"/>
                    <a:pt x="440" y="0"/>
                    <a:pt x="3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16;p20">
              <a:extLst>
                <a:ext uri="{FF2B5EF4-FFF2-40B4-BE49-F238E27FC236}">
                  <a16:creationId xmlns:a16="http://schemas.microsoft.com/office/drawing/2014/main" id="{044384B2-4810-31ED-88BB-F30F0FD35639}"/>
                </a:ext>
              </a:extLst>
            </p:cNvPr>
            <p:cNvSpPr/>
            <p:nvPr/>
          </p:nvSpPr>
          <p:spPr>
            <a:xfrm>
              <a:off x="1144463" y="278127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8" y="1"/>
                    <a:pt x="168" y="37"/>
                    <a:pt x="103" y="103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1"/>
                    <a:pt x="38" y="531"/>
                    <a:pt x="103" y="596"/>
                  </a:cubicBezTo>
                  <a:cubicBezTo>
                    <a:pt x="168" y="660"/>
                    <a:pt x="258" y="698"/>
                    <a:pt x="350" y="698"/>
                  </a:cubicBezTo>
                  <a:cubicBezTo>
                    <a:pt x="441" y="698"/>
                    <a:pt x="531" y="660"/>
                    <a:pt x="596" y="596"/>
                  </a:cubicBezTo>
                  <a:cubicBezTo>
                    <a:pt x="662" y="531"/>
                    <a:pt x="698" y="441"/>
                    <a:pt x="698" y="349"/>
                  </a:cubicBezTo>
                  <a:cubicBezTo>
                    <a:pt x="698" y="258"/>
                    <a:pt x="662" y="168"/>
                    <a:pt x="596" y="103"/>
                  </a:cubicBezTo>
                  <a:cubicBezTo>
                    <a:pt x="531" y="37"/>
                    <a:pt x="441" y="1"/>
                    <a:pt x="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17;p20">
              <a:extLst>
                <a:ext uri="{FF2B5EF4-FFF2-40B4-BE49-F238E27FC236}">
                  <a16:creationId xmlns:a16="http://schemas.microsoft.com/office/drawing/2014/main" id="{D2D7ACE9-1286-4F62-6730-512FD96A431D}"/>
                </a:ext>
              </a:extLst>
            </p:cNvPr>
            <p:cNvSpPr/>
            <p:nvPr/>
          </p:nvSpPr>
          <p:spPr>
            <a:xfrm>
              <a:off x="1244213" y="2799425"/>
              <a:ext cx="84025" cy="90700"/>
            </a:xfrm>
            <a:custGeom>
              <a:avLst/>
              <a:gdLst/>
              <a:ahLst/>
              <a:cxnLst/>
              <a:rect l="l" t="t" r="r" b="b"/>
              <a:pathLst>
                <a:path w="3361" h="3628" extrusionOk="0">
                  <a:moveTo>
                    <a:pt x="1681" y="1325"/>
                  </a:moveTo>
                  <a:cubicBezTo>
                    <a:pt x="1950" y="1325"/>
                    <a:pt x="2169" y="1544"/>
                    <a:pt x="2169" y="1814"/>
                  </a:cubicBezTo>
                  <a:cubicBezTo>
                    <a:pt x="2169" y="2083"/>
                    <a:pt x="1950" y="2303"/>
                    <a:pt x="1681" y="2303"/>
                  </a:cubicBezTo>
                  <a:cubicBezTo>
                    <a:pt x="1412" y="2303"/>
                    <a:pt x="1193" y="2083"/>
                    <a:pt x="1193" y="1814"/>
                  </a:cubicBezTo>
                  <a:cubicBezTo>
                    <a:pt x="1193" y="1544"/>
                    <a:pt x="1412" y="1325"/>
                    <a:pt x="1681" y="1325"/>
                  </a:cubicBezTo>
                  <a:close/>
                  <a:moveTo>
                    <a:pt x="1681" y="0"/>
                  </a:moveTo>
                  <a:cubicBezTo>
                    <a:pt x="1488" y="0"/>
                    <a:pt x="1332" y="156"/>
                    <a:pt x="1332" y="349"/>
                  </a:cubicBezTo>
                  <a:lnTo>
                    <a:pt x="1332" y="680"/>
                  </a:lnTo>
                  <a:cubicBezTo>
                    <a:pt x="1166" y="731"/>
                    <a:pt x="1015" y="818"/>
                    <a:pt x="890" y="931"/>
                  </a:cubicBezTo>
                  <a:lnTo>
                    <a:pt x="605" y="760"/>
                  </a:lnTo>
                  <a:cubicBezTo>
                    <a:pt x="548" y="726"/>
                    <a:pt x="486" y="710"/>
                    <a:pt x="425" y="710"/>
                  </a:cubicBezTo>
                  <a:cubicBezTo>
                    <a:pt x="307" y="710"/>
                    <a:pt x="191" y="771"/>
                    <a:pt x="126" y="879"/>
                  </a:cubicBezTo>
                  <a:cubicBezTo>
                    <a:pt x="27" y="1045"/>
                    <a:pt x="81" y="1259"/>
                    <a:pt x="245" y="1358"/>
                  </a:cubicBezTo>
                  <a:lnTo>
                    <a:pt x="530" y="1529"/>
                  </a:lnTo>
                  <a:cubicBezTo>
                    <a:pt x="507" y="1620"/>
                    <a:pt x="495" y="1716"/>
                    <a:pt x="495" y="1814"/>
                  </a:cubicBezTo>
                  <a:cubicBezTo>
                    <a:pt x="495" y="1897"/>
                    <a:pt x="504" y="1980"/>
                    <a:pt x="520" y="2058"/>
                  </a:cubicBezTo>
                  <a:lnTo>
                    <a:pt x="230" y="2219"/>
                  </a:lnTo>
                  <a:cubicBezTo>
                    <a:pt x="62" y="2313"/>
                    <a:pt x="1" y="2524"/>
                    <a:pt x="95" y="2693"/>
                  </a:cubicBezTo>
                  <a:cubicBezTo>
                    <a:pt x="158" y="2808"/>
                    <a:pt x="277" y="2872"/>
                    <a:pt x="400" y="2872"/>
                  </a:cubicBezTo>
                  <a:cubicBezTo>
                    <a:pt x="457" y="2872"/>
                    <a:pt x="515" y="2858"/>
                    <a:pt x="568" y="2829"/>
                  </a:cubicBezTo>
                  <a:lnTo>
                    <a:pt x="859" y="2667"/>
                  </a:lnTo>
                  <a:cubicBezTo>
                    <a:pt x="991" y="2795"/>
                    <a:pt x="1152" y="2891"/>
                    <a:pt x="1332" y="2947"/>
                  </a:cubicBezTo>
                  <a:lnTo>
                    <a:pt x="1332" y="3279"/>
                  </a:lnTo>
                  <a:cubicBezTo>
                    <a:pt x="1332" y="3471"/>
                    <a:pt x="1488" y="3627"/>
                    <a:pt x="1681" y="3627"/>
                  </a:cubicBezTo>
                  <a:cubicBezTo>
                    <a:pt x="1874" y="3627"/>
                    <a:pt x="2030" y="3471"/>
                    <a:pt x="2030" y="3279"/>
                  </a:cubicBezTo>
                  <a:lnTo>
                    <a:pt x="2030" y="2947"/>
                  </a:lnTo>
                  <a:cubicBezTo>
                    <a:pt x="2195" y="2896"/>
                    <a:pt x="2346" y="2809"/>
                    <a:pt x="2472" y="2696"/>
                  </a:cubicBezTo>
                  <a:lnTo>
                    <a:pt x="2756" y="2867"/>
                  </a:lnTo>
                  <a:cubicBezTo>
                    <a:pt x="2813" y="2902"/>
                    <a:pt x="2876" y="2917"/>
                    <a:pt x="2936" y="2917"/>
                  </a:cubicBezTo>
                  <a:cubicBezTo>
                    <a:pt x="3054" y="2917"/>
                    <a:pt x="3171" y="2857"/>
                    <a:pt x="3235" y="2748"/>
                  </a:cubicBezTo>
                  <a:cubicBezTo>
                    <a:pt x="3334" y="2582"/>
                    <a:pt x="3281" y="2368"/>
                    <a:pt x="3116" y="2270"/>
                  </a:cubicBezTo>
                  <a:lnTo>
                    <a:pt x="2831" y="2099"/>
                  </a:lnTo>
                  <a:cubicBezTo>
                    <a:pt x="2854" y="2007"/>
                    <a:pt x="2867" y="1911"/>
                    <a:pt x="2867" y="1814"/>
                  </a:cubicBezTo>
                  <a:cubicBezTo>
                    <a:pt x="2867" y="1730"/>
                    <a:pt x="2858" y="1648"/>
                    <a:pt x="2841" y="1569"/>
                  </a:cubicBezTo>
                  <a:lnTo>
                    <a:pt x="3131" y="1408"/>
                  </a:lnTo>
                  <a:cubicBezTo>
                    <a:pt x="3300" y="1315"/>
                    <a:pt x="3361" y="1103"/>
                    <a:pt x="3267" y="935"/>
                  </a:cubicBezTo>
                  <a:cubicBezTo>
                    <a:pt x="3203" y="820"/>
                    <a:pt x="3084" y="755"/>
                    <a:pt x="2961" y="755"/>
                  </a:cubicBezTo>
                  <a:cubicBezTo>
                    <a:pt x="2904" y="755"/>
                    <a:pt x="2847" y="769"/>
                    <a:pt x="2793" y="798"/>
                  </a:cubicBezTo>
                  <a:lnTo>
                    <a:pt x="2502" y="960"/>
                  </a:lnTo>
                  <a:cubicBezTo>
                    <a:pt x="2370" y="832"/>
                    <a:pt x="2209" y="736"/>
                    <a:pt x="2030" y="680"/>
                  </a:cubicBezTo>
                  <a:lnTo>
                    <a:pt x="2030" y="349"/>
                  </a:lnTo>
                  <a:cubicBezTo>
                    <a:pt x="2030" y="156"/>
                    <a:pt x="1874" y="0"/>
                    <a:pt x="16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18;p20">
              <a:extLst>
                <a:ext uri="{FF2B5EF4-FFF2-40B4-BE49-F238E27FC236}">
                  <a16:creationId xmlns:a16="http://schemas.microsoft.com/office/drawing/2014/main" id="{99E05086-5F6B-76B5-8C4F-FBEAF70271C6}"/>
                </a:ext>
              </a:extLst>
            </p:cNvPr>
            <p:cNvSpPr/>
            <p:nvPr/>
          </p:nvSpPr>
          <p:spPr>
            <a:xfrm>
              <a:off x="1192463" y="288225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50" y="0"/>
                  </a:moveTo>
                  <a:cubicBezTo>
                    <a:pt x="259" y="0"/>
                    <a:pt x="167" y="38"/>
                    <a:pt x="103" y="103"/>
                  </a:cubicBezTo>
                  <a:cubicBezTo>
                    <a:pt x="38" y="167"/>
                    <a:pt x="0" y="257"/>
                    <a:pt x="0" y="350"/>
                  </a:cubicBezTo>
                  <a:cubicBezTo>
                    <a:pt x="0" y="441"/>
                    <a:pt x="38" y="531"/>
                    <a:pt x="103" y="595"/>
                  </a:cubicBezTo>
                  <a:cubicBezTo>
                    <a:pt x="167" y="660"/>
                    <a:pt x="259" y="698"/>
                    <a:pt x="350" y="698"/>
                  </a:cubicBezTo>
                  <a:cubicBezTo>
                    <a:pt x="442" y="698"/>
                    <a:pt x="531" y="660"/>
                    <a:pt x="597" y="595"/>
                  </a:cubicBezTo>
                  <a:cubicBezTo>
                    <a:pt x="661" y="531"/>
                    <a:pt x="698" y="441"/>
                    <a:pt x="698" y="350"/>
                  </a:cubicBezTo>
                  <a:cubicBezTo>
                    <a:pt x="698" y="257"/>
                    <a:pt x="661" y="167"/>
                    <a:pt x="597" y="103"/>
                  </a:cubicBezTo>
                  <a:cubicBezTo>
                    <a:pt x="531" y="38"/>
                    <a:pt x="442" y="0"/>
                    <a:pt x="3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19;p20">
              <a:extLst>
                <a:ext uri="{FF2B5EF4-FFF2-40B4-BE49-F238E27FC236}">
                  <a16:creationId xmlns:a16="http://schemas.microsoft.com/office/drawing/2014/main" id="{50CEF477-5AE3-CA24-A66C-7123E6C7F2AF}"/>
                </a:ext>
              </a:extLst>
            </p:cNvPr>
            <p:cNvSpPr/>
            <p:nvPr/>
          </p:nvSpPr>
          <p:spPr>
            <a:xfrm>
              <a:off x="1308913" y="27270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8" y="0"/>
                  </a:moveTo>
                  <a:cubicBezTo>
                    <a:pt x="257" y="0"/>
                    <a:pt x="167" y="38"/>
                    <a:pt x="101" y="103"/>
                  </a:cubicBezTo>
                  <a:cubicBezTo>
                    <a:pt x="37" y="168"/>
                    <a:pt x="0" y="257"/>
                    <a:pt x="0" y="350"/>
                  </a:cubicBezTo>
                  <a:cubicBezTo>
                    <a:pt x="0" y="441"/>
                    <a:pt x="37" y="531"/>
                    <a:pt x="101" y="596"/>
                  </a:cubicBezTo>
                  <a:cubicBezTo>
                    <a:pt x="167" y="660"/>
                    <a:pt x="257" y="698"/>
                    <a:pt x="348" y="698"/>
                  </a:cubicBezTo>
                  <a:cubicBezTo>
                    <a:pt x="441" y="698"/>
                    <a:pt x="529" y="660"/>
                    <a:pt x="595" y="596"/>
                  </a:cubicBezTo>
                  <a:cubicBezTo>
                    <a:pt x="660" y="531"/>
                    <a:pt x="698" y="441"/>
                    <a:pt x="698" y="350"/>
                  </a:cubicBezTo>
                  <a:cubicBezTo>
                    <a:pt x="698" y="257"/>
                    <a:pt x="660" y="168"/>
                    <a:pt x="595" y="103"/>
                  </a:cubicBezTo>
                  <a:cubicBezTo>
                    <a:pt x="531" y="38"/>
                    <a:pt x="441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20;p20">
              <a:extLst>
                <a:ext uri="{FF2B5EF4-FFF2-40B4-BE49-F238E27FC236}">
                  <a16:creationId xmlns:a16="http://schemas.microsoft.com/office/drawing/2014/main" id="{EFA0A845-FBDA-703E-4AB9-4AB1B13A72BD}"/>
                </a:ext>
              </a:extLst>
            </p:cNvPr>
            <p:cNvSpPr/>
            <p:nvPr/>
          </p:nvSpPr>
          <p:spPr>
            <a:xfrm>
              <a:off x="1332413" y="278127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1"/>
                  </a:moveTo>
                  <a:cubicBezTo>
                    <a:pt x="258" y="1"/>
                    <a:pt x="168" y="37"/>
                    <a:pt x="104" y="103"/>
                  </a:cubicBezTo>
                  <a:cubicBezTo>
                    <a:pt x="39" y="168"/>
                    <a:pt x="1" y="258"/>
                    <a:pt x="1" y="349"/>
                  </a:cubicBezTo>
                  <a:cubicBezTo>
                    <a:pt x="1" y="441"/>
                    <a:pt x="39" y="531"/>
                    <a:pt x="104" y="596"/>
                  </a:cubicBezTo>
                  <a:cubicBezTo>
                    <a:pt x="168" y="660"/>
                    <a:pt x="258" y="698"/>
                    <a:pt x="349" y="698"/>
                  </a:cubicBezTo>
                  <a:cubicBezTo>
                    <a:pt x="442" y="698"/>
                    <a:pt x="532" y="660"/>
                    <a:pt x="596" y="596"/>
                  </a:cubicBezTo>
                  <a:cubicBezTo>
                    <a:pt x="661" y="531"/>
                    <a:pt x="699" y="441"/>
                    <a:pt x="699" y="349"/>
                  </a:cubicBezTo>
                  <a:cubicBezTo>
                    <a:pt x="699" y="258"/>
                    <a:pt x="661" y="168"/>
                    <a:pt x="596" y="103"/>
                  </a:cubicBezTo>
                  <a:cubicBezTo>
                    <a:pt x="532" y="37"/>
                    <a:pt x="442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8" name="Picture Placeholder 22">
            <a:extLst>
              <a:ext uri="{FF2B5EF4-FFF2-40B4-BE49-F238E27FC236}">
                <a16:creationId xmlns:a16="http://schemas.microsoft.com/office/drawing/2014/main" id="{8A6FD15A-E8F3-15C6-1D6A-1B445E1CA9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3335" y="1896350"/>
            <a:ext cx="2429677" cy="2503080"/>
          </a:xfrm>
          <a:prstGeom prst="roundRect">
            <a:avLst>
              <a:gd name="adj" fmla="val 50000"/>
            </a:avLst>
          </a:prstGeom>
          <a:ln w="38100">
            <a:solidFill>
              <a:srgbClr val="4ABDCF"/>
            </a:solidFill>
          </a:ln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0C3FA9C-C3B8-BABB-F59E-2200872642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829060" y="95463"/>
            <a:ext cx="210539" cy="210539"/>
          </a:xfrm>
          <a:prstGeom prst="rect">
            <a:avLst/>
          </a:prstGeom>
        </p:spPr>
      </p:pic>
      <p:pic>
        <p:nvPicPr>
          <p:cNvPr id="40" name="Graphic 39">
            <a:extLst>
              <a:ext uri="{FF2B5EF4-FFF2-40B4-BE49-F238E27FC236}">
                <a16:creationId xmlns:a16="http://schemas.microsoft.com/office/drawing/2014/main" id="{D96FAE6D-C0DF-A507-4187-9D430E98B3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A1B211BE-47DB-362C-2287-3E8B88EA0C72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6194E37-39D9-BB10-4100-569A216DB67B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4B7897D-B04B-B3AE-DD1A-1A50D08F07EF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329ED06-D07D-B382-1D76-463ED6D6EA3B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9BC284A-DB3C-6126-1674-2E5D18182199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24E37A6-A91E-B46E-CF71-FE7BDE7C24E6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90F4E30E-DFF7-5520-767E-497C74A06B3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BE2B2ED3-DEA8-9242-C21F-A6A3F9399BE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D04766B-970D-5E2D-7C08-7601A319F4B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2B9C4F1-6417-F701-923B-F122D24309D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01C34C94-7F6D-BDD3-7C00-58CC23FDB7E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B4960DC4-E29F-B425-3DAE-B4D828CE82B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333C13D1-43B6-B80E-BA3A-2C0C35B81D70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F4E7B05-8433-94DF-4B88-FC43E18D6391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56" name="Google Shape;825;p57">
            <a:extLst>
              <a:ext uri="{FF2B5EF4-FFF2-40B4-BE49-F238E27FC236}">
                <a16:creationId xmlns:a16="http://schemas.microsoft.com/office/drawing/2014/main" id="{27C927BA-5741-11FE-F4EF-31FC2499081A}"/>
              </a:ext>
            </a:extLst>
          </p:cNvPr>
          <p:cNvPicPr preferRelativeResize="0"/>
          <p:nvPr/>
        </p:nvPicPr>
        <p:blipFill>
          <a:blip r:embed="rId1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7885" y="4315308"/>
            <a:ext cx="1655644" cy="970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830;p57">
            <a:extLst>
              <a:ext uri="{FF2B5EF4-FFF2-40B4-BE49-F238E27FC236}">
                <a16:creationId xmlns:a16="http://schemas.microsoft.com/office/drawing/2014/main" id="{13BB9BDD-FAF5-2CA8-1732-4F7957D983CF}"/>
              </a:ext>
            </a:extLst>
          </p:cNvPr>
          <p:cNvPicPr preferRelativeResize="0"/>
          <p:nvPr/>
        </p:nvPicPr>
        <p:blipFill>
          <a:blip r:embed="rId14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3440" y="4009733"/>
            <a:ext cx="1504054" cy="1582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827;p57">
            <a:extLst>
              <a:ext uri="{FF2B5EF4-FFF2-40B4-BE49-F238E27FC236}">
                <a16:creationId xmlns:a16="http://schemas.microsoft.com/office/drawing/2014/main" id="{13EC8F8B-E845-4FC4-9C90-A842DAE6C5E5}"/>
              </a:ext>
            </a:extLst>
          </p:cNvPr>
          <p:cNvPicPr preferRelativeResize="0"/>
          <p:nvPr/>
        </p:nvPicPr>
        <p:blipFill rotWithShape="1">
          <a:blip r:embed="rId15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6484" y="2855044"/>
            <a:ext cx="1157253" cy="1157508"/>
          </a:xfrm>
          <a:prstGeom prst="ellipse">
            <a:avLst/>
          </a:prstGeom>
          <a:noFill/>
          <a:ln w="38100" cap="flat" cmpd="sng">
            <a:solidFill>
              <a:srgbClr val="4ABDCF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1" name="Google Shape;826;p57">
            <a:extLst>
              <a:ext uri="{FF2B5EF4-FFF2-40B4-BE49-F238E27FC236}">
                <a16:creationId xmlns:a16="http://schemas.microsoft.com/office/drawing/2014/main" id="{20A0912B-BCCA-1753-032E-2705EE9D579B}"/>
              </a:ext>
            </a:extLst>
          </p:cNvPr>
          <p:cNvPicPr preferRelativeResize="0"/>
          <p:nvPr/>
        </p:nvPicPr>
        <p:blipFill rotWithShape="1">
          <a:blip r:embed="rId16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4950" y="2855044"/>
            <a:ext cx="1157253" cy="1157508"/>
          </a:xfrm>
          <a:prstGeom prst="ellipse">
            <a:avLst/>
          </a:prstGeom>
          <a:noFill/>
          <a:ln w="38100" cap="flat" cmpd="sng">
            <a:solidFill>
              <a:srgbClr val="4ABDCF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D5ED5568-0D22-EBB6-A8B6-DF5A7D14E652}"/>
              </a:ext>
            </a:extLst>
          </p:cNvPr>
          <p:cNvSpPr txBox="1"/>
          <p:nvPr/>
        </p:nvSpPr>
        <p:spPr>
          <a:xfrm>
            <a:off x="8052776" y="5475640"/>
            <a:ext cx="302636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5AF9990-4E5F-373A-EAA0-834D3B32DEFA}"/>
              </a:ext>
            </a:extLst>
          </p:cNvPr>
          <p:cNvSpPr txBox="1"/>
          <p:nvPr/>
        </p:nvSpPr>
        <p:spPr>
          <a:xfrm>
            <a:off x="1591476" y="5475640"/>
            <a:ext cx="302636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574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4" grpId="0"/>
      <p:bldP spid="62" grpId="0"/>
      <p:bldP spid="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BC8258-D461-F65F-EF62-B8B98900A9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D82BA9-6C41-080A-F0FD-8FB9B74435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11158048" y="86132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FC712C17-DBA5-9802-B9A2-FBEF750158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1EAB55-DBC3-83D5-6CD0-31FE1B1596DA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4C148-FAB2-C642-A069-34E0D1328F10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7694E7-430D-EE72-2351-BA9FC7B2E7A6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E3D0B3-898E-7A41-3900-135B925403D0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6DC162-9A1C-FF0E-89CD-0BA730E60659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8B63D4-01A5-697B-0D02-52AD2A3E5B61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31E4231-DE36-F068-E140-C7C53F969DD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1E13F7F-AB93-6638-0846-4F78CCD8FFC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D9390B-8EFE-204F-56D7-0239CF42B34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7FEFF96-6CC1-F954-B27C-6951D8289E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E7F6FDB-7E28-2886-B50D-FF82F5373BD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156B587-F23B-E5CA-3636-9ADB2C293F7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81B2A49-12EE-F399-DEFB-0222C5DC4173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A068C18-39E2-FF07-5CFA-BF853BAAF337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D81E5FB-3233-8932-F0C9-1CFDF77453D4}"/>
              </a:ext>
            </a:extLst>
          </p:cNvPr>
          <p:cNvSpPr txBox="1"/>
          <p:nvPr/>
        </p:nvSpPr>
        <p:spPr>
          <a:xfrm>
            <a:off x="685835" y="2228057"/>
            <a:ext cx="10743464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815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DE3C01-B88E-F090-B3DD-8EA3EF501E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F9278E-50E8-7C72-3EE4-8DB7ECF2E0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829060" y="95463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4AD2C9E1-A9BB-5873-F504-470386CD06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0B6D084-9AAB-0EFF-B0A5-596AD9D65AAB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D2ED09-06D5-DC84-49AE-589B6B562912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194DE2-D3B9-9EFC-1F79-2898722EBEB8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6E09E4-44D6-62B1-D5FC-09B86267C06C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7A7750-72B5-6770-A99D-FB631B32DDF5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4A4E4B-51F2-F548-C5D2-38082C563119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463AE52-FAC0-D3F8-92AB-FDC872D2AB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B2CC82D-F3ED-27CF-A19A-E0CD68765A6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F7D1B0-F71C-6469-6150-62647EA1690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6A8F341-1240-350C-2102-A8ABB5525A3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093673E-75B3-C3ED-2F49-A1C858A44DD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017A314-F422-1C95-CE32-595249C04D3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AD8F1F3-C4DE-39F4-DF74-9EF66646927A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6CE769-8BA4-CD66-EA80-24E5BB930202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 فارسی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E82EB7-96C4-CBFA-023F-AA06F3D1D5A2}"/>
              </a:ext>
            </a:extLst>
          </p:cNvPr>
          <p:cNvSpPr txBox="1"/>
          <p:nvPr/>
        </p:nvSpPr>
        <p:spPr>
          <a:xfrm>
            <a:off x="944182" y="2170980"/>
            <a:ext cx="10743464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.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8415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DE3C01-B88E-F090-B3DD-8EA3EF501E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F9278E-50E8-7C72-3EE4-8DB7ECF2E0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829060" y="95463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4AD2C9E1-A9BB-5873-F504-470386CD06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0B6D084-9AAB-0EFF-B0A5-596AD9D65AAB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D2ED09-06D5-DC84-49AE-589B6B562912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194DE2-D3B9-9EFC-1F79-2898722EBEB8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6E09E4-44D6-62B1-D5FC-09B86267C06C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7A7750-72B5-6770-A99D-FB631B32DDF5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4A4E4B-51F2-F548-C5D2-38082C563119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463AE52-FAC0-D3F8-92AB-FDC872D2AB8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B2CC82D-F3ED-27CF-A19A-E0CD68765A6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F7D1B0-F71C-6469-6150-62647EA1690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6A8F341-1240-350C-2102-A8ABB5525A3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093673E-75B3-C3ED-2F49-A1C858A44DD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017A314-F422-1C95-CE32-595249C04D3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AD8F1F3-C4DE-39F4-DF74-9EF66646927A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6CE769-8BA4-CD66-EA80-24E5BB930202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 انگلیسی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067BCA4-0C90-6EF8-30CE-D6AF98ABA341}"/>
              </a:ext>
            </a:extLst>
          </p:cNvPr>
          <p:cNvSpPr txBox="1"/>
          <p:nvPr/>
        </p:nvSpPr>
        <p:spPr>
          <a:xfrm>
            <a:off x="508462" y="1955441"/>
            <a:ext cx="9212588" cy="3956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sz="1600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sz="1600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sz="1600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sz="16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sz="1600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sz="1600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05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7F21D69-02BB-F9E7-1368-90DD8C4E063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38D368D-55B7-F0E0-18F0-F06748A11755}"/>
              </a:ext>
            </a:extLst>
          </p:cNvPr>
          <p:cNvSpPr/>
          <p:nvPr/>
        </p:nvSpPr>
        <p:spPr>
          <a:xfrm>
            <a:off x="4270274" y="2211460"/>
            <a:ext cx="7300344" cy="2435079"/>
          </a:xfrm>
          <a:prstGeom prst="roundRect">
            <a:avLst>
              <a:gd name="adj" fmla="val 14341"/>
            </a:avLst>
          </a:prstGeom>
          <a:solidFill>
            <a:srgbClr val="F9F9F9"/>
          </a:solidFill>
          <a:ln>
            <a:solidFill>
              <a:srgbClr val="4ABDCF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840399-75A1-BB77-8361-7F3BAECBFEAD}"/>
              </a:ext>
            </a:extLst>
          </p:cNvPr>
          <p:cNvSpPr txBox="1"/>
          <p:nvPr/>
        </p:nvSpPr>
        <p:spPr>
          <a:xfrm>
            <a:off x="287384" y="2767280"/>
            <a:ext cx="10836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8000" b="1" dirty="0">
                <a:latin typeface="Shabnam" panose="020B0603030804020204" pitchFamily="34" charset="-78"/>
                <a:cs typeface="Shabnam" panose="020B0603030804020204" pitchFamily="34" charset="-78"/>
              </a:rPr>
              <a:t>با تشکر از شما</a:t>
            </a:r>
            <a:endParaRPr lang="en-US" sz="8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10893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401;p35">
            <a:extLst>
              <a:ext uri="{FF2B5EF4-FFF2-40B4-BE49-F238E27FC236}">
                <a16:creationId xmlns:a16="http://schemas.microsoft.com/office/drawing/2014/main" id="{ABF6E990-4B01-FA8F-3C4A-15D03AD5AD1C}"/>
              </a:ext>
            </a:extLst>
          </p:cNvPr>
          <p:cNvGrpSpPr/>
          <p:nvPr/>
        </p:nvGrpSpPr>
        <p:grpSpPr>
          <a:xfrm>
            <a:off x="1075771" y="1506535"/>
            <a:ext cx="625854" cy="505578"/>
            <a:chOff x="998063" y="1248850"/>
            <a:chExt cx="445550" cy="359925"/>
          </a:xfrm>
        </p:grpSpPr>
        <p:sp>
          <p:nvSpPr>
            <p:cNvPr id="4" name="Google Shape;1402;p35">
              <a:extLst>
                <a:ext uri="{FF2B5EF4-FFF2-40B4-BE49-F238E27FC236}">
                  <a16:creationId xmlns:a16="http://schemas.microsoft.com/office/drawing/2014/main" id="{4512182D-AF75-AE54-5187-BDEECC140E10}"/>
                </a:ext>
              </a:extLst>
            </p:cNvPr>
            <p:cNvSpPr/>
            <p:nvPr/>
          </p:nvSpPr>
          <p:spPr>
            <a:xfrm>
              <a:off x="1080663" y="1281325"/>
              <a:ext cx="19950" cy="17500"/>
            </a:xfrm>
            <a:custGeom>
              <a:avLst/>
              <a:gdLst/>
              <a:ahLst/>
              <a:cxnLst/>
              <a:rect l="l" t="t" r="r" b="b"/>
              <a:pathLst>
                <a:path w="798" h="700" extrusionOk="0">
                  <a:moveTo>
                    <a:pt x="401" y="0"/>
                  </a:moveTo>
                  <a:cubicBezTo>
                    <a:pt x="334" y="0"/>
                    <a:pt x="267" y="19"/>
                    <a:pt x="207" y="60"/>
                  </a:cubicBezTo>
                  <a:cubicBezTo>
                    <a:pt x="46" y="165"/>
                    <a:pt x="1" y="380"/>
                    <a:pt x="106" y="541"/>
                  </a:cubicBezTo>
                  <a:cubicBezTo>
                    <a:pt x="173" y="644"/>
                    <a:pt x="284" y="699"/>
                    <a:pt x="398" y="699"/>
                  </a:cubicBezTo>
                  <a:cubicBezTo>
                    <a:pt x="463" y="699"/>
                    <a:pt x="529" y="680"/>
                    <a:pt x="588" y="642"/>
                  </a:cubicBezTo>
                  <a:cubicBezTo>
                    <a:pt x="590" y="641"/>
                    <a:pt x="595" y="639"/>
                    <a:pt x="596" y="637"/>
                  </a:cubicBezTo>
                  <a:cubicBezTo>
                    <a:pt x="754" y="530"/>
                    <a:pt x="797" y="312"/>
                    <a:pt x="690" y="154"/>
                  </a:cubicBezTo>
                  <a:cubicBezTo>
                    <a:pt x="622" y="54"/>
                    <a:pt x="512" y="0"/>
                    <a:pt x="40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403;p35">
              <a:extLst>
                <a:ext uri="{FF2B5EF4-FFF2-40B4-BE49-F238E27FC236}">
                  <a16:creationId xmlns:a16="http://schemas.microsoft.com/office/drawing/2014/main" id="{35AA0AC1-C997-15C7-347A-1BE05C8F82D1}"/>
                </a:ext>
              </a:extLst>
            </p:cNvPr>
            <p:cNvSpPr/>
            <p:nvPr/>
          </p:nvSpPr>
          <p:spPr>
            <a:xfrm>
              <a:off x="998063" y="1248850"/>
              <a:ext cx="445550" cy="359925"/>
            </a:xfrm>
            <a:custGeom>
              <a:avLst/>
              <a:gdLst/>
              <a:ahLst/>
              <a:cxnLst/>
              <a:rect l="l" t="t" r="r" b="b"/>
              <a:pathLst>
                <a:path w="17822" h="14397" extrusionOk="0">
                  <a:moveTo>
                    <a:pt x="9021" y="759"/>
                  </a:moveTo>
                  <a:lnTo>
                    <a:pt x="9021" y="759"/>
                  </a:lnTo>
                  <a:cubicBezTo>
                    <a:pt x="11520" y="1047"/>
                    <a:pt x="13714" y="2345"/>
                    <a:pt x="15188" y="4233"/>
                  </a:cubicBezTo>
                  <a:cubicBezTo>
                    <a:pt x="13999" y="5449"/>
                    <a:pt x="12430" y="6274"/>
                    <a:pt x="10752" y="6562"/>
                  </a:cubicBezTo>
                  <a:cubicBezTo>
                    <a:pt x="10171" y="5820"/>
                    <a:pt x="9349" y="5277"/>
                    <a:pt x="8406" y="5050"/>
                  </a:cubicBezTo>
                  <a:cubicBezTo>
                    <a:pt x="9091" y="3735"/>
                    <a:pt x="9309" y="2214"/>
                    <a:pt x="9021" y="759"/>
                  </a:cubicBezTo>
                  <a:close/>
                  <a:moveTo>
                    <a:pt x="7412" y="5629"/>
                  </a:moveTo>
                  <a:cubicBezTo>
                    <a:pt x="8743" y="5629"/>
                    <a:pt x="9905" y="6366"/>
                    <a:pt x="10513" y="7453"/>
                  </a:cubicBezTo>
                  <a:cubicBezTo>
                    <a:pt x="10064" y="7716"/>
                    <a:pt x="9555" y="7853"/>
                    <a:pt x="9037" y="7853"/>
                  </a:cubicBezTo>
                  <a:cubicBezTo>
                    <a:pt x="9003" y="7853"/>
                    <a:pt x="8970" y="7853"/>
                    <a:pt x="8936" y="7852"/>
                  </a:cubicBezTo>
                  <a:cubicBezTo>
                    <a:pt x="8636" y="7282"/>
                    <a:pt x="8038" y="6892"/>
                    <a:pt x="7351" y="6892"/>
                  </a:cubicBezTo>
                  <a:cubicBezTo>
                    <a:pt x="7098" y="6892"/>
                    <a:pt x="6856" y="6945"/>
                    <a:pt x="6637" y="7041"/>
                  </a:cubicBezTo>
                  <a:cubicBezTo>
                    <a:pt x="6477" y="6661"/>
                    <a:pt x="6203" y="6334"/>
                    <a:pt x="5854" y="6110"/>
                  </a:cubicBezTo>
                  <a:cubicBezTo>
                    <a:pt x="6298" y="5806"/>
                    <a:pt x="6834" y="5629"/>
                    <a:pt x="7412" y="5629"/>
                  </a:cubicBezTo>
                  <a:close/>
                  <a:moveTo>
                    <a:pt x="7351" y="7587"/>
                  </a:moveTo>
                  <a:cubicBezTo>
                    <a:pt x="7954" y="7587"/>
                    <a:pt x="8445" y="8077"/>
                    <a:pt x="8445" y="8680"/>
                  </a:cubicBezTo>
                  <a:cubicBezTo>
                    <a:pt x="8445" y="9283"/>
                    <a:pt x="7954" y="9773"/>
                    <a:pt x="7351" y="9773"/>
                  </a:cubicBezTo>
                  <a:cubicBezTo>
                    <a:pt x="6749" y="9773"/>
                    <a:pt x="6258" y="9283"/>
                    <a:pt x="6258" y="8680"/>
                  </a:cubicBezTo>
                  <a:cubicBezTo>
                    <a:pt x="6258" y="8077"/>
                    <a:pt x="6749" y="7587"/>
                    <a:pt x="7351" y="7587"/>
                  </a:cubicBezTo>
                  <a:close/>
                  <a:moveTo>
                    <a:pt x="5308" y="6600"/>
                  </a:moveTo>
                  <a:lnTo>
                    <a:pt x="5384" y="6640"/>
                  </a:lnTo>
                  <a:cubicBezTo>
                    <a:pt x="5708" y="6811"/>
                    <a:pt x="5946" y="7109"/>
                    <a:pt x="6046" y="7458"/>
                  </a:cubicBezTo>
                  <a:cubicBezTo>
                    <a:pt x="5746" y="7778"/>
                    <a:pt x="5563" y="8207"/>
                    <a:pt x="5563" y="8680"/>
                  </a:cubicBezTo>
                  <a:cubicBezTo>
                    <a:pt x="5563" y="9645"/>
                    <a:pt x="6329" y="10432"/>
                    <a:pt x="7284" y="10468"/>
                  </a:cubicBezTo>
                  <a:cubicBezTo>
                    <a:pt x="7128" y="10517"/>
                    <a:pt x="6961" y="10544"/>
                    <a:pt x="6789" y="10544"/>
                  </a:cubicBezTo>
                  <a:cubicBezTo>
                    <a:pt x="5604" y="10544"/>
                    <a:pt x="4642" y="9581"/>
                    <a:pt x="4642" y="8399"/>
                  </a:cubicBezTo>
                  <a:cubicBezTo>
                    <a:pt x="4642" y="7712"/>
                    <a:pt x="4894" y="7084"/>
                    <a:pt x="5308" y="6600"/>
                  </a:cubicBezTo>
                  <a:close/>
                  <a:moveTo>
                    <a:pt x="1234" y="5654"/>
                  </a:moveTo>
                  <a:cubicBezTo>
                    <a:pt x="2376" y="5654"/>
                    <a:pt x="3474" y="6108"/>
                    <a:pt x="4284" y="6907"/>
                  </a:cubicBezTo>
                  <a:cubicBezTo>
                    <a:pt x="4067" y="7359"/>
                    <a:pt x="3946" y="7864"/>
                    <a:pt x="3946" y="8399"/>
                  </a:cubicBezTo>
                  <a:cubicBezTo>
                    <a:pt x="3946" y="8761"/>
                    <a:pt x="4015" y="9107"/>
                    <a:pt x="4139" y="9427"/>
                  </a:cubicBezTo>
                  <a:cubicBezTo>
                    <a:pt x="3141" y="9799"/>
                    <a:pt x="2365" y="10593"/>
                    <a:pt x="2014" y="11615"/>
                  </a:cubicBezTo>
                  <a:cubicBezTo>
                    <a:pt x="1191" y="10622"/>
                    <a:pt x="696" y="9347"/>
                    <a:pt x="696" y="7959"/>
                  </a:cubicBezTo>
                  <a:cubicBezTo>
                    <a:pt x="696" y="7163"/>
                    <a:pt x="824" y="6386"/>
                    <a:pt x="1067" y="5654"/>
                  </a:cubicBezTo>
                  <a:close/>
                  <a:moveTo>
                    <a:pt x="10792" y="8095"/>
                  </a:moveTo>
                  <a:cubicBezTo>
                    <a:pt x="10902" y="8437"/>
                    <a:pt x="10961" y="8800"/>
                    <a:pt x="10961" y="9177"/>
                  </a:cubicBezTo>
                  <a:cubicBezTo>
                    <a:pt x="10960" y="10454"/>
                    <a:pt x="10428" y="11609"/>
                    <a:pt x="9575" y="12432"/>
                  </a:cubicBezTo>
                  <a:lnTo>
                    <a:pt x="9399" y="12372"/>
                  </a:lnTo>
                  <a:cubicBezTo>
                    <a:pt x="8718" y="12142"/>
                    <a:pt x="8184" y="11601"/>
                    <a:pt x="7954" y="10928"/>
                  </a:cubicBezTo>
                  <a:cubicBezTo>
                    <a:pt x="8656" y="10524"/>
                    <a:pt x="9131" y="9765"/>
                    <a:pt x="9131" y="8896"/>
                  </a:cubicBezTo>
                  <a:cubicBezTo>
                    <a:pt x="9131" y="8887"/>
                    <a:pt x="9131" y="8880"/>
                    <a:pt x="9130" y="8871"/>
                  </a:cubicBezTo>
                  <a:cubicBezTo>
                    <a:pt x="9136" y="8809"/>
                    <a:pt x="9140" y="8744"/>
                    <a:pt x="9140" y="8680"/>
                  </a:cubicBezTo>
                  <a:cubicBezTo>
                    <a:pt x="9140" y="8635"/>
                    <a:pt x="9139" y="8592"/>
                    <a:pt x="9135" y="8548"/>
                  </a:cubicBezTo>
                  <a:cubicBezTo>
                    <a:pt x="9715" y="8532"/>
                    <a:pt x="10284" y="8377"/>
                    <a:pt x="10792" y="8095"/>
                  </a:cubicBezTo>
                  <a:close/>
                  <a:moveTo>
                    <a:pt x="15601" y="4806"/>
                  </a:moveTo>
                  <a:cubicBezTo>
                    <a:pt x="16564" y="6256"/>
                    <a:pt x="17126" y="7995"/>
                    <a:pt x="17126" y="9863"/>
                  </a:cubicBezTo>
                  <a:lnTo>
                    <a:pt x="17126" y="12395"/>
                  </a:lnTo>
                  <a:cubicBezTo>
                    <a:pt x="16804" y="12514"/>
                    <a:pt x="16479" y="12614"/>
                    <a:pt x="16151" y="12698"/>
                  </a:cubicBezTo>
                  <a:lnTo>
                    <a:pt x="16151" y="9863"/>
                  </a:lnTo>
                  <a:cubicBezTo>
                    <a:pt x="16151" y="9670"/>
                    <a:pt x="15995" y="9514"/>
                    <a:pt x="15803" y="9514"/>
                  </a:cubicBezTo>
                  <a:cubicBezTo>
                    <a:pt x="15610" y="9514"/>
                    <a:pt x="15454" y="9670"/>
                    <a:pt x="15454" y="9863"/>
                  </a:cubicBezTo>
                  <a:lnTo>
                    <a:pt x="15454" y="12845"/>
                  </a:lnTo>
                  <a:cubicBezTo>
                    <a:pt x="14923" y="12937"/>
                    <a:pt x="14387" y="12983"/>
                    <a:pt x="13850" y="12983"/>
                  </a:cubicBezTo>
                  <a:cubicBezTo>
                    <a:pt x="12734" y="12983"/>
                    <a:pt x="11617" y="12784"/>
                    <a:pt x="10551" y="12385"/>
                  </a:cubicBezTo>
                  <a:cubicBezTo>
                    <a:pt x="11244" y="11500"/>
                    <a:pt x="11657" y="10386"/>
                    <a:pt x="11657" y="9177"/>
                  </a:cubicBezTo>
                  <a:cubicBezTo>
                    <a:pt x="11657" y="8566"/>
                    <a:pt x="11526" y="7983"/>
                    <a:pt x="11292" y="7456"/>
                  </a:cubicBezTo>
                  <a:cubicBezTo>
                    <a:pt x="11285" y="7437"/>
                    <a:pt x="11277" y="7420"/>
                    <a:pt x="11266" y="7402"/>
                  </a:cubicBezTo>
                  <a:cubicBezTo>
                    <a:pt x="11235" y="7331"/>
                    <a:pt x="11199" y="7261"/>
                    <a:pt x="11163" y="7192"/>
                  </a:cubicBezTo>
                  <a:cubicBezTo>
                    <a:pt x="12833" y="6846"/>
                    <a:pt x="14391" y="6009"/>
                    <a:pt x="15601" y="4806"/>
                  </a:cubicBezTo>
                  <a:close/>
                  <a:moveTo>
                    <a:pt x="4475" y="10046"/>
                  </a:moveTo>
                  <a:cubicBezTo>
                    <a:pt x="4990" y="10768"/>
                    <a:pt x="5835" y="11240"/>
                    <a:pt x="6789" y="11240"/>
                  </a:cubicBezTo>
                  <a:cubicBezTo>
                    <a:pt x="6966" y="11240"/>
                    <a:pt x="7139" y="11220"/>
                    <a:pt x="7305" y="11182"/>
                  </a:cubicBezTo>
                  <a:cubicBezTo>
                    <a:pt x="7581" y="11966"/>
                    <a:pt x="8178" y="12608"/>
                    <a:pt x="8943" y="12941"/>
                  </a:cubicBezTo>
                  <a:cubicBezTo>
                    <a:pt x="8225" y="13421"/>
                    <a:pt x="7363" y="13701"/>
                    <a:pt x="6438" y="13701"/>
                  </a:cubicBezTo>
                  <a:cubicBezTo>
                    <a:pt x="4943" y="13701"/>
                    <a:pt x="3581" y="13126"/>
                    <a:pt x="2559" y="12188"/>
                  </a:cubicBezTo>
                  <a:lnTo>
                    <a:pt x="2660" y="11879"/>
                  </a:lnTo>
                  <a:cubicBezTo>
                    <a:pt x="2946" y="11006"/>
                    <a:pt x="3615" y="10335"/>
                    <a:pt x="4475" y="10046"/>
                  </a:cubicBezTo>
                  <a:close/>
                  <a:moveTo>
                    <a:pt x="7960" y="0"/>
                  </a:moveTo>
                  <a:cubicBezTo>
                    <a:pt x="6843" y="0"/>
                    <a:pt x="5763" y="227"/>
                    <a:pt x="4750" y="674"/>
                  </a:cubicBezTo>
                  <a:cubicBezTo>
                    <a:pt x="4574" y="752"/>
                    <a:pt x="4494" y="957"/>
                    <a:pt x="4572" y="1133"/>
                  </a:cubicBezTo>
                  <a:cubicBezTo>
                    <a:pt x="4629" y="1263"/>
                    <a:pt x="4756" y="1341"/>
                    <a:pt x="4890" y="1341"/>
                  </a:cubicBezTo>
                  <a:cubicBezTo>
                    <a:pt x="4937" y="1341"/>
                    <a:pt x="4985" y="1331"/>
                    <a:pt x="5031" y="1311"/>
                  </a:cubicBezTo>
                  <a:cubicBezTo>
                    <a:pt x="5955" y="903"/>
                    <a:pt x="6940" y="697"/>
                    <a:pt x="7960" y="697"/>
                  </a:cubicBezTo>
                  <a:cubicBezTo>
                    <a:pt x="8073" y="697"/>
                    <a:pt x="8185" y="699"/>
                    <a:pt x="8297" y="703"/>
                  </a:cubicBezTo>
                  <a:cubicBezTo>
                    <a:pt x="8631" y="2139"/>
                    <a:pt x="8408" y="3661"/>
                    <a:pt x="7672" y="4940"/>
                  </a:cubicBezTo>
                  <a:cubicBezTo>
                    <a:pt x="7586" y="4935"/>
                    <a:pt x="7499" y="4933"/>
                    <a:pt x="7412" y="4933"/>
                  </a:cubicBezTo>
                  <a:cubicBezTo>
                    <a:pt x="6483" y="4933"/>
                    <a:pt x="5639" y="5300"/>
                    <a:pt x="5016" y="5896"/>
                  </a:cubicBezTo>
                  <a:cubicBezTo>
                    <a:pt x="4999" y="5910"/>
                    <a:pt x="4984" y="5925"/>
                    <a:pt x="4969" y="5942"/>
                  </a:cubicBezTo>
                  <a:cubicBezTo>
                    <a:pt x="4856" y="6055"/>
                    <a:pt x="4752" y="6174"/>
                    <a:pt x="4656" y="6300"/>
                  </a:cubicBezTo>
                  <a:cubicBezTo>
                    <a:pt x="3754" y="5467"/>
                    <a:pt x="2573" y="4986"/>
                    <a:pt x="1339" y="4959"/>
                  </a:cubicBezTo>
                  <a:cubicBezTo>
                    <a:pt x="1718" y="4126"/>
                    <a:pt x="2257" y="3362"/>
                    <a:pt x="2943" y="2708"/>
                  </a:cubicBezTo>
                  <a:cubicBezTo>
                    <a:pt x="3082" y="2575"/>
                    <a:pt x="3087" y="2354"/>
                    <a:pt x="2954" y="2216"/>
                  </a:cubicBezTo>
                  <a:cubicBezTo>
                    <a:pt x="2885" y="2144"/>
                    <a:pt x="2794" y="2108"/>
                    <a:pt x="2702" y="2108"/>
                  </a:cubicBezTo>
                  <a:cubicBezTo>
                    <a:pt x="2615" y="2108"/>
                    <a:pt x="2529" y="2140"/>
                    <a:pt x="2461" y="2205"/>
                  </a:cubicBezTo>
                  <a:cubicBezTo>
                    <a:pt x="1693" y="2939"/>
                    <a:pt x="1087" y="3805"/>
                    <a:pt x="663" y="4777"/>
                  </a:cubicBezTo>
                  <a:cubicBezTo>
                    <a:pt x="224" y="5782"/>
                    <a:pt x="1" y="6854"/>
                    <a:pt x="1" y="7959"/>
                  </a:cubicBezTo>
                  <a:cubicBezTo>
                    <a:pt x="1" y="9731"/>
                    <a:pt x="720" y="11338"/>
                    <a:pt x="1883" y="12503"/>
                  </a:cubicBezTo>
                  <a:cubicBezTo>
                    <a:pt x="1902" y="12528"/>
                    <a:pt x="1924" y="12551"/>
                    <a:pt x="1951" y="12571"/>
                  </a:cubicBezTo>
                  <a:cubicBezTo>
                    <a:pt x="3111" y="13700"/>
                    <a:pt x="4694" y="14396"/>
                    <a:pt x="6438" y="14396"/>
                  </a:cubicBezTo>
                  <a:cubicBezTo>
                    <a:pt x="7841" y="14396"/>
                    <a:pt x="9117" y="13839"/>
                    <a:pt x="10056" y="12935"/>
                  </a:cubicBezTo>
                  <a:cubicBezTo>
                    <a:pt x="10071" y="12944"/>
                    <a:pt x="10087" y="12952"/>
                    <a:pt x="10105" y="12959"/>
                  </a:cubicBezTo>
                  <a:cubicBezTo>
                    <a:pt x="11311" y="13439"/>
                    <a:pt x="12581" y="13679"/>
                    <a:pt x="13852" y="13679"/>
                  </a:cubicBezTo>
                  <a:cubicBezTo>
                    <a:pt x="15080" y="13679"/>
                    <a:pt x="16307" y="13455"/>
                    <a:pt x="17477" y="13007"/>
                  </a:cubicBezTo>
                  <a:lnTo>
                    <a:pt x="17598" y="12961"/>
                  </a:lnTo>
                  <a:cubicBezTo>
                    <a:pt x="17733" y="12909"/>
                    <a:pt x="17821" y="12780"/>
                    <a:pt x="17821" y="12636"/>
                  </a:cubicBezTo>
                  <a:lnTo>
                    <a:pt x="17821" y="9863"/>
                  </a:lnTo>
                  <a:cubicBezTo>
                    <a:pt x="17821" y="7228"/>
                    <a:pt x="16795" y="4751"/>
                    <a:pt x="14934" y="2889"/>
                  </a:cubicBezTo>
                  <a:cubicBezTo>
                    <a:pt x="13224" y="1180"/>
                    <a:pt x="10999" y="176"/>
                    <a:pt x="8610" y="22"/>
                  </a:cubicBezTo>
                  <a:cubicBezTo>
                    <a:pt x="8598" y="20"/>
                    <a:pt x="8587" y="20"/>
                    <a:pt x="8575" y="20"/>
                  </a:cubicBezTo>
                  <a:cubicBezTo>
                    <a:pt x="8372" y="8"/>
                    <a:pt x="8166" y="0"/>
                    <a:pt x="79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404;p35">
              <a:extLst>
                <a:ext uri="{FF2B5EF4-FFF2-40B4-BE49-F238E27FC236}">
                  <a16:creationId xmlns:a16="http://schemas.microsoft.com/office/drawing/2014/main" id="{4483F115-852F-D0B9-8FA6-69D4DFF9409F}"/>
                </a:ext>
              </a:extLst>
            </p:cNvPr>
            <p:cNvSpPr/>
            <p:nvPr/>
          </p:nvSpPr>
          <p:spPr>
            <a:xfrm>
              <a:off x="1380513" y="1448100"/>
              <a:ext cx="17400" cy="17575"/>
            </a:xfrm>
            <a:custGeom>
              <a:avLst/>
              <a:gdLst/>
              <a:ahLst/>
              <a:cxnLst/>
              <a:rect l="l" t="t" r="r" b="b"/>
              <a:pathLst>
                <a:path w="696" h="703" extrusionOk="0">
                  <a:moveTo>
                    <a:pt x="349" y="1"/>
                  </a:moveTo>
                  <a:cubicBezTo>
                    <a:pt x="156" y="1"/>
                    <a:pt x="1" y="156"/>
                    <a:pt x="1" y="348"/>
                  </a:cubicBezTo>
                  <a:lnTo>
                    <a:pt x="1" y="354"/>
                  </a:lnTo>
                  <a:cubicBezTo>
                    <a:pt x="1" y="546"/>
                    <a:pt x="156" y="702"/>
                    <a:pt x="349" y="702"/>
                  </a:cubicBezTo>
                  <a:cubicBezTo>
                    <a:pt x="540" y="702"/>
                    <a:pt x="696" y="546"/>
                    <a:pt x="696" y="354"/>
                  </a:cubicBezTo>
                  <a:lnTo>
                    <a:pt x="696" y="348"/>
                  </a:lnTo>
                  <a:cubicBezTo>
                    <a:pt x="696" y="156"/>
                    <a:pt x="5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" name="Google Shape;1405;p35">
            <a:extLst>
              <a:ext uri="{FF2B5EF4-FFF2-40B4-BE49-F238E27FC236}">
                <a16:creationId xmlns:a16="http://schemas.microsoft.com/office/drawing/2014/main" id="{DD4A03F2-6C5F-C7B2-02A2-12C48BD1EA26}"/>
              </a:ext>
            </a:extLst>
          </p:cNvPr>
          <p:cNvGrpSpPr/>
          <p:nvPr/>
        </p:nvGrpSpPr>
        <p:grpSpPr>
          <a:xfrm>
            <a:off x="10480787" y="5382672"/>
            <a:ext cx="627048" cy="605556"/>
            <a:chOff x="7693563" y="4008300"/>
            <a:chExt cx="446400" cy="431100"/>
          </a:xfrm>
        </p:grpSpPr>
        <p:sp>
          <p:nvSpPr>
            <p:cNvPr id="8" name="Google Shape;1406;p35">
              <a:extLst>
                <a:ext uri="{FF2B5EF4-FFF2-40B4-BE49-F238E27FC236}">
                  <a16:creationId xmlns:a16="http://schemas.microsoft.com/office/drawing/2014/main" id="{C514DD5A-B8DB-1948-0C06-0C3577051864}"/>
                </a:ext>
              </a:extLst>
            </p:cNvPr>
            <p:cNvSpPr/>
            <p:nvPr/>
          </p:nvSpPr>
          <p:spPr>
            <a:xfrm>
              <a:off x="7693563" y="4008300"/>
              <a:ext cx="446400" cy="431100"/>
            </a:xfrm>
            <a:custGeom>
              <a:avLst/>
              <a:gdLst/>
              <a:ahLst/>
              <a:cxnLst/>
              <a:rect l="l" t="t" r="r" b="b"/>
              <a:pathLst>
                <a:path w="17856" h="17244" extrusionOk="0">
                  <a:moveTo>
                    <a:pt x="3333" y="698"/>
                  </a:moveTo>
                  <a:cubicBezTo>
                    <a:pt x="3519" y="698"/>
                    <a:pt x="3694" y="771"/>
                    <a:pt x="3827" y="902"/>
                  </a:cubicBezTo>
                  <a:cubicBezTo>
                    <a:pt x="4090" y="1168"/>
                    <a:pt x="4097" y="1605"/>
                    <a:pt x="3836" y="1876"/>
                  </a:cubicBezTo>
                  <a:cubicBezTo>
                    <a:pt x="3704" y="2013"/>
                    <a:pt x="3707" y="2229"/>
                    <a:pt x="3842" y="2364"/>
                  </a:cubicBezTo>
                  <a:lnTo>
                    <a:pt x="4673" y="3194"/>
                  </a:lnTo>
                  <a:cubicBezTo>
                    <a:pt x="4432" y="3416"/>
                    <a:pt x="4222" y="3653"/>
                    <a:pt x="4039" y="3904"/>
                  </a:cubicBezTo>
                  <a:lnTo>
                    <a:pt x="3171" y="3036"/>
                  </a:lnTo>
                  <a:cubicBezTo>
                    <a:pt x="3102" y="2968"/>
                    <a:pt x="3012" y="2934"/>
                    <a:pt x="2923" y="2934"/>
                  </a:cubicBezTo>
                  <a:cubicBezTo>
                    <a:pt x="2835" y="2934"/>
                    <a:pt x="2748" y="2966"/>
                    <a:pt x="2681" y="3031"/>
                  </a:cubicBezTo>
                  <a:cubicBezTo>
                    <a:pt x="2548" y="3159"/>
                    <a:pt x="2375" y="3222"/>
                    <a:pt x="2202" y="3222"/>
                  </a:cubicBezTo>
                  <a:cubicBezTo>
                    <a:pt x="2023" y="3222"/>
                    <a:pt x="1843" y="3155"/>
                    <a:pt x="1708" y="3020"/>
                  </a:cubicBezTo>
                  <a:cubicBezTo>
                    <a:pt x="1577" y="2889"/>
                    <a:pt x="1506" y="2714"/>
                    <a:pt x="1506" y="2528"/>
                  </a:cubicBezTo>
                  <a:cubicBezTo>
                    <a:pt x="1506" y="2342"/>
                    <a:pt x="1577" y="2167"/>
                    <a:pt x="1708" y="2036"/>
                  </a:cubicBezTo>
                  <a:cubicBezTo>
                    <a:pt x="1839" y="1905"/>
                    <a:pt x="2015" y="1833"/>
                    <a:pt x="2199" y="1833"/>
                  </a:cubicBezTo>
                  <a:cubicBezTo>
                    <a:pt x="2220" y="1833"/>
                    <a:pt x="2242" y="1834"/>
                    <a:pt x="2263" y="1836"/>
                  </a:cubicBezTo>
                  <a:cubicBezTo>
                    <a:pt x="2273" y="1836"/>
                    <a:pt x="2283" y="1837"/>
                    <a:pt x="2294" y="1837"/>
                  </a:cubicBezTo>
                  <a:cubicBezTo>
                    <a:pt x="2387" y="1837"/>
                    <a:pt x="2475" y="1800"/>
                    <a:pt x="2539" y="1734"/>
                  </a:cubicBezTo>
                  <a:cubicBezTo>
                    <a:pt x="2614" y="1661"/>
                    <a:pt x="2649" y="1559"/>
                    <a:pt x="2640" y="1457"/>
                  </a:cubicBezTo>
                  <a:cubicBezTo>
                    <a:pt x="2621" y="1250"/>
                    <a:pt x="2696" y="1048"/>
                    <a:pt x="2842" y="902"/>
                  </a:cubicBezTo>
                  <a:cubicBezTo>
                    <a:pt x="2975" y="771"/>
                    <a:pt x="3147" y="698"/>
                    <a:pt x="3333" y="698"/>
                  </a:cubicBezTo>
                  <a:close/>
                  <a:moveTo>
                    <a:pt x="14524" y="698"/>
                  </a:moveTo>
                  <a:cubicBezTo>
                    <a:pt x="14709" y="698"/>
                    <a:pt x="14885" y="771"/>
                    <a:pt x="15016" y="902"/>
                  </a:cubicBezTo>
                  <a:cubicBezTo>
                    <a:pt x="15161" y="1049"/>
                    <a:pt x="15235" y="1250"/>
                    <a:pt x="15216" y="1457"/>
                  </a:cubicBezTo>
                  <a:cubicBezTo>
                    <a:pt x="15208" y="1559"/>
                    <a:pt x="15243" y="1661"/>
                    <a:pt x="15317" y="1734"/>
                  </a:cubicBezTo>
                  <a:cubicBezTo>
                    <a:pt x="15382" y="1800"/>
                    <a:pt x="15473" y="1837"/>
                    <a:pt x="15564" y="1837"/>
                  </a:cubicBezTo>
                  <a:cubicBezTo>
                    <a:pt x="15574" y="1837"/>
                    <a:pt x="15584" y="1836"/>
                    <a:pt x="15594" y="1836"/>
                  </a:cubicBezTo>
                  <a:cubicBezTo>
                    <a:pt x="15616" y="1834"/>
                    <a:pt x="15637" y="1833"/>
                    <a:pt x="15658" y="1833"/>
                  </a:cubicBezTo>
                  <a:cubicBezTo>
                    <a:pt x="15842" y="1833"/>
                    <a:pt x="16018" y="1905"/>
                    <a:pt x="16149" y="2036"/>
                  </a:cubicBezTo>
                  <a:cubicBezTo>
                    <a:pt x="16279" y="2167"/>
                    <a:pt x="16354" y="2342"/>
                    <a:pt x="16354" y="2528"/>
                  </a:cubicBezTo>
                  <a:cubicBezTo>
                    <a:pt x="16354" y="2714"/>
                    <a:pt x="16279" y="2889"/>
                    <a:pt x="16149" y="3021"/>
                  </a:cubicBezTo>
                  <a:cubicBezTo>
                    <a:pt x="16014" y="3155"/>
                    <a:pt x="15835" y="3223"/>
                    <a:pt x="15656" y="3223"/>
                  </a:cubicBezTo>
                  <a:cubicBezTo>
                    <a:pt x="15483" y="3223"/>
                    <a:pt x="15309" y="3159"/>
                    <a:pt x="15176" y="3031"/>
                  </a:cubicBezTo>
                  <a:cubicBezTo>
                    <a:pt x="15108" y="2966"/>
                    <a:pt x="15021" y="2934"/>
                    <a:pt x="14934" y="2934"/>
                  </a:cubicBezTo>
                  <a:cubicBezTo>
                    <a:pt x="14845" y="2934"/>
                    <a:pt x="14756" y="2968"/>
                    <a:pt x="14689" y="3036"/>
                  </a:cubicBezTo>
                  <a:lnTo>
                    <a:pt x="13819" y="3904"/>
                  </a:lnTo>
                  <a:cubicBezTo>
                    <a:pt x="13635" y="3653"/>
                    <a:pt x="13424" y="3416"/>
                    <a:pt x="13186" y="3196"/>
                  </a:cubicBezTo>
                  <a:lnTo>
                    <a:pt x="14015" y="2364"/>
                  </a:lnTo>
                  <a:cubicBezTo>
                    <a:pt x="14151" y="2229"/>
                    <a:pt x="14152" y="2013"/>
                    <a:pt x="14021" y="1876"/>
                  </a:cubicBezTo>
                  <a:cubicBezTo>
                    <a:pt x="13762" y="1605"/>
                    <a:pt x="13766" y="1168"/>
                    <a:pt x="14032" y="902"/>
                  </a:cubicBezTo>
                  <a:cubicBezTo>
                    <a:pt x="14163" y="771"/>
                    <a:pt x="14338" y="698"/>
                    <a:pt x="14524" y="698"/>
                  </a:cubicBezTo>
                  <a:close/>
                  <a:moveTo>
                    <a:pt x="8928" y="2303"/>
                  </a:moveTo>
                  <a:cubicBezTo>
                    <a:pt x="11719" y="2303"/>
                    <a:pt x="13987" y="4176"/>
                    <a:pt x="13987" y="6477"/>
                  </a:cubicBezTo>
                  <a:cubicBezTo>
                    <a:pt x="13987" y="6926"/>
                    <a:pt x="13904" y="7362"/>
                    <a:pt x="13734" y="7780"/>
                  </a:cubicBezTo>
                  <a:cubicBezTo>
                    <a:pt x="13728" y="7705"/>
                    <a:pt x="13724" y="7630"/>
                    <a:pt x="13724" y="7556"/>
                  </a:cubicBezTo>
                  <a:lnTo>
                    <a:pt x="13724" y="6867"/>
                  </a:lnTo>
                  <a:cubicBezTo>
                    <a:pt x="13724" y="6674"/>
                    <a:pt x="13568" y="6519"/>
                    <a:pt x="13376" y="6519"/>
                  </a:cubicBezTo>
                  <a:cubicBezTo>
                    <a:pt x="13182" y="6519"/>
                    <a:pt x="13025" y="6674"/>
                    <a:pt x="13025" y="6867"/>
                  </a:cubicBezTo>
                  <a:lnTo>
                    <a:pt x="13025" y="7556"/>
                  </a:lnTo>
                  <a:cubicBezTo>
                    <a:pt x="13025" y="8233"/>
                    <a:pt x="13259" y="8897"/>
                    <a:pt x="13682" y="9425"/>
                  </a:cubicBezTo>
                  <a:cubicBezTo>
                    <a:pt x="13888" y="9683"/>
                    <a:pt x="13948" y="10024"/>
                    <a:pt x="13840" y="10337"/>
                  </a:cubicBezTo>
                  <a:cubicBezTo>
                    <a:pt x="13645" y="10896"/>
                    <a:pt x="13220" y="11344"/>
                    <a:pt x="12670" y="11564"/>
                  </a:cubicBezTo>
                  <a:lnTo>
                    <a:pt x="12176" y="11763"/>
                  </a:lnTo>
                  <a:cubicBezTo>
                    <a:pt x="11998" y="11835"/>
                    <a:pt x="11910" y="12039"/>
                    <a:pt x="11983" y="12217"/>
                  </a:cubicBezTo>
                  <a:cubicBezTo>
                    <a:pt x="12037" y="12353"/>
                    <a:pt x="12169" y="12435"/>
                    <a:pt x="12308" y="12435"/>
                  </a:cubicBezTo>
                  <a:cubicBezTo>
                    <a:pt x="12350" y="12435"/>
                    <a:pt x="12394" y="12428"/>
                    <a:pt x="12436" y="12410"/>
                  </a:cubicBezTo>
                  <a:lnTo>
                    <a:pt x="12647" y="12325"/>
                  </a:lnTo>
                  <a:lnTo>
                    <a:pt x="12647" y="13387"/>
                  </a:lnTo>
                  <a:cubicBezTo>
                    <a:pt x="12647" y="14583"/>
                    <a:pt x="11675" y="15555"/>
                    <a:pt x="10479" y="15555"/>
                  </a:cubicBezTo>
                  <a:lnTo>
                    <a:pt x="7386" y="15555"/>
                  </a:lnTo>
                  <a:cubicBezTo>
                    <a:pt x="6189" y="15555"/>
                    <a:pt x="5218" y="14583"/>
                    <a:pt x="5218" y="13387"/>
                  </a:cubicBezTo>
                  <a:lnTo>
                    <a:pt x="5218" y="12329"/>
                  </a:lnTo>
                  <a:lnTo>
                    <a:pt x="5420" y="12410"/>
                  </a:lnTo>
                  <a:cubicBezTo>
                    <a:pt x="5463" y="12428"/>
                    <a:pt x="5508" y="12435"/>
                    <a:pt x="5552" y="12435"/>
                  </a:cubicBezTo>
                  <a:cubicBezTo>
                    <a:pt x="5689" y="12435"/>
                    <a:pt x="5819" y="12353"/>
                    <a:pt x="5875" y="12217"/>
                  </a:cubicBezTo>
                  <a:cubicBezTo>
                    <a:pt x="5946" y="12039"/>
                    <a:pt x="5860" y="11835"/>
                    <a:pt x="5680" y="11763"/>
                  </a:cubicBezTo>
                  <a:lnTo>
                    <a:pt x="5186" y="11564"/>
                  </a:lnTo>
                  <a:cubicBezTo>
                    <a:pt x="4638" y="11344"/>
                    <a:pt x="4211" y="10896"/>
                    <a:pt x="4017" y="10337"/>
                  </a:cubicBezTo>
                  <a:cubicBezTo>
                    <a:pt x="3909" y="10024"/>
                    <a:pt x="3969" y="9683"/>
                    <a:pt x="4175" y="9425"/>
                  </a:cubicBezTo>
                  <a:cubicBezTo>
                    <a:pt x="4597" y="8897"/>
                    <a:pt x="4831" y="8233"/>
                    <a:pt x="4831" y="7556"/>
                  </a:cubicBezTo>
                  <a:lnTo>
                    <a:pt x="4831" y="6867"/>
                  </a:lnTo>
                  <a:cubicBezTo>
                    <a:pt x="4831" y="6674"/>
                    <a:pt x="4676" y="6519"/>
                    <a:pt x="4482" y="6519"/>
                  </a:cubicBezTo>
                  <a:cubicBezTo>
                    <a:pt x="4289" y="6519"/>
                    <a:pt x="4134" y="6674"/>
                    <a:pt x="4134" y="6867"/>
                  </a:cubicBezTo>
                  <a:lnTo>
                    <a:pt x="4134" y="7556"/>
                  </a:lnTo>
                  <a:cubicBezTo>
                    <a:pt x="4134" y="7630"/>
                    <a:pt x="4128" y="7705"/>
                    <a:pt x="4122" y="7780"/>
                  </a:cubicBezTo>
                  <a:cubicBezTo>
                    <a:pt x="3956" y="7362"/>
                    <a:pt x="3869" y="6926"/>
                    <a:pt x="3869" y="6477"/>
                  </a:cubicBezTo>
                  <a:cubicBezTo>
                    <a:pt x="3869" y="4176"/>
                    <a:pt x="6138" y="2303"/>
                    <a:pt x="8928" y="2303"/>
                  </a:cubicBezTo>
                  <a:close/>
                  <a:moveTo>
                    <a:pt x="4520" y="12053"/>
                  </a:moveTo>
                  <a:lnTo>
                    <a:pt x="4520" y="13387"/>
                  </a:lnTo>
                  <a:lnTo>
                    <a:pt x="4520" y="13399"/>
                  </a:lnTo>
                  <a:cubicBezTo>
                    <a:pt x="4511" y="13405"/>
                    <a:pt x="4502" y="13414"/>
                    <a:pt x="4494" y="13423"/>
                  </a:cubicBezTo>
                  <a:lnTo>
                    <a:pt x="3036" y="14880"/>
                  </a:lnTo>
                  <a:cubicBezTo>
                    <a:pt x="2900" y="15015"/>
                    <a:pt x="2899" y="15231"/>
                    <a:pt x="3029" y="15368"/>
                  </a:cubicBezTo>
                  <a:cubicBezTo>
                    <a:pt x="3291" y="15640"/>
                    <a:pt x="3285" y="16076"/>
                    <a:pt x="3019" y="16342"/>
                  </a:cubicBezTo>
                  <a:cubicBezTo>
                    <a:pt x="2887" y="16474"/>
                    <a:pt x="2713" y="16546"/>
                    <a:pt x="2526" y="16546"/>
                  </a:cubicBezTo>
                  <a:cubicBezTo>
                    <a:pt x="2342" y="16546"/>
                    <a:pt x="2166" y="16474"/>
                    <a:pt x="2035" y="16342"/>
                  </a:cubicBezTo>
                  <a:cubicBezTo>
                    <a:pt x="1889" y="16196"/>
                    <a:pt x="1816" y="15994"/>
                    <a:pt x="1835" y="15787"/>
                  </a:cubicBezTo>
                  <a:cubicBezTo>
                    <a:pt x="1843" y="15685"/>
                    <a:pt x="1807" y="15583"/>
                    <a:pt x="1734" y="15510"/>
                  </a:cubicBezTo>
                  <a:cubicBezTo>
                    <a:pt x="1669" y="15445"/>
                    <a:pt x="1582" y="15408"/>
                    <a:pt x="1490" y="15408"/>
                  </a:cubicBezTo>
                  <a:cubicBezTo>
                    <a:pt x="1479" y="15408"/>
                    <a:pt x="1467" y="15409"/>
                    <a:pt x="1456" y="15410"/>
                  </a:cubicBezTo>
                  <a:cubicBezTo>
                    <a:pt x="1436" y="15412"/>
                    <a:pt x="1416" y="15412"/>
                    <a:pt x="1396" y="15412"/>
                  </a:cubicBezTo>
                  <a:cubicBezTo>
                    <a:pt x="1211" y="15412"/>
                    <a:pt x="1033" y="15340"/>
                    <a:pt x="902" y="15208"/>
                  </a:cubicBezTo>
                  <a:cubicBezTo>
                    <a:pt x="771" y="15077"/>
                    <a:pt x="697" y="14902"/>
                    <a:pt x="697" y="14716"/>
                  </a:cubicBezTo>
                  <a:cubicBezTo>
                    <a:pt x="697" y="14531"/>
                    <a:pt x="771" y="14356"/>
                    <a:pt x="902" y="14225"/>
                  </a:cubicBezTo>
                  <a:cubicBezTo>
                    <a:pt x="1037" y="14090"/>
                    <a:pt x="1215" y="14022"/>
                    <a:pt x="1394" y="14022"/>
                  </a:cubicBezTo>
                  <a:cubicBezTo>
                    <a:pt x="1568" y="14022"/>
                    <a:pt x="1741" y="14086"/>
                    <a:pt x="1874" y="14214"/>
                  </a:cubicBezTo>
                  <a:cubicBezTo>
                    <a:pt x="1942" y="14279"/>
                    <a:pt x="2029" y="14312"/>
                    <a:pt x="2117" y="14312"/>
                  </a:cubicBezTo>
                  <a:cubicBezTo>
                    <a:pt x="2206" y="14312"/>
                    <a:pt x="2296" y="14277"/>
                    <a:pt x="2364" y="14209"/>
                  </a:cubicBezTo>
                  <a:lnTo>
                    <a:pt x="4520" y="12053"/>
                  </a:lnTo>
                  <a:close/>
                  <a:moveTo>
                    <a:pt x="3333" y="1"/>
                  </a:moveTo>
                  <a:cubicBezTo>
                    <a:pt x="2962" y="1"/>
                    <a:pt x="2611" y="146"/>
                    <a:pt x="2349" y="410"/>
                  </a:cubicBezTo>
                  <a:cubicBezTo>
                    <a:pt x="2143" y="615"/>
                    <a:pt x="2010" y="876"/>
                    <a:pt x="1962" y="1156"/>
                  </a:cubicBezTo>
                  <a:cubicBezTo>
                    <a:pt x="1681" y="1204"/>
                    <a:pt x="1421" y="1338"/>
                    <a:pt x="1215" y="1543"/>
                  </a:cubicBezTo>
                  <a:cubicBezTo>
                    <a:pt x="952" y="1806"/>
                    <a:pt x="807" y="2156"/>
                    <a:pt x="807" y="2528"/>
                  </a:cubicBezTo>
                  <a:cubicBezTo>
                    <a:pt x="807" y="2901"/>
                    <a:pt x="952" y="3250"/>
                    <a:pt x="1215" y="3514"/>
                  </a:cubicBezTo>
                  <a:cubicBezTo>
                    <a:pt x="1485" y="3783"/>
                    <a:pt x="1843" y="3919"/>
                    <a:pt x="2201" y="3919"/>
                  </a:cubicBezTo>
                  <a:cubicBezTo>
                    <a:pt x="2438" y="3919"/>
                    <a:pt x="2676" y="3859"/>
                    <a:pt x="2887" y="3740"/>
                  </a:cubicBezTo>
                  <a:lnTo>
                    <a:pt x="3659" y="4510"/>
                  </a:lnTo>
                  <a:cubicBezTo>
                    <a:pt x="3340" y="5121"/>
                    <a:pt x="3172" y="5788"/>
                    <a:pt x="3172" y="6477"/>
                  </a:cubicBezTo>
                  <a:cubicBezTo>
                    <a:pt x="3172" y="7257"/>
                    <a:pt x="3394" y="8029"/>
                    <a:pt x="3817" y="8718"/>
                  </a:cubicBezTo>
                  <a:cubicBezTo>
                    <a:pt x="3761" y="8812"/>
                    <a:pt x="3698" y="8903"/>
                    <a:pt x="3631" y="8989"/>
                  </a:cubicBezTo>
                  <a:cubicBezTo>
                    <a:pt x="3272" y="9436"/>
                    <a:pt x="3171" y="10025"/>
                    <a:pt x="3358" y="10566"/>
                  </a:cubicBezTo>
                  <a:cubicBezTo>
                    <a:pt x="3494" y="10955"/>
                    <a:pt x="3713" y="11303"/>
                    <a:pt x="3995" y="11590"/>
                  </a:cubicBezTo>
                  <a:lnTo>
                    <a:pt x="2082" y="13505"/>
                  </a:lnTo>
                  <a:cubicBezTo>
                    <a:pt x="1870" y="13385"/>
                    <a:pt x="1632" y="13326"/>
                    <a:pt x="1394" y="13326"/>
                  </a:cubicBezTo>
                  <a:cubicBezTo>
                    <a:pt x="1036" y="13326"/>
                    <a:pt x="678" y="13461"/>
                    <a:pt x="408" y="13731"/>
                  </a:cubicBezTo>
                  <a:cubicBezTo>
                    <a:pt x="146" y="13994"/>
                    <a:pt x="0" y="14344"/>
                    <a:pt x="0" y="14716"/>
                  </a:cubicBezTo>
                  <a:cubicBezTo>
                    <a:pt x="0" y="15088"/>
                    <a:pt x="146" y="15439"/>
                    <a:pt x="408" y="15701"/>
                  </a:cubicBezTo>
                  <a:cubicBezTo>
                    <a:pt x="614" y="15908"/>
                    <a:pt x="874" y="16040"/>
                    <a:pt x="1155" y="16089"/>
                  </a:cubicBezTo>
                  <a:cubicBezTo>
                    <a:pt x="1203" y="16368"/>
                    <a:pt x="1336" y="16629"/>
                    <a:pt x="1541" y="16836"/>
                  </a:cubicBezTo>
                  <a:cubicBezTo>
                    <a:pt x="1805" y="17098"/>
                    <a:pt x="2155" y="17244"/>
                    <a:pt x="2526" y="17244"/>
                  </a:cubicBezTo>
                  <a:cubicBezTo>
                    <a:pt x="2900" y="17244"/>
                    <a:pt x="3248" y="17098"/>
                    <a:pt x="3513" y="16836"/>
                  </a:cubicBezTo>
                  <a:cubicBezTo>
                    <a:pt x="3963" y="16386"/>
                    <a:pt x="4039" y="15695"/>
                    <a:pt x="3738" y="15163"/>
                  </a:cubicBezTo>
                  <a:lnTo>
                    <a:pt x="4653" y="14250"/>
                  </a:lnTo>
                  <a:cubicBezTo>
                    <a:pt x="5020" y="15410"/>
                    <a:pt x="6104" y="16253"/>
                    <a:pt x="7386" y="16253"/>
                  </a:cubicBezTo>
                  <a:lnTo>
                    <a:pt x="10479" y="16253"/>
                  </a:lnTo>
                  <a:cubicBezTo>
                    <a:pt x="11757" y="16253"/>
                    <a:pt x="12841" y="15412"/>
                    <a:pt x="13211" y="14255"/>
                  </a:cubicBezTo>
                  <a:lnTo>
                    <a:pt x="14119" y="15163"/>
                  </a:lnTo>
                  <a:cubicBezTo>
                    <a:pt x="13819" y="15695"/>
                    <a:pt x="13895" y="16386"/>
                    <a:pt x="14344" y="16836"/>
                  </a:cubicBezTo>
                  <a:cubicBezTo>
                    <a:pt x="14608" y="17098"/>
                    <a:pt x="14956" y="17244"/>
                    <a:pt x="15330" y="17244"/>
                  </a:cubicBezTo>
                  <a:cubicBezTo>
                    <a:pt x="15702" y="17244"/>
                    <a:pt x="16051" y="17098"/>
                    <a:pt x="16316" y="16836"/>
                  </a:cubicBezTo>
                  <a:cubicBezTo>
                    <a:pt x="16520" y="16629"/>
                    <a:pt x="16653" y="16368"/>
                    <a:pt x="16702" y="16089"/>
                  </a:cubicBezTo>
                  <a:cubicBezTo>
                    <a:pt x="16982" y="16040"/>
                    <a:pt x="17242" y="15908"/>
                    <a:pt x="17450" y="15701"/>
                  </a:cubicBezTo>
                  <a:cubicBezTo>
                    <a:pt x="17710" y="15439"/>
                    <a:pt x="17856" y="15088"/>
                    <a:pt x="17856" y="14716"/>
                  </a:cubicBezTo>
                  <a:cubicBezTo>
                    <a:pt x="17856" y="14344"/>
                    <a:pt x="17710" y="13994"/>
                    <a:pt x="17450" y="13731"/>
                  </a:cubicBezTo>
                  <a:cubicBezTo>
                    <a:pt x="17179" y="13461"/>
                    <a:pt x="16821" y="13326"/>
                    <a:pt x="16463" y="13326"/>
                  </a:cubicBezTo>
                  <a:cubicBezTo>
                    <a:pt x="16225" y="13326"/>
                    <a:pt x="15988" y="13385"/>
                    <a:pt x="15775" y="13505"/>
                  </a:cubicBezTo>
                  <a:lnTo>
                    <a:pt x="15275" y="13005"/>
                  </a:lnTo>
                  <a:cubicBezTo>
                    <a:pt x="15207" y="12937"/>
                    <a:pt x="15118" y="12902"/>
                    <a:pt x="15029" y="12902"/>
                  </a:cubicBezTo>
                  <a:cubicBezTo>
                    <a:pt x="14940" y="12902"/>
                    <a:pt x="14851" y="12937"/>
                    <a:pt x="14784" y="13005"/>
                  </a:cubicBezTo>
                  <a:cubicBezTo>
                    <a:pt x="14646" y="13140"/>
                    <a:pt x="14646" y="13362"/>
                    <a:pt x="14784" y="13498"/>
                  </a:cubicBezTo>
                  <a:lnTo>
                    <a:pt x="15494" y="14209"/>
                  </a:lnTo>
                  <a:cubicBezTo>
                    <a:pt x="15562" y="14277"/>
                    <a:pt x="15651" y="14311"/>
                    <a:pt x="15740" y="14311"/>
                  </a:cubicBezTo>
                  <a:cubicBezTo>
                    <a:pt x="15827" y="14311"/>
                    <a:pt x="15914" y="14279"/>
                    <a:pt x="15982" y="14214"/>
                  </a:cubicBezTo>
                  <a:cubicBezTo>
                    <a:pt x="16115" y="14086"/>
                    <a:pt x="16289" y="14022"/>
                    <a:pt x="16463" y="14022"/>
                  </a:cubicBezTo>
                  <a:cubicBezTo>
                    <a:pt x="16642" y="14022"/>
                    <a:pt x="16821" y="14090"/>
                    <a:pt x="16956" y="14225"/>
                  </a:cubicBezTo>
                  <a:cubicBezTo>
                    <a:pt x="17086" y="14356"/>
                    <a:pt x="17160" y="14531"/>
                    <a:pt x="17160" y="14716"/>
                  </a:cubicBezTo>
                  <a:cubicBezTo>
                    <a:pt x="17160" y="14902"/>
                    <a:pt x="17086" y="15077"/>
                    <a:pt x="16956" y="15208"/>
                  </a:cubicBezTo>
                  <a:cubicBezTo>
                    <a:pt x="16824" y="15340"/>
                    <a:pt x="16647" y="15412"/>
                    <a:pt x="16461" y="15412"/>
                  </a:cubicBezTo>
                  <a:cubicBezTo>
                    <a:pt x="16440" y="15412"/>
                    <a:pt x="16420" y="15412"/>
                    <a:pt x="16400" y="15410"/>
                  </a:cubicBezTo>
                  <a:cubicBezTo>
                    <a:pt x="16389" y="15409"/>
                    <a:pt x="16378" y="15408"/>
                    <a:pt x="16367" y="15408"/>
                  </a:cubicBezTo>
                  <a:cubicBezTo>
                    <a:pt x="16277" y="15408"/>
                    <a:pt x="16188" y="15445"/>
                    <a:pt x="16124" y="15510"/>
                  </a:cubicBezTo>
                  <a:cubicBezTo>
                    <a:pt x="16050" y="15583"/>
                    <a:pt x="16013" y="15685"/>
                    <a:pt x="16022" y="15787"/>
                  </a:cubicBezTo>
                  <a:cubicBezTo>
                    <a:pt x="16041" y="15994"/>
                    <a:pt x="15968" y="16196"/>
                    <a:pt x="15822" y="16342"/>
                  </a:cubicBezTo>
                  <a:cubicBezTo>
                    <a:pt x="15691" y="16474"/>
                    <a:pt x="15516" y="16546"/>
                    <a:pt x="15330" y="16546"/>
                  </a:cubicBezTo>
                  <a:cubicBezTo>
                    <a:pt x="15145" y="16546"/>
                    <a:pt x="14969" y="16474"/>
                    <a:pt x="14838" y="16342"/>
                  </a:cubicBezTo>
                  <a:cubicBezTo>
                    <a:pt x="14572" y="16076"/>
                    <a:pt x="14569" y="15640"/>
                    <a:pt x="14828" y="15368"/>
                  </a:cubicBezTo>
                  <a:cubicBezTo>
                    <a:pt x="14959" y="15231"/>
                    <a:pt x="14956" y="15015"/>
                    <a:pt x="14822" y="14880"/>
                  </a:cubicBezTo>
                  <a:lnTo>
                    <a:pt x="13365" y="13423"/>
                  </a:lnTo>
                  <a:cubicBezTo>
                    <a:pt x="13359" y="13417"/>
                    <a:pt x="13353" y="13410"/>
                    <a:pt x="13344" y="13405"/>
                  </a:cubicBezTo>
                  <a:cubicBezTo>
                    <a:pt x="13344" y="13399"/>
                    <a:pt x="13346" y="13394"/>
                    <a:pt x="13346" y="13387"/>
                  </a:cubicBezTo>
                  <a:lnTo>
                    <a:pt x="13346" y="12001"/>
                  </a:lnTo>
                  <a:cubicBezTo>
                    <a:pt x="13880" y="11672"/>
                    <a:pt x="14290" y="11167"/>
                    <a:pt x="14499" y="10566"/>
                  </a:cubicBezTo>
                  <a:cubicBezTo>
                    <a:pt x="14686" y="10025"/>
                    <a:pt x="14585" y="9436"/>
                    <a:pt x="14227" y="8989"/>
                  </a:cubicBezTo>
                  <a:cubicBezTo>
                    <a:pt x="14158" y="8903"/>
                    <a:pt x="14095" y="8812"/>
                    <a:pt x="14040" y="8718"/>
                  </a:cubicBezTo>
                  <a:cubicBezTo>
                    <a:pt x="14462" y="8029"/>
                    <a:pt x="14684" y="7257"/>
                    <a:pt x="14684" y="6477"/>
                  </a:cubicBezTo>
                  <a:cubicBezTo>
                    <a:pt x="14684" y="5788"/>
                    <a:pt x="14518" y="5121"/>
                    <a:pt x="14199" y="4510"/>
                  </a:cubicBezTo>
                  <a:lnTo>
                    <a:pt x="14969" y="3740"/>
                  </a:lnTo>
                  <a:cubicBezTo>
                    <a:pt x="15181" y="3859"/>
                    <a:pt x="15418" y="3919"/>
                    <a:pt x="15655" y="3919"/>
                  </a:cubicBezTo>
                  <a:cubicBezTo>
                    <a:pt x="16014" y="3919"/>
                    <a:pt x="16372" y="3783"/>
                    <a:pt x="16643" y="3514"/>
                  </a:cubicBezTo>
                  <a:cubicBezTo>
                    <a:pt x="16905" y="3250"/>
                    <a:pt x="17051" y="2901"/>
                    <a:pt x="17051" y="2528"/>
                  </a:cubicBezTo>
                  <a:cubicBezTo>
                    <a:pt x="17051" y="2156"/>
                    <a:pt x="16905" y="1806"/>
                    <a:pt x="16643" y="1543"/>
                  </a:cubicBezTo>
                  <a:cubicBezTo>
                    <a:pt x="16436" y="1338"/>
                    <a:pt x="16177" y="1204"/>
                    <a:pt x="15896" y="1156"/>
                  </a:cubicBezTo>
                  <a:cubicBezTo>
                    <a:pt x="15848" y="876"/>
                    <a:pt x="15715" y="615"/>
                    <a:pt x="15509" y="410"/>
                  </a:cubicBezTo>
                  <a:cubicBezTo>
                    <a:pt x="15246" y="146"/>
                    <a:pt x="14895" y="1"/>
                    <a:pt x="14524" y="1"/>
                  </a:cubicBezTo>
                  <a:cubicBezTo>
                    <a:pt x="14151" y="1"/>
                    <a:pt x="13802" y="146"/>
                    <a:pt x="13538" y="410"/>
                  </a:cubicBezTo>
                  <a:cubicBezTo>
                    <a:pt x="13088" y="858"/>
                    <a:pt x="13012" y="1551"/>
                    <a:pt x="13312" y="2081"/>
                  </a:cubicBezTo>
                  <a:lnTo>
                    <a:pt x="12641" y="2752"/>
                  </a:lnTo>
                  <a:cubicBezTo>
                    <a:pt x="11605" y="2010"/>
                    <a:pt x="10302" y="1605"/>
                    <a:pt x="8928" y="1605"/>
                  </a:cubicBezTo>
                  <a:cubicBezTo>
                    <a:pt x="7554" y="1605"/>
                    <a:pt x="6252" y="2010"/>
                    <a:pt x="5216" y="2752"/>
                  </a:cubicBezTo>
                  <a:lnTo>
                    <a:pt x="4545" y="2081"/>
                  </a:lnTo>
                  <a:cubicBezTo>
                    <a:pt x="4844" y="1551"/>
                    <a:pt x="4768" y="858"/>
                    <a:pt x="4318" y="410"/>
                  </a:cubicBezTo>
                  <a:cubicBezTo>
                    <a:pt x="4058" y="146"/>
                    <a:pt x="3707" y="1"/>
                    <a:pt x="33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407;p35">
              <a:extLst>
                <a:ext uri="{FF2B5EF4-FFF2-40B4-BE49-F238E27FC236}">
                  <a16:creationId xmlns:a16="http://schemas.microsoft.com/office/drawing/2014/main" id="{BB9965AC-401F-A807-629A-AA4ADA7A0644}"/>
                </a:ext>
              </a:extLst>
            </p:cNvPr>
            <p:cNvSpPr/>
            <p:nvPr/>
          </p:nvSpPr>
          <p:spPr>
            <a:xfrm>
              <a:off x="7812188" y="4205425"/>
              <a:ext cx="86350" cy="79600"/>
            </a:xfrm>
            <a:custGeom>
              <a:avLst/>
              <a:gdLst/>
              <a:ahLst/>
              <a:cxnLst/>
              <a:rect l="l" t="t" r="r" b="b"/>
              <a:pathLst>
                <a:path w="3454" h="3184" extrusionOk="0">
                  <a:moveTo>
                    <a:pt x="1862" y="698"/>
                  </a:moveTo>
                  <a:cubicBezTo>
                    <a:pt x="2353" y="698"/>
                    <a:pt x="2755" y="1099"/>
                    <a:pt x="2755" y="1592"/>
                  </a:cubicBezTo>
                  <a:cubicBezTo>
                    <a:pt x="2755" y="2084"/>
                    <a:pt x="2353" y="2486"/>
                    <a:pt x="1862" y="2486"/>
                  </a:cubicBezTo>
                  <a:lnTo>
                    <a:pt x="1592" y="2486"/>
                  </a:lnTo>
                  <a:cubicBezTo>
                    <a:pt x="1099" y="2486"/>
                    <a:pt x="699" y="2084"/>
                    <a:pt x="699" y="1592"/>
                  </a:cubicBezTo>
                  <a:cubicBezTo>
                    <a:pt x="699" y="1099"/>
                    <a:pt x="1099" y="698"/>
                    <a:pt x="1592" y="698"/>
                  </a:cubicBezTo>
                  <a:close/>
                  <a:moveTo>
                    <a:pt x="1592" y="0"/>
                  </a:moveTo>
                  <a:cubicBezTo>
                    <a:pt x="713" y="0"/>
                    <a:pt x="0" y="714"/>
                    <a:pt x="0" y="1592"/>
                  </a:cubicBezTo>
                  <a:cubicBezTo>
                    <a:pt x="0" y="2469"/>
                    <a:pt x="713" y="3184"/>
                    <a:pt x="1592" y="3184"/>
                  </a:cubicBezTo>
                  <a:lnTo>
                    <a:pt x="1862" y="3184"/>
                  </a:lnTo>
                  <a:cubicBezTo>
                    <a:pt x="2738" y="3184"/>
                    <a:pt x="3454" y="2469"/>
                    <a:pt x="3454" y="1592"/>
                  </a:cubicBezTo>
                  <a:cubicBezTo>
                    <a:pt x="3454" y="714"/>
                    <a:pt x="2738" y="0"/>
                    <a:pt x="18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408;p35">
              <a:extLst>
                <a:ext uri="{FF2B5EF4-FFF2-40B4-BE49-F238E27FC236}">
                  <a16:creationId xmlns:a16="http://schemas.microsoft.com/office/drawing/2014/main" id="{20A4CB8E-5B96-4434-C2E3-DC18EA938B0B}"/>
                </a:ext>
              </a:extLst>
            </p:cNvPr>
            <p:cNvSpPr/>
            <p:nvPr/>
          </p:nvSpPr>
          <p:spPr>
            <a:xfrm>
              <a:off x="7935013" y="4205425"/>
              <a:ext cx="86375" cy="79600"/>
            </a:xfrm>
            <a:custGeom>
              <a:avLst/>
              <a:gdLst/>
              <a:ahLst/>
              <a:cxnLst/>
              <a:rect l="l" t="t" r="r" b="b"/>
              <a:pathLst>
                <a:path w="3455" h="3184" extrusionOk="0">
                  <a:moveTo>
                    <a:pt x="1862" y="698"/>
                  </a:moveTo>
                  <a:cubicBezTo>
                    <a:pt x="2354" y="698"/>
                    <a:pt x="2758" y="1099"/>
                    <a:pt x="2758" y="1592"/>
                  </a:cubicBezTo>
                  <a:cubicBezTo>
                    <a:pt x="2758" y="2084"/>
                    <a:pt x="2354" y="2486"/>
                    <a:pt x="1862" y="2486"/>
                  </a:cubicBezTo>
                  <a:lnTo>
                    <a:pt x="1593" y="2486"/>
                  </a:lnTo>
                  <a:cubicBezTo>
                    <a:pt x="1100" y="2486"/>
                    <a:pt x="700" y="2084"/>
                    <a:pt x="700" y="1592"/>
                  </a:cubicBezTo>
                  <a:cubicBezTo>
                    <a:pt x="700" y="1099"/>
                    <a:pt x="1100" y="698"/>
                    <a:pt x="1593" y="698"/>
                  </a:cubicBezTo>
                  <a:close/>
                  <a:moveTo>
                    <a:pt x="1593" y="0"/>
                  </a:moveTo>
                  <a:cubicBezTo>
                    <a:pt x="716" y="0"/>
                    <a:pt x="1" y="714"/>
                    <a:pt x="1" y="1592"/>
                  </a:cubicBezTo>
                  <a:cubicBezTo>
                    <a:pt x="1" y="2469"/>
                    <a:pt x="716" y="3184"/>
                    <a:pt x="1593" y="3184"/>
                  </a:cubicBezTo>
                  <a:lnTo>
                    <a:pt x="1862" y="3184"/>
                  </a:lnTo>
                  <a:cubicBezTo>
                    <a:pt x="2740" y="3184"/>
                    <a:pt x="3454" y="2469"/>
                    <a:pt x="3454" y="1592"/>
                  </a:cubicBezTo>
                  <a:cubicBezTo>
                    <a:pt x="3454" y="714"/>
                    <a:pt x="2740" y="0"/>
                    <a:pt x="18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09;p35">
              <a:extLst>
                <a:ext uri="{FF2B5EF4-FFF2-40B4-BE49-F238E27FC236}">
                  <a16:creationId xmlns:a16="http://schemas.microsoft.com/office/drawing/2014/main" id="{09BC6065-3D4C-C02D-1E5A-066C37A48491}"/>
                </a:ext>
              </a:extLst>
            </p:cNvPr>
            <p:cNvSpPr/>
            <p:nvPr/>
          </p:nvSpPr>
          <p:spPr>
            <a:xfrm>
              <a:off x="7883363" y="4262275"/>
              <a:ext cx="70625" cy="63050"/>
            </a:xfrm>
            <a:custGeom>
              <a:avLst/>
              <a:gdLst/>
              <a:ahLst/>
              <a:cxnLst/>
              <a:rect l="l" t="t" r="r" b="b"/>
              <a:pathLst>
                <a:path w="2825" h="2522" extrusionOk="0">
                  <a:moveTo>
                    <a:pt x="1332" y="877"/>
                  </a:moveTo>
                  <a:cubicBezTo>
                    <a:pt x="1393" y="950"/>
                    <a:pt x="1459" y="1033"/>
                    <a:pt x="1525" y="1121"/>
                  </a:cubicBezTo>
                  <a:cubicBezTo>
                    <a:pt x="1810" y="1506"/>
                    <a:pt x="1870" y="1718"/>
                    <a:pt x="1873" y="1785"/>
                  </a:cubicBezTo>
                  <a:cubicBezTo>
                    <a:pt x="1848" y="1810"/>
                    <a:pt x="1826" y="1823"/>
                    <a:pt x="1807" y="1824"/>
                  </a:cubicBezTo>
                  <a:lnTo>
                    <a:pt x="1805" y="1824"/>
                  </a:lnTo>
                  <a:cubicBezTo>
                    <a:pt x="1741" y="1824"/>
                    <a:pt x="1639" y="1752"/>
                    <a:pt x="1592" y="1705"/>
                  </a:cubicBezTo>
                  <a:cubicBezTo>
                    <a:pt x="1525" y="1629"/>
                    <a:pt x="1434" y="1591"/>
                    <a:pt x="1339" y="1591"/>
                  </a:cubicBezTo>
                  <a:cubicBezTo>
                    <a:pt x="1263" y="1591"/>
                    <a:pt x="1187" y="1616"/>
                    <a:pt x="1121" y="1667"/>
                  </a:cubicBezTo>
                  <a:cubicBezTo>
                    <a:pt x="1025" y="1743"/>
                    <a:pt x="879" y="1814"/>
                    <a:pt x="809" y="1821"/>
                  </a:cubicBezTo>
                  <a:cubicBezTo>
                    <a:pt x="804" y="1754"/>
                    <a:pt x="851" y="1544"/>
                    <a:pt x="1114" y="1163"/>
                  </a:cubicBezTo>
                  <a:cubicBezTo>
                    <a:pt x="1189" y="1059"/>
                    <a:pt x="1265" y="962"/>
                    <a:pt x="1332" y="877"/>
                  </a:cubicBezTo>
                  <a:close/>
                  <a:moveTo>
                    <a:pt x="1328" y="0"/>
                  </a:moveTo>
                  <a:cubicBezTo>
                    <a:pt x="1235" y="0"/>
                    <a:pt x="1145" y="38"/>
                    <a:pt x="1079" y="107"/>
                  </a:cubicBezTo>
                  <a:cubicBezTo>
                    <a:pt x="1064" y="121"/>
                    <a:pt x="762" y="439"/>
                    <a:pt x="503" y="825"/>
                  </a:cubicBezTo>
                  <a:cubicBezTo>
                    <a:pt x="82" y="1448"/>
                    <a:pt x="0" y="1932"/>
                    <a:pt x="258" y="2263"/>
                  </a:cubicBezTo>
                  <a:cubicBezTo>
                    <a:pt x="370" y="2407"/>
                    <a:pt x="524" y="2493"/>
                    <a:pt x="703" y="2514"/>
                  </a:cubicBezTo>
                  <a:cubicBezTo>
                    <a:pt x="732" y="2518"/>
                    <a:pt x="762" y="2520"/>
                    <a:pt x="792" y="2520"/>
                  </a:cubicBezTo>
                  <a:cubicBezTo>
                    <a:pt x="985" y="2520"/>
                    <a:pt x="1174" y="2446"/>
                    <a:pt x="1316" y="2369"/>
                  </a:cubicBezTo>
                  <a:cubicBezTo>
                    <a:pt x="1442" y="2448"/>
                    <a:pt x="1611" y="2522"/>
                    <a:pt x="1805" y="2522"/>
                  </a:cubicBezTo>
                  <a:cubicBezTo>
                    <a:pt x="1807" y="2522"/>
                    <a:pt x="1811" y="2522"/>
                    <a:pt x="1813" y="2521"/>
                  </a:cubicBezTo>
                  <a:cubicBezTo>
                    <a:pt x="1972" y="2519"/>
                    <a:pt x="2202" y="2467"/>
                    <a:pt x="2411" y="2229"/>
                  </a:cubicBezTo>
                  <a:cubicBezTo>
                    <a:pt x="2824" y="1762"/>
                    <a:pt x="2326" y="1050"/>
                    <a:pt x="2164" y="817"/>
                  </a:cubicBezTo>
                  <a:cubicBezTo>
                    <a:pt x="1900" y="439"/>
                    <a:pt x="1594" y="119"/>
                    <a:pt x="1582" y="107"/>
                  </a:cubicBezTo>
                  <a:cubicBezTo>
                    <a:pt x="1516" y="38"/>
                    <a:pt x="1425" y="0"/>
                    <a:pt x="13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10;p35">
              <a:extLst>
                <a:ext uri="{FF2B5EF4-FFF2-40B4-BE49-F238E27FC236}">
                  <a16:creationId xmlns:a16="http://schemas.microsoft.com/office/drawing/2014/main" id="{19D94EA9-83B5-D3A8-4713-DE1BBC0C8333}"/>
                </a:ext>
              </a:extLst>
            </p:cNvPr>
            <p:cNvSpPr/>
            <p:nvPr/>
          </p:nvSpPr>
          <p:spPr>
            <a:xfrm>
              <a:off x="7846538" y="4331425"/>
              <a:ext cx="140500" cy="48550"/>
            </a:xfrm>
            <a:custGeom>
              <a:avLst/>
              <a:gdLst/>
              <a:ahLst/>
              <a:cxnLst/>
              <a:rect l="l" t="t" r="r" b="b"/>
              <a:pathLst>
                <a:path w="5620" h="1942" extrusionOk="0">
                  <a:moveTo>
                    <a:pt x="1210" y="698"/>
                  </a:moveTo>
                  <a:lnTo>
                    <a:pt x="1210" y="1244"/>
                  </a:lnTo>
                  <a:lnTo>
                    <a:pt x="808" y="1244"/>
                  </a:lnTo>
                  <a:cubicBezTo>
                    <a:pt x="747" y="1244"/>
                    <a:pt x="697" y="1193"/>
                    <a:pt x="697" y="1132"/>
                  </a:cubicBezTo>
                  <a:lnTo>
                    <a:pt x="697" y="809"/>
                  </a:lnTo>
                  <a:cubicBezTo>
                    <a:pt x="697" y="749"/>
                    <a:pt x="747" y="698"/>
                    <a:pt x="808" y="698"/>
                  </a:cubicBezTo>
                  <a:close/>
                  <a:moveTo>
                    <a:pt x="2461" y="698"/>
                  </a:moveTo>
                  <a:lnTo>
                    <a:pt x="2461" y="1244"/>
                  </a:lnTo>
                  <a:lnTo>
                    <a:pt x="1907" y="1244"/>
                  </a:lnTo>
                  <a:lnTo>
                    <a:pt x="1907" y="698"/>
                  </a:lnTo>
                  <a:close/>
                  <a:moveTo>
                    <a:pt x="3712" y="698"/>
                  </a:moveTo>
                  <a:lnTo>
                    <a:pt x="3712" y="1244"/>
                  </a:lnTo>
                  <a:lnTo>
                    <a:pt x="3157" y="1244"/>
                  </a:lnTo>
                  <a:lnTo>
                    <a:pt x="3157" y="698"/>
                  </a:lnTo>
                  <a:close/>
                  <a:moveTo>
                    <a:pt x="4810" y="698"/>
                  </a:moveTo>
                  <a:cubicBezTo>
                    <a:pt x="4872" y="698"/>
                    <a:pt x="4923" y="749"/>
                    <a:pt x="4923" y="809"/>
                  </a:cubicBezTo>
                  <a:lnTo>
                    <a:pt x="4923" y="1132"/>
                  </a:lnTo>
                  <a:cubicBezTo>
                    <a:pt x="4923" y="1194"/>
                    <a:pt x="4872" y="1244"/>
                    <a:pt x="4810" y="1244"/>
                  </a:cubicBezTo>
                  <a:lnTo>
                    <a:pt x="4410" y="1244"/>
                  </a:lnTo>
                  <a:lnTo>
                    <a:pt x="4410" y="698"/>
                  </a:lnTo>
                  <a:close/>
                  <a:moveTo>
                    <a:pt x="808" y="0"/>
                  </a:moveTo>
                  <a:cubicBezTo>
                    <a:pt x="361" y="0"/>
                    <a:pt x="0" y="364"/>
                    <a:pt x="0" y="809"/>
                  </a:cubicBezTo>
                  <a:lnTo>
                    <a:pt x="0" y="1132"/>
                  </a:lnTo>
                  <a:cubicBezTo>
                    <a:pt x="0" y="1578"/>
                    <a:pt x="361" y="1942"/>
                    <a:pt x="808" y="1942"/>
                  </a:cubicBezTo>
                  <a:lnTo>
                    <a:pt x="4810" y="1942"/>
                  </a:lnTo>
                  <a:cubicBezTo>
                    <a:pt x="5258" y="1942"/>
                    <a:pt x="5619" y="1578"/>
                    <a:pt x="5619" y="1132"/>
                  </a:cubicBezTo>
                  <a:lnTo>
                    <a:pt x="5619" y="809"/>
                  </a:lnTo>
                  <a:cubicBezTo>
                    <a:pt x="5619" y="364"/>
                    <a:pt x="5258" y="0"/>
                    <a:pt x="48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411;p35">
              <a:extLst>
                <a:ext uri="{FF2B5EF4-FFF2-40B4-BE49-F238E27FC236}">
                  <a16:creationId xmlns:a16="http://schemas.microsoft.com/office/drawing/2014/main" id="{713F80F2-C3A9-8CAF-01D4-78D7317306BE}"/>
                </a:ext>
              </a:extLst>
            </p:cNvPr>
            <p:cNvSpPr/>
            <p:nvPr/>
          </p:nvSpPr>
          <p:spPr>
            <a:xfrm>
              <a:off x="7908038" y="4075600"/>
              <a:ext cx="17975" cy="17475"/>
            </a:xfrm>
            <a:custGeom>
              <a:avLst/>
              <a:gdLst/>
              <a:ahLst/>
              <a:cxnLst/>
              <a:rect l="l" t="t" r="r" b="b"/>
              <a:pathLst>
                <a:path w="719" h="699" extrusionOk="0">
                  <a:moveTo>
                    <a:pt x="349" y="1"/>
                  </a:moveTo>
                  <a:cubicBezTo>
                    <a:pt x="158" y="1"/>
                    <a:pt x="1" y="158"/>
                    <a:pt x="1" y="350"/>
                  </a:cubicBezTo>
                  <a:cubicBezTo>
                    <a:pt x="1" y="543"/>
                    <a:pt x="158" y="699"/>
                    <a:pt x="349" y="699"/>
                  </a:cubicBezTo>
                  <a:lnTo>
                    <a:pt x="371" y="699"/>
                  </a:lnTo>
                  <a:cubicBezTo>
                    <a:pt x="563" y="699"/>
                    <a:pt x="716" y="544"/>
                    <a:pt x="719" y="352"/>
                  </a:cubicBezTo>
                  <a:cubicBezTo>
                    <a:pt x="719" y="159"/>
                    <a:pt x="564" y="2"/>
                    <a:pt x="373" y="2"/>
                  </a:cubicBezTo>
                  <a:lnTo>
                    <a:pt x="34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12;p35">
              <a:extLst>
                <a:ext uri="{FF2B5EF4-FFF2-40B4-BE49-F238E27FC236}">
                  <a16:creationId xmlns:a16="http://schemas.microsoft.com/office/drawing/2014/main" id="{59616D9F-98DF-79A2-31D1-7E4AB44B460D}"/>
                </a:ext>
              </a:extLst>
            </p:cNvPr>
            <p:cNvSpPr/>
            <p:nvPr/>
          </p:nvSpPr>
          <p:spPr>
            <a:xfrm>
              <a:off x="7943263" y="4080900"/>
              <a:ext cx="73725" cy="56500"/>
            </a:xfrm>
            <a:custGeom>
              <a:avLst/>
              <a:gdLst/>
              <a:ahLst/>
              <a:cxnLst/>
              <a:rect l="l" t="t" r="r" b="b"/>
              <a:pathLst>
                <a:path w="2949" h="2260" extrusionOk="0">
                  <a:moveTo>
                    <a:pt x="389" y="1"/>
                  </a:moveTo>
                  <a:cubicBezTo>
                    <a:pt x="240" y="1"/>
                    <a:pt x="101" y="97"/>
                    <a:pt x="54" y="247"/>
                  </a:cubicBezTo>
                  <a:cubicBezTo>
                    <a:pt x="0" y="432"/>
                    <a:pt x="104" y="627"/>
                    <a:pt x="287" y="683"/>
                  </a:cubicBezTo>
                  <a:cubicBezTo>
                    <a:pt x="802" y="840"/>
                    <a:pt x="1260" y="1083"/>
                    <a:pt x="1646" y="1405"/>
                  </a:cubicBezTo>
                  <a:cubicBezTo>
                    <a:pt x="1896" y="1614"/>
                    <a:pt x="2100" y="1845"/>
                    <a:pt x="2257" y="2096"/>
                  </a:cubicBezTo>
                  <a:cubicBezTo>
                    <a:pt x="2321" y="2203"/>
                    <a:pt x="2435" y="2260"/>
                    <a:pt x="2552" y="2260"/>
                  </a:cubicBezTo>
                  <a:cubicBezTo>
                    <a:pt x="2615" y="2260"/>
                    <a:pt x="2678" y="2243"/>
                    <a:pt x="2738" y="2208"/>
                  </a:cubicBezTo>
                  <a:cubicBezTo>
                    <a:pt x="2900" y="2105"/>
                    <a:pt x="2948" y="1890"/>
                    <a:pt x="2847" y="1726"/>
                  </a:cubicBezTo>
                  <a:cubicBezTo>
                    <a:pt x="2653" y="1414"/>
                    <a:pt x="2397" y="1126"/>
                    <a:pt x="2093" y="870"/>
                  </a:cubicBezTo>
                  <a:cubicBezTo>
                    <a:pt x="1636" y="488"/>
                    <a:pt x="1095" y="200"/>
                    <a:pt x="490" y="16"/>
                  </a:cubicBezTo>
                  <a:cubicBezTo>
                    <a:pt x="456" y="5"/>
                    <a:pt x="423" y="1"/>
                    <a:pt x="3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413;p35">
              <a:extLst>
                <a:ext uri="{FF2B5EF4-FFF2-40B4-BE49-F238E27FC236}">
                  <a16:creationId xmlns:a16="http://schemas.microsoft.com/office/drawing/2014/main" id="{9FDF82E5-1508-AB24-86CD-E733484558D0}"/>
                </a:ext>
              </a:extLst>
            </p:cNvPr>
            <p:cNvSpPr/>
            <p:nvPr/>
          </p:nvSpPr>
          <p:spPr>
            <a:xfrm>
              <a:off x="8039963" y="4311125"/>
              <a:ext cx="19250" cy="17475"/>
            </a:xfrm>
            <a:custGeom>
              <a:avLst/>
              <a:gdLst/>
              <a:ahLst/>
              <a:cxnLst/>
              <a:rect l="l" t="t" r="r" b="b"/>
              <a:pathLst>
                <a:path w="770" h="699" extrusionOk="0">
                  <a:moveTo>
                    <a:pt x="385" y="0"/>
                  </a:moveTo>
                  <a:cubicBezTo>
                    <a:pt x="295" y="0"/>
                    <a:pt x="204" y="36"/>
                    <a:pt x="136" y="106"/>
                  </a:cubicBezTo>
                  <a:cubicBezTo>
                    <a:pt x="1" y="242"/>
                    <a:pt x="3" y="464"/>
                    <a:pt x="140" y="598"/>
                  </a:cubicBezTo>
                  <a:cubicBezTo>
                    <a:pt x="207" y="665"/>
                    <a:pt x="296" y="698"/>
                    <a:pt x="385" y="698"/>
                  </a:cubicBezTo>
                  <a:cubicBezTo>
                    <a:pt x="476" y="698"/>
                    <a:pt x="567" y="664"/>
                    <a:pt x="634" y="594"/>
                  </a:cubicBezTo>
                  <a:cubicBezTo>
                    <a:pt x="769" y="458"/>
                    <a:pt x="767" y="236"/>
                    <a:pt x="630" y="102"/>
                  </a:cubicBezTo>
                  <a:lnTo>
                    <a:pt x="628" y="101"/>
                  </a:lnTo>
                  <a:cubicBezTo>
                    <a:pt x="560" y="34"/>
                    <a:pt x="472" y="0"/>
                    <a:pt x="38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" name="Google Shape;1414;p35">
            <a:extLst>
              <a:ext uri="{FF2B5EF4-FFF2-40B4-BE49-F238E27FC236}">
                <a16:creationId xmlns:a16="http://schemas.microsoft.com/office/drawing/2014/main" id="{FD3FEB66-8538-AB0E-770D-0F788C6AFA83}"/>
              </a:ext>
            </a:extLst>
          </p:cNvPr>
          <p:cNvGrpSpPr/>
          <p:nvPr/>
        </p:nvGrpSpPr>
        <p:grpSpPr>
          <a:xfrm>
            <a:off x="10477380" y="4459096"/>
            <a:ext cx="628699" cy="415608"/>
            <a:chOff x="7691138" y="3350800"/>
            <a:chExt cx="447575" cy="295875"/>
          </a:xfrm>
        </p:grpSpPr>
        <p:sp>
          <p:nvSpPr>
            <p:cNvPr id="17" name="Google Shape;1415;p35">
              <a:extLst>
                <a:ext uri="{FF2B5EF4-FFF2-40B4-BE49-F238E27FC236}">
                  <a16:creationId xmlns:a16="http://schemas.microsoft.com/office/drawing/2014/main" id="{F87B27F4-0114-6378-D9CE-36D721984E9D}"/>
                </a:ext>
              </a:extLst>
            </p:cNvPr>
            <p:cNvSpPr/>
            <p:nvPr/>
          </p:nvSpPr>
          <p:spPr>
            <a:xfrm>
              <a:off x="7748863" y="3419575"/>
              <a:ext cx="17425" cy="17400"/>
            </a:xfrm>
            <a:custGeom>
              <a:avLst/>
              <a:gdLst/>
              <a:ahLst/>
              <a:cxnLst/>
              <a:rect l="l" t="t" r="r" b="b"/>
              <a:pathLst>
                <a:path w="697" h="696" extrusionOk="0">
                  <a:moveTo>
                    <a:pt x="349" y="0"/>
                  </a:moveTo>
                  <a:cubicBezTo>
                    <a:pt x="257" y="0"/>
                    <a:pt x="168" y="37"/>
                    <a:pt x="102" y="101"/>
                  </a:cubicBezTo>
                  <a:cubicBezTo>
                    <a:pt x="38" y="166"/>
                    <a:pt x="0" y="256"/>
                    <a:pt x="0" y="347"/>
                  </a:cubicBezTo>
                  <a:cubicBezTo>
                    <a:pt x="0" y="439"/>
                    <a:pt x="38" y="529"/>
                    <a:pt x="102" y="594"/>
                  </a:cubicBezTo>
                  <a:cubicBezTo>
                    <a:pt x="168" y="659"/>
                    <a:pt x="257" y="695"/>
                    <a:pt x="349" y="695"/>
                  </a:cubicBezTo>
                  <a:cubicBezTo>
                    <a:pt x="441" y="695"/>
                    <a:pt x="530" y="659"/>
                    <a:pt x="596" y="594"/>
                  </a:cubicBezTo>
                  <a:cubicBezTo>
                    <a:pt x="659" y="529"/>
                    <a:pt x="697" y="439"/>
                    <a:pt x="697" y="347"/>
                  </a:cubicBezTo>
                  <a:cubicBezTo>
                    <a:pt x="697" y="256"/>
                    <a:pt x="659" y="166"/>
                    <a:pt x="596" y="101"/>
                  </a:cubicBezTo>
                  <a:cubicBezTo>
                    <a:pt x="530" y="37"/>
                    <a:pt x="441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416;p35">
              <a:extLst>
                <a:ext uri="{FF2B5EF4-FFF2-40B4-BE49-F238E27FC236}">
                  <a16:creationId xmlns:a16="http://schemas.microsoft.com/office/drawing/2014/main" id="{DCC689A8-2F8D-9888-0AF2-A551C205AB1E}"/>
                </a:ext>
              </a:extLst>
            </p:cNvPr>
            <p:cNvSpPr/>
            <p:nvPr/>
          </p:nvSpPr>
          <p:spPr>
            <a:xfrm>
              <a:off x="8079538" y="3414350"/>
              <a:ext cx="17450" cy="17400"/>
            </a:xfrm>
            <a:custGeom>
              <a:avLst/>
              <a:gdLst/>
              <a:ahLst/>
              <a:cxnLst/>
              <a:rect l="l" t="t" r="r" b="b"/>
              <a:pathLst>
                <a:path w="698" h="696" extrusionOk="0">
                  <a:moveTo>
                    <a:pt x="349" y="0"/>
                  </a:moveTo>
                  <a:cubicBezTo>
                    <a:pt x="257" y="0"/>
                    <a:pt x="168" y="37"/>
                    <a:pt x="102" y="101"/>
                  </a:cubicBezTo>
                  <a:cubicBezTo>
                    <a:pt x="36" y="166"/>
                    <a:pt x="1" y="256"/>
                    <a:pt x="1" y="348"/>
                  </a:cubicBezTo>
                  <a:cubicBezTo>
                    <a:pt x="1" y="440"/>
                    <a:pt x="36" y="529"/>
                    <a:pt x="102" y="594"/>
                  </a:cubicBezTo>
                  <a:cubicBezTo>
                    <a:pt x="168" y="659"/>
                    <a:pt x="257" y="695"/>
                    <a:pt x="349" y="695"/>
                  </a:cubicBezTo>
                  <a:cubicBezTo>
                    <a:pt x="440" y="695"/>
                    <a:pt x="530" y="659"/>
                    <a:pt x="593" y="594"/>
                  </a:cubicBezTo>
                  <a:cubicBezTo>
                    <a:pt x="659" y="529"/>
                    <a:pt x="697" y="440"/>
                    <a:pt x="697" y="348"/>
                  </a:cubicBezTo>
                  <a:cubicBezTo>
                    <a:pt x="697" y="256"/>
                    <a:pt x="659" y="166"/>
                    <a:pt x="593" y="101"/>
                  </a:cubicBezTo>
                  <a:cubicBezTo>
                    <a:pt x="530" y="37"/>
                    <a:pt x="440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417;p35">
              <a:extLst>
                <a:ext uri="{FF2B5EF4-FFF2-40B4-BE49-F238E27FC236}">
                  <a16:creationId xmlns:a16="http://schemas.microsoft.com/office/drawing/2014/main" id="{56578435-42E4-9471-5D78-D0C26653DA39}"/>
                </a:ext>
              </a:extLst>
            </p:cNvPr>
            <p:cNvSpPr/>
            <p:nvPr/>
          </p:nvSpPr>
          <p:spPr>
            <a:xfrm>
              <a:off x="7691138" y="3350800"/>
              <a:ext cx="447575" cy="295875"/>
            </a:xfrm>
            <a:custGeom>
              <a:avLst/>
              <a:gdLst/>
              <a:ahLst/>
              <a:cxnLst/>
              <a:rect l="l" t="t" r="r" b="b"/>
              <a:pathLst>
                <a:path w="17903" h="11835" extrusionOk="0">
                  <a:moveTo>
                    <a:pt x="9901" y="697"/>
                  </a:moveTo>
                  <a:lnTo>
                    <a:pt x="9901" y="5043"/>
                  </a:lnTo>
                  <a:cubicBezTo>
                    <a:pt x="9901" y="5185"/>
                    <a:pt x="9987" y="5312"/>
                    <a:pt x="10119" y="5365"/>
                  </a:cubicBezTo>
                  <a:cubicBezTo>
                    <a:pt x="11256" y="5826"/>
                    <a:pt x="11993" y="6916"/>
                    <a:pt x="11993" y="8143"/>
                  </a:cubicBezTo>
                  <a:cubicBezTo>
                    <a:pt x="11993" y="9795"/>
                    <a:pt x="10649" y="11138"/>
                    <a:pt x="8998" y="11138"/>
                  </a:cubicBezTo>
                  <a:cubicBezTo>
                    <a:pt x="8496" y="11138"/>
                    <a:pt x="8008" y="11015"/>
                    <a:pt x="7574" y="10779"/>
                  </a:cubicBezTo>
                  <a:cubicBezTo>
                    <a:pt x="7818" y="10247"/>
                    <a:pt x="7793" y="9639"/>
                    <a:pt x="7495" y="9123"/>
                  </a:cubicBezTo>
                  <a:lnTo>
                    <a:pt x="6245" y="6958"/>
                  </a:lnTo>
                  <a:cubicBezTo>
                    <a:pt x="6556" y="6237"/>
                    <a:pt x="7143" y="5661"/>
                    <a:pt x="7875" y="5365"/>
                  </a:cubicBezTo>
                  <a:cubicBezTo>
                    <a:pt x="8006" y="5312"/>
                    <a:pt x="8093" y="5185"/>
                    <a:pt x="8093" y="5042"/>
                  </a:cubicBezTo>
                  <a:lnTo>
                    <a:pt x="8093" y="697"/>
                  </a:lnTo>
                  <a:close/>
                  <a:moveTo>
                    <a:pt x="2309" y="0"/>
                  </a:moveTo>
                  <a:cubicBezTo>
                    <a:pt x="2117" y="0"/>
                    <a:pt x="1961" y="156"/>
                    <a:pt x="1961" y="349"/>
                  </a:cubicBezTo>
                  <a:cubicBezTo>
                    <a:pt x="1961" y="541"/>
                    <a:pt x="2117" y="697"/>
                    <a:pt x="2309" y="697"/>
                  </a:cubicBezTo>
                  <a:lnTo>
                    <a:pt x="2309" y="1533"/>
                  </a:lnTo>
                  <a:cubicBezTo>
                    <a:pt x="2309" y="1724"/>
                    <a:pt x="2465" y="1880"/>
                    <a:pt x="2658" y="1880"/>
                  </a:cubicBezTo>
                  <a:cubicBezTo>
                    <a:pt x="2850" y="1880"/>
                    <a:pt x="3006" y="1724"/>
                    <a:pt x="3006" y="1533"/>
                  </a:cubicBezTo>
                  <a:lnTo>
                    <a:pt x="3006" y="697"/>
                  </a:lnTo>
                  <a:lnTo>
                    <a:pt x="4817" y="697"/>
                  </a:lnTo>
                  <a:lnTo>
                    <a:pt x="4817" y="5781"/>
                  </a:lnTo>
                  <a:cubicBezTo>
                    <a:pt x="4817" y="5842"/>
                    <a:pt x="4832" y="5903"/>
                    <a:pt x="4864" y="5955"/>
                  </a:cubicBezTo>
                  <a:lnTo>
                    <a:pt x="5203" y="6545"/>
                  </a:lnTo>
                  <a:lnTo>
                    <a:pt x="4966" y="6545"/>
                  </a:lnTo>
                  <a:cubicBezTo>
                    <a:pt x="4775" y="6545"/>
                    <a:pt x="4618" y="6700"/>
                    <a:pt x="4618" y="6892"/>
                  </a:cubicBezTo>
                  <a:cubicBezTo>
                    <a:pt x="4618" y="7085"/>
                    <a:pt x="4775" y="7240"/>
                    <a:pt x="4966" y="7240"/>
                  </a:cubicBezTo>
                  <a:lnTo>
                    <a:pt x="5605" y="7240"/>
                  </a:lnTo>
                  <a:lnTo>
                    <a:pt x="6087" y="8076"/>
                  </a:lnTo>
                  <a:lnTo>
                    <a:pt x="5859" y="8076"/>
                  </a:lnTo>
                  <a:cubicBezTo>
                    <a:pt x="5668" y="8076"/>
                    <a:pt x="5511" y="8232"/>
                    <a:pt x="5511" y="8424"/>
                  </a:cubicBezTo>
                  <a:cubicBezTo>
                    <a:pt x="5511" y="8616"/>
                    <a:pt x="5668" y="8771"/>
                    <a:pt x="5859" y="8771"/>
                  </a:cubicBezTo>
                  <a:lnTo>
                    <a:pt x="6488" y="8771"/>
                  </a:lnTo>
                  <a:lnTo>
                    <a:pt x="6891" y="9472"/>
                  </a:lnTo>
                  <a:cubicBezTo>
                    <a:pt x="6917" y="9516"/>
                    <a:pt x="6941" y="9562"/>
                    <a:pt x="6960" y="9607"/>
                  </a:cubicBezTo>
                  <a:lnTo>
                    <a:pt x="6545" y="9607"/>
                  </a:lnTo>
                  <a:cubicBezTo>
                    <a:pt x="6353" y="9607"/>
                    <a:pt x="6197" y="9763"/>
                    <a:pt x="6197" y="9955"/>
                  </a:cubicBezTo>
                  <a:cubicBezTo>
                    <a:pt x="6197" y="10148"/>
                    <a:pt x="6353" y="10304"/>
                    <a:pt x="6545" y="10304"/>
                  </a:cubicBezTo>
                  <a:lnTo>
                    <a:pt x="7008" y="10304"/>
                  </a:lnTo>
                  <a:cubicBezTo>
                    <a:pt x="6982" y="10400"/>
                    <a:pt x="6944" y="10494"/>
                    <a:pt x="6891" y="10582"/>
                  </a:cubicBezTo>
                  <a:cubicBezTo>
                    <a:pt x="6691" y="10931"/>
                    <a:pt x="6333" y="11138"/>
                    <a:pt x="5929" y="11138"/>
                  </a:cubicBezTo>
                  <a:lnTo>
                    <a:pt x="1892" y="11138"/>
                  </a:lnTo>
                  <a:cubicBezTo>
                    <a:pt x="1490" y="11138"/>
                    <a:pt x="1129" y="10931"/>
                    <a:pt x="929" y="10582"/>
                  </a:cubicBezTo>
                  <a:cubicBezTo>
                    <a:pt x="729" y="10235"/>
                    <a:pt x="729" y="9820"/>
                    <a:pt x="929" y="9472"/>
                  </a:cubicBezTo>
                  <a:lnTo>
                    <a:pt x="2959" y="5955"/>
                  </a:lnTo>
                  <a:cubicBezTo>
                    <a:pt x="2989" y="5903"/>
                    <a:pt x="3006" y="5842"/>
                    <a:pt x="3006" y="5781"/>
                  </a:cubicBezTo>
                  <a:lnTo>
                    <a:pt x="3006" y="4466"/>
                  </a:lnTo>
                  <a:cubicBezTo>
                    <a:pt x="3006" y="4273"/>
                    <a:pt x="2850" y="4117"/>
                    <a:pt x="2658" y="4117"/>
                  </a:cubicBezTo>
                  <a:cubicBezTo>
                    <a:pt x="2465" y="4117"/>
                    <a:pt x="2309" y="4273"/>
                    <a:pt x="2309" y="4466"/>
                  </a:cubicBezTo>
                  <a:lnTo>
                    <a:pt x="2309" y="5688"/>
                  </a:lnTo>
                  <a:lnTo>
                    <a:pt x="328" y="9123"/>
                  </a:lnTo>
                  <a:cubicBezTo>
                    <a:pt x="1" y="9690"/>
                    <a:pt x="1" y="10365"/>
                    <a:pt x="328" y="10931"/>
                  </a:cubicBezTo>
                  <a:cubicBezTo>
                    <a:pt x="653" y="11497"/>
                    <a:pt x="1239" y="11835"/>
                    <a:pt x="1892" y="11835"/>
                  </a:cubicBezTo>
                  <a:lnTo>
                    <a:pt x="5929" y="11835"/>
                  </a:lnTo>
                  <a:cubicBezTo>
                    <a:pt x="6402" y="11835"/>
                    <a:pt x="6837" y="11659"/>
                    <a:pt x="7166" y="11348"/>
                  </a:cubicBezTo>
                  <a:cubicBezTo>
                    <a:pt x="7721" y="11668"/>
                    <a:pt x="8348" y="11835"/>
                    <a:pt x="8998" y="11835"/>
                  </a:cubicBezTo>
                  <a:cubicBezTo>
                    <a:pt x="9905" y="11835"/>
                    <a:pt x="10740" y="11504"/>
                    <a:pt x="11383" y="10958"/>
                  </a:cubicBezTo>
                  <a:cubicBezTo>
                    <a:pt x="11487" y="11457"/>
                    <a:pt x="11931" y="11835"/>
                    <a:pt x="12462" y="11835"/>
                  </a:cubicBezTo>
                  <a:lnTo>
                    <a:pt x="16801" y="11835"/>
                  </a:lnTo>
                  <a:cubicBezTo>
                    <a:pt x="17408" y="11835"/>
                    <a:pt x="17902" y="11341"/>
                    <a:pt x="17902" y="10733"/>
                  </a:cubicBezTo>
                  <a:lnTo>
                    <a:pt x="17902" y="6998"/>
                  </a:lnTo>
                  <a:cubicBezTo>
                    <a:pt x="17902" y="6003"/>
                    <a:pt x="17181" y="5175"/>
                    <a:pt x="16233" y="5009"/>
                  </a:cubicBezTo>
                  <a:lnTo>
                    <a:pt x="16233" y="4143"/>
                  </a:lnTo>
                  <a:cubicBezTo>
                    <a:pt x="16233" y="3950"/>
                    <a:pt x="16078" y="3795"/>
                    <a:pt x="15885" y="3795"/>
                  </a:cubicBezTo>
                  <a:cubicBezTo>
                    <a:pt x="15693" y="3795"/>
                    <a:pt x="15537" y="3950"/>
                    <a:pt x="15537" y="4143"/>
                  </a:cubicBezTo>
                  <a:lnTo>
                    <a:pt x="15537" y="5327"/>
                  </a:lnTo>
                  <a:cubicBezTo>
                    <a:pt x="15537" y="5519"/>
                    <a:pt x="15693" y="5675"/>
                    <a:pt x="15885" y="5675"/>
                  </a:cubicBezTo>
                  <a:cubicBezTo>
                    <a:pt x="16455" y="5675"/>
                    <a:pt x="16940" y="6037"/>
                    <a:pt x="17126" y="6545"/>
                  </a:cubicBezTo>
                  <a:lnTo>
                    <a:pt x="16582" y="6545"/>
                  </a:lnTo>
                  <a:cubicBezTo>
                    <a:pt x="16388" y="6545"/>
                    <a:pt x="16233" y="6700"/>
                    <a:pt x="16233" y="6892"/>
                  </a:cubicBezTo>
                  <a:cubicBezTo>
                    <a:pt x="16233" y="7085"/>
                    <a:pt x="16388" y="7240"/>
                    <a:pt x="16582" y="7240"/>
                  </a:cubicBezTo>
                  <a:lnTo>
                    <a:pt x="17206" y="7240"/>
                  </a:lnTo>
                  <a:lnTo>
                    <a:pt x="17206" y="8076"/>
                  </a:lnTo>
                  <a:lnTo>
                    <a:pt x="16582" y="8076"/>
                  </a:lnTo>
                  <a:cubicBezTo>
                    <a:pt x="16388" y="8076"/>
                    <a:pt x="16233" y="8232"/>
                    <a:pt x="16233" y="8424"/>
                  </a:cubicBezTo>
                  <a:cubicBezTo>
                    <a:pt x="16233" y="8616"/>
                    <a:pt x="16388" y="8771"/>
                    <a:pt x="16582" y="8771"/>
                  </a:cubicBezTo>
                  <a:lnTo>
                    <a:pt x="17206" y="8771"/>
                  </a:lnTo>
                  <a:lnTo>
                    <a:pt x="17206" y="9607"/>
                  </a:lnTo>
                  <a:lnTo>
                    <a:pt x="16582" y="9607"/>
                  </a:lnTo>
                  <a:cubicBezTo>
                    <a:pt x="16388" y="9607"/>
                    <a:pt x="16233" y="9763"/>
                    <a:pt x="16233" y="9955"/>
                  </a:cubicBezTo>
                  <a:cubicBezTo>
                    <a:pt x="16233" y="10148"/>
                    <a:pt x="16388" y="10304"/>
                    <a:pt x="16582" y="10304"/>
                  </a:cubicBezTo>
                  <a:lnTo>
                    <a:pt x="17206" y="10304"/>
                  </a:lnTo>
                  <a:lnTo>
                    <a:pt x="17206" y="10733"/>
                  </a:lnTo>
                  <a:cubicBezTo>
                    <a:pt x="17206" y="10956"/>
                    <a:pt x="17025" y="11138"/>
                    <a:pt x="16801" y="11138"/>
                  </a:cubicBezTo>
                  <a:lnTo>
                    <a:pt x="12462" y="11138"/>
                  </a:lnTo>
                  <a:cubicBezTo>
                    <a:pt x="12238" y="11138"/>
                    <a:pt x="12057" y="10956"/>
                    <a:pt x="12057" y="10733"/>
                  </a:cubicBezTo>
                  <a:lnTo>
                    <a:pt x="12057" y="10280"/>
                  </a:lnTo>
                  <a:cubicBezTo>
                    <a:pt x="12057" y="10258"/>
                    <a:pt x="12054" y="10238"/>
                    <a:pt x="12050" y="10218"/>
                  </a:cubicBezTo>
                  <a:cubicBezTo>
                    <a:pt x="12453" y="9625"/>
                    <a:pt x="12690" y="8912"/>
                    <a:pt x="12690" y="8143"/>
                  </a:cubicBezTo>
                  <a:cubicBezTo>
                    <a:pt x="12690" y="7499"/>
                    <a:pt x="12523" y="6885"/>
                    <a:pt x="12228" y="6349"/>
                  </a:cubicBezTo>
                  <a:cubicBezTo>
                    <a:pt x="12462" y="5932"/>
                    <a:pt x="12896" y="5675"/>
                    <a:pt x="13378" y="5675"/>
                  </a:cubicBezTo>
                  <a:cubicBezTo>
                    <a:pt x="13570" y="5675"/>
                    <a:pt x="13726" y="5519"/>
                    <a:pt x="13726" y="5327"/>
                  </a:cubicBezTo>
                  <a:lnTo>
                    <a:pt x="13726" y="697"/>
                  </a:lnTo>
                  <a:lnTo>
                    <a:pt x="15537" y="697"/>
                  </a:lnTo>
                  <a:lnTo>
                    <a:pt x="15537" y="1549"/>
                  </a:lnTo>
                  <a:cubicBezTo>
                    <a:pt x="15537" y="1742"/>
                    <a:pt x="15693" y="1898"/>
                    <a:pt x="15885" y="1898"/>
                  </a:cubicBezTo>
                  <a:cubicBezTo>
                    <a:pt x="16078" y="1898"/>
                    <a:pt x="16233" y="1742"/>
                    <a:pt x="16233" y="1549"/>
                  </a:cubicBezTo>
                  <a:lnTo>
                    <a:pt x="16233" y="697"/>
                  </a:lnTo>
                  <a:cubicBezTo>
                    <a:pt x="16426" y="697"/>
                    <a:pt x="16579" y="541"/>
                    <a:pt x="16579" y="349"/>
                  </a:cubicBezTo>
                  <a:cubicBezTo>
                    <a:pt x="16579" y="156"/>
                    <a:pt x="16426" y="0"/>
                    <a:pt x="16233" y="0"/>
                  </a:cubicBezTo>
                  <a:lnTo>
                    <a:pt x="13032" y="0"/>
                  </a:lnTo>
                  <a:cubicBezTo>
                    <a:pt x="12837" y="0"/>
                    <a:pt x="12684" y="156"/>
                    <a:pt x="12684" y="349"/>
                  </a:cubicBezTo>
                  <a:cubicBezTo>
                    <a:pt x="12684" y="541"/>
                    <a:pt x="12837" y="697"/>
                    <a:pt x="13029" y="697"/>
                  </a:cubicBezTo>
                  <a:lnTo>
                    <a:pt x="13029" y="5009"/>
                  </a:lnTo>
                  <a:cubicBezTo>
                    <a:pt x="12544" y="5094"/>
                    <a:pt x="12109" y="5352"/>
                    <a:pt x="11801" y="5738"/>
                  </a:cubicBezTo>
                  <a:cubicBezTo>
                    <a:pt x="11474" y="5357"/>
                    <a:pt x="11069" y="5042"/>
                    <a:pt x="10598" y="4817"/>
                  </a:cubicBezTo>
                  <a:lnTo>
                    <a:pt x="10598" y="697"/>
                  </a:lnTo>
                  <a:cubicBezTo>
                    <a:pt x="10788" y="694"/>
                    <a:pt x="10942" y="540"/>
                    <a:pt x="10942" y="349"/>
                  </a:cubicBezTo>
                  <a:cubicBezTo>
                    <a:pt x="10942" y="156"/>
                    <a:pt x="10785" y="0"/>
                    <a:pt x="10594" y="0"/>
                  </a:cubicBezTo>
                  <a:lnTo>
                    <a:pt x="7391" y="0"/>
                  </a:lnTo>
                  <a:cubicBezTo>
                    <a:pt x="7200" y="0"/>
                    <a:pt x="7043" y="156"/>
                    <a:pt x="7043" y="349"/>
                  </a:cubicBezTo>
                  <a:cubicBezTo>
                    <a:pt x="7043" y="541"/>
                    <a:pt x="7200" y="697"/>
                    <a:pt x="7391" y="697"/>
                  </a:cubicBezTo>
                  <a:lnTo>
                    <a:pt x="7396" y="697"/>
                  </a:lnTo>
                  <a:lnTo>
                    <a:pt x="7396" y="4817"/>
                  </a:lnTo>
                  <a:cubicBezTo>
                    <a:pt x="6746" y="5131"/>
                    <a:pt x="6201" y="5628"/>
                    <a:pt x="5832" y="6242"/>
                  </a:cubicBezTo>
                  <a:lnTo>
                    <a:pt x="5511" y="5688"/>
                  </a:lnTo>
                  <a:lnTo>
                    <a:pt x="5511" y="697"/>
                  </a:lnTo>
                  <a:cubicBezTo>
                    <a:pt x="5703" y="697"/>
                    <a:pt x="5859" y="541"/>
                    <a:pt x="5859" y="349"/>
                  </a:cubicBezTo>
                  <a:cubicBezTo>
                    <a:pt x="5859" y="156"/>
                    <a:pt x="5703" y="0"/>
                    <a:pt x="55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418;p35">
              <a:extLst>
                <a:ext uri="{FF2B5EF4-FFF2-40B4-BE49-F238E27FC236}">
                  <a16:creationId xmlns:a16="http://schemas.microsoft.com/office/drawing/2014/main" id="{9FEE1FC7-30F2-ED5A-F4CA-944D1234DFAE}"/>
                </a:ext>
              </a:extLst>
            </p:cNvPr>
            <p:cNvSpPr/>
            <p:nvPr/>
          </p:nvSpPr>
          <p:spPr>
            <a:xfrm>
              <a:off x="7929863" y="3590975"/>
              <a:ext cx="33100" cy="17425"/>
            </a:xfrm>
            <a:custGeom>
              <a:avLst/>
              <a:gdLst/>
              <a:ahLst/>
              <a:cxnLst/>
              <a:rect l="l" t="t" r="r" b="b"/>
              <a:pathLst>
                <a:path w="1324" h="697" extrusionOk="0">
                  <a:moveTo>
                    <a:pt x="349" y="0"/>
                  </a:moveTo>
                  <a:cubicBezTo>
                    <a:pt x="156" y="0"/>
                    <a:pt x="0" y="156"/>
                    <a:pt x="0" y="348"/>
                  </a:cubicBezTo>
                  <a:cubicBezTo>
                    <a:pt x="0" y="541"/>
                    <a:pt x="156" y="697"/>
                    <a:pt x="349" y="697"/>
                  </a:cubicBezTo>
                  <a:lnTo>
                    <a:pt x="975" y="697"/>
                  </a:lnTo>
                  <a:cubicBezTo>
                    <a:pt x="1167" y="697"/>
                    <a:pt x="1324" y="541"/>
                    <a:pt x="1324" y="348"/>
                  </a:cubicBezTo>
                  <a:cubicBezTo>
                    <a:pt x="1324" y="156"/>
                    <a:pt x="1167" y="0"/>
                    <a:pt x="97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419;p35">
              <a:extLst>
                <a:ext uri="{FF2B5EF4-FFF2-40B4-BE49-F238E27FC236}">
                  <a16:creationId xmlns:a16="http://schemas.microsoft.com/office/drawing/2014/main" id="{3FF5AECC-31E1-5EE9-64DE-DCAF1089AECB}"/>
                </a:ext>
              </a:extLst>
            </p:cNvPr>
            <p:cNvSpPr/>
            <p:nvPr/>
          </p:nvSpPr>
          <p:spPr>
            <a:xfrm>
              <a:off x="7929863" y="3552700"/>
              <a:ext cx="33100" cy="17400"/>
            </a:xfrm>
            <a:custGeom>
              <a:avLst/>
              <a:gdLst/>
              <a:ahLst/>
              <a:cxnLst/>
              <a:rect l="l" t="t" r="r" b="b"/>
              <a:pathLst>
                <a:path w="1324" h="696" extrusionOk="0">
                  <a:moveTo>
                    <a:pt x="349" y="0"/>
                  </a:moveTo>
                  <a:cubicBezTo>
                    <a:pt x="156" y="0"/>
                    <a:pt x="0" y="156"/>
                    <a:pt x="0" y="348"/>
                  </a:cubicBezTo>
                  <a:cubicBezTo>
                    <a:pt x="0" y="540"/>
                    <a:pt x="156" y="695"/>
                    <a:pt x="349" y="695"/>
                  </a:cubicBezTo>
                  <a:lnTo>
                    <a:pt x="975" y="695"/>
                  </a:lnTo>
                  <a:cubicBezTo>
                    <a:pt x="1167" y="695"/>
                    <a:pt x="1324" y="540"/>
                    <a:pt x="1324" y="348"/>
                  </a:cubicBezTo>
                  <a:cubicBezTo>
                    <a:pt x="1324" y="156"/>
                    <a:pt x="1167" y="0"/>
                    <a:pt x="97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420;p35">
              <a:extLst>
                <a:ext uri="{FF2B5EF4-FFF2-40B4-BE49-F238E27FC236}">
                  <a16:creationId xmlns:a16="http://schemas.microsoft.com/office/drawing/2014/main" id="{7764A359-1F6D-74BD-4763-1D5F22B00E88}"/>
                </a:ext>
              </a:extLst>
            </p:cNvPr>
            <p:cNvSpPr/>
            <p:nvPr/>
          </p:nvSpPr>
          <p:spPr>
            <a:xfrm>
              <a:off x="7929863" y="3514425"/>
              <a:ext cx="33100" cy="17400"/>
            </a:xfrm>
            <a:custGeom>
              <a:avLst/>
              <a:gdLst/>
              <a:ahLst/>
              <a:cxnLst/>
              <a:rect l="l" t="t" r="r" b="b"/>
              <a:pathLst>
                <a:path w="1324" h="696" extrusionOk="0">
                  <a:moveTo>
                    <a:pt x="349" y="0"/>
                  </a:moveTo>
                  <a:cubicBezTo>
                    <a:pt x="156" y="0"/>
                    <a:pt x="0" y="155"/>
                    <a:pt x="0" y="347"/>
                  </a:cubicBezTo>
                  <a:cubicBezTo>
                    <a:pt x="0" y="540"/>
                    <a:pt x="156" y="695"/>
                    <a:pt x="349" y="695"/>
                  </a:cubicBezTo>
                  <a:lnTo>
                    <a:pt x="975" y="695"/>
                  </a:lnTo>
                  <a:cubicBezTo>
                    <a:pt x="1167" y="695"/>
                    <a:pt x="1324" y="540"/>
                    <a:pt x="1324" y="347"/>
                  </a:cubicBezTo>
                  <a:cubicBezTo>
                    <a:pt x="1324" y="155"/>
                    <a:pt x="1167" y="0"/>
                    <a:pt x="97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" name="Google Shape;1421;p35">
            <a:extLst>
              <a:ext uri="{FF2B5EF4-FFF2-40B4-BE49-F238E27FC236}">
                <a16:creationId xmlns:a16="http://schemas.microsoft.com/office/drawing/2014/main" id="{0B4BD2F3-5DD6-55DE-4E0A-ACE21034602B}"/>
              </a:ext>
            </a:extLst>
          </p:cNvPr>
          <p:cNvGrpSpPr/>
          <p:nvPr/>
        </p:nvGrpSpPr>
        <p:grpSpPr>
          <a:xfrm>
            <a:off x="10478856" y="3344731"/>
            <a:ext cx="629893" cy="625292"/>
            <a:chOff x="7692188" y="2557475"/>
            <a:chExt cx="448425" cy="445150"/>
          </a:xfrm>
        </p:grpSpPr>
        <p:sp>
          <p:nvSpPr>
            <p:cNvPr id="24" name="Google Shape;1422;p35">
              <a:extLst>
                <a:ext uri="{FF2B5EF4-FFF2-40B4-BE49-F238E27FC236}">
                  <a16:creationId xmlns:a16="http://schemas.microsoft.com/office/drawing/2014/main" id="{CFF9B217-D76C-CA34-2D57-09C7F5070931}"/>
                </a:ext>
              </a:extLst>
            </p:cNvPr>
            <p:cNvSpPr/>
            <p:nvPr/>
          </p:nvSpPr>
          <p:spPr>
            <a:xfrm>
              <a:off x="7693138" y="2793575"/>
              <a:ext cx="447475" cy="209050"/>
            </a:xfrm>
            <a:custGeom>
              <a:avLst/>
              <a:gdLst/>
              <a:ahLst/>
              <a:cxnLst/>
              <a:rect l="l" t="t" r="r" b="b"/>
              <a:pathLst>
                <a:path w="17899" h="8362" extrusionOk="0">
                  <a:moveTo>
                    <a:pt x="15292" y="695"/>
                  </a:moveTo>
                  <a:cubicBezTo>
                    <a:pt x="15497" y="695"/>
                    <a:pt x="15666" y="807"/>
                    <a:pt x="15748" y="993"/>
                  </a:cubicBezTo>
                  <a:cubicBezTo>
                    <a:pt x="15830" y="1179"/>
                    <a:pt x="15796" y="1379"/>
                    <a:pt x="15659" y="1529"/>
                  </a:cubicBezTo>
                  <a:cubicBezTo>
                    <a:pt x="15653" y="1535"/>
                    <a:pt x="15647" y="1542"/>
                    <a:pt x="15643" y="1550"/>
                  </a:cubicBezTo>
                  <a:lnTo>
                    <a:pt x="13722" y="3729"/>
                  </a:lnTo>
                  <a:cubicBezTo>
                    <a:pt x="12870" y="4700"/>
                    <a:pt x="11639" y="5255"/>
                    <a:pt x="10347" y="5255"/>
                  </a:cubicBezTo>
                  <a:lnTo>
                    <a:pt x="6526" y="5255"/>
                  </a:lnTo>
                  <a:cubicBezTo>
                    <a:pt x="6332" y="5255"/>
                    <a:pt x="6177" y="5098"/>
                    <a:pt x="6177" y="4906"/>
                  </a:cubicBezTo>
                  <a:cubicBezTo>
                    <a:pt x="6177" y="4713"/>
                    <a:pt x="6332" y="4556"/>
                    <a:pt x="6525" y="4556"/>
                  </a:cubicBezTo>
                  <a:lnTo>
                    <a:pt x="7704" y="4555"/>
                  </a:lnTo>
                  <a:lnTo>
                    <a:pt x="9756" y="4555"/>
                  </a:lnTo>
                  <a:cubicBezTo>
                    <a:pt x="10942" y="4555"/>
                    <a:pt x="12072" y="4065"/>
                    <a:pt x="12854" y="3209"/>
                  </a:cubicBezTo>
                  <a:cubicBezTo>
                    <a:pt x="12877" y="3184"/>
                    <a:pt x="12901" y="3157"/>
                    <a:pt x="12924" y="3132"/>
                  </a:cubicBezTo>
                  <a:lnTo>
                    <a:pt x="14921" y="865"/>
                  </a:lnTo>
                  <a:cubicBezTo>
                    <a:pt x="15014" y="757"/>
                    <a:pt x="15150" y="695"/>
                    <a:pt x="15292" y="695"/>
                  </a:cubicBezTo>
                  <a:close/>
                  <a:moveTo>
                    <a:pt x="15292" y="0"/>
                  </a:moveTo>
                  <a:cubicBezTo>
                    <a:pt x="14950" y="0"/>
                    <a:pt x="14625" y="148"/>
                    <a:pt x="14397" y="405"/>
                  </a:cubicBezTo>
                  <a:lnTo>
                    <a:pt x="12402" y="2672"/>
                  </a:lnTo>
                  <a:cubicBezTo>
                    <a:pt x="12382" y="2695"/>
                    <a:pt x="12363" y="2716"/>
                    <a:pt x="12341" y="2739"/>
                  </a:cubicBezTo>
                  <a:cubicBezTo>
                    <a:pt x="11755" y="3380"/>
                    <a:pt x="10933" y="3775"/>
                    <a:pt x="10053" y="3847"/>
                  </a:cubicBezTo>
                  <a:cubicBezTo>
                    <a:pt x="10176" y="3638"/>
                    <a:pt x="10246" y="3395"/>
                    <a:pt x="10246" y="3137"/>
                  </a:cubicBezTo>
                  <a:cubicBezTo>
                    <a:pt x="10246" y="2354"/>
                    <a:pt x="9610" y="1718"/>
                    <a:pt x="8827" y="1718"/>
                  </a:cubicBezTo>
                  <a:lnTo>
                    <a:pt x="8325" y="1718"/>
                  </a:lnTo>
                  <a:cubicBezTo>
                    <a:pt x="8133" y="1718"/>
                    <a:pt x="7976" y="1874"/>
                    <a:pt x="7976" y="2067"/>
                  </a:cubicBezTo>
                  <a:cubicBezTo>
                    <a:pt x="7976" y="2258"/>
                    <a:pt x="8133" y="2414"/>
                    <a:pt x="8325" y="2414"/>
                  </a:cubicBezTo>
                  <a:lnTo>
                    <a:pt x="8827" y="2414"/>
                  </a:lnTo>
                  <a:cubicBezTo>
                    <a:pt x="9226" y="2414"/>
                    <a:pt x="9549" y="2738"/>
                    <a:pt x="9549" y="3137"/>
                  </a:cubicBezTo>
                  <a:cubicBezTo>
                    <a:pt x="9549" y="3534"/>
                    <a:pt x="9226" y="3857"/>
                    <a:pt x="8830" y="3859"/>
                  </a:cubicBezTo>
                  <a:lnTo>
                    <a:pt x="6525" y="3861"/>
                  </a:lnTo>
                  <a:cubicBezTo>
                    <a:pt x="5949" y="3861"/>
                    <a:pt x="5480" y="4330"/>
                    <a:pt x="5480" y="4906"/>
                  </a:cubicBezTo>
                  <a:cubicBezTo>
                    <a:pt x="5480" y="5482"/>
                    <a:pt x="5950" y="5951"/>
                    <a:pt x="6526" y="5951"/>
                  </a:cubicBezTo>
                  <a:lnTo>
                    <a:pt x="10347" y="5951"/>
                  </a:lnTo>
                  <a:cubicBezTo>
                    <a:pt x="11839" y="5951"/>
                    <a:pt x="13260" y="5309"/>
                    <a:pt x="14245" y="4189"/>
                  </a:cubicBezTo>
                  <a:lnTo>
                    <a:pt x="16239" y="1922"/>
                  </a:lnTo>
                  <a:cubicBezTo>
                    <a:pt x="16334" y="1815"/>
                    <a:pt x="16470" y="1754"/>
                    <a:pt x="16613" y="1754"/>
                  </a:cubicBezTo>
                  <a:cubicBezTo>
                    <a:pt x="16816" y="1754"/>
                    <a:pt x="16987" y="1864"/>
                    <a:pt x="17068" y="2050"/>
                  </a:cubicBezTo>
                  <a:cubicBezTo>
                    <a:pt x="17150" y="2236"/>
                    <a:pt x="17118" y="2437"/>
                    <a:pt x="16980" y="2586"/>
                  </a:cubicBezTo>
                  <a:lnTo>
                    <a:pt x="14180" y="5639"/>
                  </a:lnTo>
                  <a:cubicBezTo>
                    <a:pt x="13000" y="6927"/>
                    <a:pt x="11320" y="7667"/>
                    <a:pt x="9572" y="7667"/>
                  </a:cubicBezTo>
                  <a:lnTo>
                    <a:pt x="349" y="7667"/>
                  </a:lnTo>
                  <a:cubicBezTo>
                    <a:pt x="156" y="7667"/>
                    <a:pt x="1" y="7822"/>
                    <a:pt x="1" y="8015"/>
                  </a:cubicBezTo>
                  <a:cubicBezTo>
                    <a:pt x="1" y="8206"/>
                    <a:pt x="156" y="8362"/>
                    <a:pt x="349" y="8362"/>
                  </a:cubicBezTo>
                  <a:lnTo>
                    <a:pt x="9572" y="8362"/>
                  </a:lnTo>
                  <a:cubicBezTo>
                    <a:pt x="11515" y="8362"/>
                    <a:pt x="13382" y="7541"/>
                    <a:pt x="14693" y="6109"/>
                  </a:cubicBezTo>
                  <a:lnTo>
                    <a:pt x="17492" y="3056"/>
                  </a:lnTo>
                  <a:cubicBezTo>
                    <a:pt x="17816" y="2702"/>
                    <a:pt x="17898" y="2210"/>
                    <a:pt x="17705" y="1770"/>
                  </a:cubicBezTo>
                  <a:cubicBezTo>
                    <a:pt x="17512" y="1331"/>
                    <a:pt x="17093" y="1057"/>
                    <a:pt x="16613" y="1057"/>
                  </a:cubicBezTo>
                  <a:cubicBezTo>
                    <a:pt x="16569" y="1057"/>
                    <a:pt x="16524" y="1060"/>
                    <a:pt x="16480" y="1065"/>
                  </a:cubicBezTo>
                  <a:cubicBezTo>
                    <a:pt x="16466" y="946"/>
                    <a:pt x="16436" y="828"/>
                    <a:pt x="16385" y="713"/>
                  </a:cubicBezTo>
                  <a:cubicBezTo>
                    <a:pt x="16191" y="274"/>
                    <a:pt x="15773" y="0"/>
                    <a:pt x="152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423;p35">
              <a:extLst>
                <a:ext uri="{FF2B5EF4-FFF2-40B4-BE49-F238E27FC236}">
                  <a16:creationId xmlns:a16="http://schemas.microsoft.com/office/drawing/2014/main" id="{CD58F6F9-B411-0B9D-4FE6-1340764256DF}"/>
                </a:ext>
              </a:extLst>
            </p:cNvPr>
            <p:cNvSpPr/>
            <p:nvPr/>
          </p:nvSpPr>
          <p:spPr>
            <a:xfrm>
              <a:off x="7853438" y="2836525"/>
              <a:ext cx="17400" cy="17400"/>
            </a:xfrm>
            <a:custGeom>
              <a:avLst/>
              <a:gdLst/>
              <a:ahLst/>
              <a:cxnLst/>
              <a:rect l="l" t="t" r="r" b="b"/>
              <a:pathLst>
                <a:path w="696" h="696" extrusionOk="0">
                  <a:moveTo>
                    <a:pt x="349" y="0"/>
                  </a:moveTo>
                  <a:cubicBezTo>
                    <a:pt x="256" y="0"/>
                    <a:pt x="167" y="38"/>
                    <a:pt x="102" y="103"/>
                  </a:cubicBezTo>
                  <a:cubicBezTo>
                    <a:pt x="37" y="168"/>
                    <a:pt x="0" y="256"/>
                    <a:pt x="0" y="349"/>
                  </a:cubicBezTo>
                  <a:cubicBezTo>
                    <a:pt x="0" y="440"/>
                    <a:pt x="37" y="530"/>
                    <a:pt x="102" y="594"/>
                  </a:cubicBezTo>
                  <a:cubicBezTo>
                    <a:pt x="167" y="659"/>
                    <a:pt x="256" y="696"/>
                    <a:pt x="349" y="696"/>
                  </a:cubicBezTo>
                  <a:cubicBezTo>
                    <a:pt x="440" y="696"/>
                    <a:pt x="528" y="659"/>
                    <a:pt x="594" y="594"/>
                  </a:cubicBezTo>
                  <a:cubicBezTo>
                    <a:pt x="659" y="530"/>
                    <a:pt x="696" y="440"/>
                    <a:pt x="696" y="349"/>
                  </a:cubicBezTo>
                  <a:cubicBezTo>
                    <a:pt x="696" y="258"/>
                    <a:pt x="659" y="168"/>
                    <a:pt x="594" y="103"/>
                  </a:cubicBezTo>
                  <a:cubicBezTo>
                    <a:pt x="528" y="38"/>
                    <a:pt x="440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424;p35">
              <a:extLst>
                <a:ext uri="{FF2B5EF4-FFF2-40B4-BE49-F238E27FC236}">
                  <a16:creationId xmlns:a16="http://schemas.microsoft.com/office/drawing/2014/main" id="{0F104D58-7148-5313-4456-3B9D10FB0920}"/>
                </a:ext>
              </a:extLst>
            </p:cNvPr>
            <p:cNvSpPr/>
            <p:nvPr/>
          </p:nvSpPr>
          <p:spPr>
            <a:xfrm>
              <a:off x="7692188" y="2836525"/>
              <a:ext cx="143850" cy="76100"/>
            </a:xfrm>
            <a:custGeom>
              <a:avLst/>
              <a:gdLst/>
              <a:ahLst/>
              <a:cxnLst/>
              <a:rect l="l" t="t" r="r" b="b"/>
              <a:pathLst>
                <a:path w="5754" h="3044" extrusionOk="0">
                  <a:moveTo>
                    <a:pt x="4201" y="0"/>
                  </a:moveTo>
                  <a:cubicBezTo>
                    <a:pt x="3017" y="0"/>
                    <a:pt x="1885" y="506"/>
                    <a:pt x="1093" y="1387"/>
                  </a:cubicBezTo>
                  <a:lnTo>
                    <a:pt x="130" y="2464"/>
                  </a:lnTo>
                  <a:cubicBezTo>
                    <a:pt x="1" y="2607"/>
                    <a:pt x="13" y="2826"/>
                    <a:pt x="155" y="2955"/>
                  </a:cubicBezTo>
                  <a:cubicBezTo>
                    <a:pt x="222" y="3014"/>
                    <a:pt x="305" y="3044"/>
                    <a:pt x="387" y="3044"/>
                  </a:cubicBezTo>
                  <a:cubicBezTo>
                    <a:pt x="482" y="3044"/>
                    <a:pt x="577" y="3004"/>
                    <a:pt x="646" y="2927"/>
                  </a:cubicBezTo>
                  <a:lnTo>
                    <a:pt x="1611" y="1852"/>
                  </a:lnTo>
                  <a:cubicBezTo>
                    <a:pt x="2271" y="1117"/>
                    <a:pt x="3215" y="696"/>
                    <a:pt x="4201" y="696"/>
                  </a:cubicBezTo>
                  <a:lnTo>
                    <a:pt x="5406" y="696"/>
                  </a:lnTo>
                  <a:cubicBezTo>
                    <a:pt x="5598" y="696"/>
                    <a:pt x="5754" y="540"/>
                    <a:pt x="5754" y="349"/>
                  </a:cubicBezTo>
                  <a:cubicBezTo>
                    <a:pt x="5754" y="156"/>
                    <a:pt x="5598" y="0"/>
                    <a:pt x="54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425;p35">
              <a:extLst>
                <a:ext uri="{FF2B5EF4-FFF2-40B4-BE49-F238E27FC236}">
                  <a16:creationId xmlns:a16="http://schemas.microsoft.com/office/drawing/2014/main" id="{8EA90A5D-9528-3074-0467-9E630FB14397}"/>
                </a:ext>
              </a:extLst>
            </p:cNvPr>
            <p:cNvSpPr/>
            <p:nvPr/>
          </p:nvSpPr>
          <p:spPr>
            <a:xfrm>
              <a:off x="7740413" y="2867750"/>
              <a:ext cx="74700" cy="42500"/>
            </a:xfrm>
            <a:custGeom>
              <a:avLst/>
              <a:gdLst/>
              <a:ahLst/>
              <a:cxnLst/>
              <a:rect l="l" t="t" r="r" b="b"/>
              <a:pathLst>
                <a:path w="2988" h="1700" extrusionOk="0">
                  <a:moveTo>
                    <a:pt x="2639" y="0"/>
                  </a:moveTo>
                  <a:cubicBezTo>
                    <a:pt x="1683" y="0"/>
                    <a:pt x="769" y="408"/>
                    <a:pt x="129" y="1120"/>
                  </a:cubicBezTo>
                  <a:cubicBezTo>
                    <a:pt x="0" y="1263"/>
                    <a:pt x="13" y="1483"/>
                    <a:pt x="157" y="1611"/>
                  </a:cubicBezTo>
                  <a:cubicBezTo>
                    <a:pt x="222" y="1670"/>
                    <a:pt x="307" y="1700"/>
                    <a:pt x="389" y="1700"/>
                  </a:cubicBezTo>
                  <a:cubicBezTo>
                    <a:pt x="484" y="1700"/>
                    <a:pt x="579" y="1660"/>
                    <a:pt x="649" y="1584"/>
                  </a:cubicBezTo>
                  <a:cubicBezTo>
                    <a:pt x="1155" y="1020"/>
                    <a:pt x="1881" y="695"/>
                    <a:pt x="2639" y="695"/>
                  </a:cubicBezTo>
                  <a:cubicBezTo>
                    <a:pt x="2831" y="695"/>
                    <a:pt x="2988" y="540"/>
                    <a:pt x="2988" y="347"/>
                  </a:cubicBezTo>
                  <a:cubicBezTo>
                    <a:pt x="2988" y="156"/>
                    <a:pt x="2831" y="0"/>
                    <a:pt x="263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426;p35">
              <a:extLst>
                <a:ext uri="{FF2B5EF4-FFF2-40B4-BE49-F238E27FC236}">
                  <a16:creationId xmlns:a16="http://schemas.microsoft.com/office/drawing/2014/main" id="{8AE6C297-8734-F69C-7486-873BF6B63A7B}"/>
                </a:ext>
              </a:extLst>
            </p:cNvPr>
            <p:cNvSpPr/>
            <p:nvPr/>
          </p:nvSpPr>
          <p:spPr>
            <a:xfrm>
              <a:off x="7737213" y="2557475"/>
              <a:ext cx="293350" cy="293375"/>
            </a:xfrm>
            <a:custGeom>
              <a:avLst/>
              <a:gdLst/>
              <a:ahLst/>
              <a:cxnLst/>
              <a:rect l="l" t="t" r="r" b="b"/>
              <a:pathLst>
                <a:path w="11734" h="11735" extrusionOk="0">
                  <a:moveTo>
                    <a:pt x="7159" y="696"/>
                  </a:moveTo>
                  <a:cubicBezTo>
                    <a:pt x="7662" y="696"/>
                    <a:pt x="8069" y="1104"/>
                    <a:pt x="8069" y="1605"/>
                  </a:cubicBezTo>
                  <a:cubicBezTo>
                    <a:pt x="8069" y="2105"/>
                    <a:pt x="7662" y="2513"/>
                    <a:pt x="7159" y="2513"/>
                  </a:cubicBezTo>
                  <a:cubicBezTo>
                    <a:pt x="6659" y="2513"/>
                    <a:pt x="6251" y="2105"/>
                    <a:pt x="6251" y="1605"/>
                  </a:cubicBezTo>
                  <a:cubicBezTo>
                    <a:pt x="6251" y="1104"/>
                    <a:pt x="6659" y="696"/>
                    <a:pt x="7159" y="696"/>
                  </a:cubicBezTo>
                  <a:close/>
                  <a:moveTo>
                    <a:pt x="10309" y="2974"/>
                  </a:moveTo>
                  <a:cubicBezTo>
                    <a:pt x="10711" y="2974"/>
                    <a:pt x="11038" y="3301"/>
                    <a:pt x="11038" y="3704"/>
                  </a:cubicBezTo>
                  <a:cubicBezTo>
                    <a:pt x="11038" y="4105"/>
                    <a:pt x="10711" y="4432"/>
                    <a:pt x="10309" y="4432"/>
                  </a:cubicBezTo>
                  <a:cubicBezTo>
                    <a:pt x="9907" y="4432"/>
                    <a:pt x="9581" y="4105"/>
                    <a:pt x="9581" y="3704"/>
                  </a:cubicBezTo>
                  <a:cubicBezTo>
                    <a:pt x="9581" y="3301"/>
                    <a:pt x="9907" y="2974"/>
                    <a:pt x="10309" y="2974"/>
                  </a:cubicBezTo>
                  <a:close/>
                  <a:moveTo>
                    <a:pt x="7159" y="4465"/>
                  </a:moveTo>
                  <a:cubicBezTo>
                    <a:pt x="7934" y="4465"/>
                    <a:pt x="8562" y="5094"/>
                    <a:pt x="8562" y="5868"/>
                  </a:cubicBezTo>
                  <a:cubicBezTo>
                    <a:pt x="8562" y="6640"/>
                    <a:pt x="7934" y="7270"/>
                    <a:pt x="7159" y="7270"/>
                  </a:cubicBezTo>
                  <a:cubicBezTo>
                    <a:pt x="6387" y="7270"/>
                    <a:pt x="5757" y="6640"/>
                    <a:pt x="5757" y="5868"/>
                  </a:cubicBezTo>
                  <a:cubicBezTo>
                    <a:pt x="5757" y="5094"/>
                    <a:pt x="6387" y="4465"/>
                    <a:pt x="7159" y="4465"/>
                  </a:cubicBezTo>
                  <a:close/>
                  <a:moveTo>
                    <a:pt x="1623" y="6219"/>
                  </a:moveTo>
                  <a:cubicBezTo>
                    <a:pt x="2134" y="6219"/>
                    <a:pt x="2550" y="6634"/>
                    <a:pt x="2550" y="7146"/>
                  </a:cubicBezTo>
                  <a:cubicBezTo>
                    <a:pt x="2550" y="7657"/>
                    <a:pt x="2134" y="8073"/>
                    <a:pt x="1623" y="8073"/>
                  </a:cubicBezTo>
                  <a:cubicBezTo>
                    <a:pt x="1110" y="8073"/>
                    <a:pt x="694" y="7657"/>
                    <a:pt x="694" y="7146"/>
                  </a:cubicBezTo>
                  <a:cubicBezTo>
                    <a:pt x="694" y="6634"/>
                    <a:pt x="1110" y="6219"/>
                    <a:pt x="1623" y="6219"/>
                  </a:cubicBezTo>
                  <a:close/>
                  <a:moveTo>
                    <a:pt x="9525" y="9221"/>
                  </a:moveTo>
                  <a:cubicBezTo>
                    <a:pt x="10028" y="9221"/>
                    <a:pt x="10435" y="9629"/>
                    <a:pt x="10435" y="10130"/>
                  </a:cubicBezTo>
                  <a:cubicBezTo>
                    <a:pt x="10435" y="10632"/>
                    <a:pt x="10028" y="11038"/>
                    <a:pt x="9525" y="11038"/>
                  </a:cubicBezTo>
                  <a:cubicBezTo>
                    <a:pt x="9025" y="11038"/>
                    <a:pt x="8618" y="10632"/>
                    <a:pt x="8618" y="10130"/>
                  </a:cubicBezTo>
                  <a:cubicBezTo>
                    <a:pt x="8618" y="9629"/>
                    <a:pt x="9025" y="9221"/>
                    <a:pt x="9525" y="9221"/>
                  </a:cubicBezTo>
                  <a:close/>
                  <a:moveTo>
                    <a:pt x="7159" y="1"/>
                  </a:moveTo>
                  <a:cubicBezTo>
                    <a:pt x="6275" y="1"/>
                    <a:pt x="5555" y="720"/>
                    <a:pt x="5555" y="1604"/>
                  </a:cubicBezTo>
                  <a:cubicBezTo>
                    <a:pt x="5555" y="2370"/>
                    <a:pt x="6095" y="3011"/>
                    <a:pt x="6814" y="3170"/>
                  </a:cubicBezTo>
                  <a:lnTo>
                    <a:pt x="6814" y="3799"/>
                  </a:lnTo>
                  <a:cubicBezTo>
                    <a:pt x="5821" y="3966"/>
                    <a:pt x="5063" y="4829"/>
                    <a:pt x="5063" y="5868"/>
                  </a:cubicBezTo>
                  <a:cubicBezTo>
                    <a:pt x="5063" y="5910"/>
                    <a:pt x="5063" y="5951"/>
                    <a:pt x="5067" y="5993"/>
                  </a:cubicBezTo>
                  <a:lnTo>
                    <a:pt x="3088" y="6450"/>
                  </a:lnTo>
                  <a:cubicBezTo>
                    <a:pt x="2828" y="5902"/>
                    <a:pt x="2268" y="5522"/>
                    <a:pt x="1623" y="5522"/>
                  </a:cubicBezTo>
                  <a:cubicBezTo>
                    <a:pt x="729" y="5522"/>
                    <a:pt x="0" y="6250"/>
                    <a:pt x="0" y="7146"/>
                  </a:cubicBezTo>
                  <a:cubicBezTo>
                    <a:pt x="0" y="8040"/>
                    <a:pt x="729" y="8768"/>
                    <a:pt x="1623" y="8768"/>
                  </a:cubicBezTo>
                  <a:cubicBezTo>
                    <a:pt x="2518" y="8768"/>
                    <a:pt x="3246" y="8040"/>
                    <a:pt x="3246" y="7146"/>
                  </a:cubicBezTo>
                  <a:cubicBezTo>
                    <a:pt x="3246" y="7139"/>
                    <a:pt x="3244" y="7134"/>
                    <a:pt x="3244" y="7128"/>
                  </a:cubicBezTo>
                  <a:lnTo>
                    <a:pt x="5224" y="6672"/>
                  </a:lnTo>
                  <a:cubicBezTo>
                    <a:pt x="5538" y="7430"/>
                    <a:pt x="6288" y="7965"/>
                    <a:pt x="7159" y="7965"/>
                  </a:cubicBezTo>
                  <a:cubicBezTo>
                    <a:pt x="7406" y="7965"/>
                    <a:pt x="7640" y="7922"/>
                    <a:pt x="7860" y="7845"/>
                  </a:cubicBezTo>
                  <a:lnTo>
                    <a:pt x="8461" y="8931"/>
                  </a:lnTo>
                  <a:cubicBezTo>
                    <a:pt x="8131" y="9225"/>
                    <a:pt x="7922" y="9653"/>
                    <a:pt x="7922" y="10130"/>
                  </a:cubicBezTo>
                  <a:cubicBezTo>
                    <a:pt x="7922" y="11014"/>
                    <a:pt x="8641" y="11735"/>
                    <a:pt x="9525" y="11735"/>
                  </a:cubicBezTo>
                  <a:cubicBezTo>
                    <a:pt x="10410" y="11735"/>
                    <a:pt x="11129" y="11014"/>
                    <a:pt x="11129" y="10130"/>
                  </a:cubicBezTo>
                  <a:cubicBezTo>
                    <a:pt x="11129" y="9245"/>
                    <a:pt x="10410" y="8526"/>
                    <a:pt x="9525" y="8526"/>
                  </a:cubicBezTo>
                  <a:cubicBezTo>
                    <a:pt x="9367" y="8526"/>
                    <a:pt x="9215" y="8550"/>
                    <a:pt x="9069" y="8592"/>
                  </a:cubicBezTo>
                  <a:lnTo>
                    <a:pt x="8467" y="7506"/>
                  </a:lnTo>
                  <a:cubicBezTo>
                    <a:pt x="8949" y="7121"/>
                    <a:pt x="9258" y="6530"/>
                    <a:pt x="9258" y="5868"/>
                  </a:cubicBezTo>
                  <a:cubicBezTo>
                    <a:pt x="9258" y="5551"/>
                    <a:pt x="9188" y="5251"/>
                    <a:pt x="9061" y="4983"/>
                  </a:cubicBezTo>
                  <a:lnTo>
                    <a:pt x="9369" y="4771"/>
                  </a:lnTo>
                  <a:cubicBezTo>
                    <a:pt x="9619" y="4993"/>
                    <a:pt x="9948" y="5128"/>
                    <a:pt x="10309" y="5128"/>
                  </a:cubicBezTo>
                  <a:cubicBezTo>
                    <a:pt x="11094" y="5128"/>
                    <a:pt x="11733" y="4489"/>
                    <a:pt x="11733" y="3704"/>
                  </a:cubicBezTo>
                  <a:cubicBezTo>
                    <a:pt x="11733" y="2917"/>
                    <a:pt x="11094" y="2279"/>
                    <a:pt x="10309" y="2279"/>
                  </a:cubicBezTo>
                  <a:cubicBezTo>
                    <a:pt x="9524" y="2279"/>
                    <a:pt x="8884" y="2917"/>
                    <a:pt x="8884" y="3704"/>
                  </a:cubicBezTo>
                  <a:cubicBezTo>
                    <a:pt x="8884" y="3877"/>
                    <a:pt x="8916" y="4044"/>
                    <a:pt x="8973" y="4199"/>
                  </a:cubicBezTo>
                  <a:lnTo>
                    <a:pt x="8666" y="4410"/>
                  </a:lnTo>
                  <a:cubicBezTo>
                    <a:pt x="8362" y="4095"/>
                    <a:pt x="7960" y="3874"/>
                    <a:pt x="7508" y="3799"/>
                  </a:cubicBezTo>
                  <a:lnTo>
                    <a:pt x="7508" y="3170"/>
                  </a:lnTo>
                  <a:cubicBezTo>
                    <a:pt x="8226" y="3011"/>
                    <a:pt x="8764" y="2370"/>
                    <a:pt x="8764" y="1604"/>
                  </a:cubicBezTo>
                  <a:cubicBezTo>
                    <a:pt x="8764" y="720"/>
                    <a:pt x="8046" y="1"/>
                    <a:pt x="715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427;p35">
              <a:extLst>
                <a:ext uri="{FF2B5EF4-FFF2-40B4-BE49-F238E27FC236}">
                  <a16:creationId xmlns:a16="http://schemas.microsoft.com/office/drawing/2014/main" id="{7D683E71-1787-FE0C-6DEC-428EF96B43DC}"/>
                </a:ext>
              </a:extLst>
            </p:cNvPr>
            <p:cNvSpPr/>
            <p:nvPr/>
          </p:nvSpPr>
          <p:spPr>
            <a:xfrm>
              <a:off x="7725013" y="2557475"/>
              <a:ext cx="17450" cy="28400"/>
            </a:xfrm>
            <a:custGeom>
              <a:avLst/>
              <a:gdLst/>
              <a:ahLst/>
              <a:cxnLst/>
              <a:rect l="l" t="t" r="r" b="b"/>
              <a:pathLst>
                <a:path w="698" h="1136" extrusionOk="0">
                  <a:moveTo>
                    <a:pt x="349" y="1"/>
                  </a:moveTo>
                  <a:cubicBezTo>
                    <a:pt x="157" y="1"/>
                    <a:pt x="1" y="156"/>
                    <a:pt x="1" y="348"/>
                  </a:cubicBezTo>
                  <a:lnTo>
                    <a:pt x="1" y="788"/>
                  </a:lnTo>
                  <a:cubicBezTo>
                    <a:pt x="1" y="980"/>
                    <a:pt x="157" y="1135"/>
                    <a:pt x="349" y="1135"/>
                  </a:cubicBezTo>
                  <a:cubicBezTo>
                    <a:pt x="540" y="1135"/>
                    <a:pt x="697" y="980"/>
                    <a:pt x="697" y="788"/>
                  </a:cubicBezTo>
                  <a:lnTo>
                    <a:pt x="697" y="348"/>
                  </a:lnTo>
                  <a:cubicBezTo>
                    <a:pt x="697" y="156"/>
                    <a:pt x="5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428;p35">
              <a:extLst>
                <a:ext uri="{FF2B5EF4-FFF2-40B4-BE49-F238E27FC236}">
                  <a16:creationId xmlns:a16="http://schemas.microsoft.com/office/drawing/2014/main" id="{278F5F7E-7F00-F1B1-B8FA-546CF3EF6406}"/>
                </a:ext>
              </a:extLst>
            </p:cNvPr>
            <p:cNvSpPr/>
            <p:nvPr/>
          </p:nvSpPr>
          <p:spPr>
            <a:xfrm>
              <a:off x="7725013" y="2610200"/>
              <a:ext cx="17450" cy="28375"/>
            </a:xfrm>
            <a:custGeom>
              <a:avLst/>
              <a:gdLst/>
              <a:ahLst/>
              <a:cxnLst/>
              <a:rect l="l" t="t" r="r" b="b"/>
              <a:pathLst>
                <a:path w="698" h="1135" extrusionOk="0">
                  <a:moveTo>
                    <a:pt x="349" y="0"/>
                  </a:moveTo>
                  <a:cubicBezTo>
                    <a:pt x="157" y="0"/>
                    <a:pt x="1" y="156"/>
                    <a:pt x="1" y="347"/>
                  </a:cubicBezTo>
                  <a:lnTo>
                    <a:pt x="1" y="788"/>
                  </a:lnTo>
                  <a:cubicBezTo>
                    <a:pt x="1" y="979"/>
                    <a:pt x="157" y="1135"/>
                    <a:pt x="349" y="1135"/>
                  </a:cubicBezTo>
                  <a:cubicBezTo>
                    <a:pt x="540" y="1135"/>
                    <a:pt x="697" y="979"/>
                    <a:pt x="697" y="788"/>
                  </a:cubicBezTo>
                  <a:lnTo>
                    <a:pt x="697" y="347"/>
                  </a:lnTo>
                  <a:cubicBezTo>
                    <a:pt x="697" y="156"/>
                    <a:pt x="540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429;p35">
              <a:extLst>
                <a:ext uri="{FF2B5EF4-FFF2-40B4-BE49-F238E27FC236}">
                  <a16:creationId xmlns:a16="http://schemas.microsoft.com/office/drawing/2014/main" id="{02D66D2C-71C6-6663-B7BC-156E60D97C89}"/>
                </a:ext>
              </a:extLst>
            </p:cNvPr>
            <p:cNvSpPr/>
            <p:nvPr/>
          </p:nvSpPr>
          <p:spPr>
            <a:xfrm>
              <a:off x="7745863" y="2589325"/>
              <a:ext cx="28425" cy="17400"/>
            </a:xfrm>
            <a:custGeom>
              <a:avLst/>
              <a:gdLst/>
              <a:ahLst/>
              <a:cxnLst/>
              <a:rect l="l" t="t" r="r" b="b"/>
              <a:pathLst>
                <a:path w="1137" h="696" extrusionOk="0">
                  <a:moveTo>
                    <a:pt x="348" y="1"/>
                  </a:moveTo>
                  <a:cubicBezTo>
                    <a:pt x="156" y="1"/>
                    <a:pt x="0" y="156"/>
                    <a:pt x="0" y="349"/>
                  </a:cubicBezTo>
                  <a:cubicBezTo>
                    <a:pt x="0" y="540"/>
                    <a:pt x="156" y="696"/>
                    <a:pt x="348" y="696"/>
                  </a:cubicBezTo>
                  <a:lnTo>
                    <a:pt x="789" y="696"/>
                  </a:lnTo>
                  <a:cubicBezTo>
                    <a:pt x="982" y="696"/>
                    <a:pt x="1136" y="540"/>
                    <a:pt x="1136" y="349"/>
                  </a:cubicBezTo>
                  <a:cubicBezTo>
                    <a:pt x="1136" y="156"/>
                    <a:pt x="982" y="1"/>
                    <a:pt x="7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430;p35">
              <a:extLst>
                <a:ext uri="{FF2B5EF4-FFF2-40B4-BE49-F238E27FC236}">
                  <a16:creationId xmlns:a16="http://schemas.microsoft.com/office/drawing/2014/main" id="{E9D1C12E-23D5-0C33-482E-7FBA5D8697EB}"/>
                </a:ext>
              </a:extLst>
            </p:cNvPr>
            <p:cNvSpPr/>
            <p:nvPr/>
          </p:nvSpPr>
          <p:spPr>
            <a:xfrm>
              <a:off x="7693138" y="2589325"/>
              <a:ext cx="28425" cy="17400"/>
            </a:xfrm>
            <a:custGeom>
              <a:avLst/>
              <a:gdLst/>
              <a:ahLst/>
              <a:cxnLst/>
              <a:rect l="l" t="t" r="r" b="b"/>
              <a:pathLst>
                <a:path w="1137" h="696" extrusionOk="0">
                  <a:moveTo>
                    <a:pt x="349" y="1"/>
                  </a:moveTo>
                  <a:cubicBezTo>
                    <a:pt x="156" y="1"/>
                    <a:pt x="1" y="156"/>
                    <a:pt x="1" y="349"/>
                  </a:cubicBezTo>
                  <a:cubicBezTo>
                    <a:pt x="1" y="540"/>
                    <a:pt x="156" y="696"/>
                    <a:pt x="349" y="696"/>
                  </a:cubicBezTo>
                  <a:lnTo>
                    <a:pt x="790" y="696"/>
                  </a:lnTo>
                  <a:cubicBezTo>
                    <a:pt x="982" y="696"/>
                    <a:pt x="1137" y="540"/>
                    <a:pt x="1137" y="349"/>
                  </a:cubicBezTo>
                  <a:cubicBezTo>
                    <a:pt x="1137" y="156"/>
                    <a:pt x="982" y="1"/>
                    <a:pt x="79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431;p35">
              <a:extLst>
                <a:ext uri="{FF2B5EF4-FFF2-40B4-BE49-F238E27FC236}">
                  <a16:creationId xmlns:a16="http://schemas.microsoft.com/office/drawing/2014/main" id="{8BA38D9A-BE23-7B57-5A81-C565468589A3}"/>
                </a:ext>
              </a:extLst>
            </p:cNvPr>
            <p:cNvSpPr/>
            <p:nvPr/>
          </p:nvSpPr>
          <p:spPr>
            <a:xfrm>
              <a:off x="8089463" y="2680950"/>
              <a:ext cx="17400" cy="28400"/>
            </a:xfrm>
            <a:custGeom>
              <a:avLst/>
              <a:gdLst/>
              <a:ahLst/>
              <a:cxnLst/>
              <a:rect l="l" t="t" r="r" b="b"/>
              <a:pathLst>
                <a:path w="696" h="1136" extrusionOk="0">
                  <a:moveTo>
                    <a:pt x="348" y="1"/>
                  </a:moveTo>
                  <a:cubicBezTo>
                    <a:pt x="157" y="1"/>
                    <a:pt x="0" y="156"/>
                    <a:pt x="0" y="349"/>
                  </a:cubicBezTo>
                  <a:lnTo>
                    <a:pt x="0" y="788"/>
                  </a:lnTo>
                  <a:cubicBezTo>
                    <a:pt x="0" y="979"/>
                    <a:pt x="157" y="1135"/>
                    <a:pt x="348" y="1135"/>
                  </a:cubicBezTo>
                  <a:cubicBezTo>
                    <a:pt x="541" y="1135"/>
                    <a:pt x="695" y="979"/>
                    <a:pt x="695" y="788"/>
                  </a:cubicBezTo>
                  <a:lnTo>
                    <a:pt x="695" y="349"/>
                  </a:lnTo>
                  <a:cubicBezTo>
                    <a:pt x="695" y="156"/>
                    <a:pt x="541" y="1"/>
                    <a:pt x="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432;p35">
              <a:extLst>
                <a:ext uri="{FF2B5EF4-FFF2-40B4-BE49-F238E27FC236}">
                  <a16:creationId xmlns:a16="http://schemas.microsoft.com/office/drawing/2014/main" id="{EF9ABEB4-ECB0-D19A-9D0F-E0A2D885641A}"/>
                </a:ext>
              </a:extLst>
            </p:cNvPr>
            <p:cNvSpPr/>
            <p:nvPr/>
          </p:nvSpPr>
          <p:spPr>
            <a:xfrm>
              <a:off x="8089463" y="2733675"/>
              <a:ext cx="17400" cy="28375"/>
            </a:xfrm>
            <a:custGeom>
              <a:avLst/>
              <a:gdLst/>
              <a:ahLst/>
              <a:cxnLst/>
              <a:rect l="l" t="t" r="r" b="b"/>
              <a:pathLst>
                <a:path w="696" h="1135" extrusionOk="0">
                  <a:moveTo>
                    <a:pt x="348" y="0"/>
                  </a:moveTo>
                  <a:cubicBezTo>
                    <a:pt x="157" y="0"/>
                    <a:pt x="0" y="156"/>
                    <a:pt x="0" y="347"/>
                  </a:cubicBezTo>
                  <a:lnTo>
                    <a:pt x="0" y="788"/>
                  </a:lnTo>
                  <a:cubicBezTo>
                    <a:pt x="0" y="979"/>
                    <a:pt x="157" y="1135"/>
                    <a:pt x="348" y="1135"/>
                  </a:cubicBezTo>
                  <a:cubicBezTo>
                    <a:pt x="541" y="1135"/>
                    <a:pt x="695" y="979"/>
                    <a:pt x="695" y="788"/>
                  </a:cubicBezTo>
                  <a:lnTo>
                    <a:pt x="695" y="347"/>
                  </a:lnTo>
                  <a:cubicBezTo>
                    <a:pt x="695" y="156"/>
                    <a:pt x="541" y="0"/>
                    <a:pt x="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433;p35">
              <a:extLst>
                <a:ext uri="{FF2B5EF4-FFF2-40B4-BE49-F238E27FC236}">
                  <a16:creationId xmlns:a16="http://schemas.microsoft.com/office/drawing/2014/main" id="{40893B49-DFA9-B990-1B6D-2622EEEC8A3D}"/>
                </a:ext>
              </a:extLst>
            </p:cNvPr>
            <p:cNvSpPr/>
            <p:nvPr/>
          </p:nvSpPr>
          <p:spPr>
            <a:xfrm>
              <a:off x="8110313" y="2712800"/>
              <a:ext cx="28400" cy="17400"/>
            </a:xfrm>
            <a:custGeom>
              <a:avLst/>
              <a:gdLst/>
              <a:ahLst/>
              <a:cxnLst/>
              <a:rect l="l" t="t" r="r" b="b"/>
              <a:pathLst>
                <a:path w="1136" h="696" extrusionOk="0">
                  <a:moveTo>
                    <a:pt x="349" y="0"/>
                  </a:moveTo>
                  <a:cubicBezTo>
                    <a:pt x="156" y="0"/>
                    <a:pt x="1" y="156"/>
                    <a:pt x="1" y="347"/>
                  </a:cubicBezTo>
                  <a:cubicBezTo>
                    <a:pt x="1" y="540"/>
                    <a:pt x="156" y="696"/>
                    <a:pt x="349" y="696"/>
                  </a:cubicBezTo>
                  <a:lnTo>
                    <a:pt x="787" y="696"/>
                  </a:lnTo>
                  <a:cubicBezTo>
                    <a:pt x="980" y="696"/>
                    <a:pt x="1135" y="540"/>
                    <a:pt x="1135" y="347"/>
                  </a:cubicBezTo>
                  <a:cubicBezTo>
                    <a:pt x="1135" y="156"/>
                    <a:pt x="980" y="0"/>
                    <a:pt x="7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434;p35">
              <a:extLst>
                <a:ext uri="{FF2B5EF4-FFF2-40B4-BE49-F238E27FC236}">
                  <a16:creationId xmlns:a16="http://schemas.microsoft.com/office/drawing/2014/main" id="{DB5342C5-A033-7949-9E08-531727F02F81}"/>
                </a:ext>
              </a:extLst>
            </p:cNvPr>
            <p:cNvSpPr/>
            <p:nvPr/>
          </p:nvSpPr>
          <p:spPr>
            <a:xfrm>
              <a:off x="8057613" y="2712800"/>
              <a:ext cx="28375" cy="17400"/>
            </a:xfrm>
            <a:custGeom>
              <a:avLst/>
              <a:gdLst/>
              <a:ahLst/>
              <a:cxnLst/>
              <a:rect l="l" t="t" r="r" b="b"/>
              <a:pathLst>
                <a:path w="1135" h="696" extrusionOk="0">
                  <a:moveTo>
                    <a:pt x="348" y="0"/>
                  </a:moveTo>
                  <a:cubicBezTo>
                    <a:pt x="156" y="0"/>
                    <a:pt x="0" y="156"/>
                    <a:pt x="0" y="347"/>
                  </a:cubicBezTo>
                  <a:cubicBezTo>
                    <a:pt x="0" y="540"/>
                    <a:pt x="156" y="696"/>
                    <a:pt x="348" y="696"/>
                  </a:cubicBezTo>
                  <a:lnTo>
                    <a:pt x="787" y="696"/>
                  </a:lnTo>
                  <a:cubicBezTo>
                    <a:pt x="979" y="696"/>
                    <a:pt x="1135" y="540"/>
                    <a:pt x="1135" y="347"/>
                  </a:cubicBezTo>
                  <a:cubicBezTo>
                    <a:pt x="1135" y="156"/>
                    <a:pt x="979" y="0"/>
                    <a:pt x="7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" name="Google Shape;1435;p35">
            <a:extLst>
              <a:ext uri="{FF2B5EF4-FFF2-40B4-BE49-F238E27FC236}">
                <a16:creationId xmlns:a16="http://schemas.microsoft.com/office/drawing/2014/main" id="{235D41C1-EDFC-E745-9A4A-8F82906F1A7E}"/>
              </a:ext>
            </a:extLst>
          </p:cNvPr>
          <p:cNvGrpSpPr/>
          <p:nvPr/>
        </p:nvGrpSpPr>
        <p:grpSpPr>
          <a:xfrm>
            <a:off x="10476994" y="2392219"/>
            <a:ext cx="639831" cy="600078"/>
            <a:chOff x="7690863" y="1879375"/>
            <a:chExt cx="455500" cy="427200"/>
          </a:xfrm>
        </p:grpSpPr>
        <p:sp>
          <p:nvSpPr>
            <p:cNvPr id="38" name="Google Shape;1436;p35">
              <a:extLst>
                <a:ext uri="{FF2B5EF4-FFF2-40B4-BE49-F238E27FC236}">
                  <a16:creationId xmlns:a16="http://schemas.microsoft.com/office/drawing/2014/main" id="{7619FDC3-56AC-2C9F-127E-862A4BF29EDE}"/>
                </a:ext>
              </a:extLst>
            </p:cNvPr>
            <p:cNvSpPr/>
            <p:nvPr/>
          </p:nvSpPr>
          <p:spPr>
            <a:xfrm>
              <a:off x="7690863" y="1879375"/>
              <a:ext cx="455500" cy="427200"/>
            </a:xfrm>
            <a:custGeom>
              <a:avLst/>
              <a:gdLst/>
              <a:ahLst/>
              <a:cxnLst/>
              <a:rect l="l" t="t" r="r" b="b"/>
              <a:pathLst>
                <a:path w="18220" h="17088" extrusionOk="0">
                  <a:moveTo>
                    <a:pt x="1316" y="4113"/>
                  </a:moveTo>
                  <a:cubicBezTo>
                    <a:pt x="1371" y="4113"/>
                    <a:pt x="1425" y="4123"/>
                    <a:pt x="1478" y="4141"/>
                  </a:cubicBezTo>
                  <a:cubicBezTo>
                    <a:pt x="1735" y="4231"/>
                    <a:pt x="1873" y="4512"/>
                    <a:pt x="1782" y="4769"/>
                  </a:cubicBezTo>
                  <a:cubicBezTo>
                    <a:pt x="1740" y="4893"/>
                    <a:pt x="1649" y="4993"/>
                    <a:pt x="1531" y="5052"/>
                  </a:cubicBezTo>
                  <a:cubicBezTo>
                    <a:pt x="1463" y="5084"/>
                    <a:pt x="1391" y="5101"/>
                    <a:pt x="1318" y="5101"/>
                  </a:cubicBezTo>
                  <a:cubicBezTo>
                    <a:pt x="1263" y="5101"/>
                    <a:pt x="1208" y="5092"/>
                    <a:pt x="1155" y="5073"/>
                  </a:cubicBezTo>
                  <a:cubicBezTo>
                    <a:pt x="898" y="4983"/>
                    <a:pt x="760" y="4702"/>
                    <a:pt x="851" y="4445"/>
                  </a:cubicBezTo>
                  <a:cubicBezTo>
                    <a:pt x="893" y="4321"/>
                    <a:pt x="984" y="4221"/>
                    <a:pt x="1102" y="4163"/>
                  </a:cubicBezTo>
                  <a:cubicBezTo>
                    <a:pt x="1171" y="4130"/>
                    <a:pt x="1244" y="4113"/>
                    <a:pt x="1316" y="4113"/>
                  </a:cubicBezTo>
                  <a:close/>
                  <a:moveTo>
                    <a:pt x="4477" y="4431"/>
                  </a:moveTo>
                  <a:cubicBezTo>
                    <a:pt x="4547" y="4431"/>
                    <a:pt x="4619" y="4446"/>
                    <a:pt x="4685" y="4478"/>
                  </a:cubicBezTo>
                  <a:cubicBezTo>
                    <a:pt x="4805" y="4533"/>
                    <a:pt x="4895" y="4631"/>
                    <a:pt x="4939" y="4755"/>
                  </a:cubicBezTo>
                  <a:cubicBezTo>
                    <a:pt x="4984" y="4879"/>
                    <a:pt x="4980" y="5012"/>
                    <a:pt x="4923" y="5133"/>
                  </a:cubicBezTo>
                  <a:cubicBezTo>
                    <a:pt x="4868" y="5252"/>
                    <a:pt x="4768" y="5343"/>
                    <a:pt x="4647" y="5389"/>
                  </a:cubicBezTo>
                  <a:cubicBezTo>
                    <a:pt x="4591" y="5408"/>
                    <a:pt x="4533" y="5418"/>
                    <a:pt x="4476" y="5418"/>
                  </a:cubicBezTo>
                  <a:cubicBezTo>
                    <a:pt x="4405" y="5418"/>
                    <a:pt x="4335" y="5403"/>
                    <a:pt x="4268" y="5372"/>
                  </a:cubicBezTo>
                  <a:cubicBezTo>
                    <a:pt x="4148" y="5316"/>
                    <a:pt x="4058" y="5218"/>
                    <a:pt x="4014" y="5095"/>
                  </a:cubicBezTo>
                  <a:cubicBezTo>
                    <a:pt x="3969" y="4971"/>
                    <a:pt x="3973" y="4836"/>
                    <a:pt x="4030" y="4717"/>
                  </a:cubicBezTo>
                  <a:cubicBezTo>
                    <a:pt x="4084" y="4597"/>
                    <a:pt x="4185" y="4507"/>
                    <a:pt x="4306" y="4462"/>
                  </a:cubicBezTo>
                  <a:cubicBezTo>
                    <a:pt x="4362" y="4441"/>
                    <a:pt x="4419" y="4431"/>
                    <a:pt x="4477" y="4431"/>
                  </a:cubicBezTo>
                  <a:close/>
                  <a:moveTo>
                    <a:pt x="11202" y="697"/>
                  </a:moveTo>
                  <a:cubicBezTo>
                    <a:pt x="11350" y="697"/>
                    <a:pt x="11495" y="740"/>
                    <a:pt x="11622" y="825"/>
                  </a:cubicBezTo>
                  <a:cubicBezTo>
                    <a:pt x="13895" y="2329"/>
                    <a:pt x="15425" y="4739"/>
                    <a:pt x="15820" y="7435"/>
                  </a:cubicBezTo>
                  <a:lnTo>
                    <a:pt x="15856" y="7677"/>
                  </a:lnTo>
                  <a:cubicBezTo>
                    <a:pt x="15906" y="8031"/>
                    <a:pt x="15700" y="8380"/>
                    <a:pt x="15362" y="8503"/>
                  </a:cubicBezTo>
                  <a:cubicBezTo>
                    <a:pt x="14826" y="8700"/>
                    <a:pt x="14275" y="8879"/>
                    <a:pt x="13722" y="9037"/>
                  </a:cubicBezTo>
                  <a:cubicBezTo>
                    <a:pt x="13733" y="8920"/>
                    <a:pt x="13733" y="8803"/>
                    <a:pt x="13714" y="8684"/>
                  </a:cubicBezTo>
                  <a:lnTo>
                    <a:pt x="13677" y="8442"/>
                  </a:lnTo>
                  <a:cubicBezTo>
                    <a:pt x="13325" y="6034"/>
                    <a:pt x="12129" y="3841"/>
                    <a:pt x="10333" y="2242"/>
                  </a:cubicBezTo>
                  <a:lnTo>
                    <a:pt x="10447" y="1361"/>
                  </a:lnTo>
                  <a:cubicBezTo>
                    <a:pt x="10480" y="1099"/>
                    <a:pt x="10644" y="876"/>
                    <a:pt x="10885" y="766"/>
                  </a:cubicBezTo>
                  <a:cubicBezTo>
                    <a:pt x="10987" y="720"/>
                    <a:pt x="11095" y="697"/>
                    <a:pt x="11202" y="697"/>
                  </a:cubicBezTo>
                  <a:close/>
                  <a:moveTo>
                    <a:pt x="8372" y="1805"/>
                  </a:moveTo>
                  <a:cubicBezTo>
                    <a:pt x="8519" y="1805"/>
                    <a:pt x="8665" y="1848"/>
                    <a:pt x="8792" y="1933"/>
                  </a:cubicBezTo>
                  <a:cubicBezTo>
                    <a:pt x="11065" y="3437"/>
                    <a:pt x="12595" y="5847"/>
                    <a:pt x="12990" y="8543"/>
                  </a:cubicBezTo>
                  <a:lnTo>
                    <a:pt x="13025" y="8785"/>
                  </a:lnTo>
                  <a:cubicBezTo>
                    <a:pt x="13078" y="9140"/>
                    <a:pt x="12869" y="9488"/>
                    <a:pt x="12534" y="9611"/>
                  </a:cubicBezTo>
                  <a:lnTo>
                    <a:pt x="12531" y="9611"/>
                  </a:lnTo>
                  <a:cubicBezTo>
                    <a:pt x="11052" y="10153"/>
                    <a:pt x="9510" y="10549"/>
                    <a:pt x="7952" y="10787"/>
                  </a:cubicBezTo>
                  <a:lnTo>
                    <a:pt x="6839" y="10958"/>
                  </a:lnTo>
                  <a:cubicBezTo>
                    <a:pt x="8194" y="10245"/>
                    <a:pt x="9446" y="9352"/>
                    <a:pt x="10558" y="8301"/>
                  </a:cubicBezTo>
                  <a:cubicBezTo>
                    <a:pt x="10698" y="8170"/>
                    <a:pt x="10704" y="7949"/>
                    <a:pt x="10571" y="7810"/>
                  </a:cubicBezTo>
                  <a:cubicBezTo>
                    <a:pt x="10503" y="7737"/>
                    <a:pt x="10411" y="7700"/>
                    <a:pt x="10319" y="7700"/>
                  </a:cubicBezTo>
                  <a:cubicBezTo>
                    <a:pt x="10233" y="7700"/>
                    <a:pt x="10147" y="7732"/>
                    <a:pt x="10080" y="7796"/>
                  </a:cubicBezTo>
                  <a:cubicBezTo>
                    <a:pt x="8994" y="8820"/>
                    <a:pt x="7772" y="9689"/>
                    <a:pt x="6449" y="10377"/>
                  </a:cubicBezTo>
                  <a:lnTo>
                    <a:pt x="6202" y="10505"/>
                  </a:lnTo>
                  <a:cubicBezTo>
                    <a:pt x="6161" y="10430"/>
                    <a:pt x="6122" y="10354"/>
                    <a:pt x="6084" y="10278"/>
                  </a:cubicBezTo>
                  <a:lnTo>
                    <a:pt x="6122" y="10244"/>
                  </a:lnTo>
                  <a:cubicBezTo>
                    <a:pt x="7304" y="9216"/>
                    <a:pt x="8241" y="7976"/>
                    <a:pt x="8908" y="6559"/>
                  </a:cubicBezTo>
                  <a:cubicBezTo>
                    <a:pt x="8990" y="6385"/>
                    <a:pt x="8916" y="6178"/>
                    <a:pt x="8744" y="6096"/>
                  </a:cubicBezTo>
                  <a:cubicBezTo>
                    <a:pt x="8695" y="6074"/>
                    <a:pt x="8644" y="6063"/>
                    <a:pt x="8594" y="6063"/>
                  </a:cubicBezTo>
                  <a:cubicBezTo>
                    <a:pt x="8463" y="6063"/>
                    <a:pt x="8338" y="6137"/>
                    <a:pt x="8279" y="6262"/>
                  </a:cubicBezTo>
                  <a:cubicBezTo>
                    <a:pt x="7677" y="7540"/>
                    <a:pt x="6839" y="8665"/>
                    <a:pt x="5790" y="9607"/>
                  </a:cubicBezTo>
                  <a:cubicBezTo>
                    <a:pt x="5743" y="9484"/>
                    <a:pt x="5704" y="9360"/>
                    <a:pt x="5664" y="9235"/>
                  </a:cubicBezTo>
                  <a:cubicBezTo>
                    <a:pt x="6573" y="7735"/>
                    <a:pt x="7148" y="6093"/>
                    <a:pt x="7373" y="4353"/>
                  </a:cubicBezTo>
                  <a:lnTo>
                    <a:pt x="7616" y="2470"/>
                  </a:lnTo>
                  <a:cubicBezTo>
                    <a:pt x="7649" y="2207"/>
                    <a:pt x="7814" y="1985"/>
                    <a:pt x="8055" y="1874"/>
                  </a:cubicBezTo>
                  <a:cubicBezTo>
                    <a:pt x="8156" y="1828"/>
                    <a:pt x="8265" y="1805"/>
                    <a:pt x="8372" y="1805"/>
                  </a:cubicBezTo>
                  <a:close/>
                  <a:moveTo>
                    <a:pt x="14033" y="9869"/>
                  </a:moveTo>
                  <a:cubicBezTo>
                    <a:pt x="14381" y="9869"/>
                    <a:pt x="14711" y="10053"/>
                    <a:pt x="14889" y="10370"/>
                  </a:cubicBezTo>
                  <a:cubicBezTo>
                    <a:pt x="15215" y="10943"/>
                    <a:pt x="15571" y="11900"/>
                    <a:pt x="15436" y="13205"/>
                  </a:cubicBezTo>
                  <a:cubicBezTo>
                    <a:pt x="15400" y="13552"/>
                    <a:pt x="15108" y="13826"/>
                    <a:pt x="14756" y="13843"/>
                  </a:cubicBezTo>
                  <a:cubicBezTo>
                    <a:pt x="13363" y="13907"/>
                    <a:pt x="11866" y="13948"/>
                    <a:pt x="11733" y="13952"/>
                  </a:cubicBezTo>
                  <a:cubicBezTo>
                    <a:pt x="10906" y="13913"/>
                    <a:pt x="10109" y="13720"/>
                    <a:pt x="9372" y="13396"/>
                  </a:cubicBezTo>
                  <a:cubicBezTo>
                    <a:pt x="10812" y="13267"/>
                    <a:pt x="12224" y="12951"/>
                    <a:pt x="13585" y="12454"/>
                  </a:cubicBezTo>
                  <a:cubicBezTo>
                    <a:pt x="13765" y="12388"/>
                    <a:pt x="13857" y="12188"/>
                    <a:pt x="13791" y="12007"/>
                  </a:cubicBezTo>
                  <a:cubicBezTo>
                    <a:pt x="13741" y="11866"/>
                    <a:pt x="13606" y="11778"/>
                    <a:pt x="13464" y="11778"/>
                  </a:cubicBezTo>
                  <a:cubicBezTo>
                    <a:pt x="13424" y="11778"/>
                    <a:pt x="13384" y="11785"/>
                    <a:pt x="13344" y="11799"/>
                  </a:cubicBezTo>
                  <a:cubicBezTo>
                    <a:pt x="11717" y="12395"/>
                    <a:pt x="10011" y="12720"/>
                    <a:pt x="8279" y="12763"/>
                  </a:cubicBezTo>
                  <a:lnTo>
                    <a:pt x="8243" y="12764"/>
                  </a:lnTo>
                  <a:cubicBezTo>
                    <a:pt x="7782" y="12444"/>
                    <a:pt x="7363" y="12066"/>
                    <a:pt x="6993" y="11638"/>
                  </a:cubicBezTo>
                  <a:lnTo>
                    <a:pt x="8057" y="11476"/>
                  </a:lnTo>
                  <a:cubicBezTo>
                    <a:pt x="9605" y="11238"/>
                    <a:pt x="11137" y="10850"/>
                    <a:pt x="12612" y="10322"/>
                  </a:cubicBezTo>
                  <a:cubicBezTo>
                    <a:pt x="12619" y="10321"/>
                    <a:pt x="12625" y="10319"/>
                    <a:pt x="12631" y="10316"/>
                  </a:cubicBezTo>
                  <a:lnTo>
                    <a:pt x="12772" y="10265"/>
                  </a:lnTo>
                  <a:lnTo>
                    <a:pt x="13686" y="9931"/>
                  </a:lnTo>
                  <a:cubicBezTo>
                    <a:pt x="13800" y="9889"/>
                    <a:pt x="13917" y="9869"/>
                    <a:pt x="14033" y="9869"/>
                  </a:cubicBezTo>
                  <a:close/>
                  <a:moveTo>
                    <a:pt x="15560" y="10145"/>
                  </a:moveTo>
                  <a:lnTo>
                    <a:pt x="16574" y="10184"/>
                  </a:lnTo>
                  <a:cubicBezTo>
                    <a:pt x="16767" y="10192"/>
                    <a:pt x="16937" y="10321"/>
                    <a:pt x="16994" y="10506"/>
                  </a:cubicBezTo>
                  <a:cubicBezTo>
                    <a:pt x="17217" y="11239"/>
                    <a:pt x="17498" y="12747"/>
                    <a:pt x="16865" y="14615"/>
                  </a:cubicBezTo>
                  <a:cubicBezTo>
                    <a:pt x="16801" y="14805"/>
                    <a:pt x="16623" y="14930"/>
                    <a:pt x="16432" y="14930"/>
                  </a:cubicBezTo>
                  <a:cubicBezTo>
                    <a:pt x="16414" y="14930"/>
                    <a:pt x="16396" y="14929"/>
                    <a:pt x="16377" y="14927"/>
                  </a:cubicBezTo>
                  <a:cubicBezTo>
                    <a:pt x="15728" y="14847"/>
                    <a:pt x="15136" y="14700"/>
                    <a:pt x="14642" y="14544"/>
                  </a:cubicBezTo>
                  <a:cubicBezTo>
                    <a:pt x="14690" y="14542"/>
                    <a:pt x="14740" y="14541"/>
                    <a:pt x="14788" y="14538"/>
                  </a:cubicBezTo>
                  <a:cubicBezTo>
                    <a:pt x="15482" y="14505"/>
                    <a:pt x="16058" y="13963"/>
                    <a:pt x="16128" y="13277"/>
                  </a:cubicBezTo>
                  <a:cubicBezTo>
                    <a:pt x="16273" y="11875"/>
                    <a:pt x="15915" y="10816"/>
                    <a:pt x="15560" y="10145"/>
                  </a:cubicBezTo>
                  <a:close/>
                  <a:moveTo>
                    <a:pt x="4068" y="8454"/>
                  </a:moveTo>
                  <a:cubicBezTo>
                    <a:pt x="4220" y="8454"/>
                    <a:pt x="4368" y="8494"/>
                    <a:pt x="4502" y="8572"/>
                  </a:cubicBezTo>
                  <a:cubicBezTo>
                    <a:pt x="4705" y="8690"/>
                    <a:pt x="4849" y="8880"/>
                    <a:pt x="4906" y="9107"/>
                  </a:cubicBezTo>
                  <a:cubicBezTo>
                    <a:pt x="5364" y="10907"/>
                    <a:pt x="6470" y="12407"/>
                    <a:pt x="7928" y="13391"/>
                  </a:cubicBezTo>
                  <a:cubicBezTo>
                    <a:pt x="7939" y="13400"/>
                    <a:pt x="7952" y="13409"/>
                    <a:pt x="7965" y="13415"/>
                  </a:cubicBezTo>
                  <a:cubicBezTo>
                    <a:pt x="9146" y="14204"/>
                    <a:pt x="10558" y="14656"/>
                    <a:pt x="12044" y="14656"/>
                  </a:cubicBezTo>
                  <a:cubicBezTo>
                    <a:pt x="12177" y="14656"/>
                    <a:pt x="12310" y="14652"/>
                    <a:pt x="12445" y="14645"/>
                  </a:cubicBezTo>
                  <a:cubicBezTo>
                    <a:pt x="12461" y="14644"/>
                    <a:pt x="12477" y="14643"/>
                    <a:pt x="12493" y="14643"/>
                  </a:cubicBezTo>
                  <a:cubicBezTo>
                    <a:pt x="12885" y="14643"/>
                    <a:pt x="13234" y="14912"/>
                    <a:pt x="13332" y="15295"/>
                  </a:cubicBezTo>
                  <a:cubicBezTo>
                    <a:pt x="13397" y="15547"/>
                    <a:pt x="13344" y="15812"/>
                    <a:pt x="13192" y="16021"/>
                  </a:cubicBezTo>
                  <a:cubicBezTo>
                    <a:pt x="13037" y="16233"/>
                    <a:pt x="12797" y="16362"/>
                    <a:pt x="12536" y="16377"/>
                  </a:cubicBezTo>
                  <a:cubicBezTo>
                    <a:pt x="12366" y="16386"/>
                    <a:pt x="12197" y="16391"/>
                    <a:pt x="12027" y="16391"/>
                  </a:cubicBezTo>
                  <a:cubicBezTo>
                    <a:pt x="10404" y="16391"/>
                    <a:pt x="8815" y="15954"/>
                    <a:pt x="7399" y="15114"/>
                  </a:cubicBezTo>
                  <a:cubicBezTo>
                    <a:pt x="5318" y="13878"/>
                    <a:pt x="3838" y="11905"/>
                    <a:pt x="3232" y="9560"/>
                  </a:cubicBezTo>
                  <a:cubicBezTo>
                    <a:pt x="3197" y="9416"/>
                    <a:pt x="3197" y="9271"/>
                    <a:pt x="3226" y="9136"/>
                  </a:cubicBezTo>
                  <a:cubicBezTo>
                    <a:pt x="3228" y="9131"/>
                    <a:pt x="3230" y="9126"/>
                    <a:pt x="3230" y="9121"/>
                  </a:cubicBezTo>
                  <a:cubicBezTo>
                    <a:pt x="3304" y="8820"/>
                    <a:pt x="3527" y="8570"/>
                    <a:pt x="3838" y="8485"/>
                  </a:cubicBezTo>
                  <a:cubicBezTo>
                    <a:pt x="3914" y="8465"/>
                    <a:pt x="3992" y="8454"/>
                    <a:pt x="4068" y="8454"/>
                  </a:cubicBezTo>
                  <a:close/>
                  <a:moveTo>
                    <a:pt x="11203" y="0"/>
                  </a:moveTo>
                  <a:cubicBezTo>
                    <a:pt x="10998" y="0"/>
                    <a:pt x="10791" y="44"/>
                    <a:pt x="10596" y="133"/>
                  </a:cubicBezTo>
                  <a:cubicBezTo>
                    <a:pt x="10134" y="343"/>
                    <a:pt x="9820" y="770"/>
                    <a:pt x="9757" y="1273"/>
                  </a:cubicBezTo>
                  <a:lnTo>
                    <a:pt x="9697" y="1721"/>
                  </a:lnTo>
                  <a:cubicBezTo>
                    <a:pt x="9529" y="1593"/>
                    <a:pt x="9355" y="1469"/>
                    <a:pt x="9178" y="1351"/>
                  </a:cubicBezTo>
                  <a:cubicBezTo>
                    <a:pt x="8933" y="1190"/>
                    <a:pt x="8654" y="1108"/>
                    <a:pt x="8373" y="1108"/>
                  </a:cubicBezTo>
                  <a:cubicBezTo>
                    <a:pt x="8167" y="1108"/>
                    <a:pt x="7960" y="1152"/>
                    <a:pt x="7766" y="1241"/>
                  </a:cubicBezTo>
                  <a:cubicBezTo>
                    <a:pt x="7304" y="1453"/>
                    <a:pt x="6990" y="1878"/>
                    <a:pt x="6926" y="2381"/>
                  </a:cubicBezTo>
                  <a:lnTo>
                    <a:pt x="6683" y="4264"/>
                  </a:lnTo>
                  <a:cubicBezTo>
                    <a:pt x="6493" y="5729"/>
                    <a:pt x="6041" y="7121"/>
                    <a:pt x="5337" y="8410"/>
                  </a:cubicBezTo>
                  <a:cubicBezTo>
                    <a:pt x="5210" y="8233"/>
                    <a:pt x="5047" y="8083"/>
                    <a:pt x="4853" y="7971"/>
                  </a:cubicBezTo>
                  <a:cubicBezTo>
                    <a:pt x="4611" y="7830"/>
                    <a:pt x="4343" y="7758"/>
                    <a:pt x="4070" y="7758"/>
                  </a:cubicBezTo>
                  <a:cubicBezTo>
                    <a:pt x="3932" y="7758"/>
                    <a:pt x="3792" y="7776"/>
                    <a:pt x="3654" y="7814"/>
                  </a:cubicBezTo>
                  <a:cubicBezTo>
                    <a:pt x="3418" y="7877"/>
                    <a:pt x="3209" y="7995"/>
                    <a:pt x="3038" y="8149"/>
                  </a:cubicBezTo>
                  <a:cubicBezTo>
                    <a:pt x="2951" y="7326"/>
                    <a:pt x="3192" y="6502"/>
                    <a:pt x="3720" y="5843"/>
                  </a:cubicBezTo>
                  <a:cubicBezTo>
                    <a:pt x="3798" y="5907"/>
                    <a:pt x="3882" y="5961"/>
                    <a:pt x="3976" y="6004"/>
                  </a:cubicBezTo>
                  <a:cubicBezTo>
                    <a:pt x="4135" y="6077"/>
                    <a:pt x="4305" y="6115"/>
                    <a:pt x="4476" y="6115"/>
                  </a:cubicBezTo>
                  <a:cubicBezTo>
                    <a:pt x="4613" y="6115"/>
                    <a:pt x="4752" y="6090"/>
                    <a:pt x="4885" y="6042"/>
                  </a:cubicBezTo>
                  <a:cubicBezTo>
                    <a:pt x="5182" y="5933"/>
                    <a:pt x="5421" y="5714"/>
                    <a:pt x="5556" y="5425"/>
                  </a:cubicBezTo>
                  <a:cubicBezTo>
                    <a:pt x="5689" y="5138"/>
                    <a:pt x="5702" y="4815"/>
                    <a:pt x="5594" y="4516"/>
                  </a:cubicBezTo>
                  <a:cubicBezTo>
                    <a:pt x="5484" y="4218"/>
                    <a:pt x="5265" y="3980"/>
                    <a:pt x="4977" y="3846"/>
                  </a:cubicBezTo>
                  <a:cubicBezTo>
                    <a:pt x="4818" y="3772"/>
                    <a:pt x="4648" y="3735"/>
                    <a:pt x="4478" y="3735"/>
                  </a:cubicBezTo>
                  <a:cubicBezTo>
                    <a:pt x="4340" y="3735"/>
                    <a:pt x="4201" y="3759"/>
                    <a:pt x="4068" y="3808"/>
                  </a:cubicBezTo>
                  <a:cubicBezTo>
                    <a:pt x="3770" y="3917"/>
                    <a:pt x="3532" y="4136"/>
                    <a:pt x="3397" y="4424"/>
                  </a:cubicBezTo>
                  <a:cubicBezTo>
                    <a:pt x="3279" y="4679"/>
                    <a:pt x="3255" y="4963"/>
                    <a:pt x="3327" y="5232"/>
                  </a:cubicBezTo>
                  <a:cubicBezTo>
                    <a:pt x="2878" y="5730"/>
                    <a:pt x="2564" y="6337"/>
                    <a:pt x="2418" y="6996"/>
                  </a:cubicBezTo>
                  <a:cubicBezTo>
                    <a:pt x="2339" y="7348"/>
                    <a:pt x="2312" y="7707"/>
                    <a:pt x="2333" y="8064"/>
                  </a:cubicBezTo>
                  <a:cubicBezTo>
                    <a:pt x="1747" y="7463"/>
                    <a:pt x="1415" y="6644"/>
                    <a:pt x="1430" y="5791"/>
                  </a:cubicBezTo>
                  <a:cubicBezTo>
                    <a:pt x="1569" y="5779"/>
                    <a:pt x="1704" y="5741"/>
                    <a:pt x="1835" y="5679"/>
                  </a:cubicBezTo>
                  <a:cubicBezTo>
                    <a:pt x="2120" y="5541"/>
                    <a:pt x="2336" y="5299"/>
                    <a:pt x="2441" y="4999"/>
                  </a:cubicBezTo>
                  <a:cubicBezTo>
                    <a:pt x="2656" y="4379"/>
                    <a:pt x="2327" y="3699"/>
                    <a:pt x="1709" y="3484"/>
                  </a:cubicBezTo>
                  <a:cubicBezTo>
                    <a:pt x="1580" y="3439"/>
                    <a:pt x="1448" y="3417"/>
                    <a:pt x="1315" y="3417"/>
                  </a:cubicBezTo>
                  <a:cubicBezTo>
                    <a:pt x="1139" y="3417"/>
                    <a:pt x="963" y="3457"/>
                    <a:pt x="798" y="3536"/>
                  </a:cubicBezTo>
                  <a:cubicBezTo>
                    <a:pt x="513" y="3675"/>
                    <a:pt x="298" y="3916"/>
                    <a:pt x="193" y="4216"/>
                  </a:cubicBezTo>
                  <a:cubicBezTo>
                    <a:pt x="0" y="4769"/>
                    <a:pt x="241" y="5370"/>
                    <a:pt x="737" y="5646"/>
                  </a:cubicBezTo>
                  <a:cubicBezTo>
                    <a:pt x="668" y="7031"/>
                    <a:pt x="1349" y="8362"/>
                    <a:pt x="2526" y="9110"/>
                  </a:cubicBezTo>
                  <a:cubicBezTo>
                    <a:pt x="2495" y="9313"/>
                    <a:pt x="2507" y="9523"/>
                    <a:pt x="2559" y="9734"/>
                  </a:cubicBezTo>
                  <a:cubicBezTo>
                    <a:pt x="3211" y="12259"/>
                    <a:pt x="4803" y="14382"/>
                    <a:pt x="7044" y="15712"/>
                  </a:cubicBezTo>
                  <a:cubicBezTo>
                    <a:pt x="8566" y="16616"/>
                    <a:pt x="10277" y="17087"/>
                    <a:pt x="12025" y="17087"/>
                  </a:cubicBezTo>
                  <a:cubicBezTo>
                    <a:pt x="12208" y="17087"/>
                    <a:pt x="12391" y="17082"/>
                    <a:pt x="12574" y="17072"/>
                  </a:cubicBezTo>
                  <a:cubicBezTo>
                    <a:pt x="13044" y="17046"/>
                    <a:pt x="13475" y="16813"/>
                    <a:pt x="13753" y="16433"/>
                  </a:cubicBezTo>
                  <a:cubicBezTo>
                    <a:pt x="14031" y="16055"/>
                    <a:pt x="14123" y="15578"/>
                    <a:pt x="14007" y="15123"/>
                  </a:cubicBezTo>
                  <a:cubicBezTo>
                    <a:pt x="14000" y="15102"/>
                    <a:pt x="13994" y="15080"/>
                    <a:pt x="13988" y="15060"/>
                  </a:cubicBezTo>
                  <a:lnTo>
                    <a:pt x="13988" y="15060"/>
                  </a:lnTo>
                  <a:cubicBezTo>
                    <a:pt x="14585" y="15276"/>
                    <a:pt x="15383" y="15507"/>
                    <a:pt x="16291" y="15618"/>
                  </a:cubicBezTo>
                  <a:cubicBezTo>
                    <a:pt x="16337" y="15623"/>
                    <a:pt x="16384" y="15626"/>
                    <a:pt x="16430" y="15626"/>
                  </a:cubicBezTo>
                  <a:cubicBezTo>
                    <a:pt x="16918" y="15626"/>
                    <a:pt x="17362" y="15312"/>
                    <a:pt x="17523" y="14840"/>
                  </a:cubicBezTo>
                  <a:cubicBezTo>
                    <a:pt x="18220" y="12787"/>
                    <a:pt x="17907" y="11116"/>
                    <a:pt x="17659" y="10302"/>
                  </a:cubicBezTo>
                  <a:cubicBezTo>
                    <a:pt x="17517" y="9835"/>
                    <a:pt x="17090" y="9508"/>
                    <a:pt x="16601" y="9489"/>
                  </a:cubicBezTo>
                  <a:lnTo>
                    <a:pt x="15113" y="9431"/>
                  </a:lnTo>
                  <a:lnTo>
                    <a:pt x="14930" y="9431"/>
                  </a:lnTo>
                  <a:cubicBezTo>
                    <a:pt x="14917" y="9422"/>
                    <a:pt x="14902" y="9414"/>
                    <a:pt x="14887" y="9406"/>
                  </a:cubicBezTo>
                  <a:cubicBezTo>
                    <a:pt x="15127" y="9326"/>
                    <a:pt x="15367" y="9243"/>
                    <a:pt x="15602" y="9157"/>
                  </a:cubicBezTo>
                  <a:cubicBezTo>
                    <a:pt x="16248" y="8920"/>
                    <a:pt x="16643" y="8256"/>
                    <a:pt x="16544" y="7576"/>
                  </a:cubicBezTo>
                  <a:lnTo>
                    <a:pt x="16508" y="7334"/>
                  </a:lnTo>
                  <a:cubicBezTo>
                    <a:pt x="16083" y="4443"/>
                    <a:pt x="14443" y="1858"/>
                    <a:pt x="12006" y="243"/>
                  </a:cubicBezTo>
                  <a:cubicBezTo>
                    <a:pt x="11762" y="82"/>
                    <a:pt x="11484" y="0"/>
                    <a:pt x="112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437;p35">
              <a:extLst>
                <a:ext uri="{FF2B5EF4-FFF2-40B4-BE49-F238E27FC236}">
                  <a16:creationId xmlns:a16="http://schemas.microsoft.com/office/drawing/2014/main" id="{1FE50F6B-77FC-FD47-F467-6459C39B9124}"/>
                </a:ext>
              </a:extLst>
            </p:cNvPr>
            <p:cNvSpPr/>
            <p:nvPr/>
          </p:nvSpPr>
          <p:spPr>
            <a:xfrm>
              <a:off x="7909313" y="1996675"/>
              <a:ext cx="19550" cy="17500"/>
            </a:xfrm>
            <a:custGeom>
              <a:avLst/>
              <a:gdLst/>
              <a:ahLst/>
              <a:cxnLst/>
              <a:rect l="l" t="t" r="r" b="b"/>
              <a:pathLst>
                <a:path w="782" h="700" extrusionOk="0">
                  <a:moveTo>
                    <a:pt x="391" y="1"/>
                  </a:moveTo>
                  <a:cubicBezTo>
                    <a:pt x="243" y="1"/>
                    <a:pt x="106" y="96"/>
                    <a:pt x="60" y="244"/>
                  </a:cubicBezTo>
                  <a:cubicBezTo>
                    <a:pt x="0" y="426"/>
                    <a:pt x="100" y="621"/>
                    <a:pt x="282" y="681"/>
                  </a:cubicBezTo>
                  <a:cubicBezTo>
                    <a:pt x="317" y="694"/>
                    <a:pt x="355" y="699"/>
                    <a:pt x="392" y="699"/>
                  </a:cubicBezTo>
                  <a:cubicBezTo>
                    <a:pt x="537" y="699"/>
                    <a:pt x="672" y="607"/>
                    <a:pt x="721" y="461"/>
                  </a:cubicBezTo>
                  <a:cubicBezTo>
                    <a:pt x="722" y="458"/>
                    <a:pt x="725" y="453"/>
                    <a:pt x="725" y="451"/>
                  </a:cubicBezTo>
                  <a:cubicBezTo>
                    <a:pt x="782" y="267"/>
                    <a:pt x="678" y="72"/>
                    <a:pt x="494" y="17"/>
                  </a:cubicBezTo>
                  <a:cubicBezTo>
                    <a:pt x="460" y="6"/>
                    <a:pt x="425" y="1"/>
                    <a:pt x="3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438;p35">
              <a:extLst>
                <a:ext uri="{FF2B5EF4-FFF2-40B4-BE49-F238E27FC236}">
                  <a16:creationId xmlns:a16="http://schemas.microsoft.com/office/drawing/2014/main" id="{631E9DDC-57BE-7175-B9D6-F634C058EA48}"/>
                </a:ext>
              </a:extLst>
            </p:cNvPr>
            <p:cNvSpPr/>
            <p:nvPr/>
          </p:nvSpPr>
          <p:spPr>
            <a:xfrm>
              <a:off x="7963038" y="2047175"/>
              <a:ext cx="19750" cy="17575"/>
            </a:xfrm>
            <a:custGeom>
              <a:avLst/>
              <a:gdLst/>
              <a:ahLst/>
              <a:cxnLst/>
              <a:rect l="l" t="t" r="r" b="b"/>
              <a:pathLst>
                <a:path w="790" h="703" extrusionOk="0">
                  <a:moveTo>
                    <a:pt x="397" y="0"/>
                  </a:moveTo>
                  <a:cubicBezTo>
                    <a:pt x="255" y="0"/>
                    <a:pt x="122" y="88"/>
                    <a:pt x="70" y="229"/>
                  </a:cubicBezTo>
                  <a:lnTo>
                    <a:pt x="66" y="235"/>
                  </a:lnTo>
                  <a:cubicBezTo>
                    <a:pt x="0" y="417"/>
                    <a:pt x="93" y="615"/>
                    <a:pt x="275" y="681"/>
                  </a:cubicBezTo>
                  <a:cubicBezTo>
                    <a:pt x="315" y="696"/>
                    <a:pt x="355" y="703"/>
                    <a:pt x="393" y="703"/>
                  </a:cubicBezTo>
                  <a:cubicBezTo>
                    <a:pt x="536" y="703"/>
                    <a:pt x="669" y="615"/>
                    <a:pt x="720" y="474"/>
                  </a:cubicBezTo>
                  <a:lnTo>
                    <a:pt x="725" y="467"/>
                  </a:lnTo>
                  <a:cubicBezTo>
                    <a:pt x="789" y="286"/>
                    <a:pt x="697" y="87"/>
                    <a:pt x="516" y="21"/>
                  </a:cubicBezTo>
                  <a:cubicBezTo>
                    <a:pt x="477" y="7"/>
                    <a:pt x="436" y="0"/>
                    <a:pt x="3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" name="Google Shape;1439;p35">
            <a:extLst>
              <a:ext uri="{FF2B5EF4-FFF2-40B4-BE49-F238E27FC236}">
                <a16:creationId xmlns:a16="http://schemas.microsoft.com/office/drawing/2014/main" id="{370764FD-CB87-3455-7763-D7275E558C9B}"/>
              </a:ext>
            </a:extLst>
          </p:cNvPr>
          <p:cNvGrpSpPr/>
          <p:nvPr/>
        </p:nvGrpSpPr>
        <p:grpSpPr>
          <a:xfrm>
            <a:off x="10476186" y="1445432"/>
            <a:ext cx="631649" cy="627048"/>
            <a:chOff x="7690288" y="1205350"/>
            <a:chExt cx="449675" cy="446400"/>
          </a:xfrm>
        </p:grpSpPr>
        <p:sp>
          <p:nvSpPr>
            <p:cNvPr id="42" name="Google Shape;1440;p35">
              <a:extLst>
                <a:ext uri="{FF2B5EF4-FFF2-40B4-BE49-F238E27FC236}">
                  <a16:creationId xmlns:a16="http://schemas.microsoft.com/office/drawing/2014/main" id="{7AA0F4BE-ECB0-85FE-1309-CFC92C726197}"/>
                </a:ext>
              </a:extLst>
            </p:cNvPr>
            <p:cNvSpPr/>
            <p:nvPr/>
          </p:nvSpPr>
          <p:spPr>
            <a:xfrm>
              <a:off x="8048038" y="1379200"/>
              <a:ext cx="20125" cy="17950"/>
            </a:xfrm>
            <a:custGeom>
              <a:avLst/>
              <a:gdLst/>
              <a:ahLst/>
              <a:cxnLst/>
              <a:rect l="l" t="t" r="r" b="b"/>
              <a:pathLst>
                <a:path w="805" h="718" extrusionOk="0">
                  <a:moveTo>
                    <a:pt x="407" y="1"/>
                  </a:moveTo>
                  <a:cubicBezTo>
                    <a:pt x="275" y="1"/>
                    <a:pt x="148" y="76"/>
                    <a:pt x="89" y="204"/>
                  </a:cubicBezTo>
                  <a:lnTo>
                    <a:pt x="81" y="220"/>
                  </a:lnTo>
                  <a:cubicBezTo>
                    <a:pt x="1" y="395"/>
                    <a:pt x="74" y="602"/>
                    <a:pt x="250" y="685"/>
                  </a:cubicBezTo>
                  <a:cubicBezTo>
                    <a:pt x="298" y="706"/>
                    <a:pt x="349" y="718"/>
                    <a:pt x="397" y="718"/>
                  </a:cubicBezTo>
                  <a:cubicBezTo>
                    <a:pt x="529" y="718"/>
                    <a:pt x="655" y="643"/>
                    <a:pt x="714" y="516"/>
                  </a:cubicBezTo>
                  <a:lnTo>
                    <a:pt x="723" y="496"/>
                  </a:lnTo>
                  <a:cubicBezTo>
                    <a:pt x="805" y="321"/>
                    <a:pt x="726" y="114"/>
                    <a:pt x="552" y="33"/>
                  </a:cubicBezTo>
                  <a:cubicBezTo>
                    <a:pt x="505" y="11"/>
                    <a:pt x="456" y="1"/>
                    <a:pt x="4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441;p35">
              <a:extLst>
                <a:ext uri="{FF2B5EF4-FFF2-40B4-BE49-F238E27FC236}">
                  <a16:creationId xmlns:a16="http://schemas.microsoft.com/office/drawing/2014/main" id="{A1AE78C8-D83A-4714-2C76-3F9F1436044C}"/>
                </a:ext>
              </a:extLst>
            </p:cNvPr>
            <p:cNvSpPr/>
            <p:nvPr/>
          </p:nvSpPr>
          <p:spPr>
            <a:xfrm>
              <a:off x="7745288" y="1252125"/>
              <a:ext cx="334125" cy="352850"/>
            </a:xfrm>
            <a:custGeom>
              <a:avLst/>
              <a:gdLst/>
              <a:ahLst/>
              <a:cxnLst/>
              <a:rect l="l" t="t" r="r" b="b"/>
              <a:pathLst>
                <a:path w="13365" h="14114" extrusionOk="0">
                  <a:moveTo>
                    <a:pt x="8299" y="981"/>
                  </a:moveTo>
                  <a:cubicBezTo>
                    <a:pt x="8514" y="981"/>
                    <a:pt x="8688" y="1156"/>
                    <a:pt x="8688" y="1368"/>
                  </a:cubicBezTo>
                  <a:cubicBezTo>
                    <a:pt x="8688" y="1582"/>
                    <a:pt x="8514" y="1756"/>
                    <a:pt x="8299" y="1756"/>
                  </a:cubicBezTo>
                  <a:cubicBezTo>
                    <a:pt x="8086" y="1756"/>
                    <a:pt x="7913" y="1582"/>
                    <a:pt x="7913" y="1368"/>
                  </a:cubicBezTo>
                  <a:cubicBezTo>
                    <a:pt x="7913" y="1156"/>
                    <a:pt x="8086" y="981"/>
                    <a:pt x="8299" y="981"/>
                  </a:cubicBezTo>
                  <a:close/>
                  <a:moveTo>
                    <a:pt x="6798" y="698"/>
                  </a:moveTo>
                  <a:cubicBezTo>
                    <a:pt x="6979" y="698"/>
                    <a:pt x="7159" y="755"/>
                    <a:pt x="7339" y="867"/>
                  </a:cubicBezTo>
                  <a:cubicBezTo>
                    <a:pt x="7260" y="1016"/>
                    <a:pt x="7214" y="1187"/>
                    <a:pt x="7214" y="1368"/>
                  </a:cubicBezTo>
                  <a:cubicBezTo>
                    <a:pt x="7214" y="1967"/>
                    <a:pt x="7701" y="2454"/>
                    <a:pt x="8299" y="2454"/>
                  </a:cubicBezTo>
                  <a:cubicBezTo>
                    <a:pt x="8360" y="2454"/>
                    <a:pt x="8422" y="2449"/>
                    <a:pt x="8479" y="2438"/>
                  </a:cubicBezTo>
                  <a:cubicBezTo>
                    <a:pt x="8533" y="2569"/>
                    <a:pt x="8586" y="2706"/>
                    <a:pt x="8637" y="2845"/>
                  </a:cubicBezTo>
                  <a:cubicBezTo>
                    <a:pt x="8042" y="3003"/>
                    <a:pt x="7423" y="3221"/>
                    <a:pt x="6798" y="3493"/>
                  </a:cubicBezTo>
                  <a:cubicBezTo>
                    <a:pt x="6175" y="3221"/>
                    <a:pt x="5555" y="3003"/>
                    <a:pt x="4962" y="2845"/>
                  </a:cubicBezTo>
                  <a:cubicBezTo>
                    <a:pt x="5010" y="2709"/>
                    <a:pt x="5061" y="2578"/>
                    <a:pt x="5117" y="2450"/>
                  </a:cubicBezTo>
                  <a:cubicBezTo>
                    <a:pt x="5586" y="1337"/>
                    <a:pt x="6199" y="698"/>
                    <a:pt x="6798" y="698"/>
                  </a:cubicBezTo>
                  <a:close/>
                  <a:moveTo>
                    <a:pt x="8846" y="3511"/>
                  </a:moveTo>
                  <a:cubicBezTo>
                    <a:pt x="8951" y="3897"/>
                    <a:pt x="9037" y="4308"/>
                    <a:pt x="9107" y="4737"/>
                  </a:cubicBezTo>
                  <a:cubicBezTo>
                    <a:pt x="8875" y="4586"/>
                    <a:pt x="8637" y="4441"/>
                    <a:pt x="8391" y="4299"/>
                  </a:cubicBezTo>
                  <a:cubicBezTo>
                    <a:pt x="8147" y="4158"/>
                    <a:pt x="7900" y="4024"/>
                    <a:pt x="7653" y="3897"/>
                  </a:cubicBezTo>
                  <a:cubicBezTo>
                    <a:pt x="8058" y="3743"/>
                    <a:pt x="8457" y="3612"/>
                    <a:pt x="8846" y="3511"/>
                  </a:cubicBezTo>
                  <a:close/>
                  <a:moveTo>
                    <a:pt x="4753" y="3511"/>
                  </a:moveTo>
                  <a:cubicBezTo>
                    <a:pt x="5139" y="3612"/>
                    <a:pt x="5541" y="3742"/>
                    <a:pt x="5946" y="3897"/>
                  </a:cubicBezTo>
                  <a:cubicBezTo>
                    <a:pt x="5699" y="4024"/>
                    <a:pt x="5452" y="4158"/>
                    <a:pt x="5206" y="4299"/>
                  </a:cubicBezTo>
                  <a:cubicBezTo>
                    <a:pt x="4962" y="4441"/>
                    <a:pt x="4724" y="4588"/>
                    <a:pt x="4490" y="4739"/>
                  </a:cubicBezTo>
                  <a:cubicBezTo>
                    <a:pt x="4559" y="4309"/>
                    <a:pt x="4645" y="3899"/>
                    <a:pt x="4753" y="3511"/>
                  </a:cubicBezTo>
                  <a:close/>
                  <a:moveTo>
                    <a:pt x="2945" y="3248"/>
                  </a:moveTo>
                  <a:cubicBezTo>
                    <a:pt x="3164" y="3248"/>
                    <a:pt x="3400" y="3264"/>
                    <a:pt x="3651" y="3295"/>
                  </a:cubicBezTo>
                  <a:cubicBezTo>
                    <a:pt x="3788" y="3312"/>
                    <a:pt x="3927" y="3334"/>
                    <a:pt x="4072" y="3359"/>
                  </a:cubicBezTo>
                  <a:cubicBezTo>
                    <a:pt x="3911" y="3954"/>
                    <a:pt x="3791" y="4600"/>
                    <a:pt x="3712" y="5278"/>
                  </a:cubicBezTo>
                  <a:cubicBezTo>
                    <a:pt x="3166" y="5683"/>
                    <a:pt x="2667" y="6110"/>
                    <a:pt x="2235" y="6544"/>
                  </a:cubicBezTo>
                  <a:cubicBezTo>
                    <a:pt x="2141" y="6434"/>
                    <a:pt x="2052" y="6322"/>
                    <a:pt x="1967" y="6212"/>
                  </a:cubicBezTo>
                  <a:cubicBezTo>
                    <a:pt x="1239" y="5247"/>
                    <a:pt x="992" y="4396"/>
                    <a:pt x="1292" y="3877"/>
                  </a:cubicBezTo>
                  <a:cubicBezTo>
                    <a:pt x="1528" y="3466"/>
                    <a:pt x="2116" y="3248"/>
                    <a:pt x="2945" y="3248"/>
                  </a:cubicBezTo>
                  <a:close/>
                  <a:moveTo>
                    <a:pt x="3636" y="6219"/>
                  </a:moveTo>
                  <a:lnTo>
                    <a:pt x="3636" y="6219"/>
                  </a:lnTo>
                  <a:cubicBezTo>
                    <a:pt x="3622" y="6495"/>
                    <a:pt x="3616" y="6775"/>
                    <a:pt x="3616" y="7057"/>
                  </a:cubicBezTo>
                  <a:cubicBezTo>
                    <a:pt x="3616" y="7341"/>
                    <a:pt x="3622" y="7620"/>
                    <a:pt x="3636" y="7898"/>
                  </a:cubicBezTo>
                  <a:cubicBezTo>
                    <a:pt x="3299" y="7624"/>
                    <a:pt x="2986" y="7343"/>
                    <a:pt x="2705" y="7058"/>
                  </a:cubicBezTo>
                  <a:cubicBezTo>
                    <a:pt x="2986" y="6775"/>
                    <a:pt x="3299" y="6492"/>
                    <a:pt x="3636" y="6219"/>
                  </a:cubicBezTo>
                  <a:close/>
                  <a:moveTo>
                    <a:pt x="9962" y="6216"/>
                  </a:moveTo>
                  <a:cubicBezTo>
                    <a:pt x="10300" y="6490"/>
                    <a:pt x="10613" y="6772"/>
                    <a:pt x="10892" y="7057"/>
                  </a:cubicBezTo>
                  <a:cubicBezTo>
                    <a:pt x="10613" y="7342"/>
                    <a:pt x="10300" y="7624"/>
                    <a:pt x="9962" y="7898"/>
                  </a:cubicBezTo>
                  <a:cubicBezTo>
                    <a:pt x="9977" y="7620"/>
                    <a:pt x="9983" y="7341"/>
                    <a:pt x="9983" y="7057"/>
                  </a:cubicBezTo>
                  <a:cubicBezTo>
                    <a:pt x="9983" y="6775"/>
                    <a:pt x="9977" y="6493"/>
                    <a:pt x="9962" y="6216"/>
                  </a:cubicBezTo>
                  <a:close/>
                  <a:moveTo>
                    <a:pt x="1122" y="8214"/>
                  </a:moveTo>
                  <a:cubicBezTo>
                    <a:pt x="1157" y="8214"/>
                    <a:pt x="1191" y="8218"/>
                    <a:pt x="1224" y="8227"/>
                  </a:cubicBezTo>
                  <a:cubicBezTo>
                    <a:pt x="1324" y="8254"/>
                    <a:pt x="1406" y="8318"/>
                    <a:pt x="1458" y="8408"/>
                  </a:cubicBezTo>
                  <a:cubicBezTo>
                    <a:pt x="1509" y="8498"/>
                    <a:pt x="1524" y="8602"/>
                    <a:pt x="1496" y="8702"/>
                  </a:cubicBezTo>
                  <a:cubicBezTo>
                    <a:pt x="1471" y="8802"/>
                    <a:pt x="1406" y="8886"/>
                    <a:pt x="1317" y="8938"/>
                  </a:cubicBezTo>
                  <a:cubicBezTo>
                    <a:pt x="1256" y="8972"/>
                    <a:pt x="1189" y="8989"/>
                    <a:pt x="1124" y="8989"/>
                  </a:cubicBezTo>
                  <a:cubicBezTo>
                    <a:pt x="989" y="8989"/>
                    <a:pt x="859" y="8920"/>
                    <a:pt x="787" y="8796"/>
                  </a:cubicBezTo>
                  <a:cubicBezTo>
                    <a:pt x="736" y="8706"/>
                    <a:pt x="722" y="8602"/>
                    <a:pt x="749" y="8502"/>
                  </a:cubicBezTo>
                  <a:cubicBezTo>
                    <a:pt x="774" y="8402"/>
                    <a:pt x="840" y="8318"/>
                    <a:pt x="929" y="8266"/>
                  </a:cubicBezTo>
                  <a:cubicBezTo>
                    <a:pt x="989" y="8232"/>
                    <a:pt x="1055" y="8214"/>
                    <a:pt x="1122" y="8214"/>
                  </a:cubicBezTo>
                  <a:close/>
                  <a:moveTo>
                    <a:pt x="6798" y="4258"/>
                  </a:moveTo>
                  <a:cubicBezTo>
                    <a:pt x="7214" y="4449"/>
                    <a:pt x="7630" y="4665"/>
                    <a:pt x="8043" y="4903"/>
                  </a:cubicBezTo>
                  <a:cubicBezTo>
                    <a:pt x="8455" y="5141"/>
                    <a:pt x="8850" y="5394"/>
                    <a:pt x="9223" y="5656"/>
                  </a:cubicBezTo>
                  <a:cubicBezTo>
                    <a:pt x="9264" y="6112"/>
                    <a:pt x="9287" y="6582"/>
                    <a:pt x="9287" y="7057"/>
                  </a:cubicBezTo>
                  <a:cubicBezTo>
                    <a:pt x="9287" y="7534"/>
                    <a:pt x="9265" y="8003"/>
                    <a:pt x="9223" y="8456"/>
                  </a:cubicBezTo>
                  <a:cubicBezTo>
                    <a:pt x="8850" y="8720"/>
                    <a:pt x="8455" y="8973"/>
                    <a:pt x="8043" y="9211"/>
                  </a:cubicBezTo>
                  <a:cubicBezTo>
                    <a:pt x="7630" y="9449"/>
                    <a:pt x="7214" y="9664"/>
                    <a:pt x="6801" y="9856"/>
                  </a:cubicBezTo>
                  <a:cubicBezTo>
                    <a:pt x="6384" y="9664"/>
                    <a:pt x="5966" y="9449"/>
                    <a:pt x="5555" y="9211"/>
                  </a:cubicBezTo>
                  <a:cubicBezTo>
                    <a:pt x="5143" y="8973"/>
                    <a:pt x="4749" y="8720"/>
                    <a:pt x="4376" y="8456"/>
                  </a:cubicBezTo>
                  <a:cubicBezTo>
                    <a:pt x="4333" y="8003"/>
                    <a:pt x="4312" y="7534"/>
                    <a:pt x="4312" y="7057"/>
                  </a:cubicBezTo>
                  <a:cubicBezTo>
                    <a:pt x="4312" y="6581"/>
                    <a:pt x="4333" y="6112"/>
                    <a:pt x="4376" y="5659"/>
                  </a:cubicBezTo>
                  <a:cubicBezTo>
                    <a:pt x="4749" y="5394"/>
                    <a:pt x="5143" y="5141"/>
                    <a:pt x="5555" y="4903"/>
                  </a:cubicBezTo>
                  <a:cubicBezTo>
                    <a:pt x="5969" y="4665"/>
                    <a:pt x="6384" y="4449"/>
                    <a:pt x="6798" y="4258"/>
                  </a:cubicBezTo>
                  <a:close/>
                  <a:moveTo>
                    <a:pt x="9109" y="9376"/>
                  </a:moveTo>
                  <a:lnTo>
                    <a:pt x="9109" y="9376"/>
                  </a:lnTo>
                  <a:cubicBezTo>
                    <a:pt x="9040" y="9805"/>
                    <a:pt x="8954" y="10215"/>
                    <a:pt x="8847" y="10602"/>
                  </a:cubicBezTo>
                  <a:cubicBezTo>
                    <a:pt x="8461" y="10500"/>
                    <a:pt x="8061" y="10371"/>
                    <a:pt x="7656" y="10215"/>
                  </a:cubicBezTo>
                  <a:cubicBezTo>
                    <a:pt x="7900" y="10090"/>
                    <a:pt x="8147" y="9956"/>
                    <a:pt x="8391" y="9815"/>
                  </a:cubicBezTo>
                  <a:cubicBezTo>
                    <a:pt x="8637" y="9673"/>
                    <a:pt x="8875" y="9526"/>
                    <a:pt x="9109" y="9376"/>
                  </a:cubicBezTo>
                  <a:close/>
                  <a:moveTo>
                    <a:pt x="4490" y="9376"/>
                  </a:moveTo>
                  <a:lnTo>
                    <a:pt x="4490" y="9376"/>
                  </a:lnTo>
                  <a:cubicBezTo>
                    <a:pt x="4724" y="9526"/>
                    <a:pt x="4962" y="9673"/>
                    <a:pt x="5206" y="9815"/>
                  </a:cubicBezTo>
                  <a:cubicBezTo>
                    <a:pt x="5452" y="9957"/>
                    <a:pt x="5699" y="10090"/>
                    <a:pt x="5947" y="10217"/>
                  </a:cubicBezTo>
                  <a:cubicBezTo>
                    <a:pt x="5541" y="10372"/>
                    <a:pt x="5139" y="10501"/>
                    <a:pt x="4753" y="10603"/>
                  </a:cubicBezTo>
                  <a:cubicBezTo>
                    <a:pt x="4645" y="10217"/>
                    <a:pt x="4559" y="9805"/>
                    <a:pt x="4490" y="9376"/>
                  </a:cubicBezTo>
                  <a:close/>
                  <a:moveTo>
                    <a:pt x="11366" y="7571"/>
                  </a:moveTo>
                  <a:cubicBezTo>
                    <a:pt x="11459" y="7681"/>
                    <a:pt x="11547" y="7791"/>
                    <a:pt x="11632" y="7903"/>
                  </a:cubicBezTo>
                  <a:cubicBezTo>
                    <a:pt x="12360" y="8867"/>
                    <a:pt x="12607" y="9718"/>
                    <a:pt x="12307" y="10237"/>
                  </a:cubicBezTo>
                  <a:cubicBezTo>
                    <a:pt x="12216" y="10391"/>
                    <a:pt x="12077" y="10520"/>
                    <a:pt x="11892" y="10619"/>
                  </a:cubicBezTo>
                  <a:cubicBezTo>
                    <a:pt x="11798" y="10474"/>
                    <a:pt x="11671" y="10351"/>
                    <a:pt x="11518" y="10261"/>
                  </a:cubicBezTo>
                  <a:cubicBezTo>
                    <a:pt x="11350" y="10165"/>
                    <a:pt x="11165" y="10115"/>
                    <a:pt x="10978" y="10115"/>
                  </a:cubicBezTo>
                  <a:cubicBezTo>
                    <a:pt x="10883" y="10115"/>
                    <a:pt x="10789" y="10128"/>
                    <a:pt x="10695" y="10153"/>
                  </a:cubicBezTo>
                  <a:cubicBezTo>
                    <a:pt x="10414" y="10228"/>
                    <a:pt x="10179" y="10408"/>
                    <a:pt x="10036" y="10659"/>
                  </a:cubicBezTo>
                  <a:cubicBezTo>
                    <a:pt x="10005" y="10710"/>
                    <a:pt x="9979" y="10765"/>
                    <a:pt x="9960" y="10821"/>
                  </a:cubicBezTo>
                  <a:cubicBezTo>
                    <a:pt x="9819" y="10803"/>
                    <a:pt x="9675" y="10781"/>
                    <a:pt x="9527" y="10755"/>
                  </a:cubicBezTo>
                  <a:cubicBezTo>
                    <a:pt x="9688" y="10161"/>
                    <a:pt x="9808" y="9515"/>
                    <a:pt x="9886" y="8839"/>
                  </a:cubicBezTo>
                  <a:cubicBezTo>
                    <a:pt x="10433" y="8434"/>
                    <a:pt x="10930" y="8007"/>
                    <a:pt x="11366" y="7571"/>
                  </a:cubicBezTo>
                  <a:close/>
                  <a:moveTo>
                    <a:pt x="2233" y="7571"/>
                  </a:moveTo>
                  <a:cubicBezTo>
                    <a:pt x="2667" y="8008"/>
                    <a:pt x="3166" y="8434"/>
                    <a:pt x="3712" y="8839"/>
                  </a:cubicBezTo>
                  <a:cubicBezTo>
                    <a:pt x="3791" y="9516"/>
                    <a:pt x="3911" y="10161"/>
                    <a:pt x="4072" y="10755"/>
                  </a:cubicBezTo>
                  <a:cubicBezTo>
                    <a:pt x="3927" y="10780"/>
                    <a:pt x="3788" y="10802"/>
                    <a:pt x="3651" y="10819"/>
                  </a:cubicBezTo>
                  <a:cubicBezTo>
                    <a:pt x="3400" y="10850"/>
                    <a:pt x="3164" y="10866"/>
                    <a:pt x="2945" y="10866"/>
                  </a:cubicBezTo>
                  <a:cubicBezTo>
                    <a:pt x="2116" y="10866"/>
                    <a:pt x="1528" y="10647"/>
                    <a:pt x="1292" y="10237"/>
                  </a:cubicBezTo>
                  <a:cubicBezTo>
                    <a:pt x="1203" y="10081"/>
                    <a:pt x="1160" y="9896"/>
                    <a:pt x="1167" y="9686"/>
                  </a:cubicBezTo>
                  <a:cubicBezTo>
                    <a:pt x="1340" y="9678"/>
                    <a:pt x="1511" y="9630"/>
                    <a:pt x="1666" y="9542"/>
                  </a:cubicBezTo>
                  <a:cubicBezTo>
                    <a:pt x="1916" y="9396"/>
                    <a:pt x="2096" y="9163"/>
                    <a:pt x="2172" y="8883"/>
                  </a:cubicBezTo>
                  <a:cubicBezTo>
                    <a:pt x="2246" y="8603"/>
                    <a:pt x="2208" y="8311"/>
                    <a:pt x="2062" y="8059"/>
                  </a:cubicBezTo>
                  <a:cubicBezTo>
                    <a:pt x="2033" y="8007"/>
                    <a:pt x="1999" y="7957"/>
                    <a:pt x="1961" y="7912"/>
                  </a:cubicBezTo>
                  <a:cubicBezTo>
                    <a:pt x="2046" y="7799"/>
                    <a:pt x="2135" y="7685"/>
                    <a:pt x="2233" y="7571"/>
                  </a:cubicBezTo>
                  <a:close/>
                  <a:moveTo>
                    <a:pt x="10975" y="10813"/>
                  </a:moveTo>
                  <a:cubicBezTo>
                    <a:pt x="11043" y="10813"/>
                    <a:pt x="11110" y="10831"/>
                    <a:pt x="11170" y="10865"/>
                  </a:cubicBezTo>
                  <a:cubicBezTo>
                    <a:pt x="11258" y="10917"/>
                    <a:pt x="11323" y="11000"/>
                    <a:pt x="11348" y="11100"/>
                  </a:cubicBezTo>
                  <a:cubicBezTo>
                    <a:pt x="11376" y="11201"/>
                    <a:pt x="11364" y="11304"/>
                    <a:pt x="11310" y="11394"/>
                  </a:cubicBezTo>
                  <a:cubicBezTo>
                    <a:pt x="11238" y="11518"/>
                    <a:pt x="11108" y="11588"/>
                    <a:pt x="10974" y="11588"/>
                  </a:cubicBezTo>
                  <a:cubicBezTo>
                    <a:pt x="10909" y="11588"/>
                    <a:pt x="10842" y="11572"/>
                    <a:pt x="10781" y="11536"/>
                  </a:cubicBezTo>
                  <a:cubicBezTo>
                    <a:pt x="10597" y="11430"/>
                    <a:pt x="10532" y="11192"/>
                    <a:pt x="10639" y="11007"/>
                  </a:cubicBezTo>
                  <a:cubicBezTo>
                    <a:pt x="10692" y="10917"/>
                    <a:pt x="10775" y="10854"/>
                    <a:pt x="10876" y="10827"/>
                  </a:cubicBezTo>
                  <a:cubicBezTo>
                    <a:pt x="10908" y="10818"/>
                    <a:pt x="10942" y="10813"/>
                    <a:pt x="10975" y="10813"/>
                  </a:cubicBezTo>
                  <a:close/>
                  <a:moveTo>
                    <a:pt x="6801" y="10619"/>
                  </a:moveTo>
                  <a:cubicBezTo>
                    <a:pt x="7425" y="10890"/>
                    <a:pt x="8046" y="11109"/>
                    <a:pt x="8638" y="11266"/>
                  </a:cubicBezTo>
                  <a:cubicBezTo>
                    <a:pt x="8588" y="11403"/>
                    <a:pt x="8537" y="11536"/>
                    <a:pt x="8483" y="11664"/>
                  </a:cubicBezTo>
                  <a:cubicBezTo>
                    <a:pt x="8011" y="12777"/>
                    <a:pt x="7400" y="13415"/>
                    <a:pt x="6801" y="13415"/>
                  </a:cubicBezTo>
                  <a:cubicBezTo>
                    <a:pt x="6199" y="13415"/>
                    <a:pt x="5586" y="12777"/>
                    <a:pt x="5117" y="11664"/>
                  </a:cubicBezTo>
                  <a:cubicBezTo>
                    <a:pt x="5061" y="11537"/>
                    <a:pt x="5010" y="11404"/>
                    <a:pt x="4962" y="11269"/>
                  </a:cubicBezTo>
                  <a:cubicBezTo>
                    <a:pt x="5557" y="11111"/>
                    <a:pt x="6175" y="10892"/>
                    <a:pt x="6801" y="10619"/>
                  </a:cubicBezTo>
                  <a:close/>
                  <a:moveTo>
                    <a:pt x="6801" y="1"/>
                  </a:moveTo>
                  <a:cubicBezTo>
                    <a:pt x="5893" y="1"/>
                    <a:pt x="5067" y="774"/>
                    <a:pt x="4472" y="2179"/>
                  </a:cubicBezTo>
                  <a:cubicBezTo>
                    <a:pt x="4402" y="2342"/>
                    <a:pt x="4339" y="2512"/>
                    <a:pt x="4278" y="2688"/>
                  </a:cubicBezTo>
                  <a:cubicBezTo>
                    <a:pt x="4095" y="2654"/>
                    <a:pt x="3913" y="2625"/>
                    <a:pt x="3737" y="2603"/>
                  </a:cubicBezTo>
                  <a:cubicBezTo>
                    <a:pt x="3459" y="2568"/>
                    <a:pt x="3195" y="2551"/>
                    <a:pt x="2946" y="2551"/>
                  </a:cubicBezTo>
                  <a:cubicBezTo>
                    <a:pt x="1847" y="2551"/>
                    <a:pt x="1058" y="2888"/>
                    <a:pt x="688" y="3529"/>
                  </a:cubicBezTo>
                  <a:cubicBezTo>
                    <a:pt x="235" y="4314"/>
                    <a:pt x="492" y="5416"/>
                    <a:pt x="1412" y="6633"/>
                  </a:cubicBezTo>
                  <a:cubicBezTo>
                    <a:pt x="1517" y="6775"/>
                    <a:pt x="1634" y="6916"/>
                    <a:pt x="1756" y="7058"/>
                  </a:cubicBezTo>
                  <a:cubicBezTo>
                    <a:pt x="1615" y="7220"/>
                    <a:pt x="1483" y="7382"/>
                    <a:pt x="1365" y="7545"/>
                  </a:cubicBezTo>
                  <a:cubicBezTo>
                    <a:pt x="1284" y="7526"/>
                    <a:pt x="1202" y="7516"/>
                    <a:pt x="1121" y="7516"/>
                  </a:cubicBezTo>
                  <a:cubicBezTo>
                    <a:pt x="932" y="7516"/>
                    <a:pt x="746" y="7566"/>
                    <a:pt x="580" y="7662"/>
                  </a:cubicBezTo>
                  <a:cubicBezTo>
                    <a:pt x="330" y="7807"/>
                    <a:pt x="150" y="8041"/>
                    <a:pt x="74" y="8321"/>
                  </a:cubicBezTo>
                  <a:cubicBezTo>
                    <a:pt x="0" y="8601"/>
                    <a:pt x="38" y="8893"/>
                    <a:pt x="184" y="9144"/>
                  </a:cubicBezTo>
                  <a:cubicBezTo>
                    <a:pt x="260" y="9278"/>
                    <a:pt x="363" y="9391"/>
                    <a:pt x="485" y="9480"/>
                  </a:cubicBezTo>
                  <a:cubicBezTo>
                    <a:pt x="437" y="9895"/>
                    <a:pt x="504" y="10266"/>
                    <a:pt x="688" y="10585"/>
                  </a:cubicBezTo>
                  <a:cubicBezTo>
                    <a:pt x="1058" y="11226"/>
                    <a:pt x="1847" y="11563"/>
                    <a:pt x="2948" y="11563"/>
                  </a:cubicBezTo>
                  <a:cubicBezTo>
                    <a:pt x="3195" y="11563"/>
                    <a:pt x="3459" y="11546"/>
                    <a:pt x="3737" y="11511"/>
                  </a:cubicBezTo>
                  <a:cubicBezTo>
                    <a:pt x="3913" y="11489"/>
                    <a:pt x="4095" y="11460"/>
                    <a:pt x="4278" y="11426"/>
                  </a:cubicBezTo>
                  <a:cubicBezTo>
                    <a:pt x="4339" y="11602"/>
                    <a:pt x="4402" y="11772"/>
                    <a:pt x="4472" y="11936"/>
                  </a:cubicBezTo>
                  <a:cubicBezTo>
                    <a:pt x="5067" y="13341"/>
                    <a:pt x="5893" y="14113"/>
                    <a:pt x="6801" y="14113"/>
                  </a:cubicBezTo>
                  <a:cubicBezTo>
                    <a:pt x="7706" y="14113"/>
                    <a:pt x="8531" y="13341"/>
                    <a:pt x="9126" y="11936"/>
                  </a:cubicBezTo>
                  <a:cubicBezTo>
                    <a:pt x="9196" y="11772"/>
                    <a:pt x="9261" y="11602"/>
                    <a:pt x="9322" y="11425"/>
                  </a:cubicBezTo>
                  <a:cubicBezTo>
                    <a:pt x="9534" y="11465"/>
                    <a:pt x="9739" y="11497"/>
                    <a:pt x="9939" y="11520"/>
                  </a:cubicBezTo>
                  <a:cubicBezTo>
                    <a:pt x="10017" y="11773"/>
                    <a:pt x="10186" y="11998"/>
                    <a:pt x="10433" y="12140"/>
                  </a:cubicBezTo>
                  <a:cubicBezTo>
                    <a:pt x="10600" y="12236"/>
                    <a:pt x="10785" y="12286"/>
                    <a:pt x="10974" y="12286"/>
                  </a:cubicBezTo>
                  <a:cubicBezTo>
                    <a:pt x="11068" y="12286"/>
                    <a:pt x="11163" y="12274"/>
                    <a:pt x="11256" y="12249"/>
                  </a:cubicBezTo>
                  <a:cubicBezTo>
                    <a:pt x="11537" y="12174"/>
                    <a:pt x="11771" y="11995"/>
                    <a:pt x="11914" y="11744"/>
                  </a:cubicBezTo>
                  <a:cubicBezTo>
                    <a:pt x="11993" y="11610"/>
                    <a:pt x="12039" y="11464"/>
                    <a:pt x="12054" y="11315"/>
                  </a:cubicBezTo>
                  <a:cubicBezTo>
                    <a:pt x="12437" y="11149"/>
                    <a:pt x="12727" y="10904"/>
                    <a:pt x="12911" y="10585"/>
                  </a:cubicBezTo>
                  <a:cubicBezTo>
                    <a:pt x="13364" y="9800"/>
                    <a:pt x="13107" y="8698"/>
                    <a:pt x="12189" y="7481"/>
                  </a:cubicBezTo>
                  <a:cubicBezTo>
                    <a:pt x="12082" y="7341"/>
                    <a:pt x="11965" y="7199"/>
                    <a:pt x="11845" y="7057"/>
                  </a:cubicBezTo>
                  <a:cubicBezTo>
                    <a:pt x="11961" y="6923"/>
                    <a:pt x="12070" y="6787"/>
                    <a:pt x="12172" y="6653"/>
                  </a:cubicBezTo>
                  <a:cubicBezTo>
                    <a:pt x="12291" y="6500"/>
                    <a:pt x="12259" y="6281"/>
                    <a:pt x="12107" y="6164"/>
                  </a:cubicBezTo>
                  <a:cubicBezTo>
                    <a:pt x="12043" y="6116"/>
                    <a:pt x="11969" y="6093"/>
                    <a:pt x="11895" y="6093"/>
                  </a:cubicBezTo>
                  <a:cubicBezTo>
                    <a:pt x="11790" y="6093"/>
                    <a:pt x="11686" y="6140"/>
                    <a:pt x="11617" y="6230"/>
                  </a:cubicBezTo>
                  <a:cubicBezTo>
                    <a:pt x="11538" y="6334"/>
                    <a:pt x="11455" y="6439"/>
                    <a:pt x="11366" y="6543"/>
                  </a:cubicBezTo>
                  <a:cubicBezTo>
                    <a:pt x="10930" y="6107"/>
                    <a:pt x="10433" y="5679"/>
                    <a:pt x="9884" y="5274"/>
                  </a:cubicBezTo>
                  <a:cubicBezTo>
                    <a:pt x="9806" y="4599"/>
                    <a:pt x="9686" y="3953"/>
                    <a:pt x="9525" y="3360"/>
                  </a:cubicBezTo>
                  <a:cubicBezTo>
                    <a:pt x="9669" y="3334"/>
                    <a:pt x="9810" y="3312"/>
                    <a:pt x="9948" y="3295"/>
                  </a:cubicBezTo>
                  <a:cubicBezTo>
                    <a:pt x="10198" y="3264"/>
                    <a:pt x="10434" y="3248"/>
                    <a:pt x="10653" y="3248"/>
                  </a:cubicBezTo>
                  <a:cubicBezTo>
                    <a:pt x="11481" y="3248"/>
                    <a:pt x="12070" y="3466"/>
                    <a:pt x="12307" y="3877"/>
                  </a:cubicBezTo>
                  <a:cubicBezTo>
                    <a:pt x="12386" y="4014"/>
                    <a:pt x="12427" y="4175"/>
                    <a:pt x="12431" y="4355"/>
                  </a:cubicBezTo>
                  <a:cubicBezTo>
                    <a:pt x="12436" y="4544"/>
                    <a:pt x="12589" y="4695"/>
                    <a:pt x="12779" y="4695"/>
                  </a:cubicBezTo>
                  <a:lnTo>
                    <a:pt x="12788" y="4695"/>
                  </a:lnTo>
                  <a:cubicBezTo>
                    <a:pt x="12981" y="4691"/>
                    <a:pt x="13133" y="4532"/>
                    <a:pt x="13128" y="4339"/>
                  </a:cubicBezTo>
                  <a:cubicBezTo>
                    <a:pt x="13121" y="4040"/>
                    <a:pt x="13048" y="3768"/>
                    <a:pt x="12911" y="3529"/>
                  </a:cubicBezTo>
                  <a:cubicBezTo>
                    <a:pt x="12540" y="2888"/>
                    <a:pt x="11751" y="2551"/>
                    <a:pt x="10652" y="2551"/>
                  </a:cubicBezTo>
                  <a:cubicBezTo>
                    <a:pt x="10403" y="2551"/>
                    <a:pt x="10139" y="2568"/>
                    <a:pt x="9860" y="2603"/>
                  </a:cubicBezTo>
                  <a:cubicBezTo>
                    <a:pt x="9686" y="2625"/>
                    <a:pt x="9505" y="2654"/>
                    <a:pt x="9321" y="2689"/>
                  </a:cubicBezTo>
                  <a:cubicBezTo>
                    <a:pt x="9251" y="2485"/>
                    <a:pt x="9175" y="2292"/>
                    <a:pt x="9094" y="2107"/>
                  </a:cubicBezTo>
                  <a:cubicBezTo>
                    <a:pt x="9274" y="1913"/>
                    <a:pt x="9385" y="1653"/>
                    <a:pt x="9385" y="1368"/>
                  </a:cubicBezTo>
                  <a:cubicBezTo>
                    <a:pt x="9385" y="771"/>
                    <a:pt x="8898" y="284"/>
                    <a:pt x="8299" y="284"/>
                  </a:cubicBezTo>
                  <a:cubicBezTo>
                    <a:pt x="8143" y="284"/>
                    <a:pt x="7995" y="317"/>
                    <a:pt x="7859" y="378"/>
                  </a:cubicBezTo>
                  <a:cubicBezTo>
                    <a:pt x="7524" y="127"/>
                    <a:pt x="7168" y="1"/>
                    <a:pt x="68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442;p35">
              <a:extLst>
                <a:ext uri="{FF2B5EF4-FFF2-40B4-BE49-F238E27FC236}">
                  <a16:creationId xmlns:a16="http://schemas.microsoft.com/office/drawing/2014/main" id="{B7D690B4-9FD0-FC71-49B0-BEF82EDDACA9}"/>
                </a:ext>
              </a:extLst>
            </p:cNvPr>
            <p:cNvSpPr/>
            <p:nvPr/>
          </p:nvSpPr>
          <p:spPr>
            <a:xfrm>
              <a:off x="7878438" y="1370225"/>
              <a:ext cx="76925" cy="116175"/>
            </a:xfrm>
            <a:custGeom>
              <a:avLst/>
              <a:gdLst/>
              <a:ahLst/>
              <a:cxnLst/>
              <a:rect l="l" t="t" r="r" b="b"/>
              <a:pathLst>
                <a:path w="3077" h="4647" extrusionOk="0">
                  <a:moveTo>
                    <a:pt x="1190" y="1087"/>
                  </a:moveTo>
                  <a:lnTo>
                    <a:pt x="1190" y="3560"/>
                  </a:lnTo>
                  <a:cubicBezTo>
                    <a:pt x="875" y="3205"/>
                    <a:pt x="697" y="2772"/>
                    <a:pt x="697" y="2323"/>
                  </a:cubicBezTo>
                  <a:cubicBezTo>
                    <a:pt x="697" y="1875"/>
                    <a:pt x="875" y="1441"/>
                    <a:pt x="1190" y="1087"/>
                  </a:cubicBezTo>
                  <a:close/>
                  <a:moveTo>
                    <a:pt x="1886" y="1087"/>
                  </a:moveTo>
                  <a:cubicBezTo>
                    <a:pt x="2200" y="1441"/>
                    <a:pt x="2378" y="1875"/>
                    <a:pt x="2378" y="2323"/>
                  </a:cubicBezTo>
                  <a:cubicBezTo>
                    <a:pt x="2378" y="2772"/>
                    <a:pt x="2200" y="3205"/>
                    <a:pt x="1886" y="3560"/>
                  </a:cubicBezTo>
                  <a:lnTo>
                    <a:pt x="1886" y="1087"/>
                  </a:lnTo>
                  <a:close/>
                  <a:moveTo>
                    <a:pt x="1538" y="1"/>
                  </a:moveTo>
                  <a:cubicBezTo>
                    <a:pt x="1475" y="1"/>
                    <a:pt x="1412" y="17"/>
                    <a:pt x="1356" y="51"/>
                  </a:cubicBezTo>
                  <a:cubicBezTo>
                    <a:pt x="507" y="569"/>
                    <a:pt x="1" y="1417"/>
                    <a:pt x="1" y="2323"/>
                  </a:cubicBezTo>
                  <a:cubicBezTo>
                    <a:pt x="1" y="3230"/>
                    <a:pt x="507" y="4078"/>
                    <a:pt x="1356" y="4596"/>
                  </a:cubicBezTo>
                  <a:cubicBezTo>
                    <a:pt x="1413" y="4630"/>
                    <a:pt x="1475" y="4647"/>
                    <a:pt x="1538" y="4647"/>
                  </a:cubicBezTo>
                  <a:cubicBezTo>
                    <a:pt x="1601" y="4647"/>
                    <a:pt x="1665" y="4630"/>
                    <a:pt x="1719" y="4596"/>
                  </a:cubicBezTo>
                  <a:cubicBezTo>
                    <a:pt x="2568" y="4078"/>
                    <a:pt x="3077" y="3230"/>
                    <a:pt x="3077" y="2323"/>
                  </a:cubicBezTo>
                  <a:cubicBezTo>
                    <a:pt x="3077" y="1417"/>
                    <a:pt x="2568" y="569"/>
                    <a:pt x="1719" y="51"/>
                  </a:cubicBezTo>
                  <a:cubicBezTo>
                    <a:pt x="1663" y="17"/>
                    <a:pt x="1601" y="1"/>
                    <a:pt x="15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443;p35">
              <a:extLst>
                <a:ext uri="{FF2B5EF4-FFF2-40B4-BE49-F238E27FC236}">
                  <a16:creationId xmlns:a16="http://schemas.microsoft.com/office/drawing/2014/main" id="{80A14A3C-A252-B8EF-D516-76D8242A7461}"/>
                </a:ext>
              </a:extLst>
            </p:cNvPr>
            <p:cNvSpPr/>
            <p:nvPr/>
          </p:nvSpPr>
          <p:spPr>
            <a:xfrm>
              <a:off x="7755513" y="1267950"/>
              <a:ext cx="19400" cy="17675"/>
            </a:xfrm>
            <a:custGeom>
              <a:avLst/>
              <a:gdLst/>
              <a:ahLst/>
              <a:cxnLst/>
              <a:rect l="l" t="t" r="r" b="b"/>
              <a:pathLst>
                <a:path w="776" h="707" extrusionOk="0">
                  <a:moveTo>
                    <a:pt x="392" y="1"/>
                  </a:moveTo>
                  <a:cubicBezTo>
                    <a:pt x="303" y="1"/>
                    <a:pt x="214" y="35"/>
                    <a:pt x="146" y="103"/>
                  </a:cubicBezTo>
                  <a:lnTo>
                    <a:pt x="137" y="111"/>
                  </a:lnTo>
                  <a:cubicBezTo>
                    <a:pt x="0" y="247"/>
                    <a:pt x="0" y="468"/>
                    <a:pt x="137" y="604"/>
                  </a:cubicBezTo>
                  <a:cubicBezTo>
                    <a:pt x="206" y="672"/>
                    <a:pt x="294" y="706"/>
                    <a:pt x="384" y="706"/>
                  </a:cubicBezTo>
                  <a:cubicBezTo>
                    <a:pt x="473" y="706"/>
                    <a:pt x="561" y="672"/>
                    <a:pt x="631" y="604"/>
                  </a:cubicBezTo>
                  <a:lnTo>
                    <a:pt x="637" y="596"/>
                  </a:lnTo>
                  <a:cubicBezTo>
                    <a:pt x="775" y="461"/>
                    <a:pt x="775" y="239"/>
                    <a:pt x="637" y="103"/>
                  </a:cubicBezTo>
                  <a:cubicBezTo>
                    <a:pt x="570" y="35"/>
                    <a:pt x="481" y="1"/>
                    <a:pt x="3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444;p35">
              <a:extLst>
                <a:ext uri="{FF2B5EF4-FFF2-40B4-BE49-F238E27FC236}">
                  <a16:creationId xmlns:a16="http://schemas.microsoft.com/office/drawing/2014/main" id="{1829A108-D3D7-058A-844E-22D6D5D06B56}"/>
                </a:ext>
              </a:extLst>
            </p:cNvPr>
            <p:cNvSpPr/>
            <p:nvPr/>
          </p:nvSpPr>
          <p:spPr>
            <a:xfrm>
              <a:off x="7690288" y="1205350"/>
              <a:ext cx="449675" cy="446400"/>
            </a:xfrm>
            <a:custGeom>
              <a:avLst/>
              <a:gdLst/>
              <a:ahLst/>
              <a:cxnLst/>
              <a:rect l="l" t="t" r="r" b="b"/>
              <a:pathLst>
                <a:path w="17987" h="17856" extrusionOk="0">
                  <a:moveTo>
                    <a:pt x="9059" y="0"/>
                  </a:moveTo>
                  <a:cubicBezTo>
                    <a:pt x="7170" y="0"/>
                    <a:pt x="5325" y="598"/>
                    <a:pt x="3800" y="1713"/>
                  </a:cubicBezTo>
                  <a:cubicBezTo>
                    <a:pt x="3644" y="1826"/>
                    <a:pt x="3610" y="2045"/>
                    <a:pt x="3724" y="2200"/>
                  </a:cubicBezTo>
                  <a:cubicBezTo>
                    <a:pt x="3792" y="2293"/>
                    <a:pt x="3898" y="2343"/>
                    <a:pt x="4006" y="2343"/>
                  </a:cubicBezTo>
                  <a:cubicBezTo>
                    <a:pt x="4077" y="2343"/>
                    <a:pt x="4149" y="2321"/>
                    <a:pt x="4211" y="2276"/>
                  </a:cubicBezTo>
                  <a:cubicBezTo>
                    <a:pt x="5674" y="1207"/>
                    <a:pt x="7373" y="681"/>
                    <a:pt x="9063" y="681"/>
                  </a:cubicBezTo>
                  <a:cubicBezTo>
                    <a:pt x="11175" y="681"/>
                    <a:pt x="13274" y="1503"/>
                    <a:pt x="14878" y="3108"/>
                  </a:cubicBezTo>
                  <a:cubicBezTo>
                    <a:pt x="16434" y="4663"/>
                    <a:pt x="17291" y="6730"/>
                    <a:pt x="17291" y="8928"/>
                  </a:cubicBezTo>
                  <a:cubicBezTo>
                    <a:pt x="17291" y="11126"/>
                    <a:pt x="16434" y="13193"/>
                    <a:pt x="14878" y="14748"/>
                  </a:cubicBezTo>
                  <a:cubicBezTo>
                    <a:pt x="13274" y="16353"/>
                    <a:pt x="11167" y="17155"/>
                    <a:pt x="9060" y="17155"/>
                  </a:cubicBezTo>
                  <a:cubicBezTo>
                    <a:pt x="6952" y="17155"/>
                    <a:pt x="4845" y="16353"/>
                    <a:pt x="3240" y="14748"/>
                  </a:cubicBezTo>
                  <a:cubicBezTo>
                    <a:pt x="355" y="11865"/>
                    <a:pt x="3" y="7383"/>
                    <a:pt x="2398" y="4092"/>
                  </a:cubicBezTo>
                  <a:cubicBezTo>
                    <a:pt x="2512" y="3936"/>
                    <a:pt x="2479" y="3718"/>
                    <a:pt x="2322" y="3604"/>
                  </a:cubicBezTo>
                  <a:cubicBezTo>
                    <a:pt x="2260" y="3559"/>
                    <a:pt x="2188" y="3538"/>
                    <a:pt x="2117" y="3538"/>
                  </a:cubicBezTo>
                  <a:cubicBezTo>
                    <a:pt x="2009" y="3538"/>
                    <a:pt x="1903" y="3587"/>
                    <a:pt x="1834" y="3680"/>
                  </a:cubicBezTo>
                  <a:cubicBezTo>
                    <a:pt x="596" y="5382"/>
                    <a:pt x="1" y="7479"/>
                    <a:pt x="155" y="9589"/>
                  </a:cubicBezTo>
                  <a:cubicBezTo>
                    <a:pt x="313" y="11720"/>
                    <a:pt x="1233" y="13728"/>
                    <a:pt x="2746" y="15241"/>
                  </a:cubicBezTo>
                  <a:cubicBezTo>
                    <a:pt x="4433" y="16928"/>
                    <a:pt x="6674" y="17856"/>
                    <a:pt x="9059" y="17856"/>
                  </a:cubicBezTo>
                  <a:cubicBezTo>
                    <a:pt x="11445" y="17856"/>
                    <a:pt x="13686" y="16928"/>
                    <a:pt x="15372" y="15241"/>
                  </a:cubicBezTo>
                  <a:cubicBezTo>
                    <a:pt x="17059" y="13555"/>
                    <a:pt x="17987" y="11313"/>
                    <a:pt x="17987" y="8928"/>
                  </a:cubicBezTo>
                  <a:cubicBezTo>
                    <a:pt x="17987" y="6543"/>
                    <a:pt x="17059" y="4302"/>
                    <a:pt x="15372" y="2615"/>
                  </a:cubicBezTo>
                  <a:cubicBezTo>
                    <a:pt x="13857" y="1099"/>
                    <a:pt x="11848" y="180"/>
                    <a:pt x="9711" y="24"/>
                  </a:cubicBezTo>
                  <a:cubicBezTo>
                    <a:pt x="9493" y="8"/>
                    <a:pt x="9276" y="0"/>
                    <a:pt x="90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" name="Google Shape;1445;p35">
            <a:extLst>
              <a:ext uri="{FF2B5EF4-FFF2-40B4-BE49-F238E27FC236}">
                <a16:creationId xmlns:a16="http://schemas.microsoft.com/office/drawing/2014/main" id="{2850D1FC-7967-312A-DB7A-7E284ABEFBD6}"/>
              </a:ext>
            </a:extLst>
          </p:cNvPr>
          <p:cNvGrpSpPr/>
          <p:nvPr/>
        </p:nvGrpSpPr>
        <p:grpSpPr>
          <a:xfrm>
            <a:off x="9461869" y="5405357"/>
            <a:ext cx="627083" cy="560957"/>
            <a:chOff x="6968188" y="4024450"/>
            <a:chExt cx="446425" cy="399350"/>
          </a:xfrm>
        </p:grpSpPr>
        <p:sp>
          <p:nvSpPr>
            <p:cNvPr id="48" name="Google Shape;1446;p35">
              <a:extLst>
                <a:ext uri="{FF2B5EF4-FFF2-40B4-BE49-F238E27FC236}">
                  <a16:creationId xmlns:a16="http://schemas.microsoft.com/office/drawing/2014/main" id="{202BB7F4-BD49-293C-C362-030B1C289005}"/>
                </a:ext>
              </a:extLst>
            </p:cNvPr>
            <p:cNvSpPr/>
            <p:nvPr/>
          </p:nvSpPr>
          <p:spPr>
            <a:xfrm>
              <a:off x="7182788" y="435050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9" y="1"/>
                  </a:moveTo>
                  <a:cubicBezTo>
                    <a:pt x="258" y="1"/>
                    <a:pt x="168" y="39"/>
                    <a:pt x="102" y="103"/>
                  </a:cubicBezTo>
                  <a:cubicBezTo>
                    <a:pt x="36" y="168"/>
                    <a:pt x="1" y="258"/>
                    <a:pt x="1" y="350"/>
                  </a:cubicBezTo>
                  <a:cubicBezTo>
                    <a:pt x="1" y="442"/>
                    <a:pt x="36" y="531"/>
                    <a:pt x="102" y="597"/>
                  </a:cubicBezTo>
                  <a:cubicBezTo>
                    <a:pt x="168" y="662"/>
                    <a:pt x="258" y="699"/>
                    <a:pt x="349" y="699"/>
                  </a:cubicBezTo>
                  <a:cubicBezTo>
                    <a:pt x="441" y="699"/>
                    <a:pt x="530" y="662"/>
                    <a:pt x="596" y="597"/>
                  </a:cubicBezTo>
                  <a:cubicBezTo>
                    <a:pt x="662" y="531"/>
                    <a:pt x="697" y="442"/>
                    <a:pt x="697" y="350"/>
                  </a:cubicBezTo>
                  <a:cubicBezTo>
                    <a:pt x="697" y="258"/>
                    <a:pt x="662" y="168"/>
                    <a:pt x="596" y="103"/>
                  </a:cubicBezTo>
                  <a:cubicBezTo>
                    <a:pt x="530" y="39"/>
                    <a:pt x="441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447;p35">
              <a:extLst>
                <a:ext uri="{FF2B5EF4-FFF2-40B4-BE49-F238E27FC236}">
                  <a16:creationId xmlns:a16="http://schemas.microsoft.com/office/drawing/2014/main" id="{FB3FAAB5-05D9-8C87-E025-F04BB9C24DB6}"/>
                </a:ext>
              </a:extLst>
            </p:cNvPr>
            <p:cNvSpPr/>
            <p:nvPr/>
          </p:nvSpPr>
          <p:spPr>
            <a:xfrm>
              <a:off x="6968188" y="4024450"/>
              <a:ext cx="446425" cy="399350"/>
            </a:xfrm>
            <a:custGeom>
              <a:avLst/>
              <a:gdLst/>
              <a:ahLst/>
              <a:cxnLst/>
              <a:rect l="l" t="t" r="r" b="b"/>
              <a:pathLst>
                <a:path w="17857" h="15974" extrusionOk="0">
                  <a:moveTo>
                    <a:pt x="5232" y="698"/>
                  </a:moveTo>
                  <a:lnTo>
                    <a:pt x="5232" y="1675"/>
                  </a:lnTo>
                  <a:lnTo>
                    <a:pt x="2582" y="1675"/>
                  </a:lnTo>
                  <a:lnTo>
                    <a:pt x="2582" y="698"/>
                  </a:lnTo>
                  <a:close/>
                  <a:moveTo>
                    <a:pt x="10254" y="698"/>
                  </a:moveTo>
                  <a:lnTo>
                    <a:pt x="10254" y="1675"/>
                  </a:lnTo>
                  <a:lnTo>
                    <a:pt x="7603" y="1675"/>
                  </a:lnTo>
                  <a:lnTo>
                    <a:pt x="7603" y="698"/>
                  </a:lnTo>
                  <a:close/>
                  <a:moveTo>
                    <a:pt x="15277" y="698"/>
                  </a:moveTo>
                  <a:lnTo>
                    <a:pt x="15277" y="1675"/>
                  </a:lnTo>
                  <a:lnTo>
                    <a:pt x="12627" y="1675"/>
                  </a:lnTo>
                  <a:lnTo>
                    <a:pt x="12627" y="698"/>
                  </a:lnTo>
                  <a:close/>
                  <a:moveTo>
                    <a:pt x="5232" y="2371"/>
                  </a:moveTo>
                  <a:lnTo>
                    <a:pt x="5232" y="4743"/>
                  </a:lnTo>
                  <a:lnTo>
                    <a:pt x="2582" y="4743"/>
                  </a:lnTo>
                  <a:lnTo>
                    <a:pt x="2582" y="2371"/>
                  </a:lnTo>
                  <a:close/>
                  <a:moveTo>
                    <a:pt x="10254" y="2371"/>
                  </a:moveTo>
                  <a:lnTo>
                    <a:pt x="10254" y="4743"/>
                  </a:lnTo>
                  <a:lnTo>
                    <a:pt x="7603" y="4743"/>
                  </a:lnTo>
                  <a:lnTo>
                    <a:pt x="7603" y="2371"/>
                  </a:lnTo>
                  <a:close/>
                  <a:moveTo>
                    <a:pt x="15275" y="2371"/>
                  </a:moveTo>
                  <a:lnTo>
                    <a:pt x="15275" y="4743"/>
                  </a:lnTo>
                  <a:lnTo>
                    <a:pt x="12624" y="4743"/>
                  </a:lnTo>
                  <a:lnTo>
                    <a:pt x="12624" y="2371"/>
                  </a:lnTo>
                  <a:close/>
                  <a:moveTo>
                    <a:pt x="5232" y="5441"/>
                  </a:moveTo>
                  <a:lnTo>
                    <a:pt x="5232" y="9486"/>
                  </a:lnTo>
                  <a:cubicBezTo>
                    <a:pt x="5232" y="10216"/>
                    <a:pt x="4637" y="10811"/>
                    <a:pt x="3908" y="10811"/>
                  </a:cubicBezTo>
                  <a:cubicBezTo>
                    <a:pt x="3175" y="10811"/>
                    <a:pt x="2582" y="10216"/>
                    <a:pt x="2582" y="9486"/>
                  </a:cubicBezTo>
                  <a:lnTo>
                    <a:pt x="2582" y="5441"/>
                  </a:lnTo>
                  <a:close/>
                  <a:moveTo>
                    <a:pt x="10254" y="5441"/>
                  </a:moveTo>
                  <a:lnTo>
                    <a:pt x="10254" y="9486"/>
                  </a:lnTo>
                  <a:cubicBezTo>
                    <a:pt x="10254" y="10216"/>
                    <a:pt x="9658" y="10811"/>
                    <a:pt x="8929" y="10811"/>
                  </a:cubicBezTo>
                  <a:cubicBezTo>
                    <a:pt x="8198" y="10811"/>
                    <a:pt x="7603" y="10216"/>
                    <a:pt x="7603" y="9486"/>
                  </a:cubicBezTo>
                  <a:lnTo>
                    <a:pt x="7603" y="5441"/>
                  </a:lnTo>
                  <a:close/>
                  <a:moveTo>
                    <a:pt x="15275" y="5441"/>
                  </a:moveTo>
                  <a:lnTo>
                    <a:pt x="15275" y="9486"/>
                  </a:lnTo>
                  <a:cubicBezTo>
                    <a:pt x="15275" y="10216"/>
                    <a:pt x="14682" y="10811"/>
                    <a:pt x="13950" y="10811"/>
                  </a:cubicBezTo>
                  <a:cubicBezTo>
                    <a:pt x="13219" y="10811"/>
                    <a:pt x="12627" y="10216"/>
                    <a:pt x="12627" y="9486"/>
                  </a:cubicBezTo>
                  <a:lnTo>
                    <a:pt x="12627" y="5441"/>
                  </a:lnTo>
                  <a:close/>
                  <a:moveTo>
                    <a:pt x="17160" y="2371"/>
                  </a:moveTo>
                  <a:lnTo>
                    <a:pt x="17160" y="13043"/>
                  </a:lnTo>
                  <a:lnTo>
                    <a:pt x="10406" y="13043"/>
                  </a:lnTo>
                  <a:cubicBezTo>
                    <a:pt x="10212" y="13043"/>
                    <a:pt x="10056" y="13200"/>
                    <a:pt x="10056" y="13392"/>
                  </a:cubicBezTo>
                  <a:cubicBezTo>
                    <a:pt x="10056" y="13585"/>
                    <a:pt x="10212" y="13741"/>
                    <a:pt x="10406" y="13741"/>
                  </a:cubicBezTo>
                  <a:lnTo>
                    <a:pt x="17160" y="13741"/>
                  </a:lnTo>
                  <a:lnTo>
                    <a:pt x="17160" y="15275"/>
                  </a:lnTo>
                  <a:lnTo>
                    <a:pt x="698" y="15275"/>
                  </a:lnTo>
                  <a:lnTo>
                    <a:pt x="698" y="13741"/>
                  </a:lnTo>
                  <a:lnTo>
                    <a:pt x="7335" y="13741"/>
                  </a:lnTo>
                  <a:cubicBezTo>
                    <a:pt x="7527" y="13741"/>
                    <a:pt x="7683" y="13585"/>
                    <a:pt x="7683" y="13392"/>
                  </a:cubicBezTo>
                  <a:cubicBezTo>
                    <a:pt x="7683" y="13200"/>
                    <a:pt x="7527" y="13043"/>
                    <a:pt x="7335" y="13043"/>
                  </a:cubicBezTo>
                  <a:lnTo>
                    <a:pt x="698" y="13043"/>
                  </a:lnTo>
                  <a:lnTo>
                    <a:pt x="698" y="2371"/>
                  </a:lnTo>
                  <a:lnTo>
                    <a:pt x="1883" y="2371"/>
                  </a:lnTo>
                  <a:lnTo>
                    <a:pt x="1883" y="9486"/>
                  </a:lnTo>
                  <a:cubicBezTo>
                    <a:pt x="1883" y="10601"/>
                    <a:pt x="2791" y="11509"/>
                    <a:pt x="3908" y="11509"/>
                  </a:cubicBezTo>
                  <a:cubicBezTo>
                    <a:pt x="5022" y="11509"/>
                    <a:pt x="5929" y="10601"/>
                    <a:pt x="5929" y="9486"/>
                  </a:cubicBezTo>
                  <a:lnTo>
                    <a:pt x="5929" y="2371"/>
                  </a:lnTo>
                  <a:lnTo>
                    <a:pt x="6907" y="2371"/>
                  </a:lnTo>
                  <a:lnTo>
                    <a:pt x="6907" y="9486"/>
                  </a:lnTo>
                  <a:cubicBezTo>
                    <a:pt x="6907" y="10601"/>
                    <a:pt x="7815" y="11509"/>
                    <a:pt x="8929" y="11509"/>
                  </a:cubicBezTo>
                  <a:cubicBezTo>
                    <a:pt x="10043" y="11509"/>
                    <a:pt x="10950" y="10601"/>
                    <a:pt x="10950" y="9486"/>
                  </a:cubicBezTo>
                  <a:lnTo>
                    <a:pt x="10950" y="2371"/>
                  </a:lnTo>
                  <a:lnTo>
                    <a:pt x="11928" y="2371"/>
                  </a:lnTo>
                  <a:lnTo>
                    <a:pt x="11928" y="9486"/>
                  </a:lnTo>
                  <a:cubicBezTo>
                    <a:pt x="11928" y="10601"/>
                    <a:pt x="12836" y="11509"/>
                    <a:pt x="13950" y="11509"/>
                  </a:cubicBezTo>
                  <a:cubicBezTo>
                    <a:pt x="15066" y="11509"/>
                    <a:pt x="15974" y="10601"/>
                    <a:pt x="15974" y="9486"/>
                  </a:cubicBezTo>
                  <a:lnTo>
                    <a:pt x="15974" y="5170"/>
                  </a:lnTo>
                  <a:cubicBezTo>
                    <a:pt x="15978" y="5144"/>
                    <a:pt x="15983" y="5118"/>
                    <a:pt x="15983" y="5093"/>
                  </a:cubicBezTo>
                  <a:cubicBezTo>
                    <a:pt x="15983" y="5066"/>
                    <a:pt x="15978" y="5039"/>
                    <a:pt x="15974" y="5015"/>
                  </a:cubicBezTo>
                  <a:lnTo>
                    <a:pt x="15974" y="2371"/>
                  </a:lnTo>
                  <a:close/>
                  <a:moveTo>
                    <a:pt x="349" y="0"/>
                  </a:moveTo>
                  <a:cubicBezTo>
                    <a:pt x="157" y="0"/>
                    <a:pt x="1" y="156"/>
                    <a:pt x="1" y="349"/>
                  </a:cubicBezTo>
                  <a:lnTo>
                    <a:pt x="1" y="15624"/>
                  </a:lnTo>
                  <a:cubicBezTo>
                    <a:pt x="1" y="15816"/>
                    <a:pt x="157" y="15973"/>
                    <a:pt x="349" y="15973"/>
                  </a:cubicBezTo>
                  <a:lnTo>
                    <a:pt x="17509" y="15973"/>
                  </a:lnTo>
                  <a:cubicBezTo>
                    <a:pt x="17700" y="15973"/>
                    <a:pt x="17857" y="15816"/>
                    <a:pt x="17857" y="15624"/>
                  </a:cubicBezTo>
                  <a:lnTo>
                    <a:pt x="17857" y="349"/>
                  </a:lnTo>
                  <a:cubicBezTo>
                    <a:pt x="17857" y="156"/>
                    <a:pt x="17700" y="0"/>
                    <a:pt x="17509" y="0"/>
                  </a:cubicBezTo>
                  <a:cubicBezTo>
                    <a:pt x="17316" y="0"/>
                    <a:pt x="17160" y="156"/>
                    <a:pt x="17160" y="349"/>
                  </a:cubicBezTo>
                  <a:lnTo>
                    <a:pt x="17160" y="1675"/>
                  </a:lnTo>
                  <a:lnTo>
                    <a:pt x="15974" y="1675"/>
                  </a:lnTo>
                  <a:lnTo>
                    <a:pt x="15974" y="691"/>
                  </a:lnTo>
                  <a:cubicBezTo>
                    <a:pt x="16132" y="658"/>
                    <a:pt x="16252" y="517"/>
                    <a:pt x="16252" y="349"/>
                  </a:cubicBezTo>
                  <a:cubicBezTo>
                    <a:pt x="16252" y="156"/>
                    <a:pt x="16097" y="0"/>
                    <a:pt x="15904" y="0"/>
                  </a:cubicBezTo>
                  <a:lnTo>
                    <a:pt x="11997" y="0"/>
                  </a:lnTo>
                  <a:cubicBezTo>
                    <a:pt x="11805" y="0"/>
                    <a:pt x="11649" y="156"/>
                    <a:pt x="11649" y="349"/>
                  </a:cubicBezTo>
                  <a:cubicBezTo>
                    <a:pt x="11649" y="517"/>
                    <a:pt x="11769" y="658"/>
                    <a:pt x="11928" y="691"/>
                  </a:cubicBezTo>
                  <a:lnTo>
                    <a:pt x="11928" y="1675"/>
                  </a:lnTo>
                  <a:lnTo>
                    <a:pt x="10950" y="1675"/>
                  </a:lnTo>
                  <a:lnTo>
                    <a:pt x="10950" y="691"/>
                  </a:lnTo>
                  <a:cubicBezTo>
                    <a:pt x="11111" y="658"/>
                    <a:pt x="11231" y="517"/>
                    <a:pt x="11231" y="349"/>
                  </a:cubicBezTo>
                  <a:cubicBezTo>
                    <a:pt x="11231" y="156"/>
                    <a:pt x="11075" y="0"/>
                    <a:pt x="10880" y="0"/>
                  </a:cubicBezTo>
                  <a:lnTo>
                    <a:pt x="6976" y="0"/>
                  </a:lnTo>
                  <a:cubicBezTo>
                    <a:pt x="6782" y="0"/>
                    <a:pt x="6625" y="156"/>
                    <a:pt x="6625" y="349"/>
                  </a:cubicBezTo>
                  <a:cubicBezTo>
                    <a:pt x="6625" y="517"/>
                    <a:pt x="6746" y="658"/>
                    <a:pt x="6907" y="691"/>
                  </a:cubicBezTo>
                  <a:lnTo>
                    <a:pt x="6907" y="1675"/>
                  </a:lnTo>
                  <a:lnTo>
                    <a:pt x="5929" y="1675"/>
                  </a:lnTo>
                  <a:lnTo>
                    <a:pt x="5929" y="691"/>
                  </a:lnTo>
                  <a:cubicBezTo>
                    <a:pt x="6087" y="658"/>
                    <a:pt x="6208" y="517"/>
                    <a:pt x="6208" y="349"/>
                  </a:cubicBezTo>
                  <a:cubicBezTo>
                    <a:pt x="6208" y="156"/>
                    <a:pt x="6052" y="0"/>
                    <a:pt x="5859" y="0"/>
                  </a:cubicBezTo>
                  <a:lnTo>
                    <a:pt x="1952" y="0"/>
                  </a:lnTo>
                  <a:cubicBezTo>
                    <a:pt x="1761" y="0"/>
                    <a:pt x="1604" y="156"/>
                    <a:pt x="1604" y="349"/>
                  </a:cubicBezTo>
                  <a:cubicBezTo>
                    <a:pt x="1604" y="517"/>
                    <a:pt x="1725" y="658"/>
                    <a:pt x="1883" y="691"/>
                  </a:cubicBezTo>
                  <a:lnTo>
                    <a:pt x="1883" y="1675"/>
                  </a:lnTo>
                  <a:lnTo>
                    <a:pt x="698" y="1675"/>
                  </a:lnTo>
                  <a:lnTo>
                    <a:pt x="698" y="349"/>
                  </a:lnTo>
                  <a:cubicBezTo>
                    <a:pt x="698" y="156"/>
                    <a:pt x="540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448;p35">
              <a:extLst>
                <a:ext uri="{FF2B5EF4-FFF2-40B4-BE49-F238E27FC236}">
                  <a16:creationId xmlns:a16="http://schemas.microsoft.com/office/drawing/2014/main" id="{97C79236-C360-055C-0EA3-47275CE4C484}"/>
                </a:ext>
              </a:extLst>
            </p:cNvPr>
            <p:cNvSpPr/>
            <p:nvPr/>
          </p:nvSpPr>
          <p:spPr>
            <a:xfrm>
              <a:off x="7064688" y="42499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9" y="1"/>
                  </a:moveTo>
                  <a:cubicBezTo>
                    <a:pt x="257" y="1"/>
                    <a:pt x="168" y="39"/>
                    <a:pt x="102" y="103"/>
                  </a:cubicBezTo>
                  <a:cubicBezTo>
                    <a:pt x="36" y="168"/>
                    <a:pt x="1" y="258"/>
                    <a:pt x="1" y="350"/>
                  </a:cubicBezTo>
                  <a:cubicBezTo>
                    <a:pt x="1" y="442"/>
                    <a:pt x="36" y="531"/>
                    <a:pt x="102" y="596"/>
                  </a:cubicBezTo>
                  <a:cubicBezTo>
                    <a:pt x="168" y="662"/>
                    <a:pt x="257" y="699"/>
                    <a:pt x="349" y="699"/>
                  </a:cubicBezTo>
                  <a:cubicBezTo>
                    <a:pt x="440" y="699"/>
                    <a:pt x="530" y="662"/>
                    <a:pt x="596" y="596"/>
                  </a:cubicBezTo>
                  <a:cubicBezTo>
                    <a:pt x="659" y="531"/>
                    <a:pt x="697" y="442"/>
                    <a:pt x="697" y="350"/>
                  </a:cubicBezTo>
                  <a:cubicBezTo>
                    <a:pt x="697" y="258"/>
                    <a:pt x="659" y="168"/>
                    <a:pt x="596" y="103"/>
                  </a:cubicBezTo>
                  <a:cubicBezTo>
                    <a:pt x="530" y="39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449;p35">
              <a:extLst>
                <a:ext uri="{FF2B5EF4-FFF2-40B4-BE49-F238E27FC236}">
                  <a16:creationId xmlns:a16="http://schemas.microsoft.com/office/drawing/2014/main" id="{6A09D642-4AB3-ECBB-7191-8308AF4E920C}"/>
                </a:ext>
              </a:extLst>
            </p:cNvPr>
            <p:cNvSpPr/>
            <p:nvPr/>
          </p:nvSpPr>
          <p:spPr>
            <a:xfrm>
              <a:off x="7043013" y="4216275"/>
              <a:ext cx="17500" cy="17475"/>
            </a:xfrm>
            <a:custGeom>
              <a:avLst/>
              <a:gdLst/>
              <a:ahLst/>
              <a:cxnLst/>
              <a:rect l="l" t="t" r="r" b="b"/>
              <a:pathLst>
                <a:path w="700" h="699" extrusionOk="0">
                  <a:moveTo>
                    <a:pt x="349" y="0"/>
                  </a:moveTo>
                  <a:cubicBezTo>
                    <a:pt x="258" y="0"/>
                    <a:pt x="168" y="38"/>
                    <a:pt x="104" y="103"/>
                  </a:cubicBezTo>
                  <a:cubicBezTo>
                    <a:pt x="38" y="169"/>
                    <a:pt x="0" y="257"/>
                    <a:pt x="0" y="350"/>
                  </a:cubicBezTo>
                  <a:cubicBezTo>
                    <a:pt x="0" y="441"/>
                    <a:pt x="38" y="531"/>
                    <a:pt x="104" y="597"/>
                  </a:cubicBezTo>
                  <a:cubicBezTo>
                    <a:pt x="168" y="661"/>
                    <a:pt x="258" y="698"/>
                    <a:pt x="349" y="698"/>
                  </a:cubicBezTo>
                  <a:cubicBezTo>
                    <a:pt x="441" y="698"/>
                    <a:pt x="532" y="661"/>
                    <a:pt x="596" y="597"/>
                  </a:cubicBezTo>
                  <a:cubicBezTo>
                    <a:pt x="662" y="531"/>
                    <a:pt x="699" y="442"/>
                    <a:pt x="699" y="350"/>
                  </a:cubicBezTo>
                  <a:cubicBezTo>
                    <a:pt x="699" y="257"/>
                    <a:pt x="662" y="168"/>
                    <a:pt x="596" y="103"/>
                  </a:cubicBezTo>
                  <a:cubicBezTo>
                    <a:pt x="532" y="38"/>
                    <a:pt x="441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450;p35">
              <a:extLst>
                <a:ext uri="{FF2B5EF4-FFF2-40B4-BE49-F238E27FC236}">
                  <a16:creationId xmlns:a16="http://schemas.microsoft.com/office/drawing/2014/main" id="{F8FE0133-9A68-38AF-B438-151C5ECEB21C}"/>
                </a:ext>
              </a:extLst>
            </p:cNvPr>
            <p:cNvSpPr/>
            <p:nvPr/>
          </p:nvSpPr>
          <p:spPr>
            <a:xfrm>
              <a:off x="7071263" y="4163650"/>
              <a:ext cx="17425" cy="17475"/>
            </a:xfrm>
            <a:custGeom>
              <a:avLst/>
              <a:gdLst/>
              <a:ahLst/>
              <a:cxnLst/>
              <a:rect l="l" t="t" r="r" b="b"/>
              <a:pathLst>
                <a:path w="697" h="699" extrusionOk="0">
                  <a:moveTo>
                    <a:pt x="348" y="1"/>
                  </a:moveTo>
                  <a:cubicBezTo>
                    <a:pt x="255" y="1"/>
                    <a:pt x="166" y="37"/>
                    <a:pt x="101" y="103"/>
                  </a:cubicBezTo>
                  <a:cubicBezTo>
                    <a:pt x="36" y="168"/>
                    <a:pt x="0" y="258"/>
                    <a:pt x="0" y="349"/>
                  </a:cubicBezTo>
                  <a:cubicBezTo>
                    <a:pt x="0" y="441"/>
                    <a:pt x="36" y="531"/>
                    <a:pt x="101" y="596"/>
                  </a:cubicBezTo>
                  <a:cubicBezTo>
                    <a:pt x="166" y="660"/>
                    <a:pt x="255" y="698"/>
                    <a:pt x="348" y="698"/>
                  </a:cubicBezTo>
                  <a:cubicBezTo>
                    <a:pt x="438" y="698"/>
                    <a:pt x="529" y="660"/>
                    <a:pt x="595" y="596"/>
                  </a:cubicBezTo>
                  <a:cubicBezTo>
                    <a:pt x="659" y="531"/>
                    <a:pt x="697" y="441"/>
                    <a:pt x="697" y="349"/>
                  </a:cubicBezTo>
                  <a:cubicBezTo>
                    <a:pt x="697" y="258"/>
                    <a:pt x="659" y="168"/>
                    <a:pt x="595" y="103"/>
                  </a:cubicBezTo>
                  <a:cubicBezTo>
                    <a:pt x="529" y="37"/>
                    <a:pt x="438" y="1"/>
                    <a:pt x="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451;p35">
              <a:extLst>
                <a:ext uri="{FF2B5EF4-FFF2-40B4-BE49-F238E27FC236}">
                  <a16:creationId xmlns:a16="http://schemas.microsoft.com/office/drawing/2014/main" id="{1EB2C880-80C2-7696-43ED-0FA9E08DFF6B}"/>
                </a:ext>
              </a:extLst>
            </p:cNvPr>
            <p:cNvSpPr/>
            <p:nvPr/>
          </p:nvSpPr>
          <p:spPr>
            <a:xfrm>
              <a:off x="7190313" y="4249950"/>
              <a:ext cx="17500" cy="17475"/>
            </a:xfrm>
            <a:custGeom>
              <a:avLst/>
              <a:gdLst/>
              <a:ahLst/>
              <a:cxnLst/>
              <a:rect l="l" t="t" r="r" b="b"/>
              <a:pathLst>
                <a:path w="700" h="699" extrusionOk="0">
                  <a:moveTo>
                    <a:pt x="349" y="1"/>
                  </a:moveTo>
                  <a:cubicBezTo>
                    <a:pt x="259" y="1"/>
                    <a:pt x="168" y="39"/>
                    <a:pt x="102" y="103"/>
                  </a:cubicBezTo>
                  <a:cubicBezTo>
                    <a:pt x="39" y="168"/>
                    <a:pt x="1" y="258"/>
                    <a:pt x="1" y="350"/>
                  </a:cubicBezTo>
                  <a:cubicBezTo>
                    <a:pt x="1" y="442"/>
                    <a:pt x="39" y="531"/>
                    <a:pt x="102" y="596"/>
                  </a:cubicBezTo>
                  <a:cubicBezTo>
                    <a:pt x="168" y="662"/>
                    <a:pt x="259" y="699"/>
                    <a:pt x="349" y="699"/>
                  </a:cubicBezTo>
                  <a:cubicBezTo>
                    <a:pt x="443" y="699"/>
                    <a:pt x="532" y="662"/>
                    <a:pt x="596" y="596"/>
                  </a:cubicBezTo>
                  <a:cubicBezTo>
                    <a:pt x="662" y="531"/>
                    <a:pt x="700" y="442"/>
                    <a:pt x="700" y="350"/>
                  </a:cubicBezTo>
                  <a:cubicBezTo>
                    <a:pt x="700" y="258"/>
                    <a:pt x="662" y="168"/>
                    <a:pt x="596" y="103"/>
                  </a:cubicBezTo>
                  <a:cubicBezTo>
                    <a:pt x="532" y="39"/>
                    <a:pt x="443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452;p35">
              <a:extLst>
                <a:ext uri="{FF2B5EF4-FFF2-40B4-BE49-F238E27FC236}">
                  <a16:creationId xmlns:a16="http://schemas.microsoft.com/office/drawing/2014/main" id="{8A0E7DAE-B7BD-E88F-4145-143D5F852D73}"/>
                </a:ext>
              </a:extLst>
            </p:cNvPr>
            <p:cNvSpPr/>
            <p:nvPr/>
          </p:nvSpPr>
          <p:spPr>
            <a:xfrm>
              <a:off x="7168688" y="4216275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9" y="0"/>
                  </a:moveTo>
                  <a:cubicBezTo>
                    <a:pt x="258" y="0"/>
                    <a:pt x="168" y="38"/>
                    <a:pt x="102" y="103"/>
                  </a:cubicBezTo>
                  <a:cubicBezTo>
                    <a:pt x="36" y="168"/>
                    <a:pt x="1" y="257"/>
                    <a:pt x="1" y="350"/>
                  </a:cubicBezTo>
                  <a:cubicBezTo>
                    <a:pt x="1" y="442"/>
                    <a:pt x="36" y="531"/>
                    <a:pt x="102" y="597"/>
                  </a:cubicBezTo>
                  <a:cubicBezTo>
                    <a:pt x="168" y="661"/>
                    <a:pt x="258" y="698"/>
                    <a:pt x="349" y="698"/>
                  </a:cubicBezTo>
                  <a:cubicBezTo>
                    <a:pt x="440" y="698"/>
                    <a:pt x="530" y="661"/>
                    <a:pt x="596" y="597"/>
                  </a:cubicBezTo>
                  <a:cubicBezTo>
                    <a:pt x="662" y="531"/>
                    <a:pt x="697" y="442"/>
                    <a:pt x="697" y="350"/>
                  </a:cubicBezTo>
                  <a:cubicBezTo>
                    <a:pt x="697" y="257"/>
                    <a:pt x="662" y="168"/>
                    <a:pt x="596" y="103"/>
                  </a:cubicBezTo>
                  <a:cubicBezTo>
                    <a:pt x="530" y="38"/>
                    <a:pt x="440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453;p35">
              <a:extLst>
                <a:ext uri="{FF2B5EF4-FFF2-40B4-BE49-F238E27FC236}">
                  <a16:creationId xmlns:a16="http://schemas.microsoft.com/office/drawing/2014/main" id="{44EC128D-C87C-DB65-7B65-881C52296DDC}"/>
                </a:ext>
              </a:extLst>
            </p:cNvPr>
            <p:cNvSpPr/>
            <p:nvPr/>
          </p:nvSpPr>
          <p:spPr>
            <a:xfrm>
              <a:off x="7196888" y="4163650"/>
              <a:ext cx="17425" cy="17475"/>
            </a:xfrm>
            <a:custGeom>
              <a:avLst/>
              <a:gdLst/>
              <a:ahLst/>
              <a:cxnLst/>
              <a:rect l="l" t="t" r="r" b="b"/>
              <a:pathLst>
                <a:path w="697" h="699" extrusionOk="0">
                  <a:moveTo>
                    <a:pt x="348" y="1"/>
                  </a:moveTo>
                  <a:cubicBezTo>
                    <a:pt x="257" y="1"/>
                    <a:pt x="167" y="37"/>
                    <a:pt x="101" y="103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1"/>
                    <a:pt x="38" y="531"/>
                    <a:pt x="101" y="596"/>
                  </a:cubicBezTo>
                  <a:cubicBezTo>
                    <a:pt x="167" y="660"/>
                    <a:pt x="257" y="698"/>
                    <a:pt x="348" y="698"/>
                  </a:cubicBezTo>
                  <a:cubicBezTo>
                    <a:pt x="441" y="698"/>
                    <a:pt x="529" y="660"/>
                    <a:pt x="595" y="596"/>
                  </a:cubicBezTo>
                  <a:cubicBezTo>
                    <a:pt x="661" y="531"/>
                    <a:pt x="697" y="441"/>
                    <a:pt x="697" y="349"/>
                  </a:cubicBezTo>
                  <a:cubicBezTo>
                    <a:pt x="697" y="258"/>
                    <a:pt x="661" y="168"/>
                    <a:pt x="595" y="103"/>
                  </a:cubicBezTo>
                  <a:cubicBezTo>
                    <a:pt x="529" y="37"/>
                    <a:pt x="441" y="1"/>
                    <a:pt x="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454;p35">
              <a:extLst>
                <a:ext uri="{FF2B5EF4-FFF2-40B4-BE49-F238E27FC236}">
                  <a16:creationId xmlns:a16="http://schemas.microsoft.com/office/drawing/2014/main" id="{95C9F610-D5A3-E2D3-3890-2CC619F2FCF3}"/>
                </a:ext>
              </a:extLst>
            </p:cNvPr>
            <p:cNvSpPr/>
            <p:nvPr/>
          </p:nvSpPr>
          <p:spPr>
            <a:xfrm>
              <a:off x="7316013" y="4249950"/>
              <a:ext cx="17425" cy="17475"/>
            </a:xfrm>
            <a:custGeom>
              <a:avLst/>
              <a:gdLst/>
              <a:ahLst/>
              <a:cxnLst/>
              <a:rect l="l" t="t" r="r" b="b"/>
              <a:pathLst>
                <a:path w="697" h="699" extrusionOk="0">
                  <a:moveTo>
                    <a:pt x="349" y="1"/>
                  </a:moveTo>
                  <a:cubicBezTo>
                    <a:pt x="256" y="1"/>
                    <a:pt x="168" y="39"/>
                    <a:pt x="102" y="103"/>
                  </a:cubicBezTo>
                  <a:cubicBezTo>
                    <a:pt x="37" y="168"/>
                    <a:pt x="0" y="258"/>
                    <a:pt x="0" y="350"/>
                  </a:cubicBezTo>
                  <a:cubicBezTo>
                    <a:pt x="0" y="442"/>
                    <a:pt x="37" y="531"/>
                    <a:pt x="102" y="596"/>
                  </a:cubicBezTo>
                  <a:cubicBezTo>
                    <a:pt x="168" y="662"/>
                    <a:pt x="256" y="699"/>
                    <a:pt x="349" y="699"/>
                  </a:cubicBezTo>
                  <a:cubicBezTo>
                    <a:pt x="440" y="699"/>
                    <a:pt x="531" y="662"/>
                    <a:pt x="596" y="596"/>
                  </a:cubicBezTo>
                  <a:cubicBezTo>
                    <a:pt x="659" y="531"/>
                    <a:pt x="697" y="442"/>
                    <a:pt x="697" y="350"/>
                  </a:cubicBezTo>
                  <a:cubicBezTo>
                    <a:pt x="697" y="258"/>
                    <a:pt x="659" y="168"/>
                    <a:pt x="596" y="103"/>
                  </a:cubicBezTo>
                  <a:cubicBezTo>
                    <a:pt x="531" y="39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455;p35">
              <a:extLst>
                <a:ext uri="{FF2B5EF4-FFF2-40B4-BE49-F238E27FC236}">
                  <a16:creationId xmlns:a16="http://schemas.microsoft.com/office/drawing/2014/main" id="{E18EEF8B-9BCA-9DFA-DD30-0A1252C955A9}"/>
                </a:ext>
              </a:extLst>
            </p:cNvPr>
            <p:cNvSpPr/>
            <p:nvPr/>
          </p:nvSpPr>
          <p:spPr>
            <a:xfrm>
              <a:off x="7294313" y="4216275"/>
              <a:ext cx="17525" cy="17475"/>
            </a:xfrm>
            <a:custGeom>
              <a:avLst/>
              <a:gdLst/>
              <a:ahLst/>
              <a:cxnLst/>
              <a:rect l="l" t="t" r="r" b="b"/>
              <a:pathLst>
                <a:path w="701" h="699" extrusionOk="0">
                  <a:moveTo>
                    <a:pt x="352" y="0"/>
                  </a:moveTo>
                  <a:cubicBezTo>
                    <a:pt x="259" y="0"/>
                    <a:pt x="168" y="38"/>
                    <a:pt x="105" y="103"/>
                  </a:cubicBezTo>
                  <a:cubicBezTo>
                    <a:pt x="39" y="168"/>
                    <a:pt x="1" y="257"/>
                    <a:pt x="1" y="350"/>
                  </a:cubicBezTo>
                  <a:cubicBezTo>
                    <a:pt x="1" y="442"/>
                    <a:pt x="39" y="531"/>
                    <a:pt x="105" y="597"/>
                  </a:cubicBezTo>
                  <a:cubicBezTo>
                    <a:pt x="168" y="661"/>
                    <a:pt x="259" y="698"/>
                    <a:pt x="352" y="698"/>
                  </a:cubicBezTo>
                  <a:cubicBezTo>
                    <a:pt x="443" y="698"/>
                    <a:pt x="533" y="661"/>
                    <a:pt x="596" y="597"/>
                  </a:cubicBezTo>
                  <a:cubicBezTo>
                    <a:pt x="662" y="531"/>
                    <a:pt x="700" y="442"/>
                    <a:pt x="700" y="350"/>
                  </a:cubicBezTo>
                  <a:cubicBezTo>
                    <a:pt x="700" y="257"/>
                    <a:pt x="662" y="168"/>
                    <a:pt x="596" y="103"/>
                  </a:cubicBezTo>
                  <a:cubicBezTo>
                    <a:pt x="533" y="38"/>
                    <a:pt x="443" y="0"/>
                    <a:pt x="3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456;p35">
              <a:extLst>
                <a:ext uri="{FF2B5EF4-FFF2-40B4-BE49-F238E27FC236}">
                  <a16:creationId xmlns:a16="http://schemas.microsoft.com/office/drawing/2014/main" id="{1DE836D3-BAED-33C6-5D35-CE3BE5066692}"/>
                </a:ext>
              </a:extLst>
            </p:cNvPr>
            <p:cNvSpPr/>
            <p:nvPr/>
          </p:nvSpPr>
          <p:spPr>
            <a:xfrm>
              <a:off x="7322563" y="41636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9" y="1"/>
                  </a:moveTo>
                  <a:cubicBezTo>
                    <a:pt x="256" y="1"/>
                    <a:pt x="168" y="37"/>
                    <a:pt x="102" y="102"/>
                  </a:cubicBezTo>
                  <a:cubicBezTo>
                    <a:pt x="36" y="168"/>
                    <a:pt x="1" y="258"/>
                    <a:pt x="1" y="349"/>
                  </a:cubicBezTo>
                  <a:cubicBezTo>
                    <a:pt x="1" y="441"/>
                    <a:pt x="36" y="531"/>
                    <a:pt x="102" y="596"/>
                  </a:cubicBezTo>
                  <a:cubicBezTo>
                    <a:pt x="168" y="660"/>
                    <a:pt x="256" y="698"/>
                    <a:pt x="349" y="698"/>
                  </a:cubicBezTo>
                  <a:cubicBezTo>
                    <a:pt x="440" y="698"/>
                    <a:pt x="530" y="660"/>
                    <a:pt x="596" y="596"/>
                  </a:cubicBezTo>
                  <a:cubicBezTo>
                    <a:pt x="659" y="531"/>
                    <a:pt x="697" y="441"/>
                    <a:pt x="697" y="349"/>
                  </a:cubicBezTo>
                  <a:cubicBezTo>
                    <a:pt x="697" y="258"/>
                    <a:pt x="659" y="168"/>
                    <a:pt x="596" y="102"/>
                  </a:cubicBezTo>
                  <a:cubicBezTo>
                    <a:pt x="530" y="37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" name="Google Shape;1457;p35">
            <a:extLst>
              <a:ext uri="{FF2B5EF4-FFF2-40B4-BE49-F238E27FC236}">
                <a16:creationId xmlns:a16="http://schemas.microsoft.com/office/drawing/2014/main" id="{B6FFCEF9-E48B-88C7-668B-D778F3348B55}"/>
              </a:ext>
            </a:extLst>
          </p:cNvPr>
          <p:cNvGrpSpPr/>
          <p:nvPr/>
        </p:nvGrpSpPr>
        <p:grpSpPr>
          <a:xfrm>
            <a:off x="9461869" y="4436622"/>
            <a:ext cx="630911" cy="460032"/>
            <a:chOff x="6968188" y="3334800"/>
            <a:chExt cx="449150" cy="327500"/>
          </a:xfrm>
        </p:grpSpPr>
        <p:sp>
          <p:nvSpPr>
            <p:cNvPr id="60" name="Google Shape;1458;p35">
              <a:extLst>
                <a:ext uri="{FF2B5EF4-FFF2-40B4-BE49-F238E27FC236}">
                  <a16:creationId xmlns:a16="http://schemas.microsoft.com/office/drawing/2014/main" id="{E3045F3D-295E-09A6-5158-22998CC5E41F}"/>
                </a:ext>
              </a:extLst>
            </p:cNvPr>
            <p:cNvSpPr/>
            <p:nvPr/>
          </p:nvSpPr>
          <p:spPr>
            <a:xfrm>
              <a:off x="7235413" y="364482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0"/>
                  </a:moveTo>
                  <a:cubicBezTo>
                    <a:pt x="257" y="0"/>
                    <a:pt x="166" y="37"/>
                    <a:pt x="103" y="103"/>
                  </a:cubicBezTo>
                  <a:cubicBezTo>
                    <a:pt x="38" y="167"/>
                    <a:pt x="0" y="257"/>
                    <a:pt x="0" y="349"/>
                  </a:cubicBezTo>
                  <a:cubicBezTo>
                    <a:pt x="0" y="441"/>
                    <a:pt x="38" y="531"/>
                    <a:pt x="103" y="596"/>
                  </a:cubicBezTo>
                  <a:cubicBezTo>
                    <a:pt x="166" y="660"/>
                    <a:pt x="257" y="698"/>
                    <a:pt x="350" y="698"/>
                  </a:cubicBezTo>
                  <a:cubicBezTo>
                    <a:pt x="441" y="698"/>
                    <a:pt x="532" y="660"/>
                    <a:pt x="595" y="596"/>
                  </a:cubicBezTo>
                  <a:cubicBezTo>
                    <a:pt x="660" y="531"/>
                    <a:pt x="698" y="441"/>
                    <a:pt x="698" y="349"/>
                  </a:cubicBezTo>
                  <a:cubicBezTo>
                    <a:pt x="698" y="257"/>
                    <a:pt x="660" y="167"/>
                    <a:pt x="595" y="103"/>
                  </a:cubicBezTo>
                  <a:cubicBezTo>
                    <a:pt x="532" y="37"/>
                    <a:pt x="441" y="0"/>
                    <a:pt x="3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459;p35">
              <a:extLst>
                <a:ext uri="{FF2B5EF4-FFF2-40B4-BE49-F238E27FC236}">
                  <a16:creationId xmlns:a16="http://schemas.microsoft.com/office/drawing/2014/main" id="{6182D72C-9C5E-F9DD-8D7B-B45A023ABEA9}"/>
                </a:ext>
              </a:extLst>
            </p:cNvPr>
            <p:cNvSpPr/>
            <p:nvPr/>
          </p:nvSpPr>
          <p:spPr>
            <a:xfrm>
              <a:off x="6968188" y="3334800"/>
              <a:ext cx="449150" cy="327500"/>
            </a:xfrm>
            <a:custGeom>
              <a:avLst/>
              <a:gdLst/>
              <a:ahLst/>
              <a:cxnLst/>
              <a:rect l="l" t="t" r="r" b="b"/>
              <a:pathLst>
                <a:path w="17966" h="13100" extrusionOk="0">
                  <a:moveTo>
                    <a:pt x="12286" y="2862"/>
                  </a:moveTo>
                  <a:cubicBezTo>
                    <a:pt x="13938" y="2862"/>
                    <a:pt x="15281" y="4204"/>
                    <a:pt x="15281" y="5857"/>
                  </a:cubicBezTo>
                  <a:cubicBezTo>
                    <a:pt x="15281" y="7508"/>
                    <a:pt x="13938" y="8850"/>
                    <a:pt x="12286" y="8850"/>
                  </a:cubicBezTo>
                  <a:cubicBezTo>
                    <a:pt x="10634" y="8850"/>
                    <a:pt x="9291" y="7508"/>
                    <a:pt x="9291" y="5857"/>
                  </a:cubicBezTo>
                  <a:cubicBezTo>
                    <a:pt x="9291" y="4204"/>
                    <a:pt x="10634" y="2862"/>
                    <a:pt x="12286" y="2862"/>
                  </a:cubicBezTo>
                  <a:close/>
                  <a:moveTo>
                    <a:pt x="15176" y="8151"/>
                  </a:moveTo>
                  <a:lnTo>
                    <a:pt x="17038" y="10013"/>
                  </a:lnTo>
                  <a:cubicBezTo>
                    <a:pt x="17200" y="10178"/>
                    <a:pt x="17200" y="10444"/>
                    <a:pt x="17038" y="10607"/>
                  </a:cubicBezTo>
                  <a:cubicBezTo>
                    <a:pt x="16955" y="10689"/>
                    <a:pt x="16848" y="10730"/>
                    <a:pt x="16740" y="10730"/>
                  </a:cubicBezTo>
                  <a:cubicBezTo>
                    <a:pt x="16632" y="10730"/>
                    <a:pt x="16525" y="10689"/>
                    <a:pt x="16442" y="10607"/>
                  </a:cubicBezTo>
                  <a:lnTo>
                    <a:pt x="14581" y="8745"/>
                  </a:lnTo>
                  <a:cubicBezTo>
                    <a:pt x="14800" y="8571"/>
                    <a:pt x="15001" y="8372"/>
                    <a:pt x="15176" y="8151"/>
                  </a:cubicBezTo>
                  <a:close/>
                  <a:moveTo>
                    <a:pt x="5131" y="699"/>
                  </a:moveTo>
                  <a:cubicBezTo>
                    <a:pt x="5852" y="699"/>
                    <a:pt x="6533" y="1034"/>
                    <a:pt x="6976" y="1599"/>
                  </a:cubicBezTo>
                  <a:lnTo>
                    <a:pt x="6976" y="11495"/>
                  </a:lnTo>
                  <a:cubicBezTo>
                    <a:pt x="6453" y="11096"/>
                    <a:pt x="5805" y="10870"/>
                    <a:pt x="5131" y="10870"/>
                  </a:cubicBezTo>
                  <a:lnTo>
                    <a:pt x="698" y="10870"/>
                  </a:lnTo>
                  <a:lnTo>
                    <a:pt x="698" y="699"/>
                  </a:lnTo>
                  <a:close/>
                  <a:moveTo>
                    <a:pt x="13950" y="699"/>
                  </a:moveTo>
                  <a:lnTo>
                    <a:pt x="13950" y="2560"/>
                  </a:lnTo>
                  <a:cubicBezTo>
                    <a:pt x="13450" y="2307"/>
                    <a:pt x="12884" y="2164"/>
                    <a:pt x="12286" y="2164"/>
                  </a:cubicBezTo>
                  <a:cubicBezTo>
                    <a:pt x="10250" y="2164"/>
                    <a:pt x="8593" y="3820"/>
                    <a:pt x="8593" y="5857"/>
                  </a:cubicBezTo>
                  <a:cubicBezTo>
                    <a:pt x="8593" y="7892"/>
                    <a:pt x="10250" y="9548"/>
                    <a:pt x="12286" y="9548"/>
                  </a:cubicBezTo>
                  <a:cubicBezTo>
                    <a:pt x="12884" y="9548"/>
                    <a:pt x="13450" y="9405"/>
                    <a:pt x="13950" y="9152"/>
                  </a:cubicBezTo>
                  <a:lnTo>
                    <a:pt x="13950" y="10870"/>
                  </a:lnTo>
                  <a:lnTo>
                    <a:pt x="9518" y="10870"/>
                  </a:lnTo>
                  <a:cubicBezTo>
                    <a:pt x="8844" y="10870"/>
                    <a:pt x="8196" y="11096"/>
                    <a:pt x="7673" y="11495"/>
                  </a:cubicBezTo>
                  <a:lnTo>
                    <a:pt x="7673" y="1599"/>
                  </a:lnTo>
                  <a:cubicBezTo>
                    <a:pt x="8113" y="1034"/>
                    <a:pt x="8796" y="699"/>
                    <a:pt x="9518" y="699"/>
                  </a:cubicBezTo>
                  <a:close/>
                  <a:moveTo>
                    <a:pt x="5131" y="11568"/>
                  </a:moveTo>
                  <a:cubicBezTo>
                    <a:pt x="5824" y="11568"/>
                    <a:pt x="6479" y="11876"/>
                    <a:pt x="6922" y="12401"/>
                  </a:cubicBezTo>
                  <a:lnTo>
                    <a:pt x="698" y="12401"/>
                  </a:lnTo>
                  <a:lnTo>
                    <a:pt x="698" y="11568"/>
                  </a:lnTo>
                  <a:close/>
                  <a:moveTo>
                    <a:pt x="349" y="1"/>
                  </a:moveTo>
                  <a:cubicBezTo>
                    <a:pt x="157" y="1"/>
                    <a:pt x="1" y="158"/>
                    <a:pt x="1" y="350"/>
                  </a:cubicBezTo>
                  <a:lnTo>
                    <a:pt x="1" y="12750"/>
                  </a:lnTo>
                  <a:cubicBezTo>
                    <a:pt x="1" y="12942"/>
                    <a:pt x="157" y="13099"/>
                    <a:pt x="349" y="13099"/>
                  </a:cubicBezTo>
                  <a:lnTo>
                    <a:pt x="9845" y="13099"/>
                  </a:lnTo>
                  <a:cubicBezTo>
                    <a:pt x="10037" y="13099"/>
                    <a:pt x="10193" y="12942"/>
                    <a:pt x="10193" y="12750"/>
                  </a:cubicBezTo>
                  <a:cubicBezTo>
                    <a:pt x="10193" y="12557"/>
                    <a:pt x="10037" y="12401"/>
                    <a:pt x="9845" y="12401"/>
                  </a:cubicBezTo>
                  <a:lnTo>
                    <a:pt x="7727" y="12401"/>
                  </a:lnTo>
                  <a:cubicBezTo>
                    <a:pt x="8169" y="11876"/>
                    <a:pt x="8825" y="11568"/>
                    <a:pt x="9518" y="11568"/>
                  </a:cubicBezTo>
                  <a:lnTo>
                    <a:pt x="13950" y="11568"/>
                  </a:lnTo>
                  <a:lnTo>
                    <a:pt x="13950" y="12401"/>
                  </a:lnTo>
                  <a:lnTo>
                    <a:pt x="12172" y="12401"/>
                  </a:lnTo>
                  <a:cubicBezTo>
                    <a:pt x="11981" y="12401"/>
                    <a:pt x="11824" y="12557"/>
                    <a:pt x="11824" y="12750"/>
                  </a:cubicBezTo>
                  <a:cubicBezTo>
                    <a:pt x="11824" y="12942"/>
                    <a:pt x="11981" y="13099"/>
                    <a:pt x="12172" y="13099"/>
                  </a:cubicBezTo>
                  <a:lnTo>
                    <a:pt x="14298" y="13099"/>
                  </a:lnTo>
                  <a:cubicBezTo>
                    <a:pt x="14492" y="13099"/>
                    <a:pt x="14648" y="12942"/>
                    <a:pt x="14648" y="12750"/>
                  </a:cubicBezTo>
                  <a:lnTo>
                    <a:pt x="14648" y="11220"/>
                  </a:lnTo>
                  <a:lnTo>
                    <a:pt x="14648" y="11219"/>
                  </a:lnTo>
                  <a:lnTo>
                    <a:pt x="14648" y="9798"/>
                  </a:lnTo>
                  <a:lnTo>
                    <a:pt x="15951" y="11101"/>
                  </a:lnTo>
                  <a:cubicBezTo>
                    <a:pt x="16168" y="11319"/>
                    <a:pt x="16453" y="11427"/>
                    <a:pt x="16740" y="11427"/>
                  </a:cubicBezTo>
                  <a:cubicBezTo>
                    <a:pt x="17027" y="11427"/>
                    <a:pt x="17312" y="11319"/>
                    <a:pt x="17529" y="11101"/>
                  </a:cubicBezTo>
                  <a:cubicBezTo>
                    <a:pt x="17966" y="10665"/>
                    <a:pt x="17966" y="9956"/>
                    <a:pt x="17529" y="9520"/>
                  </a:cubicBezTo>
                  <a:lnTo>
                    <a:pt x="15565" y="7554"/>
                  </a:lnTo>
                  <a:cubicBezTo>
                    <a:pt x="15828" y="7046"/>
                    <a:pt x="15978" y="6468"/>
                    <a:pt x="15978" y="5857"/>
                  </a:cubicBezTo>
                  <a:cubicBezTo>
                    <a:pt x="15978" y="4718"/>
                    <a:pt x="15461" y="3698"/>
                    <a:pt x="14648" y="3020"/>
                  </a:cubicBezTo>
                  <a:lnTo>
                    <a:pt x="14648" y="350"/>
                  </a:lnTo>
                  <a:cubicBezTo>
                    <a:pt x="14648" y="158"/>
                    <a:pt x="14492" y="1"/>
                    <a:pt x="14298" y="1"/>
                  </a:cubicBezTo>
                  <a:lnTo>
                    <a:pt x="9518" y="1"/>
                  </a:lnTo>
                  <a:cubicBezTo>
                    <a:pt x="8683" y="1"/>
                    <a:pt x="7892" y="345"/>
                    <a:pt x="7324" y="938"/>
                  </a:cubicBezTo>
                  <a:cubicBezTo>
                    <a:pt x="6757" y="345"/>
                    <a:pt x="5963" y="1"/>
                    <a:pt x="51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460;p35">
              <a:extLst>
                <a:ext uri="{FF2B5EF4-FFF2-40B4-BE49-F238E27FC236}">
                  <a16:creationId xmlns:a16="http://schemas.microsoft.com/office/drawing/2014/main" id="{93E3EC3F-3365-75C1-FEF1-F9D99E3D15BA}"/>
                </a:ext>
              </a:extLst>
            </p:cNvPr>
            <p:cNvSpPr/>
            <p:nvPr/>
          </p:nvSpPr>
          <p:spPr>
            <a:xfrm>
              <a:off x="7015238" y="3385000"/>
              <a:ext cx="87250" cy="188100"/>
            </a:xfrm>
            <a:custGeom>
              <a:avLst/>
              <a:gdLst/>
              <a:ahLst/>
              <a:cxnLst/>
              <a:rect l="l" t="t" r="r" b="b"/>
              <a:pathLst>
                <a:path w="3490" h="7524" extrusionOk="0">
                  <a:moveTo>
                    <a:pt x="349" y="0"/>
                  </a:moveTo>
                  <a:cubicBezTo>
                    <a:pt x="158" y="0"/>
                    <a:pt x="1" y="156"/>
                    <a:pt x="1" y="348"/>
                  </a:cubicBezTo>
                  <a:lnTo>
                    <a:pt x="1" y="1502"/>
                  </a:lnTo>
                  <a:cubicBezTo>
                    <a:pt x="1" y="2153"/>
                    <a:pt x="254" y="2765"/>
                    <a:pt x="716" y="3226"/>
                  </a:cubicBezTo>
                  <a:lnTo>
                    <a:pt x="1253" y="3763"/>
                  </a:lnTo>
                  <a:lnTo>
                    <a:pt x="716" y="4298"/>
                  </a:lnTo>
                  <a:cubicBezTo>
                    <a:pt x="254" y="4759"/>
                    <a:pt x="1" y="5371"/>
                    <a:pt x="1" y="6022"/>
                  </a:cubicBezTo>
                  <a:lnTo>
                    <a:pt x="1" y="7175"/>
                  </a:lnTo>
                  <a:cubicBezTo>
                    <a:pt x="1" y="7368"/>
                    <a:pt x="158" y="7524"/>
                    <a:pt x="349" y="7524"/>
                  </a:cubicBezTo>
                  <a:cubicBezTo>
                    <a:pt x="544" y="7524"/>
                    <a:pt x="700" y="7368"/>
                    <a:pt x="700" y="7175"/>
                  </a:cubicBezTo>
                  <a:lnTo>
                    <a:pt x="700" y="6022"/>
                  </a:lnTo>
                  <a:cubicBezTo>
                    <a:pt x="700" y="5557"/>
                    <a:pt x="880" y="5120"/>
                    <a:pt x="1209" y="4792"/>
                  </a:cubicBezTo>
                  <a:lnTo>
                    <a:pt x="1745" y="4255"/>
                  </a:lnTo>
                  <a:lnTo>
                    <a:pt x="2283" y="4792"/>
                  </a:lnTo>
                  <a:cubicBezTo>
                    <a:pt x="2350" y="4859"/>
                    <a:pt x="2409" y="4931"/>
                    <a:pt x="2464" y="5007"/>
                  </a:cubicBezTo>
                  <a:lnTo>
                    <a:pt x="1745" y="5007"/>
                  </a:lnTo>
                  <a:cubicBezTo>
                    <a:pt x="1552" y="5007"/>
                    <a:pt x="1396" y="5163"/>
                    <a:pt x="1396" y="5356"/>
                  </a:cubicBezTo>
                  <a:cubicBezTo>
                    <a:pt x="1396" y="5548"/>
                    <a:pt x="1552" y="5705"/>
                    <a:pt x="1745" y="5705"/>
                  </a:cubicBezTo>
                  <a:lnTo>
                    <a:pt x="2762" y="5705"/>
                  </a:lnTo>
                  <a:cubicBezTo>
                    <a:pt x="2781" y="5809"/>
                    <a:pt x="2792" y="5914"/>
                    <a:pt x="2792" y="6022"/>
                  </a:cubicBezTo>
                  <a:lnTo>
                    <a:pt x="2792" y="6404"/>
                  </a:lnTo>
                  <a:lnTo>
                    <a:pt x="1745" y="6404"/>
                  </a:lnTo>
                  <a:cubicBezTo>
                    <a:pt x="1552" y="6404"/>
                    <a:pt x="1396" y="6560"/>
                    <a:pt x="1396" y="6754"/>
                  </a:cubicBezTo>
                  <a:cubicBezTo>
                    <a:pt x="1396" y="6946"/>
                    <a:pt x="1552" y="7102"/>
                    <a:pt x="1745" y="7102"/>
                  </a:cubicBezTo>
                  <a:lnTo>
                    <a:pt x="2792" y="7102"/>
                  </a:lnTo>
                  <a:lnTo>
                    <a:pt x="2792" y="7175"/>
                  </a:lnTo>
                  <a:cubicBezTo>
                    <a:pt x="2792" y="7368"/>
                    <a:pt x="2948" y="7524"/>
                    <a:pt x="3140" y="7524"/>
                  </a:cubicBezTo>
                  <a:cubicBezTo>
                    <a:pt x="3334" y="7524"/>
                    <a:pt x="3490" y="7368"/>
                    <a:pt x="3490" y="7175"/>
                  </a:cubicBezTo>
                  <a:lnTo>
                    <a:pt x="3490" y="6022"/>
                  </a:lnTo>
                  <a:cubicBezTo>
                    <a:pt x="3490" y="5371"/>
                    <a:pt x="3235" y="4759"/>
                    <a:pt x="2774" y="4298"/>
                  </a:cubicBezTo>
                  <a:lnTo>
                    <a:pt x="2239" y="3763"/>
                  </a:lnTo>
                  <a:lnTo>
                    <a:pt x="2774" y="3226"/>
                  </a:lnTo>
                  <a:cubicBezTo>
                    <a:pt x="3235" y="2765"/>
                    <a:pt x="3490" y="2153"/>
                    <a:pt x="3490" y="1502"/>
                  </a:cubicBezTo>
                  <a:lnTo>
                    <a:pt x="3490" y="348"/>
                  </a:lnTo>
                  <a:cubicBezTo>
                    <a:pt x="3490" y="156"/>
                    <a:pt x="3334" y="0"/>
                    <a:pt x="3140" y="0"/>
                  </a:cubicBezTo>
                  <a:cubicBezTo>
                    <a:pt x="2948" y="0"/>
                    <a:pt x="2792" y="156"/>
                    <a:pt x="2792" y="348"/>
                  </a:cubicBezTo>
                  <a:lnTo>
                    <a:pt x="2792" y="1502"/>
                  </a:lnTo>
                  <a:cubicBezTo>
                    <a:pt x="2792" y="1967"/>
                    <a:pt x="2610" y="2404"/>
                    <a:pt x="2283" y="2732"/>
                  </a:cubicBezTo>
                  <a:lnTo>
                    <a:pt x="1745" y="3269"/>
                  </a:lnTo>
                  <a:lnTo>
                    <a:pt x="1209" y="2732"/>
                  </a:lnTo>
                  <a:cubicBezTo>
                    <a:pt x="1141" y="2665"/>
                    <a:pt x="1080" y="2591"/>
                    <a:pt x="1025" y="2515"/>
                  </a:cubicBezTo>
                  <a:lnTo>
                    <a:pt x="1745" y="2515"/>
                  </a:lnTo>
                  <a:cubicBezTo>
                    <a:pt x="1938" y="2515"/>
                    <a:pt x="2095" y="2359"/>
                    <a:pt x="2095" y="2167"/>
                  </a:cubicBezTo>
                  <a:cubicBezTo>
                    <a:pt x="2095" y="1974"/>
                    <a:pt x="1938" y="1817"/>
                    <a:pt x="1745" y="1817"/>
                  </a:cubicBezTo>
                  <a:lnTo>
                    <a:pt x="728" y="1817"/>
                  </a:lnTo>
                  <a:cubicBezTo>
                    <a:pt x="709" y="1715"/>
                    <a:pt x="700" y="1608"/>
                    <a:pt x="700" y="1502"/>
                  </a:cubicBezTo>
                  <a:lnTo>
                    <a:pt x="700" y="1118"/>
                  </a:lnTo>
                  <a:lnTo>
                    <a:pt x="1745" y="1118"/>
                  </a:lnTo>
                  <a:cubicBezTo>
                    <a:pt x="1938" y="1118"/>
                    <a:pt x="2095" y="963"/>
                    <a:pt x="2095" y="770"/>
                  </a:cubicBezTo>
                  <a:cubicBezTo>
                    <a:pt x="2095" y="578"/>
                    <a:pt x="1938" y="421"/>
                    <a:pt x="1745" y="421"/>
                  </a:cubicBezTo>
                  <a:lnTo>
                    <a:pt x="700" y="421"/>
                  </a:lnTo>
                  <a:lnTo>
                    <a:pt x="700" y="348"/>
                  </a:lnTo>
                  <a:cubicBezTo>
                    <a:pt x="700" y="156"/>
                    <a:pt x="544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461;p35">
              <a:extLst>
                <a:ext uri="{FF2B5EF4-FFF2-40B4-BE49-F238E27FC236}">
                  <a16:creationId xmlns:a16="http://schemas.microsoft.com/office/drawing/2014/main" id="{45035B79-2671-E0B7-4978-AC94E41A549B}"/>
                </a:ext>
              </a:extLst>
            </p:cNvPr>
            <p:cNvSpPr/>
            <p:nvPr/>
          </p:nvSpPr>
          <p:spPr>
            <a:xfrm>
              <a:off x="7292013" y="3429625"/>
              <a:ext cx="42500" cy="60300"/>
            </a:xfrm>
            <a:custGeom>
              <a:avLst/>
              <a:gdLst/>
              <a:ahLst/>
              <a:cxnLst/>
              <a:rect l="l" t="t" r="r" b="b"/>
              <a:pathLst>
                <a:path w="1700" h="2412" extrusionOk="0">
                  <a:moveTo>
                    <a:pt x="400" y="0"/>
                  </a:moveTo>
                  <a:cubicBezTo>
                    <a:pt x="284" y="0"/>
                    <a:pt x="170" y="58"/>
                    <a:pt x="104" y="164"/>
                  </a:cubicBezTo>
                  <a:cubicBezTo>
                    <a:pt x="1" y="329"/>
                    <a:pt x="51" y="543"/>
                    <a:pt x="213" y="645"/>
                  </a:cubicBezTo>
                  <a:cubicBezTo>
                    <a:pt x="707" y="953"/>
                    <a:pt x="1004" y="1482"/>
                    <a:pt x="1004" y="2064"/>
                  </a:cubicBezTo>
                  <a:cubicBezTo>
                    <a:pt x="1004" y="2256"/>
                    <a:pt x="1159" y="2412"/>
                    <a:pt x="1352" y="2412"/>
                  </a:cubicBezTo>
                  <a:cubicBezTo>
                    <a:pt x="1543" y="2412"/>
                    <a:pt x="1700" y="2256"/>
                    <a:pt x="1700" y="2064"/>
                  </a:cubicBezTo>
                  <a:cubicBezTo>
                    <a:pt x="1700" y="1241"/>
                    <a:pt x="1282" y="488"/>
                    <a:pt x="583" y="53"/>
                  </a:cubicBezTo>
                  <a:cubicBezTo>
                    <a:pt x="526" y="17"/>
                    <a:pt x="463" y="0"/>
                    <a:pt x="4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462;p35">
              <a:extLst>
                <a:ext uri="{FF2B5EF4-FFF2-40B4-BE49-F238E27FC236}">
                  <a16:creationId xmlns:a16="http://schemas.microsoft.com/office/drawing/2014/main" id="{24BCD2DB-8D86-AFAA-56FF-FC58D8AE3E0F}"/>
                </a:ext>
              </a:extLst>
            </p:cNvPr>
            <p:cNvSpPr/>
            <p:nvPr/>
          </p:nvSpPr>
          <p:spPr>
            <a:xfrm>
              <a:off x="7266588" y="3422000"/>
              <a:ext cx="17800" cy="17475"/>
            </a:xfrm>
            <a:custGeom>
              <a:avLst/>
              <a:gdLst/>
              <a:ahLst/>
              <a:cxnLst/>
              <a:rect l="l" t="t" r="r" b="b"/>
              <a:pathLst>
                <a:path w="712" h="699" extrusionOk="0">
                  <a:moveTo>
                    <a:pt x="350" y="1"/>
                  </a:moveTo>
                  <a:cubicBezTo>
                    <a:pt x="156" y="1"/>
                    <a:pt x="1" y="158"/>
                    <a:pt x="1" y="350"/>
                  </a:cubicBezTo>
                  <a:cubicBezTo>
                    <a:pt x="1" y="543"/>
                    <a:pt x="156" y="698"/>
                    <a:pt x="350" y="698"/>
                  </a:cubicBezTo>
                  <a:lnTo>
                    <a:pt x="363" y="698"/>
                  </a:lnTo>
                  <a:cubicBezTo>
                    <a:pt x="555" y="698"/>
                    <a:pt x="711" y="543"/>
                    <a:pt x="711" y="350"/>
                  </a:cubicBezTo>
                  <a:cubicBezTo>
                    <a:pt x="711" y="158"/>
                    <a:pt x="555" y="1"/>
                    <a:pt x="3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1463;p35">
            <a:extLst>
              <a:ext uri="{FF2B5EF4-FFF2-40B4-BE49-F238E27FC236}">
                <a16:creationId xmlns:a16="http://schemas.microsoft.com/office/drawing/2014/main" id="{CF5312D8-56B8-3D47-058F-3FB4AD33B327}"/>
              </a:ext>
            </a:extLst>
          </p:cNvPr>
          <p:cNvGrpSpPr/>
          <p:nvPr/>
        </p:nvGrpSpPr>
        <p:grpSpPr>
          <a:xfrm>
            <a:off x="9461869" y="3342869"/>
            <a:ext cx="627083" cy="627117"/>
            <a:chOff x="6968188" y="2556150"/>
            <a:chExt cx="446425" cy="446450"/>
          </a:xfrm>
        </p:grpSpPr>
        <p:sp>
          <p:nvSpPr>
            <p:cNvPr id="66" name="Google Shape;1464;p35">
              <a:extLst>
                <a:ext uri="{FF2B5EF4-FFF2-40B4-BE49-F238E27FC236}">
                  <a16:creationId xmlns:a16="http://schemas.microsoft.com/office/drawing/2014/main" id="{5E675B9F-1E78-7EA1-201B-62288FE4EF51}"/>
                </a:ext>
              </a:extLst>
            </p:cNvPr>
            <p:cNvSpPr/>
            <p:nvPr/>
          </p:nvSpPr>
          <p:spPr>
            <a:xfrm>
              <a:off x="7039313" y="2682675"/>
              <a:ext cx="140250" cy="166950"/>
            </a:xfrm>
            <a:custGeom>
              <a:avLst/>
              <a:gdLst/>
              <a:ahLst/>
              <a:cxnLst/>
              <a:rect l="l" t="t" r="r" b="b"/>
              <a:pathLst>
                <a:path w="5610" h="6678" extrusionOk="0">
                  <a:moveTo>
                    <a:pt x="2805" y="813"/>
                  </a:moveTo>
                  <a:cubicBezTo>
                    <a:pt x="3109" y="1130"/>
                    <a:pt x="3280" y="1549"/>
                    <a:pt x="3280" y="1997"/>
                  </a:cubicBezTo>
                  <a:cubicBezTo>
                    <a:pt x="3280" y="2447"/>
                    <a:pt x="3109" y="2864"/>
                    <a:pt x="2805" y="3181"/>
                  </a:cubicBezTo>
                  <a:cubicBezTo>
                    <a:pt x="2500" y="2864"/>
                    <a:pt x="2330" y="2447"/>
                    <a:pt x="2330" y="1997"/>
                  </a:cubicBezTo>
                  <a:cubicBezTo>
                    <a:pt x="2330" y="1549"/>
                    <a:pt x="2500" y="1130"/>
                    <a:pt x="2805" y="813"/>
                  </a:cubicBezTo>
                  <a:close/>
                  <a:moveTo>
                    <a:pt x="782" y="2995"/>
                  </a:moveTo>
                  <a:cubicBezTo>
                    <a:pt x="1221" y="3002"/>
                    <a:pt x="1639" y="3178"/>
                    <a:pt x="1956" y="3495"/>
                  </a:cubicBezTo>
                  <a:cubicBezTo>
                    <a:pt x="2272" y="3812"/>
                    <a:pt x="2447" y="4226"/>
                    <a:pt x="2457" y="4664"/>
                  </a:cubicBezTo>
                  <a:cubicBezTo>
                    <a:pt x="2457" y="4665"/>
                    <a:pt x="2457" y="4666"/>
                    <a:pt x="2456" y="4669"/>
                  </a:cubicBezTo>
                  <a:cubicBezTo>
                    <a:pt x="2016" y="4660"/>
                    <a:pt x="1601" y="4485"/>
                    <a:pt x="1284" y="4168"/>
                  </a:cubicBezTo>
                  <a:cubicBezTo>
                    <a:pt x="965" y="3850"/>
                    <a:pt x="791" y="3433"/>
                    <a:pt x="782" y="2995"/>
                  </a:cubicBezTo>
                  <a:close/>
                  <a:moveTo>
                    <a:pt x="4828" y="2995"/>
                  </a:moveTo>
                  <a:lnTo>
                    <a:pt x="4828" y="2995"/>
                  </a:lnTo>
                  <a:cubicBezTo>
                    <a:pt x="4819" y="3433"/>
                    <a:pt x="4644" y="3850"/>
                    <a:pt x="4328" y="4168"/>
                  </a:cubicBezTo>
                  <a:cubicBezTo>
                    <a:pt x="4008" y="4485"/>
                    <a:pt x="3593" y="4660"/>
                    <a:pt x="3154" y="4669"/>
                  </a:cubicBezTo>
                  <a:lnTo>
                    <a:pt x="3154" y="4664"/>
                  </a:lnTo>
                  <a:cubicBezTo>
                    <a:pt x="3165" y="4226"/>
                    <a:pt x="3340" y="3812"/>
                    <a:pt x="3654" y="3495"/>
                  </a:cubicBezTo>
                  <a:cubicBezTo>
                    <a:pt x="3973" y="3178"/>
                    <a:pt x="4388" y="3002"/>
                    <a:pt x="4828" y="2995"/>
                  </a:cubicBezTo>
                  <a:close/>
                  <a:moveTo>
                    <a:pt x="2805" y="1"/>
                  </a:moveTo>
                  <a:cubicBezTo>
                    <a:pt x="2731" y="1"/>
                    <a:pt x="2658" y="24"/>
                    <a:pt x="2596" y="71"/>
                  </a:cubicBezTo>
                  <a:cubicBezTo>
                    <a:pt x="1985" y="531"/>
                    <a:pt x="1633" y="1232"/>
                    <a:pt x="1633" y="1997"/>
                  </a:cubicBezTo>
                  <a:cubicBezTo>
                    <a:pt x="1633" y="2163"/>
                    <a:pt x="1649" y="2326"/>
                    <a:pt x="1681" y="2485"/>
                  </a:cubicBezTo>
                  <a:cubicBezTo>
                    <a:pt x="1389" y="2361"/>
                    <a:pt x="1074" y="2296"/>
                    <a:pt x="751" y="2296"/>
                  </a:cubicBezTo>
                  <a:cubicBezTo>
                    <a:pt x="637" y="2296"/>
                    <a:pt x="521" y="2305"/>
                    <a:pt x="406" y="2321"/>
                  </a:cubicBezTo>
                  <a:cubicBezTo>
                    <a:pt x="252" y="2343"/>
                    <a:pt x="132" y="2464"/>
                    <a:pt x="108" y="2617"/>
                  </a:cubicBezTo>
                  <a:cubicBezTo>
                    <a:pt x="0" y="3375"/>
                    <a:pt x="250" y="4121"/>
                    <a:pt x="791" y="4660"/>
                  </a:cubicBezTo>
                  <a:cubicBezTo>
                    <a:pt x="1241" y="5111"/>
                    <a:pt x="1833" y="5358"/>
                    <a:pt x="2457" y="5366"/>
                  </a:cubicBezTo>
                  <a:lnTo>
                    <a:pt x="2457" y="6329"/>
                  </a:lnTo>
                  <a:cubicBezTo>
                    <a:pt x="2457" y="6522"/>
                    <a:pt x="2614" y="6677"/>
                    <a:pt x="2805" y="6677"/>
                  </a:cubicBezTo>
                  <a:cubicBezTo>
                    <a:pt x="2998" y="6677"/>
                    <a:pt x="3154" y="6522"/>
                    <a:pt x="3154" y="6329"/>
                  </a:cubicBezTo>
                  <a:lnTo>
                    <a:pt x="3154" y="5366"/>
                  </a:lnTo>
                  <a:cubicBezTo>
                    <a:pt x="3777" y="5358"/>
                    <a:pt x="4369" y="5111"/>
                    <a:pt x="4821" y="4660"/>
                  </a:cubicBezTo>
                  <a:cubicBezTo>
                    <a:pt x="5362" y="4121"/>
                    <a:pt x="5609" y="3376"/>
                    <a:pt x="5501" y="2617"/>
                  </a:cubicBezTo>
                  <a:cubicBezTo>
                    <a:pt x="5480" y="2464"/>
                    <a:pt x="5360" y="2343"/>
                    <a:pt x="5205" y="2321"/>
                  </a:cubicBezTo>
                  <a:cubicBezTo>
                    <a:pt x="5089" y="2305"/>
                    <a:pt x="4973" y="2296"/>
                    <a:pt x="4859" y="2296"/>
                  </a:cubicBezTo>
                  <a:cubicBezTo>
                    <a:pt x="4536" y="2296"/>
                    <a:pt x="4221" y="2361"/>
                    <a:pt x="3929" y="2485"/>
                  </a:cubicBezTo>
                  <a:cubicBezTo>
                    <a:pt x="3963" y="2326"/>
                    <a:pt x="3977" y="2163"/>
                    <a:pt x="3977" y="1997"/>
                  </a:cubicBezTo>
                  <a:cubicBezTo>
                    <a:pt x="3977" y="1232"/>
                    <a:pt x="3627" y="531"/>
                    <a:pt x="3014" y="71"/>
                  </a:cubicBezTo>
                  <a:cubicBezTo>
                    <a:pt x="2952" y="24"/>
                    <a:pt x="2878" y="1"/>
                    <a:pt x="28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465;p35">
              <a:extLst>
                <a:ext uri="{FF2B5EF4-FFF2-40B4-BE49-F238E27FC236}">
                  <a16:creationId xmlns:a16="http://schemas.microsoft.com/office/drawing/2014/main" id="{1A0A58C6-188E-B447-7013-A69A6F33B242}"/>
                </a:ext>
              </a:extLst>
            </p:cNvPr>
            <p:cNvSpPr/>
            <p:nvPr/>
          </p:nvSpPr>
          <p:spPr>
            <a:xfrm>
              <a:off x="7053038" y="2908400"/>
              <a:ext cx="195050" cy="17450"/>
            </a:xfrm>
            <a:custGeom>
              <a:avLst/>
              <a:gdLst/>
              <a:ahLst/>
              <a:cxnLst/>
              <a:rect l="l" t="t" r="r" b="b"/>
              <a:pathLst>
                <a:path w="7802" h="698" extrusionOk="0">
                  <a:moveTo>
                    <a:pt x="350" y="0"/>
                  </a:moveTo>
                  <a:cubicBezTo>
                    <a:pt x="157" y="0"/>
                    <a:pt x="1" y="157"/>
                    <a:pt x="1" y="350"/>
                  </a:cubicBezTo>
                  <a:cubicBezTo>
                    <a:pt x="1" y="542"/>
                    <a:pt x="157" y="698"/>
                    <a:pt x="350" y="698"/>
                  </a:cubicBezTo>
                  <a:lnTo>
                    <a:pt x="7454" y="698"/>
                  </a:lnTo>
                  <a:cubicBezTo>
                    <a:pt x="7645" y="698"/>
                    <a:pt x="7802" y="542"/>
                    <a:pt x="7802" y="350"/>
                  </a:cubicBezTo>
                  <a:cubicBezTo>
                    <a:pt x="7802" y="157"/>
                    <a:pt x="7645" y="0"/>
                    <a:pt x="74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466;p35">
              <a:extLst>
                <a:ext uri="{FF2B5EF4-FFF2-40B4-BE49-F238E27FC236}">
                  <a16:creationId xmlns:a16="http://schemas.microsoft.com/office/drawing/2014/main" id="{78870101-00BF-0EF4-2A4C-656B110BBE43}"/>
                </a:ext>
              </a:extLst>
            </p:cNvPr>
            <p:cNvSpPr/>
            <p:nvPr/>
          </p:nvSpPr>
          <p:spPr>
            <a:xfrm>
              <a:off x="7053038" y="286655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49" y="0"/>
                  </a:moveTo>
                  <a:cubicBezTo>
                    <a:pt x="258" y="0"/>
                    <a:pt x="167" y="38"/>
                    <a:pt x="103" y="103"/>
                  </a:cubicBezTo>
                  <a:cubicBezTo>
                    <a:pt x="39" y="167"/>
                    <a:pt x="1" y="257"/>
                    <a:pt x="1" y="350"/>
                  </a:cubicBezTo>
                  <a:cubicBezTo>
                    <a:pt x="1" y="441"/>
                    <a:pt x="39" y="531"/>
                    <a:pt x="103" y="596"/>
                  </a:cubicBezTo>
                  <a:cubicBezTo>
                    <a:pt x="167" y="661"/>
                    <a:pt x="258" y="698"/>
                    <a:pt x="349" y="698"/>
                  </a:cubicBezTo>
                  <a:cubicBezTo>
                    <a:pt x="442" y="698"/>
                    <a:pt x="533" y="661"/>
                    <a:pt x="596" y="596"/>
                  </a:cubicBezTo>
                  <a:cubicBezTo>
                    <a:pt x="661" y="531"/>
                    <a:pt x="699" y="441"/>
                    <a:pt x="699" y="350"/>
                  </a:cubicBezTo>
                  <a:cubicBezTo>
                    <a:pt x="699" y="257"/>
                    <a:pt x="661" y="167"/>
                    <a:pt x="596" y="103"/>
                  </a:cubicBezTo>
                  <a:cubicBezTo>
                    <a:pt x="533" y="38"/>
                    <a:pt x="442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467;p35">
              <a:extLst>
                <a:ext uri="{FF2B5EF4-FFF2-40B4-BE49-F238E27FC236}">
                  <a16:creationId xmlns:a16="http://schemas.microsoft.com/office/drawing/2014/main" id="{11314096-B906-9505-5776-1054A1264109}"/>
                </a:ext>
              </a:extLst>
            </p:cNvPr>
            <p:cNvSpPr/>
            <p:nvPr/>
          </p:nvSpPr>
          <p:spPr>
            <a:xfrm>
              <a:off x="7084738" y="2866550"/>
              <a:ext cx="163350" cy="17450"/>
            </a:xfrm>
            <a:custGeom>
              <a:avLst/>
              <a:gdLst/>
              <a:ahLst/>
              <a:cxnLst/>
              <a:rect l="l" t="t" r="r" b="b"/>
              <a:pathLst>
                <a:path w="6534" h="698" extrusionOk="0">
                  <a:moveTo>
                    <a:pt x="349" y="0"/>
                  </a:moveTo>
                  <a:cubicBezTo>
                    <a:pt x="158" y="0"/>
                    <a:pt x="1" y="157"/>
                    <a:pt x="1" y="350"/>
                  </a:cubicBezTo>
                  <a:cubicBezTo>
                    <a:pt x="1" y="542"/>
                    <a:pt x="158" y="698"/>
                    <a:pt x="349" y="698"/>
                  </a:cubicBezTo>
                  <a:lnTo>
                    <a:pt x="6186" y="698"/>
                  </a:lnTo>
                  <a:cubicBezTo>
                    <a:pt x="6377" y="698"/>
                    <a:pt x="6534" y="542"/>
                    <a:pt x="6534" y="350"/>
                  </a:cubicBezTo>
                  <a:cubicBezTo>
                    <a:pt x="6534" y="157"/>
                    <a:pt x="6377" y="0"/>
                    <a:pt x="618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468;p35">
              <a:extLst>
                <a:ext uri="{FF2B5EF4-FFF2-40B4-BE49-F238E27FC236}">
                  <a16:creationId xmlns:a16="http://schemas.microsoft.com/office/drawing/2014/main" id="{6A265581-720C-A43E-729C-36E636ADDA76}"/>
                </a:ext>
              </a:extLst>
            </p:cNvPr>
            <p:cNvSpPr/>
            <p:nvPr/>
          </p:nvSpPr>
          <p:spPr>
            <a:xfrm>
              <a:off x="7182688" y="2770775"/>
              <a:ext cx="65400" cy="17425"/>
            </a:xfrm>
            <a:custGeom>
              <a:avLst/>
              <a:gdLst/>
              <a:ahLst/>
              <a:cxnLst/>
              <a:rect l="l" t="t" r="r" b="b"/>
              <a:pathLst>
                <a:path w="2616" h="697" extrusionOk="0">
                  <a:moveTo>
                    <a:pt x="349" y="0"/>
                  </a:moveTo>
                  <a:cubicBezTo>
                    <a:pt x="156" y="0"/>
                    <a:pt x="1" y="156"/>
                    <a:pt x="1" y="348"/>
                  </a:cubicBezTo>
                  <a:cubicBezTo>
                    <a:pt x="1" y="541"/>
                    <a:pt x="156" y="697"/>
                    <a:pt x="349" y="697"/>
                  </a:cubicBezTo>
                  <a:lnTo>
                    <a:pt x="2268" y="697"/>
                  </a:lnTo>
                  <a:cubicBezTo>
                    <a:pt x="2459" y="697"/>
                    <a:pt x="2616" y="541"/>
                    <a:pt x="2616" y="348"/>
                  </a:cubicBezTo>
                  <a:cubicBezTo>
                    <a:pt x="2616" y="156"/>
                    <a:pt x="2459" y="0"/>
                    <a:pt x="226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469;p35">
              <a:extLst>
                <a:ext uri="{FF2B5EF4-FFF2-40B4-BE49-F238E27FC236}">
                  <a16:creationId xmlns:a16="http://schemas.microsoft.com/office/drawing/2014/main" id="{82DCB0FE-0EED-D2E8-38B2-0F2AE372AE1F}"/>
                </a:ext>
              </a:extLst>
            </p:cNvPr>
            <p:cNvSpPr/>
            <p:nvPr/>
          </p:nvSpPr>
          <p:spPr>
            <a:xfrm>
              <a:off x="7182688" y="2728925"/>
              <a:ext cx="65400" cy="17450"/>
            </a:xfrm>
            <a:custGeom>
              <a:avLst/>
              <a:gdLst/>
              <a:ahLst/>
              <a:cxnLst/>
              <a:rect l="l" t="t" r="r" b="b"/>
              <a:pathLst>
                <a:path w="2616" h="698" extrusionOk="0">
                  <a:moveTo>
                    <a:pt x="349" y="0"/>
                  </a:moveTo>
                  <a:cubicBezTo>
                    <a:pt x="156" y="0"/>
                    <a:pt x="1" y="156"/>
                    <a:pt x="1" y="348"/>
                  </a:cubicBezTo>
                  <a:cubicBezTo>
                    <a:pt x="1" y="541"/>
                    <a:pt x="156" y="698"/>
                    <a:pt x="349" y="698"/>
                  </a:cubicBezTo>
                  <a:lnTo>
                    <a:pt x="2268" y="698"/>
                  </a:lnTo>
                  <a:cubicBezTo>
                    <a:pt x="2459" y="698"/>
                    <a:pt x="2616" y="541"/>
                    <a:pt x="2616" y="348"/>
                  </a:cubicBezTo>
                  <a:cubicBezTo>
                    <a:pt x="2616" y="156"/>
                    <a:pt x="2459" y="0"/>
                    <a:pt x="226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470;p35">
              <a:extLst>
                <a:ext uri="{FF2B5EF4-FFF2-40B4-BE49-F238E27FC236}">
                  <a16:creationId xmlns:a16="http://schemas.microsoft.com/office/drawing/2014/main" id="{60E5AF5C-A171-38F3-8E38-57C9CEC74AE7}"/>
                </a:ext>
              </a:extLst>
            </p:cNvPr>
            <p:cNvSpPr/>
            <p:nvPr/>
          </p:nvSpPr>
          <p:spPr>
            <a:xfrm>
              <a:off x="7182688" y="2812625"/>
              <a:ext cx="65400" cy="17425"/>
            </a:xfrm>
            <a:custGeom>
              <a:avLst/>
              <a:gdLst/>
              <a:ahLst/>
              <a:cxnLst/>
              <a:rect l="l" t="t" r="r" b="b"/>
              <a:pathLst>
                <a:path w="2616" h="697" extrusionOk="0">
                  <a:moveTo>
                    <a:pt x="349" y="0"/>
                  </a:moveTo>
                  <a:cubicBezTo>
                    <a:pt x="156" y="0"/>
                    <a:pt x="1" y="156"/>
                    <a:pt x="1" y="349"/>
                  </a:cubicBezTo>
                  <a:cubicBezTo>
                    <a:pt x="1" y="541"/>
                    <a:pt x="156" y="697"/>
                    <a:pt x="349" y="697"/>
                  </a:cubicBezTo>
                  <a:lnTo>
                    <a:pt x="2268" y="697"/>
                  </a:lnTo>
                  <a:cubicBezTo>
                    <a:pt x="2459" y="697"/>
                    <a:pt x="2616" y="541"/>
                    <a:pt x="2616" y="349"/>
                  </a:cubicBezTo>
                  <a:cubicBezTo>
                    <a:pt x="2616" y="156"/>
                    <a:pt x="2459" y="0"/>
                    <a:pt x="226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471;p35">
              <a:extLst>
                <a:ext uri="{FF2B5EF4-FFF2-40B4-BE49-F238E27FC236}">
                  <a16:creationId xmlns:a16="http://schemas.microsoft.com/office/drawing/2014/main" id="{2B15E8C6-4D62-BD8B-0F1D-4409BCA385A1}"/>
                </a:ext>
              </a:extLst>
            </p:cNvPr>
            <p:cNvSpPr/>
            <p:nvPr/>
          </p:nvSpPr>
          <p:spPr>
            <a:xfrm>
              <a:off x="6968188" y="2556150"/>
              <a:ext cx="446425" cy="446450"/>
            </a:xfrm>
            <a:custGeom>
              <a:avLst/>
              <a:gdLst/>
              <a:ahLst/>
              <a:cxnLst/>
              <a:rect l="l" t="t" r="r" b="b"/>
              <a:pathLst>
                <a:path w="17857" h="17858" extrusionOk="0">
                  <a:moveTo>
                    <a:pt x="7046" y="698"/>
                  </a:moveTo>
                  <a:cubicBezTo>
                    <a:pt x="7546" y="698"/>
                    <a:pt x="7951" y="1105"/>
                    <a:pt x="7951" y="1605"/>
                  </a:cubicBezTo>
                  <a:lnTo>
                    <a:pt x="7951" y="1885"/>
                  </a:lnTo>
                  <a:cubicBezTo>
                    <a:pt x="7951" y="2077"/>
                    <a:pt x="8107" y="2233"/>
                    <a:pt x="8302" y="2233"/>
                  </a:cubicBezTo>
                  <a:lnTo>
                    <a:pt x="9443" y="2233"/>
                  </a:lnTo>
                  <a:cubicBezTo>
                    <a:pt x="9775" y="2233"/>
                    <a:pt x="10045" y="2503"/>
                    <a:pt x="10045" y="2835"/>
                  </a:cubicBezTo>
                  <a:lnTo>
                    <a:pt x="10045" y="3488"/>
                  </a:lnTo>
                  <a:lnTo>
                    <a:pt x="4047" y="3488"/>
                  </a:lnTo>
                  <a:lnTo>
                    <a:pt x="4047" y="2835"/>
                  </a:lnTo>
                  <a:cubicBezTo>
                    <a:pt x="4047" y="2503"/>
                    <a:pt x="4317" y="2233"/>
                    <a:pt x="4649" y="2233"/>
                  </a:cubicBezTo>
                  <a:lnTo>
                    <a:pt x="5790" y="2233"/>
                  </a:lnTo>
                  <a:cubicBezTo>
                    <a:pt x="5982" y="2233"/>
                    <a:pt x="6138" y="2077"/>
                    <a:pt x="6138" y="1885"/>
                  </a:cubicBezTo>
                  <a:lnTo>
                    <a:pt x="6138" y="1605"/>
                  </a:lnTo>
                  <a:cubicBezTo>
                    <a:pt x="6138" y="1105"/>
                    <a:pt x="6546" y="698"/>
                    <a:pt x="7046" y="698"/>
                  </a:cubicBezTo>
                  <a:close/>
                  <a:moveTo>
                    <a:pt x="13393" y="2792"/>
                  </a:moveTo>
                  <a:lnTo>
                    <a:pt x="13393" y="5267"/>
                  </a:lnTo>
                  <a:lnTo>
                    <a:pt x="12760" y="5267"/>
                  </a:lnTo>
                  <a:cubicBezTo>
                    <a:pt x="12738" y="5267"/>
                    <a:pt x="12717" y="5267"/>
                    <a:pt x="12696" y="5269"/>
                  </a:cubicBezTo>
                  <a:lnTo>
                    <a:pt x="12696" y="3838"/>
                  </a:lnTo>
                  <a:cubicBezTo>
                    <a:pt x="12696" y="3645"/>
                    <a:pt x="12539" y="3488"/>
                    <a:pt x="12346" y="3488"/>
                  </a:cubicBezTo>
                  <a:lnTo>
                    <a:pt x="10741" y="3488"/>
                  </a:lnTo>
                  <a:lnTo>
                    <a:pt x="10741" y="2835"/>
                  </a:lnTo>
                  <a:lnTo>
                    <a:pt x="10741" y="2792"/>
                  </a:lnTo>
                  <a:close/>
                  <a:moveTo>
                    <a:pt x="16677" y="5965"/>
                  </a:moveTo>
                  <a:cubicBezTo>
                    <a:pt x="16943" y="5965"/>
                    <a:pt x="17158" y="6182"/>
                    <a:pt x="17158" y="6448"/>
                  </a:cubicBezTo>
                  <a:cubicBezTo>
                    <a:pt x="17158" y="6714"/>
                    <a:pt x="16943" y="6930"/>
                    <a:pt x="16677" y="6930"/>
                  </a:cubicBezTo>
                  <a:lnTo>
                    <a:pt x="12760" y="6930"/>
                  </a:lnTo>
                  <a:cubicBezTo>
                    <a:pt x="12494" y="6930"/>
                    <a:pt x="12276" y="6714"/>
                    <a:pt x="12276" y="6448"/>
                  </a:cubicBezTo>
                  <a:cubicBezTo>
                    <a:pt x="12276" y="6182"/>
                    <a:pt x="12494" y="5965"/>
                    <a:pt x="12760" y="5965"/>
                  </a:cubicBezTo>
                  <a:close/>
                  <a:moveTo>
                    <a:pt x="11997" y="4186"/>
                  </a:moveTo>
                  <a:lnTo>
                    <a:pt x="11997" y="5547"/>
                  </a:lnTo>
                  <a:cubicBezTo>
                    <a:pt x="11742" y="5764"/>
                    <a:pt x="11580" y="6087"/>
                    <a:pt x="11580" y="6448"/>
                  </a:cubicBezTo>
                  <a:cubicBezTo>
                    <a:pt x="11580" y="6871"/>
                    <a:pt x="11801" y="7242"/>
                    <a:pt x="12137" y="7449"/>
                  </a:cubicBezTo>
                  <a:lnTo>
                    <a:pt x="12137" y="15277"/>
                  </a:lnTo>
                  <a:cubicBezTo>
                    <a:pt x="12137" y="15443"/>
                    <a:pt x="12153" y="15606"/>
                    <a:pt x="12184" y="15764"/>
                  </a:cubicBezTo>
                  <a:lnTo>
                    <a:pt x="2092" y="15764"/>
                  </a:lnTo>
                  <a:lnTo>
                    <a:pt x="2092" y="4186"/>
                  </a:lnTo>
                  <a:close/>
                  <a:moveTo>
                    <a:pt x="3351" y="2792"/>
                  </a:moveTo>
                  <a:cubicBezTo>
                    <a:pt x="3351" y="2805"/>
                    <a:pt x="3348" y="2819"/>
                    <a:pt x="3348" y="2835"/>
                  </a:cubicBezTo>
                  <a:lnTo>
                    <a:pt x="3348" y="3488"/>
                  </a:lnTo>
                  <a:lnTo>
                    <a:pt x="1744" y="3488"/>
                  </a:lnTo>
                  <a:cubicBezTo>
                    <a:pt x="1552" y="3488"/>
                    <a:pt x="1395" y="3645"/>
                    <a:pt x="1395" y="3838"/>
                  </a:cubicBezTo>
                  <a:lnTo>
                    <a:pt x="1395" y="16114"/>
                  </a:lnTo>
                  <a:cubicBezTo>
                    <a:pt x="1395" y="16306"/>
                    <a:pt x="1552" y="16462"/>
                    <a:pt x="1744" y="16462"/>
                  </a:cubicBezTo>
                  <a:lnTo>
                    <a:pt x="12346" y="16462"/>
                  </a:lnTo>
                  <a:cubicBezTo>
                    <a:pt x="12374" y="16462"/>
                    <a:pt x="12399" y="16460"/>
                    <a:pt x="12422" y="16453"/>
                  </a:cubicBezTo>
                  <a:cubicBezTo>
                    <a:pt x="12558" y="16719"/>
                    <a:pt x="12741" y="16957"/>
                    <a:pt x="12956" y="17160"/>
                  </a:cubicBezTo>
                  <a:lnTo>
                    <a:pt x="698" y="17160"/>
                  </a:lnTo>
                  <a:lnTo>
                    <a:pt x="698" y="2792"/>
                  </a:lnTo>
                  <a:close/>
                  <a:moveTo>
                    <a:pt x="16601" y="7628"/>
                  </a:moveTo>
                  <a:lnTo>
                    <a:pt x="16601" y="15277"/>
                  </a:lnTo>
                  <a:cubicBezTo>
                    <a:pt x="16601" y="16315"/>
                    <a:pt x="15756" y="17160"/>
                    <a:pt x="14718" y="17160"/>
                  </a:cubicBezTo>
                  <a:cubicBezTo>
                    <a:pt x="13679" y="17160"/>
                    <a:pt x="12833" y="16315"/>
                    <a:pt x="12833" y="15277"/>
                  </a:cubicBezTo>
                  <a:lnTo>
                    <a:pt x="12833" y="12034"/>
                  </a:lnTo>
                  <a:lnTo>
                    <a:pt x="14350" y="12034"/>
                  </a:lnTo>
                  <a:cubicBezTo>
                    <a:pt x="14545" y="12034"/>
                    <a:pt x="14701" y="11877"/>
                    <a:pt x="14701" y="11684"/>
                  </a:cubicBezTo>
                  <a:cubicBezTo>
                    <a:pt x="14701" y="11492"/>
                    <a:pt x="14545" y="11336"/>
                    <a:pt x="14350" y="11336"/>
                  </a:cubicBezTo>
                  <a:lnTo>
                    <a:pt x="12833" y="11336"/>
                  </a:lnTo>
                  <a:lnTo>
                    <a:pt x="12833" y="7628"/>
                  </a:lnTo>
                  <a:close/>
                  <a:moveTo>
                    <a:pt x="7046" y="0"/>
                  </a:moveTo>
                  <a:cubicBezTo>
                    <a:pt x="6185" y="0"/>
                    <a:pt x="5479" y="683"/>
                    <a:pt x="5441" y="1535"/>
                  </a:cubicBezTo>
                  <a:lnTo>
                    <a:pt x="4649" y="1535"/>
                  </a:lnTo>
                  <a:cubicBezTo>
                    <a:pt x="4205" y="1535"/>
                    <a:pt x="3814" y="1758"/>
                    <a:pt x="3580" y="2096"/>
                  </a:cubicBezTo>
                  <a:cubicBezTo>
                    <a:pt x="3567" y="2095"/>
                    <a:pt x="3553" y="2094"/>
                    <a:pt x="3541" y="2094"/>
                  </a:cubicBezTo>
                  <a:lnTo>
                    <a:pt x="349" y="2094"/>
                  </a:lnTo>
                  <a:cubicBezTo>
                    <a:pt x="157" y="2094"/>
                    <a:pt x="1" y="2250"/>
                    <a:pt x="1" y="2442"/>
                  </a:cubicBezTo>
                  <a:lnTo>
                    <a:pt x="1" y="17508"/>
                  </a:lnTo>
                  <a:cubicBezTo>
                    <a:pt x="1" y="17701"/>
                    <a:pt x="157" y="17858"/>
                    <a:pt x="349" y="17858"/>
                  </a:cubicBezTo>
                  <a:lnTo>
                    <a:pt x="13741" y="17858"/>
                  </a:lnTo>
                  <a:cubicBezTo>
                    <a:pt x="13840" y="17858"/>
                    <a:pt x="13926" y="17817"/>
                    <a:pt x="13989" y="17753"/>
                  </a:cubicBezTo>
                  <a:cubicBezTo>
                    <a:pt x="14222" y="17820"/>
                    <a:pt x="14464" y="17858"/>
                    <a:pt x="14718" y="17858"/>
                  </a:cubicBezTo>
                  <a:cubicBezTo>
                    <a:pt x="16141" y="17858"/>
                    <a:pt x="17300" y="16699"/>
                    <a:pt x="17300" y="15277"/>
                  </a:cubicBezTo>
                  <a:lnTo>
                    <a:pt x="17300" y="7449"/>
                  </a:lnTo>
                  <a:cubicBezTo>
                    <a:pt x="17633" y="7242"/>
                    <a:pt x="17857" y="6871"/>
                    <a:pt x="17857" y="6448"/>
                  </a:cubicBezTo>
                  <a:cubicBezTo>
                    <a:pt x="17857" y="5797"/>
                    <a:pt x="17326" y="5267"/>
                    <a:pt x="16677" y="5267"/>
                  </a:cubicBezTo>
                  <a:lnTo>
                    <a:pt x="14091" y="5267"/>
                  </a:lnTo>
                  <a:lnTo>
                    <a:pt x="14091" y="2442"/>
                  </a:lnTo>
                  <a:cubicBezTo>
                    <a:pt x="14091" y="2250"/>
                    <a:pt x="13935" y="2094"/>
                    <a:pt x="13741" y="2094"/>
                  </a:cubicBezTo>
                  <a:lnTo>
                    <a:pt x="10569" y="2094"/>
                  </a:lnTo>
                  <a:cubicBezTo>
                    <a:pt x="10550" y="2094"/>
                    <a:pt x="10531" y="2095"/>
                    <a:pt x="10512" y="2099"/>
                  </a:cubicBezTo>
                  <a:cubicBezTo>
                    <a:pt x="10278" y="1758"/>
                    <a:pt x="9886" y="1535"/>
                    <a:pt x="9443" y="1535"/>
                  </a:cubicBezTo>
                  <a:lnTo>
                    <a:pt x="8648" y="1535"/>
                  </a:lnTo>
                  <a:cubicBezTo>
                    <a:pt x="8612" y="683"/>
                    <a:pt x="7907" y="0"/>
                    <a:pt x="70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472;p35">
              <a:extLst>
                <a:ext uri="{FF2B5EF4-FFF2-40B4-BE49-F238E27FC236}">
                  <a16:creationId xmlns:a16="http://schemas.microsoft.com/office/drawing/2014/main" id="{D368825B-EDF9-D8E7-BC4A-0FC741776EB5}"/>
                </a:ext>
              </a:extLst>
            </p:cNvPr>
            <p:cNvSpPr/>
            <p:nvPr/>
          </p:nvSpPr>
          <p:spPr>
            <a:xfrm>
              <a:off x="7350813" y="2839525"/>
              <a:ext cx="17425" cy="17475"/>
            </a:xfrm>
            <a:custGeom>
              <a:avLst/>
              <a:gdLst/>
              <a:ahLst/>
              <a:cxnLst/>
              <a:rect l="l" t="t" r="r" b="b"/>
              <a:pathLst>
                <a:path w="697" h="699" extrusionOk="0">
                  <a:moveTo>
                    <a:pt x="348" y="1"/>
                  </a:moveTo>
                  <a:cubicBezTo>
                    <a:pt x="257" y="1"/>
                    <a:pt x="166" y="38"/>
                    <a:pt x="103" y="102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1"/>
                    <a:pt x="38" y="531"/>
                    <a:pt x="103" y="596"/>
                  </a:cubicBezTo>
                  <a:cubicBezTo>
                    <a:pt x="166" y="661"/>
                    <a:pt x="257" y="699"/>
                    <a:pt x="348" y="699"/>
                  </a:cubicBezTo>
                  <a:cubicBezTo>
                    <a:pt x="441" y="699"/>
                    <a:pt x="530" y="661"/>
                    <a:pt x="595" y="596"/>
                  </a:cubicBezTo>
                  <a:cubicBezTo>
                    <a:pt x="660" y="531"/>
                    <a:pt x="697" y="441"/>
                    <a:pt x="697" y="349"/>
                  </a:cubicBezTo>
                  <a:cubicBezTo>
                    <a:pt x="697" y="258"/>
                    <a:pt x="660" y="168"/>
                    <a:pt x="595" y="102"/>
                  </a:cubicBezTo>
                  <a:cubicBezTo>
                    <a:pt x="530" y="38"/>
                    <a:pt x="441" y="1"/>
                    <a:pt x="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473;p35">
              <a:extLst>
                <a:ext uri="{FF2B5EF4-FFF2-40B4-BE49-F238E27FC236}">
                  <a16:creationId xmlns:a16="http://schemas.microsoft.com/office/drawing/2014/main" id="{65C83B17-4E75-5DEC-8459-709A30F69444}"/>
                </a:ext>
              </a:extLst>
            </p:cNvPr>
            <p:cNvSpPr/>
            <p:nvPr/>
          </p:nvSpPr>
          <p:spPr>
            <a:xfrm>
              <a:off x="7336963" y="2774400"/>
              <a:ext cx="17500" cy="17475"/>
            </a:xfrm>
            <a:custGeom>
              <a:avLst/>
              <a:gdLst/>
              <a:ahLst/>
              <a:cxnLst/>
              <a:rect l="l" t="t" r="r" b="b"/>
              <a:pathLst>
                <a:path w="700" h="699" extrusionOk="0">
                  <a:moveTo>
                    <a:pt x="352" y="1"/>
                  </a:moveTo>
                  <a:cubicBezTo>
                    <a:pt x="258" y="1"/>
                    <a:pt x="169" y="39"/>
                    <a:pt x="105" y="103"/>
                  </a:cubicBezTo>
                  <a:cubicBezTo>
                    <a:pt x="39" y="168"/>
                    <a:pt x="1" y="258"/>
                    <a:pt x="1" y="350"/>
                  </a:cubicBezTo>
                  <a:cubicBezTo>
                    <a:pt x="1" y="442"/>
                    <a:pt x="39" y="531"/>
                    <a:pt x="105" y="596"/>
                  </a:cubicBezTo>
                  <a:cubicBezTo>
                    <a:pt x="169" y="662"/>
                    <a:pt x="258" y="699"/>
                    <a:pt x="352" y="699"/>
                  </a:cubicBezTo>
                  <a:cubicBezTo>
                    <a:pt x="442" y="699"/>
                    <a:pt x="533" y="662"/>
                    <a:pt x="599" y="596"/>
                  </a:cubicBezTo>
                  <a:cubicBezTo>
                    <a:pt x="662" y="531"/>
                    <a:pt x="700" y="442"/>
                    <a:pt x="700" y="350"/>
                  </a:cubicBezTo>
                  <a:cubicBezTo>
                    <a:pt x="700" y="258"/>
                    <a:pt x="662" y="169"/>
                    <a:pt x="599" y="103"/>
                  </a:cubicBezTo>
                  <a:cubicBezTo>
                    <a:pt x="533" y="39"/>
                    <a:pt x="442" y="1"/>
                    <a:pt x="3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474;p35">
              <a:extLst>
                <a:ext uri="{FF2B5EF4-FFF2-40B4-BE49-F238E27FC236}">
                  <a16:creationId xmlns:a16="http://schemas.microsoft.com/office/drawing/2014/main" id="{87D5BCE1-7323-82F4-D4FD-213DCB4A802C}"/>
                </a:ext>
              </a:extLst>
            </p:cNvPr>
            <p:cNvSpPr/>
            <p:nvPr/>
          </p:nvSpPr>
          <p:spPr>
            <a:xfrm>
              <a:off x="7307138" y="28033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9" y="0"/>
                  </a:moveTo>
                  <a:cubicBezTo>
                    <a:pt x="257" y="0"/>
                    <a:pt x="168" y="37"/>
                    <a:pt x="102" y="103"/>
                  </a:cubicBezTo>
                  <a:cubicBezTo>
                    <a:pt x="38" y="167"/>
                    <a:pt x="1" y="257"/>
                    <a:pt x="1" y="349"/>
                  </a:cubicBezTo>
                  <a:cubicBezTo>
                    <a:pt x="1" y="441"/>
                    <a:pt x="38" y="531"/>
                    <a:pt x="102" y="596"/>
                  </a:cubicBezTo>
                  <a:cubicBezTo>
                    <a:pt x="168" y="660"/>
                    <a:pt x="257" y="698"/>
                    <a:pt x="349" y="698"/>
                  </a:cubicBezTo>
                  <a:cubicBezTo>
                    <a:pt x="440" y="698"/>
                    <a:pt x="531" y="660"/>
                    <a:pt x="596" y="596"/>
                  </a:cubicBezTo>
                  <a:cubicBezTo>
                    <a:pt x="659" y="531"/>
                    <a:pt x="697" y="441"/>
                    <a:pt x="697" y="349"/>
                  </a:cubicBezTo>
                  <a:cubicBezTo>
                    <a:pt x="697" y="257"/>
                    <a:pt x="659" y="167"/>
                    <a:pt x="596" y="103"/>
                  </a:cubicBezTo>
                  <a:cubicBezTo>
                    <a:pt x="531" y="37"/>
                    <a:pt x="440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475;p35">
              <a:extLst>
                <a:ext uri="{FF2B5EF4-FFF2-40B4-BE49-F238E27FC236}">
                  <a16:creationId xmlns:a16="http://schemas.microsoft.com/office/drawing/2014/main" id="{5B83A7B7-980F-F501-805D-2D72E0EF132F}"/>
                </a:ext>
              </a:extLst>
            </p:cNvPr>
            <p:cNvSpPr/>
            <p:nvPr/>
          </p:nvSpPr>
          <p:spPr>
            <a:xfrm>
              <a:off x="7304288" y="2884425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9" y="1"/>
                  </a:moveTo>
                  <a:cubicBezTo>
                    <a:pt x="257" y="1"/>
                    <a:pt x="168" y="37"/>
                    <a:pt x="102" y="103"/>
                  </a:cubicBezTo>
                  <a:cubicBezTo>
                    <a:pt x="38" y="168"/>
                    <a:pt x="1" y="258"/>
                    <a:pt x="1" y="349"/>
                  </a:cubicBezTo>
                  <a:cubicBezTo>
                    <a:pt x="1" y="441"/>
                    <a:pt x="38" y="531"/>
                    <a:pt x="102" y="596"/>
                  </a:cubicBezTo>
                  <a:cubicBezTo>
                    <a:pt x="168" y="660"/>
                    <a:pt x="257" y="698"/>
                    <a:pt x="349" y="698"/>
                  </a:cubicBezTo>
                  <a:cubicBezTo>
                    <a:pt x="440" y="698"/>
                    <a:pt x="532" y="660"/>
                    <a:pt x="596" y="596"/>
                  </a:cubicBezTo>
                  <a:cubicBezTo>
                    <a:pt x="662" y="531"/>
                    <a:pt x="697" y="441"/>
                    <a:pt x="697" y="349"/>
                  </a:cubicBezTo>
                  <a:cubicBezTo>
                    <a:pt x="697" y="258"/>
                    <a:pt x="662" y="168"/>
                    <a:pt x="596" y="103"/>
                  </a:cubicBezTo>
                  <a:cubicBezTo>
                    <a:pt x="532" y="37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476;p35">
              <a:extLst>
                <a:ext uri="{FF2B5EF4-FFF2-40B4-BE49-F238E27FC236}">
                  <a16:creationId xmlns:a16="http://schemas.microsoft.com/office/drawing/2014/main" id="{9D635B63-B6D4-8075-F164-695F444E0115}"/>
                </a:ext>
              </a:extLst>
            </p:cNvPr>
            <p:cNvSpPr/>
            <p:nvPr/>
          </p:nvSpPr>
          <p:spPr>
            <a:xfrm>
              <a:off x="7330888" y="2938050"/>
              <a:ext cx="17450" cy="17450"/>
            </a:xfrm>
            <a:custGeom>
              <a:avLst/>
              <a:gdLst/>
              <a:ahLst/>
              <a:cxnLst/>
              <a:rect l="l" t="t" r="r" b="b"/>
              <a:pathLst>
                <a:path w="698" h="698" extrusionOk="0">
                  <a:moveTo>
                    <a:pt x="349" y="1"/>
                  </a:moveTo>
                  <a:cubicBezTo>
                    <a:pt x="259" y="1"/>
                    <a:pt x="168" y="37"/>
                    <a:pt x="102" y="102"/>
                  </a:cubicBezTo>
                  <a:cubicBezTo>
                    <a:pt x="39" y="168"/>
                    <a:pt x="1" y="258"/>
                    <a:pt x="1" y="349"/>
                  </a:cubicBezTo>
                  <a:cubicBezTo>
                    <a:pt x="1" y="440"/>
                    <a:pt x="39" y="531"/>
                    <a:pt x="102" y="596"/>
                  </a:cubicBezTo>
                  <a:cubicBezTo>
                    <a:pt x="168" y="661"/>
                    <a:pt x="259" y="697"/>
                    <a:pt x="349" y="697"/>
                  </a:cubicBezTo>
                  <a:cubicBezTo>
                    <a:pt x="440" y="697"/>
                    <a:pt x="531" y="661"/>
                    <a:pt x="596" y="596"/>
                  </a:cubicBezTo>
                  <a:cubicBezTo>
                    <a:pt x="662" y="531"/>
                    <a:pt x="697" y="440"/>
                    <a:pt x="697" y="349"/>
                  </a:cubicBezTo>
                  <a:cubicBezTo>
                    <a:pt x="697" y="258"/>
                    <a:pt x="662" y="168"/>
                    <a:pt x="596" y="102"/>
                  </a:cubicBezTo>
                  <a:cubicBezTo>
                    <a:pt x="531" y="37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9" name="Google Shape;1477;p35">
            <a:extLst>
              <a:ext uri="{FF2B5EF4-FFF2-40B4-BE49-F238E27FC236}">
                <a16:creationId xmlns:a16="http://schemas.microsoft.com/office/drawing/2014/main" id="{3A41B312-2C64-E127-9A9C-86C63E4B70EF}"/>
              </a:ext>
            </a:extLst>
          </p:cNvPr>
          <p:cNvGrpSpPr/>
          <p:nvPr/>
        </p:nvGrpSpPr>
        <p:grpSpPr>
          <a:xfrm>
            <a:off x="9461869" y="2435061"/>
            <a:ext cx="627083" cy="512742"/>
            <a:chOff x="6968188" y="1909875"/>
            <a:chExt cx="446425" cy="365025"/>
          </a:xfrm>
        </p:grpSpPr>
        <p:sp>
          <p:nvSpPr>
            <p:cNvPr id="80" name="Google Shape;1478;p35">
              <a:extLst>
                <a:ext uri="{FF2B5EF4-FFF2-40B4-BE49-F238E27FC236}">
                  <a16:creationId xmlns:a16="http://schemas.microsoft.com/office/drawing/2014/main" id="{EAA39D05-970E-1049-2B41-CDA0C0D213C1}"/>
                </a:ext>
              </a:extLst>
            </p:cNvPr>
            <p:cNvSpPr/>
            <p:nvPr/>
          </p:nvSpPr>
          <p:spPr>
            <a:xfrm>
              <a:off x="6968188" y="1909875"/>
              <a:ext cx="446425" cy="365025"/>
            </a:xfrm>
            <a:custGeom>
              <a:avLst/>
              <a:gdLst/>
              <a:ahLst/>
              <a:cxnLst/>
              <a:rect l="l" t="t" r="r" b="b"/>
              <a:pathLst>
                <a:path w="17857" h="14601" extrusionOk="0">
                  <a:moveTo>
                    <a:pt x="15803" y="11145"/>
                  </a:moveTo>
                  <a:lnTo>
                    <a:pt x="15800" y="11148"/>
                  </a:lnTo>
                  <a:cubicBezTo>
                    <a:pt x="15801" y="11147"/>
                    <a:pt x="15802" y="11146"/>
                    <a:pt x="15803" y="11145"/>
                  </a:cubicBezTo>
                  <a:lnTo>
                    <a:pt x="15803" y="11145"/>
                  </a:lnTo>
                  <a:lnTo>
                    <a:pt x="15803" y="11145"/>
                  </a:lnTo>
                  <a:close/>
                  <a:moveTo>
                    <a:pt x="5061" y="4378"/>
                  </a:moveTo>
                  <a:cubicBezTo>
                    <a:pt x="5153" y="4378"/>
                    <a:pt x="5242" y="4386"/>
                    <a:pt x="5327" y="4402"/>
                  </a:cubicBezTo>
                  <a:cubicBezTo>
                    <a:pt x="6010" y="4527"/>
                    <a:pt x="6416" y="5094"/>
                    <a:pt x="6416" y="5917"/>
                  </a:cubicBezTo>
                  <a:lnTo>
                    <a:pt x="6416" y="10404"/>
                  </a:lnTo>
                  <a:cubicBezTo>
                    <a:pt x="6416" y="12016"/>
                    <a:pt x="4782" y="12877"/>
                    <a:pt x="3181" y="13508"/>
                  </a:cubicBezTo>
                  <a:lnTo>
                    <a:pt x="2398" y="13816"/>
                  </a:lnTo>
                  <a:cubicBezTo>
                    <a:pt x="2250" y="13874"/>
                    <a:pt x="2097" y="13902"/>
                    <a:pt x="1944" y="13902"/>
                  </a:cubicBezTo>
                  <a:cubicBezTo>
                    <a:pt x="1642" y="13902"/>
                    <a:pt x="1345" y="13791"/>
                    <a:pt x="1110" y="13578"/>
                  </a:cubicBezTo>
                  <a:cubicBezTo>
                    <a:pt x="849" y="13338"/>
                    <a:pt x="698" y="12996"/>
                    <a:pt x="698" y="12639"/>
                  </a:cubicBezTo>
                  <a:cubicBezTo>
                    <a:pt x="698" y="12085"/>
                    <a:pt x="879" y="11553"/>
                    <a:pt x="1212" y="11118"/>
                  </a:cubicBezTo>
                  <a:cubicBezTo>
                    <a:pt x="1376" y="11460"/>
                    <a:pt x="1560" y="11639"/>
                    <a:pt x="1575" y="11652"/>
                  </a:cubicBezTo>
                  <a:lnTo>
                    <a:pt x="2054" y="11145"/>
                  </a:lnTo>
                  <a:lnTo>
                    <a:pt x="2056" y="11148"/>
                  </a:lnTo>
                  <a:cubicBezTo>
                    <a:pt x="2040" y="11131"/>
                    <a:pt x="1647" y="10731"/>
                    <a:pt x="1654" y="9915"/>
                  </a:cubicBezTo>
                  <a:cubicBezTo>
                    <a:pt x="1657" y="9528"/>
                    <a:pt x="1807" y="9207"/>
                    <a:pt x="1964" y="8978"/>
                  </a:cubicBezTo>
                  <a:cubicBezTo>
                    <a:pt x="2111" y="9318"/>
                    <a:pt x="2356" y="9639"/>
                    <a:pt x="2696" y="10020"/>
                  </a:cubicBezTo>
                  <a:cubicBezTo>
                    <a:pt x="2765" y="10098"/>
                    <a:pt x="2861" y="10138"/>
                    <a:pt x="2957" y="10138"/>
                  </a:cubicBezTo>
                  <a:cubicBezTo>
                    <a:pt x="3040" y="10138"/>
                    <a:pt x="3123" y="10109"/>
                    <a:pt x="3190" y="10050"/>
                  </a:cubicBezTo>
                  <a:cubicBezTo>
                    <a:pt x="3333" y="9920"/>
                    <a:pt x="3346" y="9700"/>
                    <a:pt x="3218" y="9557"/>
                  </a:cubicBezTo>
                  <a:cubicBezTo>
                    <a:pt x="2313" y="8543"/>
                    <a:pt x="2234" y="8320"/>
                    <a:pt x="3164" y="5888"/>
                  </a:cubicBezTo>
                  <a:cubicBezTo>
                    <a:pt x="3572" y="4822"/>
                    <a:pt x="4383" y="4378"/>
                    <a:pt x="5061" y="4378"/>
                  </a:cubicBezTo>
                  <a:close/>
                  <a:moveTo>
                    <a:pt x="12796" y="4378"/>
                  </a:moveTo>
                  <a:cubicBezTo>
                    <a:pt x="13474" y="4378"/>
                    <a:pt x="14285" y="4822"/>
                    <a:pt x="14692" y="5888"/>
                  </a:cubicBezTo>
                  <a:cubicBezTo>
                    <a:pt x="15623" y="8320"/>
                    <a:pt x="15543" y="8543"/>
                    <a:pt x="14640" y="9557"/>
                  </a:cubicBezTo>
                  <a:cubicBezTo>
                    <a:pt x="14511" y="9700"/>
                    <a:pt x="14524" y="9920"/>
                    <a:pt x="14669" y="10050"/>
                  </a:cubicBezTo>
                  <a:cubicBezTo>
                    <a:pt x="14736" y="10109"/>
                    <a:pt x="14818" y="10138"/>
                    <a:pt x="14900" y="10138"/>
                  </a:cubicBezTo>
                  <a:cubicBezTo>
                    <a:pt x="14996" y="10138"/>
                    <a:pt x="15092" y="10098"/>
                    <a:pt x="15161" y="10020"/>
                  </a:cubicBezTo>
                  <a:cubicBezTo>
                    <a:pt x="15502" y="9639"/>
                    <a:pt x="15748" y="9318"/>
                    <a:pt x="15894" y="8978"/>
                  </a:cubicBezTo>
                  <a:cubicBezTo>
                    <a:pt x="16050" y="9207"/>
                    <a:pt x="16199" y="9528"/>
                    <a:pt x="16204" y="9915"/>
                  </a:cubicBezTo>
                  <a:cubicBezTo>
                    <a:pt x="16212" y="10707"/>
                    <a:pt x="15841" y="11107"/>
                    <a:pt x="15803" y="11145"/>
                  </a:cubicBezTo>
                  <a:lnTo>
                    <a:pt x="15803" y="11145"/>
                  </a:lnTo>
                  <a:lnTo>
                    <a:pt x="16282" y="11652"/>
                  </a:lnTo>
                  <a:cubicBezTo>
                    <a:pt x="16297" y="11639"/>
                    <a:pt x="16480" y="11460"/>
                    <a:pt x="16645" y="11118"/>
                  </a:cubicBezTo>
                  <a:cubicBezTo>
                    <a:pt x="16978" y="11553"/>
                    <a:pt x="17160" y="12085"/>
                    <a:pt x="17160" y="12639"/>
                  </a:cubicBezTo>
                  <a:cubicBezTo>
                    <a:pt x="17160" y="12996"/>
                    <a:pt x="17008" y="13338"/>
                    <a:pt x="16746" y="13578"/>
                  </a:cubicBezTo>
                  <a:cubicBezTo>
                    <a:pt x="16512" y="13791"/>
                    <a:pt x="16216" y="13902"/>
                    <a:pt x="15913" y="13902"/>
                  </a:cubicBezTo>
                  <a:cubicBezTo>
                    <a:pt x="15761" y="13902"/>
                    <a:pt x="15607" y="13874"/>
                    <a:pt x="15458" y="13816"/>
                  </a:cubicBezTo>
                  <a:lnTo>
                    <a:pt x="14676" y="13508"/>
                  </a:lnTo>
                  <a:cubicBezTo>
                    <a:pt x="13076" y="12877"/>
                    <a:pt x="11440" y="12016"/>
                    <a:pt x="11440" y="10404"/>
                  </a:cubicBezTo>
                  <a:lnTo>
                    <a:pt x="11440" y="5917"/>
                  </a:lnTo>
                  <a:cubicBezTo>
                    <a:pt x="11440" y="5094"/>
                    <a:pt x="11848" y="4527"/>
                    <a:pt x="12529" y="4402"/>
                  </a:cubicBezTo>
                  <a:cubicBezTo>
                    <a:pt x="12615" y="4386"/>
                    <a:pt x="12704" y="4378"/>
                    <a:pt x="12796" y="4378"/>
                  </a:cubicBezTo>
                  <a:close/>
                  <a:moveTo>
                    <a:pt x="8232" y="1"/>
                  </a:moveTo>
                  <a:cubicBezTo>
                    <a:pt x="8037" y="1"/>
                    <a:pt x="7882" y="158"/>
                    <a:pt x="7882" y="350"/>
                  </a:cubicBezTo>
                  <a:lnTo>
                    <a:pt x="7882" y="3849"/>
                  </a:lnTo>
                  <a:lnTo>
                    <a:pt x="6818" y="4685"/>
                  </a:lnTo>
                  <a:cubicBezTo>
                    <a:pt x="6763" y="4590"/>
                    <a:pt x="6704" y="4499"/>
                    <a:pt x="6637" y="4416"/>
                  </a:cubicBezTo>
                  <a:cubicBezTo>
                    <a:pt x="6340" y="4046"/>
                    <a:pt x="5934" y="3804"/>
                    <a:pt x="5454" y="3715"/>
                  </a:cubicBezTo>
                  <a:cubicBezTo>
                    <a:pt x="5329" y="3692"/>
                    <a:pt x="5199" y="3680"/>
                    <a:pt x="5065" y="3680"/>
                  </a:cubicBezTo>
                  <a:cubicBezTo>
                    <a:pt x="4136" y="3680"/>
                    <a:pt x="3041" y="4255"/>
                    <a:pt x="2512" y="5640"/>
                  </a:cubicBezTo>
                  <a:cubicBezTo>
                    <a:pt x="2060" y="6825"/>
                    <a:pt x="1828" y="7528"/>
                    <a:pt x="1806" y="8102"/>
                  </a:cubicBezTo>
                  <a:cubicBezTo>
                    <a:pt x="1585" y="8299"/>
                    <a:pt x="965" y="8942"/>
                    <a:pt x="957" y="9909"/>
                  </a:cubicBezTo>
                  <a:cubicBezTo>
                    <a:pt x="955" y="10056"/>
                    <a:pt x="965" y="10194"/>
                    <a:pt x="980" y="10323"/>
                  </a:cubicBezTo>
                  <a:lnTo>
                    <a:pt x="837" y="10481"/>
                  </a:lnTo>
                  <a:cubicBezTo>
                    <a:pt x="299" y="11072"/>
                    <a:pt x="1" y="11838"/>
                    <a:pt x="1" y="12639"/>
                  </a:cubicBezTo>
                  <a:cubicBezTo>
                    <a:pt x="1" y="13193"/>
                    <a:pt x="235" y="13722"/>
                    <a:pt x="642" y="14093"/>
                  </a:cubicBezTo>
                  <a:cubicBezTo>
                    <a:pt x="1008" y="14426"/>
                    <a:pt x="1470" y="14601"/>
                    <a:pt x="1942" y="14601"/>
                  </a:cubicBezTo>
                  <a:cubicBezTo>
                    <a:pt x="2180" y="14601"/>
                    <a:pt x="2421" y="14557"/>
                    <a:pt x="2654" y="14464"/>
                  </a:cubicBezTo>
                  <a:lnTo>
                    <a:pt x="3437" y="14156"/>
                  </a:lnTo>
                  <a:cubicBezTo>
                    <a:pt x="5149" y="13483"/>
                    <a:pt x="7116" y="12446"/>
                    <a:pt x="7116" y="10404"/>
                  </a:cubicBezTo>
                  <a:lnTo>
                    <a:pt x="7116" y="7041"/>
                  </a:lnTo>
                  <a:cubicBezTo>
                    <a:pt x="7221" y="7003"/>
                    <a:pt x="7322" y="6950"/>
                    <a:pt x="7413" y="6877"/>
                  </a:cubicBezTo>
                  <a:lnTo>
                    <a:pt x="8929" y="5688"/>
                  </a:lnTo>
                  <a:lnTo>
                    <a:pt x="10446" y="6879"/>
                  </a:lnTo>
                  <a:cubicBezTo>
                    <a:pt x="10535" y="6948"/>
                    <a:pt x="10636" y="7003"/>
                    <a:pt x="10741" y="7041"/>
                  </a:cubicBezTo>
                  <a:lnTo>
                    <a:pt x="10741" y="10404"/>
                  </a:lnTo>
                  <a:cubicBezTo>
                    <a:pt x="10741" y="12446"/>
                    <a:pt x="12709" y="13483"/>
                    <a:pt x="14420" y="14156"/>
                  </a:cubicBezTo>
                  <a:lnTo>
                    <a:pt x="15204" y="14464"/>
                  </a:lnTo>
                  <a:cubicBezTo>
                    <a:pt x="15436" y="14557"/>
                    <a:pt x="15676" y="14601"/>
                    <a:pt x="15914" y="14601"/>
                  </a:cubicBezTo>
                  <a:cubicBezTo>
                    <a:pt x="16388" y="14601"/>
                    <a:pt x="16850" y="14426"/>
                    <a:pt x="17215" y="14093"/>
                  </a:cubicBezTo>
                  <a:cubicBezTo>
                    <a:pt x="17623" y="13722"/>
                    <a:pt x="17857" y="13193"/>
                    <a:pt x="17857" y="12639"/>
                  </a:cubicBezTo>
                  <a:cubicBezTo>
                    <a:pt x="17857" y="11838"/>
                    <a:pt x="17561" y="11072"/>
                    <a:pt x="17021" y="10481"/>
                  </a:cubicBezTo>
                  <a:lnTo>
                    <a:pt x="16877" y="10323"/>
                  </a:lnTo>
                  <a:cubicBezTo>
                    <a:pt x="16895" y="10194"/>
                    <a:pt x="16902" y="10056"/>
                    <a:pt x="16901" y="9909"/>
                  </a:cubicBezTo>
                  <a:cubicBezTo>
                    <a:pt x="16892" y="8942"/>
                    <a:pt x="16274" y="8299"/>
                    <a:pt x="16052" y="8102"/>
                  </a:cubicBezTo>
                  <a:cubicBezTo>
                    <a:pt x="16031" y="7528"/>
                    <a:pt x="15799" y="6825"/>
                    <a:pt x="15344" y="5640"/>
                  </a:cubicBezTo>
                  <a:cubicBezTo>
                    <a:pt x="14815" y="4254"/>
                    <a:pt x="13720" y="3681"/>
                    <a:pt x="12790" y="3681"/>
                  </a:cubicBezTo>
                  <a:cubicBezTo>
                    <a:pt x="12657" y="3681"/>
                    <a:pt x="12527" y="3692"/>
                    <a:pt x="12403" y="3715"/>
                  </a:cubicBezTo>
                  <a:cubicBezTo>
                    <a:pt x="11924" y="3804"/>
                    <a:pt x="11516" y="4046"/>
                    <a:pt x="11221" y="4416"/>
                  </a:cubicBezTo>
                  <a:cubicBezTo>
                    <a:pt x="11153" y="4499"/>
                    <a:pt x="11094" y="4590"/>
                    <a:pt x="11039" y="4685"/>
                  </a:cubicBezTo>
                  <a:lnTo>
                    <a:pt x="9975" y="3849"/>
                  </a:lnTo>
                  <a:lnTo>
                    <a:pt x="9975" y="3638"/>
                  </a:lnTo>
                  <a:cubicBezTo>
                    <a:pt x="9975" y="3445"/>
                    <a:pt x="9819" y="3290"/>
                    <a:pt x="9627" y="3290"/>
                  </a:cubicBezTo>
                  <a:cubicBezTo>
                    <a:pt x="9433" y="3290"/>
                    <a:pt x="9277" y="3445"/>
                    <a:pt x="9277" y="3638"/>
                  </a:cubicBezTo>
                  <a:lnTo>
                    <a:pt x="9277" y="4037"/>
                  </a:lnTo>
                  <a:cubicBezTo>
                    <a:pt x="9277" y="4169"/>
                    <a:pt x="9351" y="4289"/>
                    <a:pt x="9468" y="4348"/>
                  </a:cubicBezTo>
                  <a:cubicBezTo>
                    <a:pt x="9490" y="4359"/>
                    <a:pt x="9509" y="4371"/>
                    <a:pt x="9528" y="4385"/>
                  </a:cubicBezTo>
                  <a:lnTo>
                    <a:pt x="10792" y="5377"/>
                  </a:lnTo>
                  <a:cubicBezTo>
                    <a:pt x="10759" y="5549"/>
                    <a:pt x="10741" y="5730"/>
                    <a:pt x="10741" y="5917"/>
                  </a:cubicBezTo>
                  <a:lnTo>
                    <a:pt x="10741" y="6224"/>
                  </a:lnTo>
                  <a:lnTo>
                    <a:pt x="9144" y="4971"/>
                  </a:lnTo>
                  <a:cubicBezTo>
                    <a:pt x="9081" y="4921"/>
                    <a:pt x="9005" y="4896"/>
                    <a:pt x="8929" y="4896"/>
                  </a:cubicBezTo>
                  <a:cubicBezTo>
                    <a:pt x="8853" y="4896"/>
                    <a:pt x="8777" y="4921"/>
                    <a:pt x="8714" y="4971"/>
                  </a:cubicBezTo>
                  <a:lnTo>
                    <a:pt x="7116" y="6224"/>
                  </a:lnTo>
                  <a:lnTo>
                    <a:pt x="7116" y="5917"/>
                  </a:lnTo>
                  <a:cubicBezTo>
                    <a:pt x="7116" y="5730"/>
                    <a:pt x="7099" y="5549"/>
                    <a:pt x="7065" y="5377"/>
                  </a:cubicBezTo>
                  <a:lnTo>
                    <a:pt x="8329" y="4385"/>
                  </a:lnTo>
                  <a:cubicBezTo>
                    <a:pt x="8348" y="4371"/>
                    <a:pt x="8367" y="4359"/>
                    <a:pt x="8388" y="4348"/>
                  </a:cubicBezTo>
                  <a:cubicBezTo>
                    <a:pt x="8506" y="4289"/>
                    <a:pt x="8581" y="4169"/>
                    <a:pt x="8581" y="4037"/>
                  </a:cubicBezTo>
                  <a:lnTo>
                    <a:pt x="8581" y="699"/>
                  </a:lnTo>
                  <a:lnTo>
                    <a:pt x="9277" y="699"/>
                  </a:lnTo>
                  <a:lnTo>
                    <a:pt x="9277" y="1151"/>
                  </a:lnTo>
                  <a:cubicBezTo>
                    <a:pt x="9277" y="1343"/>
                    <a:pt x="9433" y="1499"/>
                    <a:pt x="9627" y="1499"/>
                  </a:cubicBezTo>
                  <a:cubicBezTo>
                    <a:pt x="9819" y="1499"/>
                    <a:pt x="9975" y="1343"/>
                    <a:pt x="9975" y="1151"/>
                  </a:cubicBezTo>
                  <a:lnTo>
                    <a:pt x="9975" y="350"/>
                  </a:lnTo>
                  <a:cubicBezTo>
                    <a:pt x="9975" y="158"/>
                    <a:pt x="9819" y="1"/>
                    <a:pt x="962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479;p35">
              <a:extLst>
                <a:ext uri="{FF2B5EF4-FFF2-40B4-BE49-F238E27FC236}">
                  <a16:creationId xmlns:a16="http://schemas.microsoft.com/office/drawing/2014/main" id="{A8A2546D-2E0D-AF71-FEBC-05432928092A}"/>
                </a:ext>
              </a:extLst>
            </p:cNvPr>
            <p:cNvSpPr/>
            <p:nvPr/>
          </p:nvSpPr>
          <p:spPr>
            <a:xfrm>
              <a:off x="7200113" y="1962475"/>
              <a:ext cx="17450" cy="17425"/>
            </a:xfrm>
            <a:custGeom>
              <a:avLst/>
              <a:gdLst/>
              <a:ahLst/>
              <a:cxnLst/>
              <a:rect l="l" t="t" r="r" b="b"/>
              <a:pathLst>
                <a:path w="698" h="697" extrusionOk="0">
                  <a:moveTo>
                    <a:pt x="350" y="0"/>
                  </a:moveTo>
                  <a:cubicBezTo>
                    <a:pt x="257" y="0"/>
                    <a:pt x="166" y="37"/>
                    <a:pt x="103" y="102"/>
                  </a:cubicBezTo>
                  <a:cubicBezTo>
                    <a:pt x="38" y="166"/>
                    <a:pt x="0" y="256"/>
                    <a:pt x="0" y="349"/>
                  </a:cubicBezTo>
                  <a:cubicBezTo>
                    <a:pt x="0" y="440"/>
                    <a:pt x="38" y="530"/>
                    <a:pt x="103" y="596"/>
                  </a:cubicBezTo>
                  <a:cubicBezTo>
                    <a:pt x="166" y="660"/>
                    <a:pt x="257" y="697"/>
                    <a:pt x="350" y="697"/>
                  </a:cubicBezTo>
                  <a:cubicBezTo>
                    <a:pt x="441" y="697"/>
                    <a:pt x="532" y="660"/>
                    <a:pt x="595" y="596"/>
                  </a:cubicBezTo>
                  <a:cubicBezTo>
                    <a:pt x="660" y="530"/>
                    <a:pt x="698" y="440"/>
                    <a:pt x="698" y="349"/>
                  </a:cubicBezTo>
                  <a:cubicBezTo>
                    <a:pt x="698" y="256"/>
                    <a:pt x="660" y="166"/>
                    <a:pt x="595" y="102"/>
                  </a:cubicBezTo>
                  <a:cubicBezTo>
                    <a:pt x="532" y="37"/>
                    <a:pt x="441" y="0"/>
                    <a:pt x="3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480;p35">
              <a:extLst>
                <a:ext uri="{FF2B5EF4-FFF2-40B4-BE49-F238E27FC236}">
                  <a16:creationId xmlns:a16="http://schemas.microsoft.com/office/drawing/2014/main" id="{5B8CCB35-A2F3-6095-36F3-2CADDBBA4398}"/>
                </a:ext>
              </a:extLst>
            </p:cNvPr>
            <p:cNvSpPr/>
            <p:nvPr/>
          </p:nvSpPr>
          <p:spPr>
            <a:xfrm>
              <a:off x="7093663" y="2161250"/>
              <a:ext cx="17525" cy="17800"/>
            </a:xfrm>
            <a:custGeom>
              <a:avLst/>
              <a:gdLst/>
              <a:ahLst/>
              <a:cxnLst/>
              <a:rect l="l" t="t" r="r" b="b"/>
              <a:pathLst>
                <a:path w="701" h="712" extrusionOk="0">
                  <a:moveTo>
                    <a:pt x="353" y="1"/>
                  </a:moveTo>
                  <a:cubicBezTo>
                    <a:pt x="159" y="1"/>
                    <a:pt x="3" y="157"/>
                    <a:pt x="3" y="349"/>
                  </a:cubicBezTo>
                  <a:lnTo>
                    <a:pt x="3" y="358"/>
                  </a:lnTo>
                  <a:cubicBezTo>
                    <a:pt x="1" y="551"/>
                    <a:pt x="155" y="709"/>
                    <a:pt x="349" y="711"/>
                  </a:cubicBezTo>
                  <a:lnTo>
                    <a:pt x="353" y="711"/>
                  </a:lnTo>
                  <a:cubicBezTo>
                    <a:pt x="543" y="711"/>
                    <a:pt x="700" y="557"/>
                    <a:pt x="701" y="367"/>
                  </a:cubicBezTo>
                  <a:lnTo>
                    <a:pt x="701" y="349"/>
                  </a:lnTo>
                  <a:cubicBezTo>
                    <a:pt x="701" y="157"/>
                    <a:pt x="545" y="1"/>
                    <a:pt x="3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1481;p35">
              <a:extLst>
                <a:ext uri="{FF2B5EF4-FFF2-40B4-BE49-F238E27FC236}">
                  <a16:creationId xmlns:a16="http://schemas.microsoft.com/office/drawing/2014/main" id="{1BB8AD92-6249-8B17-EFAA-D445B5136D8E}"/>
                </a:ext>
              </a:extLst>
            </p:cNvPr>
            <p:cNvSpPr/>
            <p:nvPr/>
          </p:nvSpPr>
          <p:spPr>
            <a:xfrm>
              <a:off x="7028238" y="2188450"/>
              <a:ext cx="68625" cy="43525"/>
            </a:xfrm>
            <a:custGeom>
              <a:avLst/>
              <a:gdLst/>
              <a:ahLst/>
              <a:cxnLst/>
              <a:rect l="l" t="t" r="r" b="b"/>
              <a:pathLst>
                <a:path w="2745" h="1741" extrusionOk="0">
                  <a:moveTo>
                    <a:pt x="2353" y="1"/>
                  </a:moveTo>
                  <a:cubicBezTo>
                    <a:pt x="2275" y="1"/>
                    <a:pt x="2196" y="27"/>
                    <a:pt x="2130" y="82"/>
                  </a:cubicBezTo>
                  <a:cubicBezTo>
                    <a:pt x="1744" y="403"/>
                    <a:pt x="1133" y="725"/>
                    <a:pt x="266" y="1067"/>
                  </a:cubicBezTo>
                  <a:cubicBezTo>
                    <a:pt x="89" y="1138"/>
                    <a:pt x="0" y="1339"/>
                    <a:pt x="70" y="1519"/>
                  </a:cubicBezTo>
                  <a:cubicBezTo>
                    <a:pt x="125" y="1656"/>
                    <a:pt x="256" y="1741"/>
                    <a:pt x="395" y="1741"/>
                  </a:cubicBezTo>
                  <a:cubicBezTo>
                    <a:pt x="437" y="1741"/>
                    <a:pt x="481" y="1732"/>
                    <a:pt x="524" y="1715"/>
                  </a:cubicBezTo>
                  <a:cubicBezTo>
                    <a:pt x="1459" y="1347"/>
                    <a:pt x="2130" y="989"/>
                    <a:pt x="2576" y="617"/>
                  </a:cubicBezTo>
                  <a:cubicBezTo>
                    <a:pt x="2725" y="495"/>
                    <a:pt x="2744" y="276"/>
                    <a:pt x="2621" y="127"/>
                  </a:cubicBezTo>
                  <a:cubicBezTo>
                    <a:pt x="2553" y="44"/>
                    <a:pt x="2454" y="1"/>
                    <a:pt x="23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" name="Google Shape;1482;p35">
            <a:extLst>
              <a:ext uri="{FF2B5EF4-FFF2-40B4-BE49-F238E27FC236}">
                <a16:creationId xmlns:a16="http://schemas.microsoft.com/office/drawing/2014/main" id="{BF2837D6-B1F3-DE5F-E11C-9CB99E56456C}"/>
              </a:ext>
            </a:extLst>
          </p:cNvPr>
          <p:cNvGrpSpPr/>
          <p:nvPr/>
        </p:nvGrpSpPr>
        <p:grpSpPr>
          <a:xfrm>
            <a:off x="8442951" y="5372277"/>
            <a:ext cx="547614" cy="627083"/>
            <a:chOff x="6242813" y="4000900"/>
            <a:chExt cx="389850" cy="446425"/>
          </a:xfrm>
        </p:grpSpPr>
        <p:sp>
          <p:nvSpPr>
            <p:cNvPr id="85" name="Google Shape;1483;p35">
              <a:extLst>
                <a:ext uri="{FF2B5EF4-FFF2-40B4-BE49-F238E27FC236}">
                  <a16:creationId xmlns:a16="http://schemas.microsoft.com/office/drawing/2014/main" id="{6EE244E5-A948-D65D-92DC-82437A584792}"/>
                </a:ext>
              </a:extLst>
            </p:cNvPr>
            <p:cNvSpPr/>
            <p:nvPr/>
          </p:nvSpPr>
          <p:spPr>
            <a:xfrm>
              <a:off x="6538838" y="4034075"/>
              <a:ext cx="93825" cy="250100"/>
            </a:xfrm>
            <a:custGeom>
              <a:avLst/>
              <a:gdLst/>
              <a:ahLst/>
              <a:cxnLst/>
              <a:rect l="l" t="t" r="r" b="b"/>
              <a:pathLst>
                <a:path w="3753" h="10004" extrusionOk="0">
                  <a:moveTo>
                    <a:pt x="1222" y="697"/>
                  </a:moveTo>
                  <a:cubicBezTo>
                    <a:pt x="1362" y="697"/>
                    <a:pt x="1492" y="751"/>
                    <a:pt x="1592" y="850"/>
                  </a:cubicBezTo>
                  <a:cubicBezTo>
                    <a:pt x="1691" y="949"/>
                    <a:pt x="1745" y="1081"/>
                    <a:pt x="1745" y="1221"/>
                  </a:cubicBezTo>
                  <a:cubicBezTo>
                    <a:pt x="1745" y="1360"/>
                    <a:pt x="1691" y="1492"/>
                    <a:pt x="1592" y="1591"/>
                  </a:cubicBezTo>
                  <a:cubicBezTo>
                    <a:pt x="1490" y="1693"/>
                    <a:pt x="1355" y="1744"/>
                    <a:pt x="1221" y="1744"/>
                  </a:cubicBezTo>
                  <a:cubicBezTo>
                    <a:pt x="1087" y="1744"/>
                    <a:pt x="953" y="1693"/>
                    <a:pt x="851" y="1591"/>
                  </a:cubicBezTo>
                  <a:cubicBezTo>
                    <a:pt x="754" y="1492"/>
                    <a:pt x="699" y="1360"/>
                    <a:pt x="699" y="1221"/>
                  </a:cubicBezTo>
                  <a:cubicBezTo>
                    <a:pt x="699" y="1081"/>
                    <a:pt x="754" y="949"/>
                    <a:pt x="851" y="850"/>
                  </a:cubicBezTo>
                  <a:cubicBezTo>
                    <a:pt x="950" y="751"/>
                    <a:pt x="1083" y="697"/>
                    <a:pt x="1222" y="697"/>
                  </a:cubicBezTo>
                  <a:close/>
                  <a:moveTo>
                    <a:pt x="1222" y="0"/>
                  </a:moveTo>
                  <a:cubicBezTo>
                    <a:pt x="896" y="0"/>
                    <a:pt x="589" y="127"/>
                    <a:pt x="359" y="358"/>
                  </a:cubicBezTo>
                  <a:cubicBezTo>
                    <a:pt x="130" y="588"/>
                    <a:pt x="0" y="894"/>
                    <a:pt x="0" y="1221"/>
                  </a:cubicBezTo>
                  <a:cubicBezTo>
                    <a:pt x="0" y="1547"/>
                    <a:pt x="130" y="1853"/>
                    <a:pt x="359" y="2084"/>
                  </a:cubicBezTo>
                  <a:cubicBezTo>
                    <a:pt x="598" y="2322"/>
                    <a:pt x="910" y="2441"/>
                    <a:pt x="1222" y="2441"/>
                  </a:cubicBezTo>
                  <a:cubicBezTo>
                    <a:pt x="1391" y="2441"/>
                    <a:pt x="1558" y="2407"/>
                    <a:pt x="1716" y="2337"/>
                  </a:cubicBezTo>
                  <a:cubicBezTo>
                    <a:pt x="2593" y="3550"/>
                    <a:pt x="3055" y="4980"/>
                    <a:pt x="3055" y="6487"/>
                  </a:cubicBezTo>
                  <a:cubicBezTo>
                    <a:pt x="3055" y="7543"/>
                    <a:pt x="2828" y="8559"/>
                    <a:pt x="2381" y="9507"/>
                  </a:cubicBezTo>
                  <a:cubicBezTo>
                    <a:pt x="2301" y="9681"/>
                    <a:pt x="2375" y="9888"/>
                    <a:pt x="2550" y="9971"/>
                  </a:cubicBezTo>
                  <a:cubicBezTo>
                    <a:pt x="2596" y="9993"/>
                    <a:pt x="2647" y="10004"/>
                    <a:pt x="2698" y="10004"/>
                  </a:cubicBezTo>
                  <a:cubicBezTo>
                    <a:pt x="2828" y="10004"/>
                    <a:pt x="2954" y="9930"/>
                    <a:pt x="3012" y="9803"/>
                  </a:cubicBezTo>
                  <a:cubicBezTo>
                    <a:pt x="3504" y="8762"/>
                    <a:pt x="3751" y="7647"/>
                    <a:pt x="3751" y="6487"/>
                  </a:cubicBezTo>
                  <a:cubicBezTo>
                    <a:pt x="3753" y="4813"/>
                    <a:pt x="3232" y="3225"/>
                    <a:pt x="2248" y="1882"/>
                  </a:cubicBezTo>
                  <a:cubicBezTo>
                    <a:pt x="2375" y="1687"/>
                    <a:pt x="2442" y="1459"/>
                    <a:pt x="2442" y="1221"/>
                  </a:cubicBezTo>
                  <a:cubicBezTo>
                    <a:pt x="2442" y="894"/>
                    <a:pt x="2315" y="588"/>
                    <a:pt x="2086" y="358"/>
                  </a:cubicBezTo>
                  <a:cubicBezTo>
                    <a:pt x="1853" y="127"/>
                    <a:pt x="1548" y="0"/>
                    <a:pt x="12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484;p35">
              <a:extLst>
                <a:ext uri="{FF2B5EF4-FFF2-40B4-BE49-F238E27FC236}">
                  <a16:creationId xmlns:a16="http://schemas.microsoft.com/office/drawing/2014/main" id="{31C81BC5-8470-4B58-43EF-3384BB1CCA92}"/>
                </a:ext>
              </a:extLst>
            </p:cNvPr>
            <p:cNvSpPr/>
            <p:nvPr/>
          </p:nvSpPr>
          <p:spPr>
            <a:xfrm>
              <a:off x="6242813" y="4187525"/>
              <a:ext cx="96750" cy="170900"/>
            </a:xfrm>
            <a:custGeom>
              <a:avLst/>
              <a:gdLst/>
              <a:ahLst/>
              <a:cxnLst/>
              <a:rect l="l" t="t" r="r" b="b"/>
              <a:pathLst>
                <a:path w="3870" h="6836" extrusionOk="0">
                  <a:moveTo>
                    <a:pt x="2531" y="5091"/>
                  </a:moveTo>
                  <a:cubicBezTo>
                    <a:pt x="2670" y="5091"/>
                    <a:pt x="2802" y="5146"/>
                    <a:pt x="2901" y="5245"/>
                  </a:cubicBezTo>
                  <a:cubicBezTo>
                    <a:pt x="3106" y="5448"/>
                    <a:pt x="3103" y="5782"/>
                    <a:pt x="2901" y="5985"/>
                  </a:cubicBezTo>
                  <a:cubicBezTo>
                    <a:pt x="2798" y="6087"/>
                    <a:pt x="2664" y="6138"/>
                    <a:pt x="2530" y="6138"/>
                  </a:cubicBezTo>
                  <a:cubicBezTo>
                    <a:pt x="2396" y="6138"/>
                    <a:pt x="2262" y="6087"/>
                    <a:pt x="2160" y="5985"/>
                  </a:cubicBezTo>
                  <a:cubicBezTo>
                    <a:pt x="2062" y="5887"/>
                    <a:pt x="2008" y="5755"/>
                    <a:pt x="2008" y="5616"/>
                  </a:cubicBezTo>
                  <a:cubicBezTo>
                    <a:pt x="2008" y="5475"/>
                    <a:pt x="2061" y="5343"/>
                    <a:pt x="2160" y="5245"/>
                  </a:cubicBezTo>
                  <a:cubicBezTo>
                    <a:pt x="2259" y="5146"/>
                    <a:pt x="2390" y="5091"/>
                    <a:pt x="2531" y="5091"/>
                  </a:cubicBezTo>
                  <a:close/>
                  <a:moveTo>
                    <a:pt x="349" y="1"/>
                  </a:moveTo>
                  <a:cubicBezTo>
                    <a:pt x="156" y="1"/>
                    <a:pt x="1" y="156"/>
                    <a:pt x="1" y="349"/>
                  </a:cubicBezTo>
                  <a:cubicBezTo>
                    <a:pt x="1" y="2023"/>
                    <a:pt x="520" y="3611"/>
                    <a:pt x="1505" y="4953"/>
                  </a:cubicBezTo>
                  <a:cubicBezTo>
                    <a:pt x="1378" y="5148"/>
                    <a:pt x="1309" y="5376"/>
                    <a:pt x="1309" y="5614"/>
                  </a:cubicBezTo>
                  <a:cubicBezTo>
                    <a:pt x="1309" y="5941"/>
                    <a:pt x="1435" y="6248"/>
                    <a:pt x="1668" y="6478"/>
                  </a:cubicBezTo>
                  <a:cubicBezTo>
                    <a:pt x="1904" y="6716"/>
                    <a:pt x="2219" y="6835"/>
                    <a:pt x="2531" y="6835"/>
                  </a:cubicBezTo>
                  <a:cubicBezTo>
                    <a:pt x="2844" y="6835"/>
                    <a:pt x="3156" y="6716"/>
                    <a:pt x="3395" y="6478"/>
                  </a:cubicBezTo>
                  <a:cubicBezTo>
                    <a:pt x="3869" y="6002"/>
                    <a:pt x="3869" y="5228"/>
                    <a:pt x="3395" y="4752"/>
                  </a:cubicBezTo>
                  <a:cubicBezTo>
                    <a:pt x="3163" y="4521"/>
                    <a:pt x="2856" y="4395"/>
                    <a:pt x="2531" y="4395"/>
                  </a:cubicBezTo>
                  <a:cubicBezTo>
                    <a:pt x="2359" y="4395"/>
                    <a:pt x="2189" y="4430"/>
                    <a:pt x="2037" y="4499"/>
                  </a:cubicBezTo>
                  <a:cubicBezTo>
                    <a:pt x="1161" y="3286"/>
                    <a:pt x="697" y="1856"/>
                    <a:pt x="697" y="349"/>
                  </a:cubicBezTo>
                  <a:cubicBezTo>
                    <a:pt x="697" y="156"/>
                    <a:pt x="541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485;p35">
              <a:extLst>
                <a:ext uri="{FF2B5EF4-FFF2-40B4-BE49-F238E27FC236}">
                  <a16:creationId xmlns:a16="http://schemas.microsoft.com/office/drawing/2014/main" id="{3FFC8D9B-735C-29B5-8C90-DBDF4715D6C5}"/>
                </a:ext>
              </a:extLst>
            </p:cNvPr>
            <p:cNvSpPr/>
            <p:nvPr/>
          </p:nvSpPr>
          <p:spPr>
            <a:xfrm>
              <a:off x="6275513" y="4000900"/>
              <a:ext cx="226850" cy="93800"/>
            </a:xfrm>
            <a:custGeom>
              <a:avLst/>
              <a:gdLst/>
              <a:ahLst/>
              <a:cxnLst/>
              <a:rect l="l" t="t" r="r" b="b"/>
              <a:pathLst>
                <a:path w="9074" h="3752" extrusionOk="0">
                  <a:moveTo>
                    <a:pt x="1223" y="2007"/>
                  </a:moveTo>
                  <a:cubicBezTo>
                    <a:pt x="1356" y="2007"/>
                    <a:pt x="1491" y="2058"/>
                    <a:pt x="1593" y="2161"/>
                  </a:cubicBezTo>
                  <a:cubicBezTo>
                    <a:pt x="1795" y="2365"/>
                    <a:pt x="1798" y="2696"/>
                    <a:pt x="1593" y="2900"/>
                  </a:cubicBezTo>
                  <a:cubicBezTo>
                    <a:pt x="1494" y="2999"/>
                    <a:pt x="1362" y="3053"/>
                    <a:pt x="1223" y="3053"/>
                  </a:cubicBezTo>
                  <a:cubicBezTo>
                    <a:pt x="1082" y="3053"/>
                    <a:pt x="951" y="2999"/>
                    <a:pt x="852" y="2900"/>
                  </a:cubicBezTo>
                  <a:cubicBezTo>
                    <a:pt x="754" y="2801"/>
                    <a:pt x="700" y="2670"/>
                    <a:pt x="700" y="2530"/>
                  </a:cubicBezTo>
                  <a:cubicBezTo>
                    <a:pt x="700" y="2391"/>
                    <a:pt x="753" y="2259"/>
                    <a:pt x="852" y="2161"/>
                  </a:cubicBezTo>
                  <a:cubicBezTo>
                    <a:pt x="956" y="2058"/>
                    <a:pt x="1089" y="2007"/>
                    <a:pt x="1223" y="2007"/>
                  </a:cubicBezTo>
                  <a:close/>
                  <a:moveTo>
                    <a:pt x="6490" y="0"/>
                  </a:moveTo>
                  <a:cubicBezTo>
                    <a:pt x="4818" y="0"/>
                    <a:pt x="3226" y="521"/>
                    <a:pt x="1884" y="1505"/>
                  </a:cubicBezTo>
                  <a:cubicBezTo>
                    <a:pt x="1684" y="1375"/>
                    <a:pt x="1453" y="1310"/>
                    <a:pt x="1223" y="1310"/>
                  </a:cubicBezTo>
                  <a:cubicBezTo>
                    <a:pt x="911" y="1310"/>
                    <a:pt x="598" y="1430"/>
                    <a:pt x="360" y="1668"/>
                  </a:cubicBezTo>
                  <a:cubicBezTo>
                    <a:pt x="127" y="1899"/>
                    <a:pt x="1" y="2205"/>
                    <a:pt x="1" y="2530"/>
                  </a:cubicBezTo>
                  <a:cubicBezTo>
                    <a:pt x="1" y="2857"/>
                    <a:pt x="127" y="3164"/>
                    <a:pt x="360" y="3394"/>
                  </a:cubicBezTo>
                  <a:cubicBezTo>
                    <a:pt x="590" y="3625"/>
                    <a:pt x="896" y="3751"/>
                    <a:pt x="1223" y="3751"/>
                  </a:cubicBezTo>
                  <a:cubicBezTo>
                    <a:pt x="1548" y="3751"/>
                    <a:pt x="1855" y="3625"/>
                    <a:pt x="2087" y="3394"/>
                  </a:cubicBezTo>
                  <a:cubicBezTo>
                    <a:pt x="2451" y="3028"/>
                    <a:pt x="2536" y="2485"/>
                    <a:pt x="2337" y="2037"/>
                  </a:cubicBezTo>
                  <a:cubicBezTo>
                    <a:pt x="3552" y="1160"/>
                    <a:pt x="4984" y="698"/>
                    <a:pt x="6490" y="698"/>
                  </a:cubicBezTo>
                  <a:cubicBezTo>
                    <a:pt x="7203" y="698"/>
                    <a:pt x="7906" y="803"/>
                    <a:pt x="8581" y="1011"/>
                  </a:cubicBezTo>
                  <a:cubicBezTo>
                    <a:pt x="8615" y="1021"/>
                    <a:pt x="8650" y="1027"/>
                    <a:pt x="8684" y="1027"/>
                  </a:cubicBezTo>
                  <a:cubicBezTo>
                    <a:pt x="8832" y="1027"/>
                    <a:pt x="8970" y="931"/>
                    <a:pt x="9016" y="780"/>
                  </a:cubicBezTo>
                  <a:cubicBezTo>
                    <a:pt x="9073" y="597"/>
                    <a:pt x="8969" y="402"/>
                    <a:pt x="8786" y="345"/>
                  </a:cubicBezTo>
                  <a:cubicBezTo>
                    <a:pt x="8045" y="117"/>
                    <a:pt x="7272" y="0"/>
                    <a:pt x="64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486;p35">
              <a:extLst>
                <a:ext uri="{FF2B5EF4-FFF2-40B4-BE49-F238E27FC236}">
                  <a16:creationId xmlns:a16="http://schemas.microsoft.com/office/drawing/2014/main" id="{017BDB7F-F7CA-1BF2-2016-306C3C095B72}"/>
                </a:ext>
              </a:extLst>
            </p:cNvPr>
            <p:cNvSpPr/>
            <p:nvPr/>
          </p:nvSpPr>
          <p:spPr>
            <a:xfrm>
              <a:off x="6246288" y="4151375"/>
              <a:ext cx="17475" cy="17425"/>
            </a:xfrm>
            <a:custGeom>
              <a:avLst/>
              <a:gdLst/>
              <a:ahLst/>
              <a:cxnLst/>
              <a:rect l="l" t="t" r="r" b="b"/>
              <a:pathLst>
                <a:path w="699" h="697" extrusionOk="0">
                  <a:moveTo>
                    <a:pt x="349" y="0"/>
                  </a:moveTo>
                  <a:cubicBezTo>
                    <a:pt x="258" y="0"/>
                    <a:pt x="168" y="37"/>
                    <a:pt x="104" y="102"/>
                  </a:cubicBezTo>
                  <a:cubicBezTo>
                    <a:pt x="38" y="166"/>
                    <a:pt x="1" y="257"/>
                    <a:pt x="1" y="349"/>
                  </a:cubicBezTo>
                  <a:cubicBezTo>
                    <a:pt x="1" y="441"/>
                    <a:pt x="38" y="530"/>
                    <a:pt x="104" y="596"/>
                  </a:cubicBezTo>
                  <a:cubicBezTo>
                    <a:pt x="168" y="660"/>
                    <a:pt x="258" y="697"/>
                    <a:pt x="349" y="697"/>
                  </a:cubicBezTo>
                  <a:cubicBezTo>
                    <a:pt x="442" y="697"/>
                    <a:pt x="532" y="660"/>
                    <a:pt x="596" y="596"/>
                  </a:cubicBezTo>
                  <a:cubicBezTo>
                    <a:pt x="661" y="530"/>
                    <a:pt x="699" y="441"/>
                    <a:pt x="699" y="349"/>
                  </a:cubicBezTo>
                  <a:cubicBezTo>
                    <a:pt x="699" y="257"/>
                    <a:pt x="661" y="166"/>
                    <a:pt x="596" y="102"/>
                  </a:cubicBezTo>
                  <a:cubicBezTo>
                    <a:pt x="532" y="37"/>
                    <a:pt x="442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487;p35">
              <a:extLst>
                <a:ext uri="{FF2B5EF4-FFF2-40B4-BE49-F238E27FC236}">
                  <a16:creationId xmlns:a16="http://schemas.microsoft.com/office/drawing/2014/main" id="{EC0C5FBF-A5B9-A7E0-1732-EB51E4A43041}"/>
                </a:ext>
              </a:extLst>
            </p:cNvPr>
            <p:cNvSpPr/>
            <p:nvPr/>
          </p:nvSpPr>
          <p:spPr>
            <a:xfrm>
              <a:off x="6312713" y="4053800"/>
              <a:ext cx="250050" cy="393525"/>
            </a:xfrm>
            <a:custGeom>
              <a:avLst/>
              <a:gdLst/>
              <a:ahLst/>
              <a:cxnLst/>
              <a:rect l="l" t="t" r="r" b="b"/>
              <a:pathLst>
                <a:path w="10002" h="15741" extrusionOk="0">
                  <a:moveTo>
                    <a:pt x="7198" y="698"/>
                  </a:moveTo>
                  <a:cubicBezTo>
                    <a:pt x="7305" y="698"/>
                    <a:pt x="7414" y="706"/>
                    <a:pt x="7523" y="722"/>
                  </a:cubicBezTo>
                  <a:cubicBezTo>
                    <a:pt x="7617" y="1353"/>
                    <a:pt x="7440" y="1953"/>
                    <a:pt x="7032" y="2361"/>
                  </a:cubicBezTo>
                  <a:cubicBezTo>
                    <a:pt x="6695" y="2697"/>
                    <a:pt x="6229" y="2877"/>
                    <a:pt x="5722" y="2877"/>
                  </a:cubicBezTo>
                  <a:cubicBezTo>
                    <a:pt x="5614" y="2877"/>
                    <a:pt x="5505" y="2869"/>
                    <a:pt x="5394" y="2852"/>
                  </a:cubicBezTo>
                  <a:cubicBezTo>
                    <a:pt x="5301" y="2222"/>
                    <a:pt x="5478" y="1621"/>
                    <a:pt x="5886" y="1214"/>
                  </a:cubicBezTo>
                  <a:cubicBezTo>
                    <a:pt x="6223" y="878"/>
                    <a:pt x="6690" y="698"/>
                    <a:pt x="7198" y="698"/>
                  </a:cubicBezTo>
                  <a:close/>
                  <a:moveTo>
                    <a:pt x="2621" y="1131"/>
                  </a:moveTo>
                  <a:cubicBezTo>
                    <a:pt x="3187" y="1131"/>
                    <a:pt x="3710" y="1331"/>
                    <a:pt x="4085" y="1707"/>
                  </a:cubicBezTo>
                  <a:cubicBezTo>
                    <a:pt x="4546" y="2167"/>
                    <a:pt x="4742" y="2846"/>
                    <a:pt x="4629" y="3558"/>
                  </a:cubicBezTo>
                  <a:cubicBezTo>
                    <a:pt x="4499" y="3578"/>
                    <a:pt x="4370" y="3588"/>
                    <a:pt x="4243" y="3588"/>
                  </a:cubicBezTo>
                  <a:cubicBezTo>
                    <a:pt x="3677" y="3588"/>
                    <a:pt x="3155" y="3388"/>
                    <a:pt x="2779" y="3013"/>
                  </a:cubicBezTo>
                  <a:cubicBezTo>
                    <a:pt x="2318" y="2553"/>
                    <a:pt x="2122" y="1873"/>
                    <a:pt x="2235" y="1162"/>
                  </a:cubicBezTo>
                  <a:cubicBezTo>
                    <a:pt x="2365" y="1141"/>
                    <a:pt x="2494" y="1131"/>
                    <a:pt x="2621" y="1131"/>
                  </a:cubicBezTo>
                  <a:close/>
                  <a:moveTo>
                    <a:pt x="4657" y="5770"/>
                  </a:moveTo>
                  <a:lnTo>
                    <a:pt x="4657" y="10856"/>
                  </a:lnTo>
                  <a:lnTo>
                    <a:pt x="2667" y="10856"/>
                  </a:lnTo>
                  <a:lnTo>
                    <a:pt x="3916" y="8694"/>
                  </a:lnTo>
                  <a:cubicBezTo>
                    <a:pt x="3946" y="8641"/>
                    <a:pt x="3963" y="8581"/>
                    <a:pt x="3963" y="8519"/>
                  </a:cubicBezTo>
                  <a:lnTo>
                    <a:pt x="3963" y="5770"/>
                  </a:lnTo>
                  <a:close/>
                  <a:moveTo>
                    <a:pt x="6038" y="5770"/>
                  </a:moveTo>
                  <a:lnTo>
                    <a:pt x="6038" y="8519"/>
                  </a:lnTo>
                  <a:cubicBezTo>
                    <a:pt x="6038" y="8581"/>
                    <a:pt x="6054" y="8641"/>
                    <a:pt x="6086" y="8694"/>
                  </a:cubicBezTo>
                  <a:lnTo>
                    <a:pt x="7333" y="10856"/>
                  </a:lnTo>
                  <a:lnTo>
                    <a:pt x="5354" y="10856"/>
                  </a:lnTo>
                  <a:lnTo>
                    <a:pt x="5354" y="5770"/>
                  </a:lnTo>
                  <a:close/>
                  <a:moveTo>
                    <a:pt x="7737" y="11554"/>
                  </a:moveTo>
                  <a:lnTo>
                    <a:pt x="9144" y="13991"/>
                  </a:lnTo>
                  <a:cubicBezTo>
                    <a:pt x="9271" y="14212"/>
                    <a:pt x="9271" y="14474"/>
                    <a:pt x="9144" y="14693"/>
                  </a:cubicBezTo>
                  <a:cubicBezTo>
                    <a:pt x="9017" y="14912"/>
                    <a:pt x="8790" y="15044"/>
                    <a:pt x="8536" y="15044"/>
                  </a:cubicBezTo>
                  <a:lnTo>
                    <a:pt x="1464" y="15044"/>
                  </a:lnTo>
                  <a:cubicBezTo>
                    <a:pt x="1210" y="15044"/>
                    <a:pt x="985" y="14912"/>
                    <a:pt x="858" y="14693"/>
                  </a:cubicBezTo>
                  <a:cubicBezTo>
                    <a:pt x="729" y="14474"/>
                    <a:pt x="729" y="14212"/>
                    <a:pt x="858" y="13991"/>
                  </a:cubicBezTo>
                  <a:lnTo>
                    <a:pt x="2266" y="11554"/>
                  </a:lnTo>
                  <a:lnTo>
                    <a:pt x="4657" y="11554"/>
                  </a:lnTo>
                  <a:lnTo>
                    <a:pt x="4657" y="12672"/>
                  </a:lnTo>
                  <a:cubicBezTo>
                    <a:pt x="4657" y="12864"/>
                    <a:pt x="4813" y="13020"/>
                    <a:pt x="5006" y="13020"/>
                  </a:cubicBezTo>
                  <a:cubicBezTo>
                    <a:pt x="5198" y="13020"/>
                    <a:pt x="5354" y="12864"/>
                    <a:pt x="5354" y="12672"/>
                  </a:cubicBezTo>
                  <a:lnTo>
                    <a:pt x="5354" y="11554"/>
                  </a:lnTo>
                  <a:close/>
                  <a:moveTo>
                    <a:pt x="7197" y="1"/>
                  </a:moveTo>
                  <a:cubicBezTo>
                    <a:pt x="6506" y="1"/>
                    <a:pt x="5861" y="251"/>
                    <a:pt x="5392" y="721"/>
                  </a:cubicBezTo>
                  <a:cubicBezTo>
                    <a:pt x="5158" y="956"/>
                    <a:pt x="4976" y="1235"/>
                    <a:pt x="4856" y="1542"/>
                  </a:cubicBezTo>
                  <a:cubicBezTo>
                    <a:pt x="4774" y="1426"/>
                    <a:pt x="4680" y="1316"/>
                    <a:pt x="4578" y="1214"/>
                  </a:cubicBezTo>
                  <a:cubicBezTo>
                    <a:pt x="4070" y="706"/>
                    <a:pt x="3372" y="434"/>
                    <a:pt x="2623" y="434"/>
                  </a:cubicBezTo>
                  <a:cubicBezTo>
                    <a:pt x="2371" y="434"/>
                    <a:pt x="2114" y="464"/>
                    <a:pt x="1856" y="527"/>
                  </a:cubicBezTo>
                  <a:cubicBezTo>
                    <a:pt x="1728" y="558"/>
                    <a:pt x="1631" y="656"/>
                    <a:pt x="1599" y="783"/>
                  </a:cubicBezTo>
                  <a:cubicBezTo>
                    <a:pt x="1350" y="1809"/>
                    <a:pt x="1608" y="2827"/>
                    <a:pt x="2285" y="3506"/>
                  </a:cubicBezTo>
                  <a:cubicBezTo>
                    <a:pt x="2793" y="4015"/>
                    <a:pt x="3492" y="4286"/>
                    <a:pt x="4242" y="4286"/>
                  </a:cubicBezTo>
                  <a:cubicBezTo>
                    <a:pt x="4379" y="4286"/>
                    <a:pt x="4518" y="4277"/>
                    <a:pt x="4657" y="4258"/>
                  </a:cubicBezTo>
                  <a:lnTo>
                    <a:pt x="4657" y="5073"/>
                  </a:lnTo>
                  <a:lnTo>
                    <a:pt x="3615" y="5073"/>
                  </a:lnTo>
                  <a:cubicBezTo>
                    <a:pt x="3420" y="5073"/>
                    <a:pt x="3264" y="5229"/>
                    <a:pt x="3264" y="5422"/>
                  </a:cubicBezTo>
                  <a:lnTo>
                    <a:pt x="3264" y="8427"/>
                  </a:lnTo>
                  <a:lnTo>
                    <a:pt x="253" y="13643"/>
                  </a:lnTo>
                  <a:cubicBezTo>
                    <a:pt x="1" y="14081"/>
                    <a:pt x="1" y="14604"/>
                    <a:pt x="253" y="15041"/>
                  </a:cubicBezTo>
                  <a:cubicBezTo>
                    <a:pt x="506" y="15479"/>
                    <a:pt x="959" y="15740"/>
                    <a:pt x="1464" y="15740"/>
                  </a:cubicBezTo>
                  <a:lnTo>
                    <a:pt x="8536" y="15740"/>
                  </a:lnTo>
                  <a:cubicBezTo>
                    <a:pt x="9043" y="15740"/>
                    <a:pt x="9495" y="15479"/>
                    <a:pt x="9748" y="15041"/>
                  </a:cubicBezTo>
                  <a:cubicBezTo>
                    <a:pt x="10001" y="14604"/>
                    <a:pt x="10001" y="14081"/>
                    <a:pt x="9748" y="13643"/>
                  </a:cubicBezTo>
                  <a:lnTo>
                    <a:pt x="6737" y="8427"/>
                  </a:lnTo>
                  <a:lnTo>
                    <a:pt x="6737" y="5422"/>
                  </a:lnTo>
                  <a:cubicBezTo>
                    <a:pt x="6737" y="5229"/>
                    <a:pt x="6580" y="5073"/>
                    <a:pt x="6388" y="5073"/>
                  </a:cubicBezTo>
                  <a:lnTo>
                    <a:pt x="5354" y="5073"/>
                  </a:lnTo>
                  <a:lnTo>
                    <a:pt x="5354" y="3551"/>
                  </a:lnTo>
                  <a:cubicBezTo>
                    <a:pt x="5477" y="3566"/>
                    <a:pt x="5598" y="3574"/>
                    <a:pt x="5721" y="3574"/>
                  </a:cubicBezTo>
                  <a:cubicBezTo>
                    <a:pt x="6411" y="3574"/>
                    <a:pt x="7057" y="3323"/>
                    <a:pt x="7526" y="2855"/>
                  </a:cubicBezTo>
                  <a:cubicBezTo>
                    <a:pt x="8153" y="2228"/>
                    <a:pt x="8389" y="1288"/>
                    <a:pt x="8159" y="344"/>
                  </a:cubicBezTo>
                  <a:cubicBezTo>
                    <a:pt x="8130" y="217"/>
                    <a:pt x="8030" y="117"/>
                    <a:pt x="7903" y="86"/>
                  </a:cubicBezTo>
                  <a:cubicBezTo>
                    <a:pt x="7666" y="29"/>
                    <a:pt x="7429" y="1"/>
                    <a:pt x="719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488;p35">
              <a:extLst>
                <a:ext uri="{FF2B5EF4-FFF2-40B4-BE49-F238E27FC236}">
                  <a16:creationId xmlns:a16="http://schemas.microsoft.com/office/drawing/2014/main" id="{5F962C53-535E-0032-B8A6-0F4E1699FE28}"/>
                </a:ext>
              </a:extLst>
            </p:cNvPr>
            <p:cNvSpPr/>
            <p:nvPr/>
          </p:nvSpPr>
          <p:spPr>
            <a:xfrm>
              <a:off x="6368813" y="4384100"/>
              <a:ext cx="17500" cy="17475"/>
            </a:xfrm>
            <a:custGeom>
              <a:avLst/>
              <a:gdLst/>
              <a:ahLst/>
              <a:cxnLst/>
              <a:rect l="l" t="t" r="r" b="b"/>
              <a:pathLst>
                <a:path w="700" h="699" extrusionOk="0">
                  <a:moveTo>
                    <a:pt x="352" y="0"/>
                  </a:moveTo>
                  <a:cubicBezTo>
                    <a:pt x="258" y="0"/>
                    <a:pt x="168" y="37"/>
                    <a:pt x="105" y="102"/>
                  </a:cubicBezTo>
                  <a:cubicBezTo>
                    <a:pt x="39" y="168"/>
                    <a:pt x="1" y="258"/>
                    <a:pt x="1" y="349"/>
                  </a:cubicBezTo>
                  <a:cubicBezTo>
                    <a:pt x="1" y="441"/>
                    <a:pt x="39" y="530"/>
                    <a:pt x="105" y="596"/>
                  </a:cubicBezTo>
                  <a:cubicBezTo>
                    <a:pt x="168" y="660"/>
                    <a:pt x="258" y="698"/>
                    <a:pt x="352" y="698"/>
                  </a:cubicBezTo>
                  <a:cubicBezTo>
                    <a:pt x="442" y="698"/>
                    <a:pt x="533" y="660"/>
                    <a:pt x="596" y="596"/>
                  </a:cubicBezTo>
                  <a:cubicBezTo>
                    <a:pt x="662" y="530"/>
                    <a:pt x="700" y="440"/>
                    <a:pt x="700" y="349"/>
                  </a:cubicBezTo>
                  <a:cubicBezTo>
                    <a:pt x="700" y="258"/>
                    <a:pt x="662" y="168"/>
                    <a:pt x="596" y="102"/>
                  </a:cubicBezTo>
                  <a:cubicBezTo>
                    <a:pt x="533" y="37"/>
                    <a:pt x="442" y="0"/>
                    <a:pt x="3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489;p35">
              <a:extLst>
                <a:ext uri="{FF2B5EF4-FFF2-40B4-BE49-F238E27FC236}">
                  <a16:creationId xmlns:a16="http://schemas.microsoft.com/office/drawing/2014/main" id="{CB2B7CB8-21AF-45E7-4D59-8509BBE5D54C}"/>
                </a:ext>
              </a:extLst>
            </p:cNvPr>
            <p:cNvSpPr/>
            <p:nvPr/>
          </p:nvSpPr>
          <p:spPr>
            <a:xfrm>
              <a:off x="6413313" y="4398475"/>
              <a:ext cx="17425" cy="17475"/>
            </a:xfrm>
            <a:custGeom>
              <a:avLst/>
              <a:gdLst/>
              <a:ahLst/>
              <a:cxnLst/>
              <a:rect l="l" t="t" r="r" b="b"/>
              <a:pathLst>
                <a:path w="697" h="699" extrusionOk="0">
                  <a:moveTo>
                    <a:pt x="348" y="0"/>
                  </a:moveTo>
                  <a:cubicBezTo>
                    <a:pt x="257" y="0"/>
                    <a:pt x="167" y="37"/>
                    <a:pt x="101" y="103"/>
                  </a:cubicBezTo>
                  <a:cubicBezTo>
                    <a:pt x="38" y="168"/>
                    <a:pt x="0" y="257"/>
                    <a:pt x="0" y="349"/>
                  </a:cubicBezTo>
                  <a:cubicBezTo>
                    <a:pt x="0" y="441"/>
                    <a:pt x="38" y="531"/>
                    <a:pt x="101" y="596"/>
                  </a:cubicBezTo>
                  <a:cubicBezTo>
                    <a:pt x="167" y="661"/>
                    <a:pt x="257" y="698"/>
                    <a:pt x="348" y="698"/>
                  </a:cubicBezTo>
                  <a:cubicBezTo>
                    <a:pt x="441" y="698"/>
                    <a:pt x="529" y="661"/>
                    <a:pt x="595" y="596"/>
                  </a:cubicBezTo>
                  <a:cubicBezTo>
                    <a:pt x="661" y="531"/>
                    <a:pt x="697" y="441"/>
                    <a:pt x="697" y="349"/>
                  </a:cubicBezTo>
                  <a:cubicBezTo>
                    <a:pt x="697" y="257"/>
                    <a:pt x="661" y="168"/>
                    <a:pt x="595" y="103"/>
                  </a:cubicBezTo>
                  <a:cubicBezTo>
                    <a:pt x="529" y="37"/>
                    <a:pt x="441" y="0"/>
                    <a:pt x="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490;p35">
              <a:extLst>
                <a:ext uri="{FF2B5EF4-FFF2-40B4-BE49-F238E27FC236}">
                  <a16:creationId xmlns:a16="http://schemas.microsoft.com/office/drawing/2014/main" id="{3EE4A84B-134A-BE55-9B88-CB35C43D0321}"/>
                </a:ext>
              </a:extLst>
            </p:cNvPr>
            <p:cNvSpPr/>
            <p:nvPr/>
          </p:nvSpPr>
          <p:spPr>
            <a:xfrm>
              <a:off x="6475613" y="4361850"/>
              <a:ext cx="17500" cy="17450"/>
            </a:xfrm>
            <a:custGeom>
              <a:avLst/>
              <a:gdLst/>
              <a:ahLst/>
              <a:cxnLst/>
              <a:rect l="l" t="t" r="r" b="b"/>
              <a:pathLst>
                <a:path w="700" h="698" extrusionOk="0">
                  <a:moveTo>
                    <a:pt x="351" y="0"/>
                  </a:moveTo>
                  <a:cubicBezTo>
                    <a:pt x="259" y="0"/>
                    <a:pt x="170" y="38"/>
                    <a:pt x="104" y="103"/>
                  </a:cubicBezTo>
                  <a:cubicBezTo>
                    <a:pt x="38" y="167"/>
                    <a:pt x="0" y="257"/>
                    <a:pt x="0" y="350"/>
                  </a:cubicBezTo>
                  <a:cubicBezTo>
                    <a:pt x="0" y="441"/>
                    <a:pt x="38" y="531"/>
                    <a:pt x="104" y="595"/>
                  </a:cubicBezTo>
                  <a:cubicBezTo>
                    <a:pt x="170" y="661"/>
                    <a:pt x="259" y="698"/>
                    <a:pt x="351" y="698"/>
                  </a:cubicBezTo>
                  <a:cubicBezTo>
                    <a:pt x="442" y="698"/>
                    <a:pt x="532" y="661"/>
                    <a:pt x="598" y="595"/>
                  </a:cubicBezTo>
                  <a:cubicBezTo>
                    <a:pt x="661" y="531"/>
                    <a:pt x="699" y="441"/>
                    <a:pt x="699" y="350"/>
                  </a:cubicBezTo>
                  <a:cubicBezTo>
                    <a:pt x="699" y="257"/>
                    <a:pt x="661" y="167"/>
                    <a:pt x="598" y="103"/>
                  </a:cubicBezTo>
                  <a:cubicBezTo>
                    <a:pt x="532" y="38"/>
                    <a:pt x="442" y="0"/>
                    <a:pt x="3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491;p35">
              <a:extLst>
                <a:ext uri="{FF2B5EF4-FFF2-40B4-BE49-F238E27FC236}">
                  <a16:creationId xmlns:a16="http://schemas.microsoft.com/office/drawing/2014/main" id="{6138EAAC-A2C7-6D5C-A0EA-B8D2D4B0F25A}"/>
                </a:ext>
              </a:extLst>
            </p:cNvPr>
            <p:cNvSpPr/>
            <p:nvPr/>
          </p:nvSpPr>
          <p:spPr>
            <a:xfrm>
              <a:off x="6571138" y="4301025"/>
              <a:ext cx="17425" cy="17425"/>
            </a:xfrm>
            <a:custGeom>
              <a:avLst/>
              <a:gdLst/>
              <a:ahLst/>
              <a:cxnLst/>
              <a:rect l="l" t="t" r="r" b="b"/>
              <a:pathLst>
                <a:path w="697" h="697" extrusionOk="0">
                  <a:moveTo>
                    <a:pt x="348" y="0"/>
                  </a:moveTo>
                  <a:cubicBezTo>
                    <a:pt x="257" y="0"/>
                    <a:pt x="167" y="37"/>
                    <a:pt x="101" y="102"/>
                  </a:cubicBezTo>
                  <a:cubicBezTo>
                    <a:pt x="38" y="168"/>
                    <a:pt x="0" y="256"/>
                    <a:pt x="0" y="349"/>
                  </a:cubicBezTo>
                  <a:cubicBezTo>
                    <a:pt x="0" y="440"/>
                    <a:pt x="38" y="530"/>
                    <a:pt x="101" y="596"/>
                  </a:cubicBezTo>
                  <a:cubicBezTo>
                    <a:pt x="167" y="660"/>
                    <a:pt x="257" y="697"/>
                    <a:pt x="348" y="697"/>
                  </a:cubicBezTo>
                  <a:cubicBezTo>
                    <a:pt x="441" y="697"/>
                    <a:pt x="529" y="660"/>
                    <a:pt x="595" y="596"/>
                  </a:cubicBezTo>
                  <a:cubicBezTo>
                    <a:pt x="661" y="530"/>
                    <a:pt x="697" y="440"/>
                    <a:pt x="697" y="349"/>
                  </a:cubicBezTo>
                  <a:cubicBezTo>
                    <a:pt x="697" y="256"/>
                    <a:pt x="661" y="168"/>
                    <a:pt x="595" y="102"/>
                  </a:cubicBezTo>
                  <a:cubicBezTo>
                    <a:pt x="529" y="37"/>
                    <a:pt x="441" y="0"/>
                    <a:pt x="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4" name="Google Shape;1492;p35">
            <a:extLst>
              <a:ext uri="{FF2B5EF4-FFF2-40B4-BE49-F238E27FC236}">
                <a16:creationId xmlns:a16="http://schemas.microsoft.com/office/drawing/2014/main" id="{660CFD98-C702-7A70-1584-30B4D7B36B33}"/>
              </a:ext>
            </a:extLst>
          </p:cNvPr>
          <p:cNvGrpSpPr/>
          <p:nvPr/>
        </p:nvGrpSpPr>
        <p:grpSpPr>
          <a:xfrm>
            <a:off x="8401408" y="4388300"/>
            <a:ext cx="631718" cy="556638"/>
            <a:chOff x="6213238" y="3300400"/>
            <a:chExt cx="449725" cy="396275"/>
          </a:xfrm>
        </p:grpSpPr>
        <p:sp>
          <p:nvSpPr>
            <p:cNvPr id="95" name="Google Shape;1493;p35">
              <a:extLst>
                <a:ext uri="{FF2B5EF4-FFF2-40B4-BE49-F238E27FC236}">
                  <a16:creationId xmlns:a16="http://schemas.microsoft.com/office/drawing/2014/main" id="{394C219F-796D-8259-C3E4-BA58BD87A99D}"/>
                </a:ext>
              </a:extLst>
            </p:cNvPr>
            <p:cNvSpPr/>
            <p:nvPr/>
          </p:nvSpPr>
          <p:spPr>
            <a:xfrm>
              <a:off x="6213238" y="3300400"/>
              <a:ext cx="449725" cy="396275"/>
            </a:xfrm>
            <a:custGeom>
              <a:avLst/>
              <a:gdLst/>
              <a:ahLst/>
              <a:cxnLst/>
              <a:rect l="l" t="t" r="r" b="b"/>
              <a:pathLst>
                <a:path w="17989" h="15851" extrusionOk="0">
                  <a:moveTo>
                    <a:pt x="8995" y="0"/>
                  </a:moveTo>
                  <a:cubicBezTo>
                    <a:pt x="8469" y="0"/>
                    <a:pt x="7997" y="273"/>
                    <a:pt x="7735" y="729"/>
                  </a:cubicBezTo>
                  <a:lnTo>
                    <a:pt x="264" y="13666"/>
                  </a:lnTo>
                  <a:cubicBezTo>
                    <a:pt x="1" y="14122"/>
                    <a:pt x="1" y="14666"/>
                    <a:pt x="264" y="15122"/>
                  </a:cubicBezTo>
                  <a:cubicBezTo>
                    <a:pt x="528" y="15578"/>
                    <a:pt x="999" y="15850"/>
                    <a:pt x="1526" y="15850"/>
                  </a:cubicBezTo>
                  <a:lnTo>
                    <a:pt x="16465" y="15850"/>
                  </a:lnTo>
                  <a:cubicBezTo>
                    <a:pt x="16992" y="15850"/>
                    <a:pt x="17463" y="15578"/>
                    <a:pt x="17726" y="15122"/>
                  </a:cubicBezTo>
                  <a:cubicBezTo>
                    <a:pt x="17989" y="14666"/>
                    <a:pt x="17989" y="14122"/>
                    <a:pt x="17726" y="13666"/>
                  </a:cubicBezTo>
                  <a:lnTo>
                    <a:pt x="14972" y="8898"/>
                  </a:lnTo>
                  <a:cubicBezTo>
                    <a:pt x="14908" y="8786"/>
                    <a:pt x="14792" y="8723"/>
                    <a:pt x="14671" y="8723"/>
                  </a:cubicBezTo>
                  <a:cubicBezTo>
                    <a:pt x="14612" y="8723"/>
                    <a:pt x="14552" y="8738"/>
                    <a:pt x="14497" y="8770"/>
                  </a:cubicBezTo>
                  <a:cubicBezTo>
                    <a:pt x="14331" y="8866"/>
                    <a:pt x="14272" y="9080"/>
                    <a:pt x="14369" y="9246"/>
                  </a:cubicBezTo>
                  <a:lnTo>
                    <a:pt x="17124" y="14015"/>
                  </a:lnTo>
                  <a:cubicBezTo>
                    <a:pt x="17258" y="14252"/>
                    <a:pt x="17258" y="14536"/>
                    <a:pt x="17124" y="14774"/>
                  </a:cubicBezTo>
                  <a:cubicBezTo>
                    <a:pt x="16986" y="15011"/>
                    <a:pt x="16739" y="15153"/>
                    <a:pt x="16465" y="15153"/>
                  </a:cubicBezTo>
                  <a:lnTo>
                    <a:pt x="1526" y="15153"/>
                  </a:lnTo>
                  <a:cubicBezTo>
                    <a:pt x="1251" y="15153"/>
                    <a:pt x="1006" y="15011"/>
                    <a:pt x="868" y="14774"/>
                  </a:cubicBezTo>
                  <a:cubicBezTo>
                    <a:pt x="732" y="14536"/>
                    <a:pt x="732" y="14252"/>
                    <a:pt x="868" y="14015"/>
                  </a:cubicBezTo>
                  <a:lnTo>
                    <a:pt x="8339" y="1077"/>
                  </a:lnTo>
                  <a:cubicBezTo>
                    <a:pt x="8475" y="839"/>
                    <a:pt x="8721" y="698"/>
                    <a:pt x="8995" y="698"/>
                  </a:cubicBezTo>
                  <a:cubicBezTo>
                    <a:pt x="9270" y="698"/>
                    <a:pt x="9514" y="839"/>
                    <a:pt x="9652" y="1077"/>
                  </a:cubicBezTo>
                  <a:lnTo>
                    <a:pt x="12784" y="6501"/>
                  </a:lnTo>
                  <a:cubicBezTo>
                    <a:pt x="12849" y="6613"/>
                    <a:pt x="12966" y="6675"/>
                    <a:pt x="13087" y="6675"/>
                  </a:cubicBezTo>
                  <a:cubicBezTo>
                    <a:pt x="13146" y="6675"/>
                    <a:pt x="13206" y="6660"/>
                    <a:pt x="13261" y="6629"/>
                  </a:cubicBezTo>
                  <a:cubicBezTo>
                    <a:pt x="13427" y="6532"/>
                    <a:pt x="13484" y="6320"/>
                    <a:pt x="13388" y="6152"/>
                  </a:cubicBezTo>
                  <a:lnTo>
                    <a:pt x="10257" y="729"/>
                  </a:lnTo>
                  <a:cubicBezTo>
                    <a:pt x="9994" y="273"/>
                    <a:pt x="9520" y="0"/>
                    <a:pt x="899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494;p35">
              <a:extLst>
                <a:ext uri="{FF2B5EF4-FFF2-40B4-BE49-F238E27FC236}">
                  <a16:creationId xmlns:a16="http://schemas.microsoft.com/office/drawing/2014/main" id="{79CBD394-8FDB-675A-B7A4-1E55CF9435A9}"/>
                </a:ext>
              </a:extLst>
            </p:cNvPr>
            <p:cNvSpPr/>
            <p:nvPr/>
          </p:nvSpPr>
          <p:spPr>
            <a:xfrm>
              <a:off x="6552288" y="3485575"/>
              <a:ext cx="17500" cy="17475"/>
            </a:xfrm>
            <a:custGeom>
              <a:avLst/>
              <a:gdLst/>
              <a:ahLst/>
              <a:cxnLst/>
              <a:rect l="l" t="t" r="r" b="b"/>
              <a:pathLst>
                <a:path w="700" h="699" extrusionOk="0">
                  <a:moveTo>
                    <a:pt x="349" y="0"/>
                  </a:moveTo>
                  <a:cubicBezTo>
                    <a:pt x="258" y="0"/>
                    <a:pt x="168" y="38"/>
                    <a:pt x="102" y="103"/>
                  </a:cubicBezTo>
                  <a:cubicBezTo>
                    <a:pt x="39" y="168"/>
                    <a:pt x="1" y="258"/>
                    <a:pt x="1" y="349"/>
                  </a:cubicBezTo>
                  <a:cubicBezTo>
                    <a:pt x="1" y="441"/>
                    <a:pt x="39" y="531"/>
                    <a:pt x="102" y="596"/>
                  </a:cubicBezTo>
                  <a:cubicBezTo>
                    <a:pt x="168" y="660"/>
                    <a:pt x="258" y="698"/>
                    <a:pt x="349" y="698"/>
                  </a:cubicBezTo>
                  <a:cubicBezTo>
                    <a:pt x="441" y="698"/>
                    <a:pt x="530" y="660"/>
                    <a:pt x="596" y="596"/>
                  </a:cubicBezTo>
                  <a:cubicBezTo>
                    <a:pt x="662" y="531"/>
                    <a:pt x="700" y="441"/>
                    <a:pt x="700" y="349"/>
                  </a:cubicBezTo>
                  <a:cubicBezTo>
                    <a:pt x="700" y="258"/>
                    <a:pt x="662" y="168"/>
                    <a:pt x="596" y="103"/>
                  </a:cubicBezTo>
                  <a:cubicBezTo>
                    <a:pt x="530" y="38"/>
                    <a:pt x="441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495;p35">
              <a:extLst>
                <a:ext uri="{FF2B5EF4-FFF2-40B4-BE49-F238E27FC236}">
                  <a16:creationId xmlns:a16="http://schemas.microsoft.com/office/drawing/2014/main" id="{374F873C-9EF4-3667-A6E7-DF29B6793D43}"/>
                </a:ext>
              </a:extLst>
            </p:cNvPr>
            <p:cNvSpPr/>
            <p:nvPr/>
          </p:nvSpPr>
          <p:spPr>
            <a:xfrm>
              <a:off x="6303663" y="3416000"/>
              <a:ext cx="268925" cy="243475"/>
            </a:xfrm>
            <a:custGeom>
              <a:avLst/>
              <a:gdLst/>
              <a:ahLst/>
              <a:cxnLst/>
              <a:rect l="l" t="t" r="r" b="b"/>
              <a:pathLst>
                <a:path w="10757" h="9739" extrusionOk="0">
                  <a:moveTo>
                    <a:pt x="5378" y="2421"/>
                  </a:moveTo>
                  <a:cubicBezTo>
                    <a:pt x="5680" y="2421"/>
                    <a:pt x="5973" y="2464"/>
                    <a:pt x="6257" y="2550"/>
                  </a:cubicBezTo>
                  <a:cubicBezTo>
                    <a:pt x="6020" y="2752"/>
                    <a:pt x="5713" y="2875"/>
                    <a:pt x="5378" y="2875"/>
                  </a:cubicBezTo>
                  <a:cubicBezTo>
                    <a:pt x="5042" y="2875"/>
                    <a:pt x="4737" y="2753"/>
                    <a:pt x="4500" y="2550"/>
                  </a:cubicBezTo>
                  <a:cubicBezTo>
                    <a:pt x="4783" y="2464"/>
                    <a:pt x="5076" y="2421"/>
                    <a:pt x="5378" y="2421"/>
                  </a:cubicBezTo>
                  <a:close/>
                  <a:moveTo>
                    <a:pt x="2864" y="3766"/>
                  </a:moveTo>
                  <a:cubicBezTo>
                    <a:pt x="2926" y="3886"/>
                    <a:pt x="2996" y="4002"/>
                    <a:pt x="3073" y="4112"/>
                  </a:cubicBezTo>
                  <a:cubicBezTo>
                    <a:pt x="2987" y="4105"/>
                    <a:pt x="2900" y="4101"/>
                    <a:pt x="2813" y="4101"/>
                  </a:cubicBezTo>
                  <a:cubicBezTo>
                    <a:pt x="2764" y="4101"/>
                    <a:pt x="2716" y="4102"/>
                    <a:pt x="2668" y="4104"/>
                  </a:cubicBezTo>
                  <a:cubicBezTo>
                    <a:pt x="2727" y="3988"/>
                    <a:pt x="2793" y="3875"/>
                    <a:pt x="2864" y="3766"/>
                  </a:cubicBezTo>
                  <a:close/>
                  <a:moveTo>
                    <a:pt x="7891" y="3766"/>
                  </a:moveTo>
                  <a:cubicBezTo>
                    <a:pt x="7966" y="3874"/>
                    <a:pt x="8031" y="3988"/>
                    <a:pt x="8088" y="4104"/>
                  </a:cubicBezTo>
                  <a:cubicBezTo>
                    <a:pt x="8040" y="4102"/>
                    <a:pt x="7992" y="4101"/>
                    <a:pt x="7944" y="4101"/>
                  </a:cubicBezTo>
                  <a:cubicBezTo>
                    <a:pt x="7857" y="4101"/>
                    <a:pt x="7770" y="4105"/>
                    <a:pt x="7683" y="4112"/>
                  </a:cubicBezTo>
                  <a:cubicBezTo>
                    <a:pt x="7761" y="4002"/>
                    <a:pt x="7831" y="3886"/>
                    <a:pt x="7891" y="3766"/>
                  </a:cubicBezTo>
                  <a:close/>
                  <a:moveTo>
                    <a:pt x="7403" y="1855"/>
                  </a:moveTo>
                  <a:cubicBezTo>
                    <a:pt x="7467" y="2058"/>
                    <a:pt x="7501" y="2271"/>
                    <a:pt x="7501" y="2488"/>
                  </a:cubicBezTo>
                  <a:cubicBezTo>
                    <a:pt x="7501" y="3260"/>
                    <a:pt x="7081" y="3966"/>
                    <a:pt x="6419" y="4340"/>
                  </a:cubicBezTo>
                  <a:cubicBezTo>
                    <a:pt x="6146" y="4084"/>
                    <a:pt x="5782" y="3926"/>
                    <a:pt x="5378" y="3926"/>
                  </a:cubicBezTo>
                  <a:cubicBezTo>
                    <a:pt x="4978" y="3926"/>
                    <a:pt x="4610" y="4084"/>
                    <a:pt x="4339" y="4340"/>
                  </a:cubicBezTo>
                  <a:cubicBezTo>
                    <a:pt x="3674" y="3966"/>
                    <a:pt x="3257" y="3260"/>
                    <a:pt x="3257" y="2488"/>
                  </a:cubicBezTo>
                  <a:cubicBezTo>
                    <a:pt x="3255" y="2271"/>
                    <a:pt x="3291" y="2058"/>
                    <a:pt x="3354" y="1855"/>
                  </a:cubicBezTo>
                  <a:cubicBezTo>
                    <a:pt x="3515" y="2828"/>
                    <a:pt x="4361" y="3572"/>
                    <a:pt x="5378" y="3572"/>
                  </a:cubicBezTo>
                  <a:cubicBezTo>
                    <a:pt x="6396" y="3572"/>
                    <a:pt x="7244" y="2828"/>
                    <a:pt x="7403" y="1855"/>
                  </a:cubicBezTo>
                  <a:close/>
                  <a:moveTo>
                    <a:pt x="5378" y="4623"/>
                  </a:moveTo>
                  <a:cubicBezTo>
                    <a:pt x="5830" y="4623"/>
                    <a:pt x="6197" y="4991"/>
                    <a:pt x="6197" y="5443"/>
                  </a:cubicBezTo>
                  <a:cubicBezTo>
                    <a:pt x="6197" y="5895"/>
                    <a:pt x="5830" y="6262"/>
                    <a:pt x="5378" y="6262"/>
                  </a:cubicBezTo>
                  <a:cubicBezTo>
                    <a:pt x="4927" y="6262"/>
                    <a:pt x="4560" y="5895"/>
                    <a:pt x="4560" y="5443"/>
                  </a:cubicBezTo>
                  <a:cubicBezTo>
                    <a:pt x="4560" y="4991"/>
                    <a:pt x="4927" y="4623"/>
                    <a:pt x="5378" y="4623"/>
                  </a:cubicBezTo>
                  <a:close/>
                  <a:moveTo>
                    <a:pt x="2433" y="6128"/>
                  </a:moveTo>
                  <a:lnTo>
                    <a:pt x="2433" y="6128"/>
                  </a:lnTo>
                  <a:cubicBezTo>
                    <a:pt x="2737" y="6236"/>
                    <a:pt x="2991" y="6445"/>
                    <a:pt x="3154" y="6727"/>
                  </a:cubicBezTo>
                  <a:cubicBezTo>
                    <a:pt x="3319" y="7009"/>
                    <a:pt x="3370" y="7332"/>
                    <a:pt x="3314" y="7650"/>
                  </a:cubicBezTo>
                  <a:cubicBezTo>
                    <a:pt x="2875" y="7240"/>
                    <a:pt x="2569" y="6710"/>
                    <a:pt x="2433" y="6128"/>
                  </a:cubicBezTo>
                  <a:close/>
                  <a:moveTo>
                    <a:pt x="8322" y="6128"/>
                  </a:moveTo>
                  <a:cubicBezTo>
                    <a:pt x="8188" y="6710"/>
                    <a:pt x="7881" y="7240"/>
                    <a:pt x="7444" y="7650"/>
                  </a:cubicBezTo>
                  <a:cubicBezTo>
                    <a:pt x="7385" y="7332"/>
                    <a:pt x="7441" y="7009"/>
                    <a:pt x="7603" y="6727"/>
                  </a:cubicBezTo>
                  <a:cubicBezTo>
                    <a:pt x="7765" y="6445"/>
                    <a:pt x="8018" y="6236"/>
                    <a:pt x="8322" y="6128"/>
                  </a:cubicBezTo>
                  <a:close/>
                  <a:moveTo>
                    <a:pt x="5378" y="8105"/>
                  </a:moveTo>
                  <a:cubicBezTo>
                    <a:pt x="5435" y="8228"/>
                    <a:pt x="5501" y="8345"/>
                    <a:pt x="5574" y="8458"/>
                  </a:cubicBezTo>
                  <a:cubicBezTo>
                    <a:pt x="5509" y="8463"/>
                    <a:pt x="5444" y="8465"/>
                    <a:pt x="5378" y="8465"/>
                  </a:cubicBezTo>
                  <a:cubicBezTo>
                    <a:pt x="5313" y="8465"/>
                    <a:pt x="5247" y="8463"/>
                    <a:pt x="5181" y="8458"/>
                  </a:cubicBezTo>
                  <a:cubicBezTo>
                    <a:pt x="5256" y="8345"/>
                    <a:pt x="5321" y="8228"/>
                    <a:pt x="5378" y="8105"/>
                  </a:cubicBezTo>
                  <a:close/>
                  <a:moveTo>
                    <a:pt x="2819" y="4798"/>
                  </a:moveTo>
                  <a:cubicBezTo>
                    <a:pt x="3195" y="4798"/>
                    <a:pt x="3570" y="4897"/>
                    <a:pt x="3902" y="5095"/>
                  </a:cubicBezTo>
                  <a:cubicBezTo>
                    <a:pt x="3876" y="5206"/>
                    <a:pt x="3861" y="5323"/>
                    <a:pt x="3861" y="5443"/>
                  </a:cubicBezTo>
                  <a:cubicBezTo>
                    <a:pt x="3861" y="6128"/>
                    <a:pt x="4319" y="6708"/>
                    <a:pt x="4943" y="6895"/>
                  </a:cubicBezTo>
                  <a:cubicBezTo>
                    <a:pt x="4952" y="7656"/>
                    <a:pt x="4548" y="8373"/>
                    <a:pt x="3882" y="8758"/>
                  </a:cubicBezTo>
                  <a:cubicBezTo>
                    <a:pt x="3693" y="8867"/>
                    <a:pt x="3491" y="8944"/>
                    <a:pt x="3284" y="8991"/>
                  </a:cubicBezTo>
                  <a:cubicBezTo>
                    <a:pt x="3614" y="8720"/>
                    <a:pt x="3850" y="8356"/>
                    <a:pt x="3964" y="7935"/>
                  </a:cubicBezTo>
                  <a:cubicBezTo>
                    <a:pt x="4105" y="7406"/>
                    <a:pt x="4032" y="6854"/>
                    <a:pt x="3759" y="6379"/>
                  </a:cubicBezTo>
                  <a:cubicBezTo>
                    <a:pt x="3484" y="5904"/>
                    <a:pt x="3041" y="5564"/>
                    <a:pt x="2512" y="5423"/>
                  </a:cubicBezTo>
                  <a:cubicBezTo>
                    <a:pt x="2335" y="5375"/>
                    <a:pt x="2156" y="5352"/>
                    <a:pt x="1977" y="5352"/>
                  </a:cubicBezTo>
                  <a:cubicBezTo>
                    <a:pt x="1732" y="5352"/>
                    <a:pt x="1489" y="5396"/>
                    <a:pt x="1258" y="5483"/>
                  </a:cubicBezTo>
                  <a:cubicBezTo>
                    <a:pt x="1401" y="5326"/>
                    <a:pt x="1571" y="5191"/>
                    <a:pt x="1758" y="5082"/>
                  </a:cubicBezTo>
                  <a:cubicBezTo>
                    <a:pt x="2087" y="4892"/>
                    <a:pt x="2454" y="4798"/>
                    <a:pt x="2819" y="4798"/>
                  </a:cubicBezTo>
                  <a:close/>
                  <a:moveTo>
                    <a:pt x="7938" y="4799"/>
                  </a:moveTo>
                  <a:cubicBezTo>
                    <a:pt x="8304" y="4799"/>
                    <a:pt x="8670" y="4892"/>
                    <a:pt x="8998" y="5082"/>
                  </a:cubicBezTo>
                  <a:cubicBezTo>
                    <a:pt x="9186" y="5191"/>
                    <a:pt x="9354" y="5326"/>
                    <a:pt x="9499" y="5483"/>
                  </a:cubicBezTo>
                  <a:cubicBezTo>
                    <a:pt x="9267" y="5396"/>
                    <a:pt x="9024" y="5352"/>
                    <a:pt x="8779" y="5352"/>
                  </a:cubicBezTo>
                  <a:cubicBezTo>
                    <a:pt x="8601" y="5352"/>
                    <a:pt x="8421" y="5375"/>
                    <a:pt x="8245" y="5423"/>
                  </a:cubicBezTo>
                  <a:cubicBezTo>
                    <a:pt x="7714" y="5564"/>
                    <a:pt x="7273" y="5904"/>
                    <a:pt x="6999" y="6379"/>
                  </a:cubicBezTo>
                  <a:cubicBezTo>
                    <a:pt x="6725" y="6854"/>
                    <a:pt x="6650" y="7406"/>
                    <a:pt x="6795" y="7935"/>
                  </a:cubicBezTo>
                  <a:cubicBezTo>
                    <a:pt x="6906" y="8356"/>
                    <a:pt x="7143" y="8720"/>
                    <a:pt x="7474" y="8991"/>
                  </a:cubicBezTo>
                  <a:cubicBezTo>
                    <a:pt x="7265" y="8944"/>
                    <a:pt x="7065" y="8867"/>
                    <a:pt x="6875" y="8758"/>
                  </a:cubicBezTo>
                  <a:cubicBezTo>
                    <a:pt x="6207" y="8373"/>
                    <a:pt x="5807" y="7656"/>
                    <a:pt x="5815" y="6895"/>
                  </a:cubicBezTo>
                  <a:cubicBezTo>
                    <a:pt x="6440" y="6708"/>
                    <a:pt x="6896" y="6128"/>
                    <a:pt x="6896" y="5443"/>
                  </a:cubicBezTo>
                  <a:cubicBezTo>
                    <a:pt x="6896" y="5323"/>
                    <a:pt x="6881" y="5206"/>
                    <a:pt x="6853" y="5095"/>
                  </a:cubicBezTo>
                  <a:cubicBezTo>
                    <a:pt x="7187" y="4898"/>
                    <a:pt x="7562" y="4799"/>
                    <a:pt x="7938" y="4799"/>
                  </a:cubicBezTo>
                  <a:close/>
                  <a:moveTo>
                    <a:pt x="4141" y="0"/>
                  </a:moveTo>
                  <a:cubicBezTo>
                    <a:pt x="4082" y="0"/>
                    <a:pt x="4023" y="16"/>
                    <a:pt x="3968" y="47"/>
                  </a:cubicBezTo>
                  <a:cubicBezTo>
                    <a:pt x="3098" y="551"/>
                    <a:pt x="2559" y="1487"/>
                    <a:pt x="2559" y="2488"/>
                  </a:cubicBezTo>
                  <a:cubicBezTo>
                    <a:pt x="2559" y="2652"/>
                    <a:pt x="2573" y="2813"/>
                    <a:pt x="2601" y="2970"/>
                  </a:cubicBezTo>
                  <a:cubicBezTo>
                    <a:pt x="2262" y="3348"/>
                    <a:pt x="2005" y="3795"/>
                    <a:pt x="1847" y="4274"/>
                  </a:cubicBezTo>
                  <a:cubicBezTo>
                    <a:pt x="1698" y="4328"/>
                    <a:pt x="1552" y="4397"/>
                    <a:pt x="1410" y="4478"/>
                  </a:cubicBezTo>
                  <a:cubicBezTo>
                    <a:pt x="540" y="4979"/>
                    <a:pt x="2" y="5915"/>
                    <a:pt x="1" y="6919"/>
                  </a:cubicBezTo>
                  <a:cubicBezTo>
                    <a:pt x="1" y="7093"/>
                    <a:pt x="127" y="7240"/>
                    <a:pt x="298" y="7265"/>
                  </a:cubicBezTo>
                  <a:cubicBezTo>
                    <a:pt x="315" y="7267"/>
                    <a:pt x="331" y="7269"/>
                    <a:pt x="348" y="7269"/>
                  </a:cubicBezTo>
                  <a:cubicBezTo>
                    <a:pt x="501" y="7269"/>
                    <a:pt x="639" y="7169"/>
                    <a:pt x="685" y="7019"/>
                  </a:cubicBezTo>
                  <a:cubicBezTo>
                    <a:pt x="783" y="6685"/>
                    <a:pt x="1002" y="6405"/>
                    <a:pt x="1305" y="6232"/>
                  </a:cubicBezTo>
                  <a:cubicBezTo>
                    <a:pt x="1433" y="6157"/>
                    <a:pt x="1571" y="6105"/>
                    <a:pt x="1712" y="6076"/>
                  </a:cubicBezTo>
                  <a:cubicBezTo>
                    <a:pt x="1862" y="6946"/>
                    <a:pt x="2318" y="7735"/>
                    <a:pt x="2997" y="8301"/>
                  </a:cubicBezTo>
                  <a:cubicBezTo>
                    <a:pt x="2901" y="8410"/>
                    <a:pt x="2788" y="8502"/>
                    <a:pt x="2658" y="8577"/>
                  </a:cubicBezTo>
                  <a:cubicBezTo>
                    <a:pt x="2451" y="8698"/>
                    <a:pt x="2219" y="8759"/>
                    <a:pt x="1984" y="8759"/>
                  </a:cubicBezTo>
                  <a:cubicBezTo>
                    <a:pt x="1878" y="8759"/>
                    <a:pt x="1771" y="8747"/>
                    <a:pt x="1666" y="8721"/>
                  </a:cubicBezTo>
                  <a:cubicBezTo>
                    <a:pt x="1639" y="8715"/>
                    <a:pt x="1611" y="8712"/>
                    <a:pt x="1584" y="8712"/>
                  </a:cubicBezTo>
                  <a:cubicBezTo>
                    <a:pt x="1444" y="8712"/>
                    <a:pt x="1315" y="8797"/>
                    <a:pt x="1261" y="8932"/>
                  </a:cubicBezTo>
                  <a:cubicBezTo>
                    <a:pt x="1197" y="9093"/>
                    <a:pt x="1261" y="9276"/>
                    <a:pt x="1410" y="9362"/>
                  </a:cubicBezTo>
                  <a:cubicBezTo>
                    <a:pt x="1847" y="9613"/>
                    <a:pt x="2335" y="9738"/>
                    <a:pt x="2822" y="9738"/>
                  </a:cubicBezTo>
                  <a:cubicBezTo>
                    <a:pt x="3307" y="9738"/>
                    <a:pt x="3795" y="9613"/>
                    <a:pt x="4230" y="9362"/>
                  </a:cubicBezTo>
                  <a:cubicBezTo>
                    <a:pt x="4371" y="9281"/>
                    <a:pt x="4503" y="9189"/>
                    <a:pt x="4624" y="9086"/>
                  </a:cubicBezTo>
                  <a:cubicBezTo>
                    <a:pt x="4871" y="9137"/>
                    <a:pt x="5124" y="9162"/>
                    <a:pt x="5378" y="9162"/>
                  </a:cubicBezTo>
                  <a:cubicBezTo>
                    <a:pt x="5631" y="9162"/>
                    <a:pt x="5884" y="9137"/>
                    <a:pt x="6131" y="9086"/>
                  </a:cubicBezTo>
                  <a:cubicBezTo>
                    <a:pt x="6254" y="9189"/>
                    <a:pt x="6384" y="9281"/>
                    <a:pt x="6526" y="9362"/>
                  </a:cubicBezTo>
                  <a:cubicBezTo>
                    <a:pt x="6961" y="9613"/>
                    <a:pt x="7448" y="9738"/>
                    <a:pt x="7936" y="9738"/>
                  </a:cubicBezTo>
                  <a:cubicBezTo>
                    <a:pt x="8423" y="9738"/>
                    <a:pt x="8911" y="9613"/>
                    <a:pt x="9347" y="9362"/>
                  </a:cubicBezTo>
                  <a:cubicBezTo>
                    <a:pt x="9496" y="9276"/>
                    <a:pt x="9559" y="9093"/>
                    <a:pt x="9496" y="8932"/>
                  </a:cubicBezTo>
                  <a:cubicBezTo>
                    <a:pt x="9443" y="8797"/>
                    <a:pt x="9312" y="8712"/>
                    <a:pt x="9172" y="8712"/>
                  </a:cubicBezTo>
                  <a:cubicBezTo>
                    <a:pt x="9145" y="8712"/>
                    <a:pt x="9118" y="8715"/>
                    <a:pt x="9091" y="8721"/>
                  </a:cubicBezTo>
                  <a:cubicBezTo>
                    <a:pt x="8985" y="8747"/>
                    <a:pt x="8879" y="8759"/>
                    <a:pt x="8773" y="8759"/>
                  </a:cubicBezTo>
                  <a:cubicBezTo>
                    <a:pt x="8538" y="8759"/>
                    <a:pt x="8307" y="8698"/>
                    <a:pt x="8099" y="8577"/>
                  </a:cubicBezTo>
                  <a:cubicBezTo>
                    <a:pt x="7970" y="8502"/>
                    <a:pt x="7856" y="8410"/>
                    <a:pt x="7759" y="8301"/>
                  </a:cubicBezTo>
                  <a:cubicBezTo>
                    <a:pt x="8439" y="7735"/>
                    <a:pt x="8894" y="6946"/>
                    <a:pt x="9044" y="6076"/>
                  </a:cubicBezTo>
                  <a:cubicBezTo>
                    <a:pt x="9186" y="6105"/>
                    <a:pt x="9322" y="6157"/>
                    <a:pt x="9454" y="6232"/>
                  </a:cubicBezTo>
                  <a:cubicBezTo>
                    <a:pt x="9753" y="6405"/>
                    <a:pt x="9975" y="6685"/>
                    <a:pt x="10075" y="7019"/>
                  </a:cubicBezTo>
                  <a:cubicBezTo>
                    <a:pt x="10118" y="7169"/>
                    <a:pt x="10257" y="7269"/>
                    <a:pt x="10409" y="7269"/>
                  </a:cubicBezTo>
                  <a:cubicBezTo>
                    <a:pt x="10426" y="7269"/>
                    <a:pt x="10442" y="7267"/>
                    <a:pt x="10458" y="7265"/>
                  </a:cubicBezTo>
                  <a:cubicBezTo>
                    <a:pt x="10629" y="7240"/>
                    <a:pt x="10756" y="7093"/>
                    <a:pt x="10756" y="6919"/>
                  </a:cubicBezTo>
                  <a:cubicBezTo>
                    <a:pt x="10756" y="5915"/>
                    <a:pt x="10215" y="4979"/>
                    <a:pt x="9347" y="4478"/>
                  </a:cubicBezTo>
                  <a:cubicBezTo>
                    <a:pt x="9207" y="4397"/>
                    <a:pt x="9059" y="4328"/>
                    <a:pt x="8911" y="4274"/>
                  </a:cubicBezTo>
                  <a:cubicBezTo>
                    <a:pt x="8753" y="3797"/>
                    <a:pt x="8493" y="3347"/>
                    <a:pt x="8156" y="2970"/>
                  </a:cubicBezTo>
                  <a:cubicBezTo>
                    <a:pt x="8183" y="2813"/>
                    <a:pt x="8198" y="2652"/>
                    <a:pt x="8198" y="2488"/>
                  </a:cubicBezTo>
                  <a:cubicBezTo>
                    <a:pt x="8198" y="1487"/>
                    <a:pt x="7657" y="551"/>
                    <a:pt x="6788" y="47"/>
                  </a:cubicBezTo>
                  <a:cubicBezTo>
                    <a:pt x="6734" y="16"/>
                    <a:pt x="6674" y="0"/>
                    <a:pt x="6614" y="0"/>
                  </a:cubicBezTo>
                  <a:cubicBezTo>
                    <a:pt x="6511" y="0"/>
                    <a:pt x="6409" y="47"/>
                    <a:pt x="6340" y="133"/>
                  </a:cubicBezTo>
                  <a:cubicBezTo>
                    <a:pt x="6233" y="270"/>
                    <a:pt x="6241" y="463"/>
                    <a:pt x="6362" y="589"/>
                  </a:cubicBezTo>
                  <a:cubicBezTo>
                    <a:pt x="6600" y="842"/>
                    <a:pt x="6733" y="1173"/>
                    <a:pt x="6733" y="1521"/>
                  </a:cubicBezTo>
                  <a:cubicBezTo>
                    <a:pt x="6733" y="1670"/>
                    <a:pt x="6707" y="1816"/>
                    <a:pt x="6662" y="1951"/>
                  </a:cubicBezTo>
                  <a:cubicBezTo>
                    <a:pt x="6252" y="1799"/>
                    <a:pt x="5821" y="1723"/>
                    <a:pt x="5378" y="1723"/>
                  </a:cubicBezTo>
                  <a:cubicBezTo>
                    <a:pt x="4934" y="1723"/>
                    <a:pt x="4504" y="1799"/>
                    <a:pt x="4095" y="1951"/>
                  </a:cubicBezTo>
                  <a:cubicBezTo>
                    <a:pt x="4048" y="1816"/>
                    <a:pt x="4023" y="1672"/>
                    <a:pt x="4023" y="1521"/>
                  </a:cubicBezTo>
                  <a:cubicBezTo>
                    <a:pt x="4023" y="1173"/>
                    <a:pt x="4156" y="842"/>
                    <a:pt x="4396" y="589"/>
                  </a:cubicBezTo>
                  <a:cubicBezTo>
                    <a:pt x="4515" y="463"/>
                    <a:pt x="4523" y="270"/>
                    <a:pt x="4415" y="133"/>
                  </a:cubicBezTo>
                  <a:cubicBezTo>
                    <a:pt x="4347" y="47"/>
                    <a:pt x="4245" y="0"/>
                    <a:pt x="41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" name="Google Shape;1496;p35">
            <a:extLst>
              <a:ext uri="{FF2B5EF4-FFF2-40B4-BE49-F238E27FC236}">
                <a16:creationId xmlns:a16="http://schemas.microsoft.com/office/drawing/2014/main" id="{D98437EB-1878-E6FB-B0C2-71561145C86D}"/>
              </a:ext>
            </a:extLst>
          </p:cNvPr>
          <p:cNvGrpSpPr/>
          <p:nvPr/>
        </p:nvGrpSpPr>
        <p:grpSpPr>
          <a:xfrm>
            <a:off x="8405306" y="3343502"/>
            <a:ext cx="626134" cy="625854"/>
            <a:chOff x="6216013" y="2556600"/>
            <a:chExt cx="445750" cy="445550"/>
          </a:xfrm>
        </p:grpSpPr>
        <p:sp>
          <p:nvSpPr>
            <p:cNvPr id="99" name="Google Shape;1497;p35">
              <a:extLst>
                <a:ext uri="{FF2B5EF4-FFF2-40B4-BE49-F238E27FC236}">
                  <a16:creationId xmlns:a16="http://schemas.microsoft.com/office/drawing/2014/main" id="{CDC34A83-1D24-4C8D-847F-F6FF046936B9}"/>
                </a:ext>
              </a:extLst>
            </p:cNvPr>
            <p:cNvSpPr/>
            <p:nvPr/>
          </p:nvSpPr>
          <p:spPr>
            <a:xfrm>
              <a:off x="6372613" y="2610375"/>
              <a:ext cx="240800" cy="236875"/>
            </a:xfrm>
            <a:custGeom>
              <a:avLst/>
              <a:gdLst/>
              <a:ahLst/>
              <a:cxnLst/>
              <a:rect l="l" t="t" r="r" b="b"/>
              <a:pathLst>
                <a:path w="9632" h="9475" extrusionOk="0">
                  <a:moveTo>
                    <a:pt x="6930" y="1"/>
                  </a:moveTo>
                  <a:cubicBezTo>
                    <a:pt x="6472" y="1"/>
                    <a:pt x="6025" y="130"/>
                    <a:pt x="5634" y="374"/>
                  </a:cubicBezTo>
                  <a:cubicBezTo>
                    <a:pt x="5041" y="743"/>
                    <a:pt x="4467" y="1158"/>
                    <a:pt x="3929" y="1608"/>
                  </a:cubicBezTo>
                  <a:cubicBezTo>
                    <a:pt x="3781" y="1731"/>
                    <a:pt x="3759" y="1950"/>
                    <a:pt x="3882" y="2098"/>
                  </a:cubicBezTo>
                  <a:cubicBezTo>
                    <a:pt x="3952" y="2180"/>
                    <a:pt x="4051" y="2223"/>
                    <a:pt x="4151" y="2223"/>
                  </a:cubicBezTo>
                  <a:cubicBezTo>
                    <a:pt x="4230" y="2223"/>
                    <a:pt x="4309" y="2196"/>
                    <a:pt x="4374" y="2142"/>
                  </a:cubicBezTo>
                  <a:cubicBezTo>
                    <a:pt x="4889" y="1713"/>
                    <a:pt x="5437" y="1317"/>
                    <a:pt x="6001" y="964"/>
                  </a:cubicBezTo>
                  <a:cubicBezTo>
                    <a:pt x="6282" y="790"/>
                    <a:pt x="6602" y="697"/>
                    <a:pt x="6930" y="697"/>
                  </a:cubicBezTo>
                  <a:cubicBezTo>
                    <a:pt x="7146" y="697"/>
                    <a:pt x="7359" y="737"/>
                    <a:pt x="7564" y="815"/>
                  </a:cubicBezTo>
                  <a:cubicBezTo>
                    <a:pt x="8093" y="1015"/>
                    <a:pt x="8488" y="1442"/>
                    <a:pt x="8648" y="1984"/>
                  </a:cubicBezTo>
                  <a:cubicBezTo>
                    <a:pt x="8876" y="2753"/>
                    <a:pt x="8565" y="3582"/>
                    <a:pt x="7894" y="4001"/>
                  </a:cubicBezTo>
                  <a:cubicBezTo>
                    <a:pt x="6348" y="4966"/>
                    <a:pt x="5041" y="6312"/>
                    <a:pt x="4114" y="7894"/>
                  </a:cubicBezTo>
                  <a:cubicBezTo>
                    <a:pt x="3794" y="8439"/>
                    <a:pt x="3202" y="8778"/>
                    <a:pt x="2568" y="8778"/>
                  </a:cubicBezTo>
                  <a:cubicBezTo>
                    <a:pt x="2252" y="8778"/>
                    <a:pt x="1942" y="8693"/>
                    <a:pt x="1669" y="8532"/>
                  </a:cubicBezTo>
                  <a:cubicBezTo>
                    <a:pt x="1255" y="8290"/>
                    <a:pt x="961" y="7903"/>
                    <a:pt x="840" y="7441"/>
                  </a:cubicBezTo>
                  <a:cubicBezTo>
                    <a:pt x="720" y="6980"/>
                    <a:pt x="786" y="6497"/>
                    <a:pt x="1029" y="6086"/>
                  </a:cubicBezTo>
                  <a:cubicBezTo>
                    <a:pt x="1448" y="5369"/>
                    <a:pt x="1932" y="4683"/>
                    <a:pt x="2468" y="4043"/>
                  </a:cubicBezTo>
                  <a:cubicBezTo>
                    <a:pt x="2591" y="3895"/>
                    <a:pt x="2572" y="3676"/>
                    <a:pt x="2423" y="3552"/>
                  </a:cubicBezTo>
                  <a:cubicBezTo>
                    <a:pt x="2359" y="3497"/>
                    <a:pt x="2280" y="3471"/>
                    <a:pt x="2201" y="3471"/>
                  </a:cubicBezTo>
                  <a:cubicBezTo>
                    <a:pt x="2102" y="3471"/>
                    <a:pt x="2002" y="3513"/>
                    <a:pt x="1935" y="3596"/>
                  </a:cubicBezTo>
                  <a:cubicBezTo>
                    <a:pt x="1375" y="4265"/>
                    <a:pt x="866" y="4984"/>
                    <a:pt x="428" y="5734"/>
                  </a:cubicBezTo>
                  <a:cubicBezTo>
                    <a:pt x="92" y="6306"/>
                    <a:pt x="1" y="6975"/>
                    <a:pt x="168" y="7617"/>
                  </a:cubicBezTo>
                  <a:cubicBezTo>
                    <a:pt x="334" y="8259"/>
                    <a:pt x="742" y="8797"/>
                    <a:pt x="1315" y="9133"/>
                  </a:cubicBezTo>
                  <a:cubicBezTo>
                    <a:pt x="1695" y="9357"/>
                    <a:pt x="2131" y="9475"/>
                    <a:pt x="2568" y="9475"/>
                  </a:cubicBezTo>
                  <a:cubicBezTo>
                    <a:pt x="3448" y="9475"/>
                    <a:pt x="4271" y="9003"/>
                    <a:pt x="4714" y="8246"/>
                  </a:cubicBezTo>
                  <a:cubicBezTo>
                    <a:pt x="5583" y="6761"/>
                    <a:pt x="6811" y="5497"/>
                    <a:pt x="8261" y="4591"/>
                  </a:cubicBezTo>
                  <a:cubicBezTo>
                    <a:pt x="9199" y="4008"/>
                    <a:pt x="9632" y="2854"/>
                    <a:pt x="9318" y="1786"/>
                  </a:cubicBezTo>
                  <a:cubicBezTo>
                    <a:pt x="9093" y="1034"/>
                    <a:pt x="8545" y="443"/>
                    <a:pt x="7811" y="164"/>
                  </a:cubicBezTo>
                  <a:cubicBezTo>
                    <a:pt x="7526" y="56"/>
                    <a:pt x="7229" y="1"/>
                    <a:pt x="69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498;p35">
              <a:extLst>
                <a:ext uri="{FF2B5EF4-FFF2-40B4-BE49-F238E27FC236}">
                  <a16:creationId xmlns:a16="http://schemas.microsoft.com/office/drawing/2014/main" id="{64E931C0-33BC-A129-CBE9-190E7B473FF6}"/>
                </a:ext>
              </a:extLst>
            </p:cNvPr>
            <p:cNvSpPr/>
            <p:nvPr/>
          </p:nvSpPr>
          <p:spPr>
            <a:xfrm>
              <a:off x="6440163" y="2672675"/>
              <a:ext cx="19400" cy="17675"/>
            </a:xfrm>
            <a:custGeom>
              <a:avLst/>
              <a:gdLst/>
              <a:ahLst/>
              <a:cxnLst/>
              <a:rect l="l" t="t" r="r" b="b"/>
              <a:pathLst>
                <a:path w="776" h="707" extrusionOk="0">
                  <a:moveTo>
                    <a:pt x="393" y="1"/>
                  </a:moveTo>
                  <a:cubicBezTo>
                    <a:pt x="304" y="1"/>
                    <a:pt x="215" y="35"/>
                    <a:pt x="146" y="102"/>
                  </a:cubicBezTo>
                  <a:lnTo>
                    <a:pt x="136" y="112"/>
                  </a:lnTo>
                  <a:cubicBezTo>
                    <a:pt x="0" y="249"/>
                    <a:pt x="0" y="470"/>
                    <a:pt x="138" y="605"/>
                  </a:cubicBezTo>
                  <a:cubicBezTo>
                    <a:pt x="205" y="672"/>
                    <a:pt x="294" y="706"/>
                    <a:pt x="382" y="706"/>
                  </a:cubicBezTo>
                  <a:cubicBezTo>
                    <a:pt x="474" y="706"/>
                    <a:pt x="562" y="672"/>
                    <a:pt x="629" y="604"/>
                  </a:cubicBezTo>
                  <a:lnTo>
                    <a:pt x="640" y="595"/>
                  </a:lnTo>
                  <a:cubicBezTo>
                    <a:pt x="775" y="458"/>
                    <a:pt x="775" y="238"/>
                    <a:pt x="640" y="102"/>
                  </a:cubicBezTo>
                  <a:cubicBezTo>
                    <a:pt x="571" y="35"/>
                    <a:pt x="482" y="1"/>
                    <a:pt x="3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499;p35">
              <a:extLst>
                <a:ext uri="{FF2B5EF4-FFF2-40B4-BE49-F238E27FC236}">
                  <a16:creationId xmlns:a16="http://schemas.microsoft.com/office/drawing/2014/main" id="{81A811D4-8C32-CE1A-25D4-D14CD088E65C}"/>
                </a:ext>
              </a:extLst>
            </p:cNvPr>
            <p:cNvSpPr/>
            <p:nvPr/>
          </p:nvSpPr>
          <p:spPr>
            <a:xfrm>
              <a:off x="6492613" y="2662950"/>
              <a:ext cx="62550" cy="59500"/>
            </a:xfrm>
            <a:custGeom>
              <a:avLst/>
              <a:gdLst/>
              <a:ahLst/>
              <a:cxnLst/>
              <a:rect l="l" t="t" r="r" b="b"/>
              <a:pathLst>
                <a:path w="2502" h="2380" extrusionOk="0">
                  <a:moveTo>
                    <a:pt x="1229" y="696"/>
                  </a:moveTo>
                  <a:cubicBezTo>
                    <a:pt x="1353" y="696"/>
                    <a:pt x="1467" y="743"/>
                    <a:pt x="1554" y="827"/>
                  </a:cubicBezTo>
                  <a:cubicBezTo>
                    <a:pt x="1739" y="1012"/>
                    <a:pt x="1732" y="1325"/>
                    <a:pt x="1533" y="1525"/>
                  </a:cubicBezTo>
                  <a:cubicBezTo>
                    <a:pt x="1435" y="1623"/>
                    <a:pt x="1307" y="1680"/>
                    <a:pt x="1172" y="1684"/>
                  </a:cubicBezTo>
                  <a:cubicBezTo>
                    <a:pt x="1168" y="1684"/>
                    <a:pt x="1165" y="1684"/>
                    <a:pt x="1162" y="1684"/>
                  </a:cubicBezTo>
                  <a:cubicBezTo>
                    <a:pt x="1036" y="1684"/>
                    <a:pt x="923" y="1639"/>
                    <a:pt x="836" y="1554"/>
                  </a:cubicBezTo>
                  <a:cubicBezTo>
                    <a:pt x="748" y="1465"/>
                    <a:pt x="699" y="1346"/>
                    <a:pt x="701" y="1218"/>
                  </a:cubicBezTo>
                  <a:cubicBezTo>
                    <a:pt x="703" y="1083"/>
                    <a:pt x="758" y="955"/>
                    <a:pt x="858" y="856"/>
                  </a:cubicBezTo>
                  <a:cubicBezTo>
                    <a:pt x="954" y="757"/>
                    <a:pt x="1081" y="700"/>
                    <a:pt x="1216" y="696"/>
                  </a:cubicBezTo>
                  <a:close/>
                  <a:moveTo>
                    <a:pt x="1233" y="1"/>
                  </a:moveTo>
                  <a:cubicBezTo>
                    <a:pt x="1222" y="1"/>
                    <a:pt x="1211" y="1"/>
                    <a:pt x="1200" y="1"/>
                  </a:cubicBezTo>
                  <a:cubicBezTo>
                    <a:pt x="883" y="9"/>
                    <a:pt x="587" y="139"/>
                    <a:pt x="361" y="366"/>
                  </a:cubicBezTo>
                  <a:cubicBezTo>
                    <a:pt x="137" y="594"/>
                    <a:pt x="11" y="891"/>
                    <a:pt x="4" y="1207"/>
                  </a:cubicBezTo>
                  <a:cubicBezTo>
                    <a:pt x="0" y="1527"/>
                    <a:pt x="121" y="1826"/>
                    <a:pt x="346" y="2048"/>
                  </a:cubicBezTo>
                  <a:cubicBezTo>
                    <a:pt x="561" y="2263"/>
                    <a:pt x="851" y="2379"/>
                    <a:pt x="1159" y="2379"/>
                  </a:cubicBezTo>
                  <a:lnTo>
                    <a:pt x="1191" y="2379"/>
                  </a:lnTo>
                  <a:cubicBezTo>
                    <a:pt x="1505" y="2372"/>
                    <a:pt x="1802" y="2241"/>
                    <a:pt x="2027" y="2015"/>
                  </a:cubicBezTo>
                  <a:cubicBezTo>
                    <a:pt x="2495" y="1541"/>
                    <a:pt x="2502" y="788"/>
                    <a:pt x="2043" y="333"/>
                  </a:cubicBezTo>
                  <a:cubicBezTo>
                    <a:pt x="1828" y="118"/>
                    <a:pt x="1539" y="1"/>
                    <a:pt x="12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500;p35">
              <a:extLst>
                <a:ext uri="{FF2B5EF4-FFF2-40B4-BE49-F238E27FC236}">
                  <a16:creationId xmlns:a16="http://schemas.microsoft.com/office/drawing/2014/main" id="{E86B9C4C-4F09-3180-6E6A-1C3580A8C2C7}"/>
                </a:ext>
              </a:extLst>
            </p:cNvPr>
            <p:cNvSpPr/>
            <p:nvPr/>
          </p:nvSpPr>
          <p:spPr>
            <a:xfrm>
              <a:off x="6466813" y="2728225"/>
              <a:ext cx="17425" cy="28650"/>
            </a:xfrm>
            <a:custGeom>
              <a:avLst/>
              <a:gdLst/>
              <a:ahLst/>
              <a:cxnLst/>
              <a:rect l="l" t="t" r="r" b="b"/>
              <a:pathLst>
                <a:path w="697" h="1146" extrusionOk="0">
                  <a:moveTo>
                    <a:pt x="349" y="0"/>
                  </a:moveTo>
                  <a:cubicBezTo>
                    <a:pt x="156" y="0"/>
                    <a:pt x="0" y="156"/>
                    <a:pt x="0" y="348"/>
                  </a:cubicBezTo>
                  <a:lnTo>
                    <a:pt x="0" y="797"/>
                  </a:lnTo>
                  <a:cubicBezTo>
                    <a:pt x="0" y="989"/>
                    <a:pt x="156" y="1145"/>
                    <a:pt x="349" y="1145"/>
                  </a:cubicBezTo>
                  <a:cubicBezTo>
                    <a:pt x="541" y="1145"/>
                    <a:pt x="697" y="989"/>
                    <a:pt x="697" y="797"/>
                  </a:cubicBezTo>
                  <a:lnTo>
                    <a:pt x="697" y="348"/>
                  </a:lnTo>
                  <a:cubicBezTo>
                    <a:pt x="697" y="156"/>
                    <a:pt x="541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501;p35">
              <a:extLst>
                <a:ext uri="{FF2B5EF4-FFF2-40B4-BE49-F238E27FC236}">
                  <a16:creationId xmlns:a16="http://schemas.microsoft.com/office/drawing/2014/main" id="{CBFC1153-C9ED-69FC-8AAE-28EF5AF5440F}"/>
                </a:ext>
              </a:extLst>
            </p:cNvPr>
            <p:cNvSpPr/>
            <p:nvPr/>
          </p:nvSpPr>
          <p:spPr>
            <a:xfrm>
              <a:off x="6425088" y="2746875"/>
              <a:ext cx="23075" cy="17425"/>
            </a:xfrm>
            <a:custGeom>
              <a:avLst/>
              <a:gdLst/>
              <a:ahLst/>
              <a:cxnLst/>
              <a:rect l="l" t="t" r="r" b="b"/>
              <a:pathLst>
                <a:path w="923" h="697" extrusionOk="0">
                  <a:moveTo>
                    <a:pt x="348" y="0"/>
                  </a:moveTo>
                  <a:cubicBezTo>
                    <a:pt x="156" y="0"/>
                    <a:pt x="0" y="157"/>
                    <a:pt x="0" y="348"/>
                  </a:cubicBezTo>
                  <a:cubicBezTo>
                    <a:pt x="0" y="541"/>
                    <a:pt x="156" y="697"/>
                    <a:pt x="348" y="697"/>
                  </a:cubicBezTo>
                  <a:lnTo>
                    <a:pt x="574" y="697"/>
                  </a:lnTo>
                  <a:cubicBezTo>
                    <a:pt x="766" y="697"/>
                    <a:pt x="922" y="541"/>
                    <a:pt x="922" y="348"/>
                  </a:cubicBezTo>
                  <a:cubicBezTo>
                    <a:pt x="922" y="157"/>
                    <a:pt x="766" y="0"/>
                    <a:pt x="57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502;p35">
              <a:extLst>
                <a:ext uri="{FF2B5EF4-FFF2-40B4-BE49-F238E27FC236}">
                  <a16:creationId xmlns:a16="http://schemas.microsoft.com/office/drawing/2014/main" id="{F979D235-7C52-9772-D377-2BF3FAA21959}"/>
                </a:ext>
              </a:extLst>
            </p:cNvPr>
            <p:cNvSpPr/>
            <p:nvPr/>
          </p:nvSpPr>
          <p:spPr>
            <a:xfrm>
              <a:off x="6421163" y="2783275"/>
              <a:ext cx="25000" cy="23325"/>
            </a:xfrm>
            <a:custGeom>
              <a:avLst/>
              <a:gdLst/>
              <a:ahLst/>
              <a:cxnLst/>
              <a:rect l="l" t="t" r="r" b="b"/>
              <a:pathLst>
                <a:path w="1000" h="933" extrusionOk="0">
                  <a:moveTo>
                    <a:pt x="383" y="0"/>
                  </a:moveTo>
                  <a:cubicBezTo>
                    <a:pt x="293" y="0"/>
                    <a:pt x="204" y="35"/>
                    <a:pt x="136" y="103"/>
                  </a:cubicBezTo>
                  <a:cubicBezTo>
                    <a:pt x="0" y="239"/>
                    <a:pt x="0" y="459"/>
                    <a:pt x="136" y="594"/>
                  </a:cubicBezTo>
                  <a:lnTo>
                    <a:pt x="373" y="830"/>
                  </a:lnTo>
                  <a:cubicBezTo>
                    <a:pt x="440" y="898"/>
                    <a:pt x="528" y="932"/>
                    <a:pt x="617" y="932"/>
                  </a:cubicBezTo>
                  <a:cubicBezTo>
                    <a:pt x="706" y="932"/>
                    <a:pt x="797" y="898"/>
                    <a:pt x="864" y="830"/>
                  </a:cubicBezTo>
                  <a:cubicBezTo>
                    <a:pt x="999" y="694"/>
                    <a:pt x="999" y="474"/>
                    <a:pt x="864" y="337"/>
                  </a:cubicBezTo>
                  <a:lnTo>
                    <a:pt x="630" y="103"/>
                  </a:lnTo>
                  <a:cubicBezTo>
                    <a:pt x="561" y="35"/>
                    <a:pt x="472" y="0"/>
                    <a:pt x="3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503;p35">
              <a:extLst>
                <a:ext uri="{FF2B5EF4-FFF2-40B4-BE49-F238E27FC236}">
                  <a16:creationId xmlns:a16="http://schemas.microsoft.com/office/drawing/2014/main" id="{628AB7C3-B956-1DAF-F895-D04B7A979478}"/>
                </a:ext>
              </a:extLst>
            </p:cNvPr>
            <p:cNvSpPr/>
            <p:nvPr/>
          </p:nvSpPr>
          <p:spPr>
            <a:xfrm>
              <a:off x="6216013" y="2556600"/>
              <a:ext cx="445750" cy="445550"/>
            </a:xfrm>
            <a:custGeom>
              <a:avLst/>
              <a:gdLst/>
              <a:ahLst/>
              <a:cxnLst/>
              <a:rect l="l" t="t" r="r" b="b"/>
              <a:pathLst>
                <a:path w="17830" h="17822" extrusionOk="0">
                  <a:moveTo>
                    <a:pt x="13192" y="1455"/>
                  </a:moveTo>
                  <a:cubicBezTo>
                    <a:pt x="13572" y="1455"/>
                    <a:pt x="13952" y="1524"/>
                    <a:pt x="14322" y="1664"/>
                  </a:cubicBezTo>
                  <a:cubicBezTo>
                    <a:pt x="15260" y="2020"/>
                    <a:pt x="15963" y="2777"/>
                    <a:pt x="16248" y="3740"/>
                  </a:cubicBezTo>
                  <a:cubicBezTo>
                    <a:pt x="16653" y="5105"/>
                    <a:pt x="16096" y="6583"/>
                    <a:pt x="14895" y="7333"/>
                  </a:cubicBezTo>
                  <a:cubicBezTo>
                    <a:pt x="14632" y="7498"/>
                    <a:pt x="14373" y="7676"/>
                    <a:pt x="14127" y="7866"/>
                  </a:cubicBezTo>
                  <a:cubicBezTo>
                    <a:pt x="14110" y="7876"/>
                    <a:pt x="14095" y="7888"/>
                    <a:pt x="14081" y="7901"/>
                  </a:cubicBezTo>
                  <a:cubicBezTo>
                    <a:pt x="13528" y="8332"/>
                    <a:pt x="13017" y="8820"/>
                    <a:pt x="12563" y="9357"/>
                  </a:cubicBezTo>
                  <a:cubicBezTo>
                    <a:pt x="12563" y="9359"/>
                    <a:pt x="12561" y="9360"/>
                    <a:pt x="12561" y="9361"/>
                  </a:cubicBezTo>
                  <a:cubicBezTo>
                    <a:pt x="12544" y="9378"/>
                    <a:pt x="12530" y="9395"/>
                    <a:pt x="12518" y="9413"/>
                  </a:cubicBezTo>
                  <a:cubicBezTo>
                    <a:pt x="12170" y="9831"/>
                    <a:pt x="11853" y="10278"/>
                    <a:pt x="11580" y="10748"/>
                  </a:cubicBezTo>
                  <a:cubicBezTo>
                    <a:pt x="11010" y="11719"/>
                    <a:pt x="9959" y="12321"/>
                    <a:pt x="8832" y="12321"/>
                  </a:cubicBezTo>
                  <a:cubicBezTo>
                    <a:pt x="8270" y="12321"/>
                    <a:pt x="7715" y="12170"/>
                    <a:pt x="7227" y="11885"/>
                  </a:cubicBezTo>
                  <a:cubicBezTo>
                    <a:pt x="6964" y="11729"/>
                    <a:pt x="6727" y="11541"/>
                    <a:pt x="6522" y="11324"/>
                  </a:cubicBezTo>
                  <a:lnTo>
                    <a:pt x="6514" y="11317"/>
                  </a:lnTo>
                  <a:cubicBezTo>
                    <a:pt x="6155" y="10934"/>
                    <a:pt x="5894" y="10467"/>
                    <a:pt x="5758" y="9944"/>
                  </a:cubicBezTo>
                  <a:cubicBezTo>
                    <a:pt x="5543" y="9122"/>
                    <a:pt x="5661" y="8266"/>
                    <a:pt x="6091" y="7533"/>
                  </a:cubicBezTo>
                  <a:cubicBezTo>
                    <a:pt x="7426" y="5257"/>
                    <a:pt x="9304" y="3321"/>
                    <a:pt x="11529" y="1934"/>
                  </a:cubicBezTo>
                  <a:cubicBezTo>
                    <a:pt x="12037" y="1617"/>
                    <a:pt x="12612" y="1455"/>
                    <a:pt x="13192" y="1455"/>
                  </a:cubicBezTo>
                  <a:close/>
                  <a:moveTo>
                    <a:pt x="14803" y="1"/>
                  </a:moveTo>
                  <a:cubicBezTo>
                    <a:pt x="14676" y="1"/>
                    <a:pt x="14555" y="70"/>
                    <a:pt x="14493" y="190"/>
                  </a:cubicBezTo>
                  <a:lnTo>
                    <a:pt x="14138" y="878"/>
                  </a:lnTo>
                  <a:cubicBezTo>
                    <a:pt x="13825" y="798"/>
                    <a:pt x="13506" y="759"/>
                    <a:pt x="13190" y="759"/>
                  </a:cubicBezTo>
                  <a:cubicBezTo>
                    <a:pt x="12790" y="759"/>
                    <a:pt x="12393" y="822"/>
                    <a:pt x="12010" y="946"/>
                  </a:cubicBezTo>
                  <a:lnTo>
                    <a:pt x="11727" y="389"/>
                  </a:lnTo>
                  <a:cubicBezTo>
                    <a:pt x="11666" y="268"/>
                    <a:pt x="11544" y="198"/>
                    <a:pt x="11418" y="198"/>
                  </a:cubicBezTo>
                  <a:cubicBezTo>
                    <a:pt x="11365" y="198"/>
                    <a:pt x="11311" y="210"/>
                    <a:pt x="11261" y="236"/>
                  </a:cubicBezTo>
                  <a:cubicBezTo>
                    <a:pt x="11087" y="322"/>
                    <a:pt x="11020" y="532"/>
                    <a:pt x="11106" y="703"/>
                  </a:cubicBezTo>
                  <a:lnTo>
                    <a:pt x="11371" y="1222"/>
                  </a:lnTo>
                  <a:cubicBezTo>
                    <a:pt x="11299" y="1260"/>
                    <a:pt x="11229" y="1301"/>
                    <a:pt x="11159" y="1344"/>
                  </a:cubicBezTo>
                  <a:cubicBezTo>
                    <a:pt x="10779" y="1582"/>
                    <a:pt x="10406" y="1836"/>
                    <a:pt x="10045" y="2105"/>
                  </a:cubicBezTo>
                  <a:lnTo>
                    <a:pt x="9788" y="1668"/>
                  </a:lnTo>
                  <a:cubicBezTo>
                    <a:pt x="9723" y="1558"/>
                    <a:pt x="9607" y="1497"/>
                    <a:pt x="9487" y="1497"/>
                  </a:cubicBezTo>
                  <a:cubicBezTo>
                    <a:pt x="9427" y="1497"/>
                    <a:pt x="9366" y="1513"/>
                    <a:pt x="9310" y="1545"/>
                  </a:cubicBezTo>
                  <a:cubicBezTo>
                    <a:pt x="9146" y="1644"/>
                    <a:pt x="9091" y="1857"/>
                    <a:pt x="9188" y="2023"/>
                  </a:cubicBezTo>
                  <a:lnTo>
                    <a:pt x="9490" y="2534"/>
                  </a:lnTo>
                  <a:cubicBezTo>
                    <a:pt x="9072" y="2872"/>
                    <a:pt x="8668" y="3231"/>
                    <a:pt x="8285" y="3607"/>
                  </a:cubicBezTo>
                  <a:lnTo>
                    <a:pt x="7971" y="3293"/>
                  </a:lnTo>
                  <a:cubicBezTo>
                    <a:pt x="7903" y="3225"/>
                    <a:pt x="7814" y="3191"/>
                    <a:pt x="7724" y="3191"/>
                  </a:cubicBezTo>
                  <a:cubicBezTo>
                    <a:pt x="7635" y="3191"/>
                    <a:pt x="7546" y="3225"/>
                    <a:pt x="7478" y="3293"/>
                  </a:cubicBezTo>
                  <a:cubicBezTo>
                    <a:pt x="7341" y="3430"/>
                    <a:pt x="7341" y="3650"/>
                    <a:pt x="7478" y="3785"/>
                  </a:cubicBezTo>
                  <a:lnTo>
                    <a:pt x="7797" y="4103"/>
                  </a:lnTo>
                  <a:cubicBezTo>
                    <a:pt x="7389" y="4535"/>
                    <a:pt x="7006" y="4987"/>
                    <a:pt x="6647" y="5460"/>
                  </a:cubicBezTo>
                  <a:lnTo>
                    <a:pt x="6122" y="4996"/>
                  </a:lnTo>
                  <a:cubicBezTo>
                    <a:pt x="6055" y="4937"/>
                    <a:pt x="5973" y="4908"/>
                    <a:pt x="5891" y="4908"/>
                  </a:cubicBezTo>
                  <a:cubicBezTo>
                    <a:pt x="5795" y="4908"/>
                    <a:pt x="5699" y="4948"/>
                    <a:pt x="5629" y="5026"/>
                  </a:cubicBezTo>
                  <a:cubicBezTo>
                    <a:pt x="5502" y="5170"/>
                    <a:pt x="5515" y="5390"/>
                    <a:pt x="5661" y="5518"/>
                  </a:cubicBezTo>
                  <a:lnTo>
                    <a:pt x="6233" y="6024"/>
                  </a:lnTo>
                  <a:cubicBezTo>
                    <a:pt x="5971" y="6399"/>
                    <a:pt x="5723" y="6785"/>
                    <a:pt x="5490" y="7181"/>
                  </a:cubicBezTo>
                  <a:cubicBezTo>
                    <a:pt x="5470" y="7217"/>
                    <a:pt x="5451" y="7253"/>
                    <a:pt x="5429" y="7289"/>
                  </a:cubicBezTo>
                  <a:lnTo>
                    <a:pt x="4729" y="7101"/>
                  </a:lnTo>
                  <a:cubicBezTo>
                    <a:pt x="4699" y="7093"/>
                    <a:pt x="4668" y="7089"/>
                    <a:pt x="4639" y="7089"/>
                  </a:cubicBezTo>
                  <a:cubicBezTo>
                    <a:pt x="4485" y="7089"/>
                    <a:pt x="4344" y="7192"/>
                    <a:pt x="4302" y="7348"/>
                  </a:cubicBezTo>
                  <a:cubicBezTo>
                    <a:pt x="4251" y="7533"/>
                    <a:pt x="4363" y="7724"/>
                    <a:pt x="4546" y="7773"/>
                  </a:cubicBezTo>
                  <a:lnTo>
                    <a:pt x="5150" y="7935"/>
                  </a:lnTo>
                  <a:cubicBezTo>
                    <a:pt x="4919" y="8636"/>
                    <a:pt x="4893" y="9389"/>
                    <a:pt x="5085" y="10120"/>
                  </a:cubicBezTo>
                  <a:cubicBezTo>
                    <a:pt x="5093" y="10155"/>
                    <a:pt x="5104" y="10189"/>
                    <a:pt x="5115" y="10225"/>
                  </a:cubicBezTo>
                  <a:cubicBezTo>
                    <a:pt x="4574" y="10416"/>
                    <a:pt x="3388" y="10961"/>
                    <a:pt x="2690" y="12238"/>
                  </a:cubicBezTo>
                  <a:cubicBezTo>
                    <a:pt x="2421" y="12732"/>
                    <a:pt x="2071" y="13139"/>
                    <a:pt x="1650" y="13448"/>
                  </a:cubicBezTo>
                  <a:cubicBezTo>
                    <a:pt x="1496" y="13562"/>
                    <a:pt x="1463" y="13780"/>
                    <a:pt x="1577" y="13935"/>
                  </a:cubicBezTo>
                  <a:cubicBezTo>
                    <a:pt x="1645" y="14028"/>
                    <a:pt x="1750" y="14077"/>
                    <a:pt x="1857" y="14077"/>
                  </a:cubicBezTo>
                  <a:cubicBezTo>
                    <a:pt x="1929" y="14077"/>
                    <a:pt x="2001" y="14054"/>
                    <a:pt x="2063" y="14009"/>
                  </a:cubicBezTo>
                  <a:cubicBezTo>
                    <a:pt x="2564" y="13639"/>
                    <a:pt x="2982" y="13155"/>
                    <a:pt x="3302" y="12571"/>
                  </a:cubicBezTo>
                  <a:cubicBezTo>
                    <a:pt x="3893" y="11487"/>
                    <a:pt x="4941" y="11024"/>
                    <a:pt x="5368" y="10875"/>
                  </a:cubicBezTo>
                  <a:cubicBezTo>
                    <a:pt x="5471" y="11086"/>
                    <a:pt x="5596" y="11286"/>
                    <a:pt x="5737" y="11474"/>
                  </a:cubicBezTo>
                  <a:cubicBezTo>
                    <a:pt x="5085" y="11902"/>
                    <a:pt x="3738" y="12969"/>
                    <a:pt x="2909" y="14918"/>
                  </a:cubicBezTo>
                  <a:cubicBezTo>
                    <a:pt x="1989" y="17073"/>
                    <a:pt x="534" y="17125"/>
                    <a:pt x="383" y="17125"/>
                  </a:cubicBezTo>
                  <a:cubicBezTo>
                    <a:pt x="378" y="17125"/>
                    <a:pt x="374" y="17125"/>
                    <a:pt x="372" y="17125"/>
                  </a:cubicBezTo>
                  <a:cubicBezTo>
                    <a:pt x="368" y="17125"/>
                    <a:pt x="363" y="17125"/>
                    <a:pt x="358" y="17125"/>
                  </a:cubicBezTo>
                  <a:cubicBezTo>
                    <a:pt x="173" y="17125"/>
                    <a:pt x="18" y="17269"/>
                    <a:pt x="9" y="17457"/>
                  </a:cubicBezTo>
                  <a:cubicBezTo>
                    <a:pt x="0" y="17650"/>
                    <a:pt x="148" y="17812"/>
                    <a:pt x="341" y="17821"/>
                  </a:cubicBezTo>
                  <a:cubicBezTo>
                    <a:pt x="346" y="17822"/>
                    <a:pt x="358" y="17822"/>
                    <a:pt x="377" y="17822"/>
                  </a:cubicBezTo>
                  <a:cubicBezTo>
                    <a:pt x="667" y="17822"/>
                    <a:pt x="2472" y="17717"/>
                    <a:pt x="3548" y="15190"/>
                  </a:cubicBezTo>
                  <a:cubicBezTo>
                    <a:pt x="4349" y="13315"/>
                    <a:pt x="5695" y="12325"/>
                    <a:pt x="6214" y="11998"/>
                  </a:cubicBezTo>
                  <a:cubicBezTo>
                    <a:pt x="6414" y="12180"/>
                    <a:pt x="6635" y="12345"/>
                    <a:pt x="6875" y="12485"/>
                  </a:cubicBezTo>
                  <a:cubicBezTo>
                    <a:pt x="6977" y="12544"/>
                    <a:pt x="7079" y="12598"/>
                    <a:pt x="7185" y="12647"/>
                  </a:cubicBezTo>
                  <a:cubicBezTo>
                    <a:pt x="7031" y="13083"/>
                    <a:pt x="6571" y="14108"/>
                    <a:pt x="5492" y="14696"/>
                  </a:cubicBezTo>
                  <a:cubicBezTo>
                    <a:pt x="3640" y="15710"/>
                    <a:pt x="3399" y="17357"/>
                    <a:pt x="3388" y="17427"/>
                  </a:cubicBezTo>
                  <a:cubicBezTo>
                    <a:pt x="3362" y="17618"/>
                    <a:pt x="3498" y="17793"/>
                    <a:pt x="3688" y="17818"/>
                  </a:cubicBezTo>
                  <a:cubicBezTo>
                    <a:pt x="3703" y="17821"/>
                    <a:pt x="3719" y="17822"/>
                    <a:pt x="3735" y="17822"/>
                  </a:cubicBezTo>
                  <a:cubicBezTo>
                    <a:pt x="3906" y="17822"/>
                    <a:pt x="4055" y="17694"/>
                    <a:pt x="4078" y="17519"/>
                  </a:cubicBezTo>
                  <a:cubicBezTo>
                    <a:pt x="4080" y="17505"/>
                    <a:pt x="4279" y="16153"/>
                    <a:pt x="5828" y="15307"/>
                  </a:cubicBezTo>
                  <a:cubicBezTo>
                    <a:pt x="7101" y="14610"/>
                    <a:pt x="7648" y="13429"/>
                    <a:pt x="7839" y="12887"/>
                  </a:cubicBezTo>
                  <a:cubicBezTo>
                    <a:pt x="8085" y="12953"/>
                    <a:pt x="8335" y="12993"/>
                    <a:pt x="8589" y="13010"/>
                  </a:cubicBezTo>
                  <a:lnTo>
                    <a:pt x="8589" y="13367"/>
                  </a:lnTo>
                  <a:cubicBezTo>
                    <a:pt x="8589" y="13558"/>
                    <a:pt x="8744" y="13714"/>
                    <a:pt x="8937" y="13714"/>
                  </a:cubicBezTo>
                  <a:cubicBezTo>
                    <a:pt x="9129" y="13714"/>
                    <a:pt x="9285" y="13558"/>
                    <a:pt x="9285" y="13367"/>
                  </a:cubicBezTo>
                  <a:lnTo>
                    <a:pt x="9285" y="12991"/>
                  </a:lnTo>
                  <a:cubicBezTo>
                    <a:pt x="10111" y="12892"/>
                    <a:pt x="10883" y="12530"/>
                    <a:pt x="11485" y="11967"/>
                  </a:cubicBezTo>
                  <a:lnTo>
                    <a:pt x="11865" y="12347"/>
                  </a:lnTo>
                  <a:cubicBezTo>
                    <a:pt x="11932" y="12416"/>
                    <a:pt x="12021" y="12450"/>
                    <a:pt x="12109" y="12450"/>
                  </a:cubicBezTo>
                  <a:cubicBezTo>
                    <a:pt x="12198" y="12450"/>
                    <a:pt x="12289" y="12416"/>
                    <a:pt x="12356" y="12347"/>
                  </a:cubicBezTo>
                  <a:cubicBezTo>
                    <a:pt x="12492" y="12212"/>
                    <a:pt x="12492" y="11991"/>
                    <a:pt x="12356" y="11856"/>
                  </a:cubicBezTo>
                  <a:lnTo>
                    <a:pt x="11948" y="11448"/>
                  </a:lnTo>
                  <a:cubicBezTo>
                    <a:pt x="12031" y="11337"/>
                    <a:pt x="12109" y="11222"/>
                    <a:pt x="12179" y="11100"/>
                  </a:cubicBezTo>
                  <a:cubicBezTo>
                    <a:pt x="12378" y="10762"/>
                    <a:pt x="12599" y="10438"/>
                    <a:pt x="12837" y="10127"/>
                  </a:cubicBezTo>
                  <a:lnTo>
                    <a:pt x="13350" y="10638"/>
                  </a:lnTo>
                  <a:cubicBezTo>
                    <a:pt x="13417" y="10705"/>
                    <a:pt x="13506" y="10739"/>
                    <a:pt x="13595" y="10739"/>
                  </a:cubicBezTo>
                  <a:cubicBezTo>
                    <a:pt x="13683" y="10739"/>
                    <a:pt x="13774" y="10705"/>
                    <a:pt x="13842" y="10636"/>
                  </a:cubicBezTo>
                  <a:cubicBezTo>
                    <a:pt x="13977" y="10500"/>
                    <a:pt x="13977" y="10279"/>
                    <a:pt x="13840" y="10144"/>
                  </a:cubicBezTo>
                  <a:lnTo>
                    <a:pt x="13284" y="9590"/>
                  </a:lnTo>
                  <a:cubicBezTo>
                    <a:pt x="13601" y="9237"/>
                    <a:pt x="13945" y="8908"/>
                    <a:pt x="14310" y="8608"/>
                  </a:cubicBezTo>
                  <a:lnTo>
                    <a:pt x="14999" y="9183"/>
                  </a:lnTo>
                  <a:cubicBezTo>
                    <a:pt x="15064" y="9237"/>
                    <a:pt x="15145" y="9264"/>
                    <a:pt x="15222" y="9264"/>
                  </a:cubicBezTo>
                  <a:cubicBezTo>
                    <a:pt x="15322" y="9264"/>
                    <a:pt x="15421" y="9221"/>
                    <a:pt x="15488" y="9138"/>
                  </a:cubicBezTo>
                  <a:cubicBezTo>
                    <a:pt x="15613" y="8991"/>
                    <a:pt x="15594" y="8771"/>
                    <a:pt x="15446" y="8648"/>
                  </a:cubicBezTo>
                  <a:lnTo>
                    <a:pt x="14880" y="8177"/>
                  </a:lnTo>
                  <a:cubicBezTo>
                    <a:pt x="15007" y="8090"/>
                    <a:pt x="15133" y="8005"/>
                    <a:pt x="15265" y="7924"/>
                  </a:cubicBezTo>
                  <a:cubicBezTo>
                    <a:pt x="15627" y="7696"/>
                    <a:pt x="15943" y="7415"/>
                    <a:pt x="16203" y="7093"/>
                  </a:cubicBezTo>
                  <a:lnTo>
                    <a:pt x="16972" y="7411"/>
                  </a:lnTo>
                  <a:cubicBezTo>
                    <a:pt x="17014" y="7429"/>
                    <a:pt x="17061" y="7438"/>
                    <a:pt x="17105" y="7438"/>
                  </a:cubicBezTo>
                  <a:cubicBezTo>
                    <a:pt x="17241" y="7438"/>
                    <a:pt x="17371" y="7357"/>
                    <a:pt x="17425" y="7222"/>
                  </a:cubicBezTo>
                  <a:cubicBezTo>
                    <a:pt x="17500" y="7045"/>
                    <a:pt x="17415" y="6841"/>
                    <a:pt x="17238" y="6768"/>
                  </a:cubicBezTo>
                  <a:lnTo>
                    <a:pt x="16599" y="6504"/>
                  </a:lnTo>
                  <a:cubicBezTo>
                    <a:pt x="16858" y="6027"/>
                    <a:pt x="17019" y="5498"/>
                    <a:pt x="17063" y="4950"/>
                  </a:cubicBezTo>
                  <a:lnTo>
                    <a:pt x="17481" y="4950"/>
                  </a:lnTo>
                  <a:cubicBezTo>
                    <a:pt x="17675" y="4950"/>
                    <a:pt x="17829" y="4795"/>
                    <a:pt x="17829" y="4603"/>
                  </a:cubicBezTo>
                  <a:cubicBezTo>
                    <a:pt x="17829" y="4411"/>
                    <a:pt x="17672" y="4255"/>
                    <a:pt x="17481" y="4255"/>
                  </a:cubicBezTo>
                  <a:lnTo>
                    <a:pt x="17054" y="4255"/>
                  </a:lnTo>
                  <a:cubicBezTo>
                    <a:pt x="17032" y="4016"/>
                    <a:pt x="16985" y="3778"/>
                    <a:pt x="16915" y="3541"/>
                  </a:cubicBezTo>
                  <a:cubicBezTo>
                    <a:pt x="16835" y="3271"/>
                    <a:pt x="16728" y="3013"/>
                    <a:pt x="16596" y="2772"/>
                  </a:cubicBezTo>
                  <a:lnTo>
                    <a:pt x="17101" y="2546"/>
                  </a:lnTo>
                  <a:cubicBezTo>
                    <a:pt x="17279" y="2467"/>
                    <a:pt x="17356" y="2262"/>
                    <a:pt x="17279" y="2086"/>
                  </a:cubicBezTo>
                  <a:cubicBezTo>
                    <a:pt x="17219" y="1957"/>
                    <a:pt x="17093" y="1881"/>
                    <a:pt x="16960" y="1881"/>
                  </a:cubicBezTo>
                  <a:cubicBezTo>
                    <a:pt x="16912" y="1881"/>
                    <a:pt x="16864" y="1890"/>
                    <a:pt x="16818" y="1911"/>
                  </a:cubicBezTo>
                  <a:lnTo>
                    <a:pt x="16202" y="2186"/>
                  </a:lnTo>
                  <a:cubicBezTo>
                    <a:pt x="15829" y="1729"/>
                    <a:pt x="15354" y="1360"/>
                    <a:pt x="14800" y="1111"/>
                  </a:cubicBezTo>
                  <a:lnTo>
                    <a:pt x="15111" y="508"/>
                  </a:lnTo>
                  <a:cubicBezTo>
                    <a:pt x="15199" y="337"/>
                    <a:pt x="15132" y="127"/>
                    <a:pt x="14961" y="39"/>
                  </a:cubicBezTo>
                  <a:cubicBezTo>
                    <a:pt x="14910" y="13"/>
                    <a:pt x="14856" y="1"/>
                    <a:pt x="148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504;p35">
              <a:extLst>
                <a:ext uri="{FF2B5EF4-FFF2-40B4-BE49-F238E27FC236}">
                  <a16:creationId xmlns:a16="http://schemas.microsoft.com/office/drawing/2014/main" id="{54F5327A-1B7B-8300-9866-AFBB48C9C867}"/>
                </a:ext>
              </a:extLst>
            </p:cNvPr>
            <p:cNvSpPr/>
            <p:nvPr/>
          </p:nvSpPr>
          <p:spPr>
            <a:xfrm>
              <a:off x="6219663" y="2906125"/>
              <a:ext cx="18875" cy="17500"/>
            </a:xfrm>
            <a:custGeom>
              <a:avLst/>
              <a:gdLst/>
              <a:ahLst/>
              <a:cxnLst/>
              <a:rect l="l" t="t" r="r" b="b"/>
              <a:pathLst>
                <a:path w="755" h="700" extrusionOk="0">
                  <a:moveTo>
                    <a:pt x="381" y="1"/>
                  </a:moveTo>
                  <a:cubicBezTo>
                    <a:pt x="363" y="1"/>
                    <a:pt x="346" y="2"/>
                    <a:pt x="328" y="5"/>
                  </a:cubicBezTo>
                  <a:lnTo>
                    <a:pt x="324" y="6"/>
                  </a:lnTo>
                  <a:cubicBezTo>
                    <a:pt x="134" y="32"/>
                    <a:pt x="1" y="206"/>
                    <a:pt x="28" y="398"/>
                  </a:cubicBezTo>
                  <a:cubicBezTo>
                    <a:pt x="50" y="572"/>
                    <a:pt x="200" y="699"/>
                    <a:pt x="372" y="699"/>
                  </a:cubicBezTo>
                  <a:cubicBezTo>
                    <a:pt x="387" y="699"/>
                    <a:pt x="402" y="698"/>
                    <a:pt x="418" y="695"/>
                  </a:cubicBezTo>
                  <a:lnTo>
                    <a:pt x="435" y="693"/>
                  </a:lnTo>
                  <a:cubicBezTo>
                    <a:pt x="625" y="664"/>
                    <a:pt x="754" y="486"/>
                    <a:pt x="725" y="295"/>
                  </a:cubicBezTo>
                  <a:cubicBezTo>
                    <a:pt x="699" y="124"/>
                    <a:pt x="550" y="1"/>
                    <a:pt x="3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7" name="Google Shape;1505;p35">
            <a:extLst>
              <a:ext uri="{FF2B5EF4-FFF2-40B4-BE49-F238E27FC236}">
                <a16:creationId xmlns:a16="http://schemas.microsoft.com/office/drawing/2014/main" id="{E3FD6F9A-4A90-A037-2391-BD86E1ABE12D}"/>
              </a:ext>
            </a:extLst>
          </p:cNvPr>
          <p:cNvGrpSpPr/>
          <p:nvPr/>
        </p:nvGrpSpPr>
        <p:grpSpPr>
          <a:xfrm>
            <a:off x="8403726" y="2378136"/>
            <a:ext cx="627716" cy="627083"/>
            <a:chOff x="6214888" y="1869350"/>
            <a:chExt cx="446875" cy="446425"/>
          </a:xfrm>
        </p:grpSpPr>
        <p:sp>
          <p:nvSpPr>
            <p:cNvPr id="108" name="Google Shape;1506;p35">
              <a:extLst>
                <a:ext uri="{FF2B5EF4-FFF2-40B4-BE49-F238E27FC236}">
                  <a16:creationId xmlns:a16="http://schemas.microsoft.com/office/drawing/2014/main" id="{FE88791D-A63C-24DF-47BB-1B3743E258B9}"/>
                </a:ext>
              </a:extLst>
            </p:cNvPr>
            <p:cNvSpPr/>
            <p:nvPr/>
          </p:nvSpPr>
          <p:spPr>
            <a:xfrm>
              <a:off x="6219163" y="2084325"/>
              <a:ext cx="17500" cy="17600"/>
            </a:xfrm>
            <a:custGeom>
              <a:avLst/>
              <a:gdLst/>
              <a:ahLst/>
              <a:cxnLst/>
              <a:rect l="l" t="t" r="r" b="b"/>
              <a:pathLst>
                <a:path w="700" h="704" extrusionOk="0">
                  <a:moveTo>
                    <a:pt x="349" y="1"/>
                  </a:moveTo>
                  <a:cubicBezTo>
                    <a:pt x="159" y="1"/>
                    <a:pt x="3" y="153"/>
                    <a:pt x="1" y="344"/>
                  </a:cubicBezTo>
                  <a:lnTo>
                    <a:pt x="1" y="357"/>
                  </a:lnTo>
                  <a:cubicBezTo>
                    <a:pt x="1" y="549"/>
                    <a:pt x="156" y="703"/>
                    <a:pt x="349" y="703"/>
                  </a:cubicBezTo>
                  <a:cubicBezTo>
                    <a:pt x="541" y="703"/>
                    <a:pt x="697" y="546"/>
                    <a:pt x="697" y="354"/>
                  </a:cubicBezTo>
                  <a:cubicBezTo>
                    <a:pt x="700" y="161"/>
                    <a:pt x="546" y="3"/>
                    <a:pt x="3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507;p35">
              <a:extLst>
                <a:ext uri="{FF2B5EF4-FFF2-40B4-BE49-F238E27FC236}">
                  <a16:creationId xmlns:a16="http://schemas.microsoft.com/office/drawing/2014/main" id="{2C20A500-126B-0E7C-C709-E49A3995B45E}"/>
                </a:ext>
              </a:extLst>
            </p:cNvPr>
            <p:cNvSpPr/>
            <p:nvPr/>
          </p:nvSpPr>
          <p:spPr>
            <a:xfrm>
              <a:off x="6214888" y="1869350"/>
              <a:ext cx="264125" cy="446425"/>
            </a:xfrm>
            <a:custGeom>
              <a:avLst/>
              <a:gdLst/>
              <a:ahLst/>
              <a:cxnLst/>
              <a:rect l="l" t="t" r="r" b="b"/>
              <a:pathLst>
                <a:path w="10565" h="17857" extrusionOk="0">
                  <a:moveTo>
                    <a:pt x="4940" y="2378"/>
                  </a:moveTo>
                  <a:lnTo>
                    <a:pt x="4147" y="3172"/>
                  </a:lnTo>
                  <a:lnTo>
                    <a:pt x="3350" y="2378"/>
                  </a:lnTo>
                  <a:close/>
                  <a:moveTo>
                    <a:pt x="4147" y="6323"/>
                  </a:moveTo>
                  <a:lnTo>
                    <a:pt x="4940" y="7117"/>
                  </a:lnTo>
                  <a:lnTo>
                    <a:pt x="3350" y="7117"/>
                  </a:lnTo>
                  <a:lnTo>
                    <a:pt x="4147" y="6323"/>
                  </a:lnTo>
                  <a:close/>
                  <a:moveTo>
                    <a:pt x="5560" y="7815"/>
                  </a:moveTo>
                  <a:cubicBezTo>
                    <a:pt x="5711" y="8054"/>
                    <a:pt x="5813" y="8319"/>
                    <a:pt x="5860" y="8600"/>
                  </a:cubicBezTo>
                  <a:lnTo>
                    <a:pt x="2431" y="8600"/>
                  </a:lnTo>
                  <a:cubicBezTo>
                    <a:pt x="2479" y="8325"/>
                    <a:pt x="2578" y="8058"/>
                    <a:pt x="2732" y="7815"/>
                  </a:cubicBezTo>
                  <a:close/>
                  <a:moveTo>
                    <a:pt x="7268" y="7911"/>
                  </a:moveTo>
                  <a:cubicBezTo>
                    <a:pt x="7370" y="8251"/>
                    <a:pt x="7422" y="8609"/>
                    <a:pt x="7422" y="8975"/>
                  </a:cubicBezTo>
                  <a:cubicBezTo>
                    <a:pt x="7422" y="9324"/>
                    <a:pt x="7376" y="9665"/>
                    <a:pt x="7282" y="9991"/>
                  </a:cubicBezTo>
                  <a:cubicBezTo>
                    <a:pt x="6877" y="9819"/>
                    <a:pt x="6591" y="9416"/>
                    <a:pt x="6591" y="8948"/>
                  </a:cubicBezTo>
                  <a:cubicBezTo>
                    <a:pt x="6591" y="8484"/>
                    <a:pt x="6871" y="8087"/>
                    <a:pt x="7268" y="7911"/>
                  </a:cubicBezTo>
                  <a:close/>
                  <a:moveTo>
                    <a:pt x="7975" y="7842"/>
                  </a:moveTo>
                  <a:lnTo>
                    <a:pt x="7975" y="7842"/>
                  </a:lnTo>
                  <a:cubicBezTo>
                    <a:pt x="8479" y="7956"/>
                    <a:pt x="8858" y="8408"/>
                    <a:pt x="8858" y="8948"/>
                  </a:cubicBezTo>
                  <a:cubicBezTo>
                    <a:pt x="8858" y="9481"/>
                    <a:pt x="8488" y="9931"/>
                    <a:pt x="7990" y="10050"/>
                  </a:cubicBezTo>
                  <a:cubicBezTo>
                    <a:pt x="8076" y="9703"/>
                    <a:pt x="8121" y="9342"/>
                    <a:pt x="8121" y="8975"/>
                  </a:cubicBezTo>
                  <a:cubicBezTo>
                    <a:pt x="8121" y="8587"/>
                    <a:pt x="8070" y="8207"/>
                    <a:pt x="7975" y="7842"/>
                  </a:cubicBezTo>
                  <a:close/>
                  <a:moveTo>
                    <a:pt x="5870" y="9296"/>
                  </a:moveTo>
                  <a:cubicBezTo>
                    <a:pt x="5829" y="9575"/>
                    <a:pt x="5736" y="9841"/>
                    <a:pt x="5594" y="10081"/>
                  </a:cubicBezTo>
                  <a:lnTo>
                    <a:pt x="2698" y="10081"/>
                  </a:lnTo>
                  <a:cubicBezTo>
                    <a:pt x="2552" y="9837"/>
                    <a:pt x="2463" y="9570"/>
                    <a:pt x="2422" y="9296"/>
                  </a:cubicBezTo>
                  <a:close/>
                  <a:moveTo>
                    <a:pt x="4995" y="10779"/>
                  </a:moveTo>
                  <a:lnTo>
                    <a:pt x="4147" y="11628"/>
                  </a:lnTo>
                  <a:lnTo>
                    <a:pt x="3296" y="10779"/>
                  </a:lnTo>
                  <a:close/>
                  <a:moveTo>
                    <a:pt x="6344" y="10147"/>
                  </a:moveTo>
                  <a:cubicBezTo>
                    <a:pt x="6529" y="10361"/>
                    <a:pt x="6763" y="10532"/>
                    <a:pt x="7032" y="10641"/>
                  </a:cubicBezTo>
                  <a:cubicBezTo>
                    <a:pt x="6854" y="10992"/>
                    <a:pt x="6623" y="11315"/>
                    <a:pt x="6338" y="11600"/>
                  </a:cubicBezTo>
                  <a:lnTo>
                    <a:pt x="5227" y="12709"/>
                  </a:lnTo>
                  <a:lnTo>
                    <a:pt x="4638" y="12121"/>
                  </a:lnTo>
                  <a:lnTo>
                    <a:pt x="5749" y="11011"/>
                  </a:lnTo>
                  <a:cubicBezTo>
                    <a:pt x="6006" y="10754"/>
                    <a:pt x="6205" y="10460"/>
                    <a:pt x="6344" y="10147"/>
                  </a:cubicBezTo>
                  <a:close/>
                  <a:moveTo>
                    <a:pt x="350" y="1"/>
                  </a:moveTo>
                  <a:cubicBezTo>
                    <a:pt x="158" y="1"/>
                    <a:pt x="1" y="157"/>
                    <a:pt x="1" y="349"/>
                  </a:cubicBezTo>
                  <a:cubicBezTo>
                    <a:pt x="1" y="1528"/>
                    <a:pt x="459" y="2636"/>
                    <a:pt x="1291" y="3467"/>
                  </a:cubicBezTo>
                  <a:lnTo>
                    <a:pt x="2571" y="4747"/>
                  </a:lnTo>
                  <a:lnTo>
                    <a:pt x="1461" y="5858"/>
                  </a:lnTo>
                  <a:cubicBezTo>
                    <a:pt x="966" y="6353"/>
                    <a:pt x="605" y="6941"/>
                    <a:pt x="388" y="7603"/>
                  </a:cubicBezTo>
                  <a:cubicBezTo>
                    <a:pt x="329" y="7787"/>
                    <a:pt x="429" y="7983"/>
                    <a:pt x="612" y="8042"/>
                  </a:cubicBezTo>
                  <a:cubicBezTo>
                    <a:pt x="648" y="8055"/>
                    <a:pt x="685" y="8060"/>
                    <a:pt x="720" y="8060"/>
                  </a:cubicBezTo>
                  <a:cubicBezTo>
                    <a:pt x="867" y="8060"/>
                    <a:pt x="1004" y="7966"/>
                    <a:pt x="1052" y="7820"/>
                  </a:cubicBezTo>
                  <a:cubicBezTo>
                    <a:pt x="1233" y="7261"/>
                    <a:pt x="1537" y="6767"/>
                    <a:pt x="1953" y="6351"/>
                  </a:cubicBezTo>
                  <a:lnTo>
                    <a:pt x="3064" y="5240"/>
                  </a:lnTo>
                  <a:lnTo>
                    <a:pt x="3653" y="5829"/>
                  </a:lnTo>
                  <a:lnTo>
                    <a:pt x="2542" y="6939"/>
                  </a:lnTo>
                  <a:cubicBezTo>
                    <a:pt x="1999" y="7481"/>
                    <a:pt x="1700" y="8205"/>
                    <a:pt x="1700" y="8975"/>
                  </a:cubicBezTo>
                  <a:cubicBezTo>
                    <a:pt x="1700" y="9744"/>
                    <a:pt x="1999" y="10468"/>
                    <a:pt x="2542" y="11011"/>
                  </a:cubicBezTo>
                  <a:lnTo>
                    <a:pt x="4980" y="13450"/>
                  </a:lnTo>
                  <a:cubicBezTo>
                    <a:pt x="4989" y="13456"/>
                    <a:pt x="4995" y="13464"/>
                    <a:pt x="5003" y="13470"/>
                  </a:cubicBezTo>
                  <a:cubicBezTo>
                    <a:pt x="5016" y="13490"/>
                    <a:pt x="5033" y="13511"/>
                    <a:pt x="5050" y="13528"/>
                  </a:cubicBezTo>
                  <a:lnTo>
                    <a:pt x="6236" y="14714"/>
                  </a:lnTo>
                  <a:cubicBezTo>
                    <a:pt x="6905" y="15382"/>
                    <a:pt x="7320" y="16454"/>
                    <a:pt x="7320" y="17509"/>
                  </a:cubicBezTo>
                  <a:cubicBezTo>
                    <a:pt x="7320" y="17701"/>
                    <a:pt x="7477" y="17857"/>
                    <a:pt x="7669" y="17857"/>
                  </a:cubicBezTo>
                  <a:cubicBezTo>
                    <a:pt x="7864" y="17857"/>
                    <a:pt x="8019" y="17701"/>
                    <a:pt x="8019" y="17509"/>
                  </a:cubicBezTo>
                  <a:cubicBezTo>
                    <a:pt x="8019" y="16275"/>
                    <a:pt x="7523" y="15016"/>
                    <a:pt x="6730" y="14220"/>
                  </a:cubicBezTo>
                  <a:lnTo>
                    <a:pt x="5717" y="13207"/>
                  </a:lnTo>
                  <a:lnTo>
                    <a:pt x="6832" y="12092"/>
                  </a:lnTo>
                  <a:cubicBezTo>
                    <a:pt x="7215" y="11707"/>
                    <a:pt x="7522" y="11262"/>
                    <a:pt x="7738" y="10778"/>
                  </a:cubicBezTo>
                  <a:cubicBezTo>
                    <a:pt x="8624" y="10771"/>
                    <a:pt x="9359" y="10136"/>
                    <a:pt x="9523" y="9296"/>
                  </a:cubicBezTo>
                  <a:lnTo>
                    <a:pt x="10214" y="9296"/>
                  </a:lnTo>
                  <a:cubicBezTo>
                    <a:pt x="10409" y="9296"/>
                    <a:pt x="10565" y="9140"/>
                    <a:pt x="10565" y="8948"/>
                  </a:cubicBezTo>
                  <a:cubicBezTo>
                    <a:pt x="10565" y="8755"/>
                    <a:pt x="10409" y="8600"/>
                    <a:pt x="10214" y="8600"/>
                  </a:cubicBezTo>
                  <a:lnTo>
                    <a:pt x="9523" y="8600"/>
                  </a:lnTo>
                  <a:cubicBezTo>
                    <a:pt x="9358" y="7756"/>
                    <a:pt x="8615" y="7117"/>
                    <a:pt x="7724" y="7117"/>
                  </a:cubicBezTo>
                  <a:lnTo>
                    <a:pt x="7713" y="7117"/>
                  </a:lnTo>
                  <a:cubicBezTo>
                    <a:pt x="7498" y="6655"/>
                    <a:pt x="7203" y="6228"/>
                    <a:pt x="6832" y="5858"/>
                  </a:cubicBezTo>
                  <a:lnTo>
                    <a:pt x="5721" y="4747"/>
                  </a:lnTo>
                  <a:lnTo>
                    <a:pt x="6832" y="3637"/>
                  </a:lnTo>
                  <a:cubicBezTo>
                    <a:pt x="7627" y="2841"/>
                    <a:pt x="8121" y="1581"/>
                    <a:pt x="8121" y="349"/>
                  </a:cubicBezTo>
                  <a:cubicBezTo>
                    <a:pt x="8121" y="157"/>
                    <a:pt x="7965" y="1"/>
                    <a:pt x="7773" y="1"/>
                  </a:cubicBezTo>
                  <a:cubicBezTo>
                    <a:pt x="7579" y="1"/>
                    <a:pt x="7422" y="157"/>
                    <a:pt x="7422" y="349"/>
                  </a:cubicBezTo>
                  <a:cubicBezTo>
                    <a:pt x="7422" y="1404"/>
                    <a:pt x="7006" y="2474"/>
                    <a:pt x="6338" y="3144"/>
                  </a:cubicBezTo>
                  <a:lnTo>
                    <a:pt x="5227" y="4253"/>
                  </a:lnTo>
                  <a:lnTo>
                    <a:pt x="4638" y="3666"/>
                  </a:lnTo>
                  <a:lnTo>
                    <a:pt x="5749" y="2555"/>
                  </a:lnTo>
                  <a:cubicBezTo>
                    <a:pt x="6371" y="1933"/>
                    <a:pt x="6591" y="979"/>
                    <a:pt x="6591" y="349"/>
                  </a:cubicBezTo>
                  <a:cubicBezTo>
                    <a:pt x="6591" y="157"/>
                    <a:pt x="6434" y="1"/>
                    <a:pt x="6243" y="1"/>
                  </a:cubicBezTo>
                  <a:cubicBezTo>
                    <a:pt x="6050" y="1"/>
                    <a:pt x="5894" y="157"/>
                    <a:pt x="5894" y="349"/>
                  </a:cubicBezTo>
                  <a:cubicBezTo>
                    <a:pt x="5894" y="749"/>
                    <a:pt x="5784" y="1262"/>
                    <a:pt x="5544" y="1680"/>
                  </a:cubicBezTo>
                  <a:lnTo>
                    <a:pt x="2679" y="1680"/>
                  </a:lnTo>
                  <a:cubicBezTo>
                    <a:pt x="2387" y="1300"/>
                    <a:pt x="2228" y="838"/>
                    <a:pt x="2228" y="349"/>
                  </a:cubicBezTo>
                  <a:cubicBezTo>
                    <a:pt x="2228" y="157"/>
                    <a:pt x="2071" y="1"/>
                    <a:pt x="1879" y="1"/>
                  </a:cubicBezTo>
                  <a:cubicBezTo>
                    <a:pt x="1686" y="1"/>
                    <a:pt x="1531" y="157"/>
                    <a:pt x="1531" y="349"/>
                  </a:cubicBezTo>
                  <a:cubicBezTo>
                    <a:pt x="1531" y="1119"/>
                    <a:pt x="1829" y="1842"/>
                    <a:pt x="2373" y="2386"/>
                  </a:cubicBezTo>
                  <a:lnTo>
                    <a:pt x="6338" y="6351"/>
                  </a:lnTo>
                  <a:cubicBezTo>
                    <a:pt x="6610" y="6623"/>
                    <a:pt x="6835" y="6931"/>
                    <a:pt x="7006" y="7264"/>
                  </a:cubicBezTo>
                  <a:cubicBezTo>
                    <a:pt x="6743" y="7376"/>
                    <a:pt x="6510" y="7550"/>
                    <a:pt x="6326" y="7768"/>
                  </a:cubicBezTo>
                  <a:cubicBezTo>
                    <a:pt x="6190" y="7468"/>
                    <a:pt x="5996" y="7186"/>
                    <a:pt x="5749" y="6939"/>
                  </a:cubicBezTo>
                  <a:lnTo>
                    <a:pt x="1784" y="2974"/>
                  </a:lnTo>
                  <a:cubicBezTo>
                    <a:pt x="1085" y="2274"/>
                    <a:pt x="699" y="1342"/>
                    <a:pt x="699" y="349"/>
                  </a:cubicBezTo>
                  <a:cubicBezTo>
                    <a:pt x="699" y="157"/>
                    <a:pt x="543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508;p35">
              <a:extLst>
                <a:ext uri="{FF2B5EF4-FFF2-40B4-BE49-F238E27FC236}">
                  <a16:creationId xmlns:a16="http://schemas.microsoft.com/office/drawing/2014/main" id="{5CAD03C9-82F6-6EED-28ED-CFEA7CB88B07}"/>
                </a:ext>
              </a:extLst>
            </p:cNvPr>
            <p:cNvSpPr/>
            <p:nvPr/>
          </p:nvSpPr>
          <p:spPr>
            <a:xfrm>
              <a:off x="6221563" y="2115950"/>
              <a:ext cx="155575" cy="199825"/>
            </a:xfrm>
            <a:custGeom>
              <a:avLst/>
              <a:gdLst/>
              <a:ahLst/>
              <a:cxnLst/>
              <a:rect l="l" t="t" r="r" b="b"/>
              <a:pathLst>
                <a:path w="6223" h="7993" extrusionOk="0">
                  <a:moveTo>
                    <a:pt x="3875" y="4921"/>
                  </a:moveTo>
                  <a:lnTo>
                    <a:pt x="4599" y="5644"/>
                  </a:lnTo>
                  <a:lnTo>
                    <a:pt x="3153" y="5644"/>
                  </a:lnTo>
                  <a:lnTo>
                    <a:pt x="3875" y="4921"/>
                  </a:lnTo>
                  <a:close/>
                  <a:moveTo>
                    <a:pt x="445" y="1"/>
                  </a:moveTo>
                  <a:cubicBezTo>
                    <a:pt x="410" y="1"/>
                    <a:pt x="374" y="6"/>
                    <a:pt x="339" y="17"/>
                  </a:cubicBezTo>
                  <a:cubicBezTo>
                    <a:pt x="155" y="75"/>
                    <a:pt x="54" y="272"/>
                    <a:pt x="112" y="455"/>
                  </a:cubicBezTo>
                  <a:cubicBezTo>
                    <a:pt x="324" y="1120"/>
                    <a:pt x="699" y="1733"/>
                    <a:pt x="1194" y="2228"/>
                  </a:cubicBezTo>
                  <a:lnTo>
                    <a:pt x="2307" y="3341"/>
                  </a:lnTo>
                  <a:lnTo>
                    <a:pt x="1290" y="4356"/>
                  </a:lnTo>
                  <a:cubicBezTo>
                    <a:pt x="495" y="5152"/>
                    <a:pt x="1" y="6411"/>
                    <a:pt x="1" y="7645"/>
                  </a:cubicBezTo>
                  <a:cubicBezTo>
                    <a:pt x="1" y="7837"/>
                    <a:pt x="157" y="7993"/>
                    <a:pt x="349" y="7993"/>
                  </a:cubicBezTo>
                  <a:cubicBezTo>
                    <a:pt x="542" y="7993"/>
                    <a:pt x="699" y="7837"/>
                    <a:pt x="699" y="7645"/>
                  </a:cubicBezTo>
                  <a:cubicBezTo>
                    <a:pt x="699" y="6590"/>
                    <a:pt x="1114" y="5518"/>
                    <a:pt x="1784" y="4850"/>
                  </a:cubicBezTo>
                  <a:lnTo>
                    <a:pt x="2798" y="3834"/>
                  </a:lnTo>
                  <a:lnTo>
                    <a:pt x="3387" y="4423"/>
                  </a:lnTo>
                  <a:lnTo>
                    <a:pt x="2373" y="5439"/>
                  </a:lnTo>
                  <a:cubicBezTo>
                    <a:pt x="1750" y="6059"/>
                    <a:pt x="1529" y="7015"/>
                    <a:pt x="1529" y="7645"/>
                  </a:cubicBezTo>
                  <a:cubicBezTo>
                    <a:pt x="1529" y="7837"/>
                    <a:pt x="1686" y="7993"/>
                    <a:pt x="1879" y="7993"/>
                  </a:cubicBezTo>
                  <a:cubicBezTo>
                    <a:pt x="2071" y="7993"/>
                    <a:pt x="2227" y="7837"/>
                    <a:pt x="2227" y="7645"/>
                  </a:cubicBezTo>
                  <a:cubicBezTo>
                    <a:pt x="2227" y="7253"/>
                    <a:pt x="2332" y="6754"/>
                    <a:pt x="2563" y="6342"/>
                  </a:cubicBezTo>
                  <a:lnTo>
                    <a:pt x="5173" y="6342"/>
                  </a:lnTo>
                  <a:cubicBezTo>
                    <a:pt x="5179" y="6342"/>
                    <a:pt x="5184" y="6342"/>
                    <a:pt x="5191" y="6340"/>
                  </a:cubicBezTo>
                  <a:cubicBezTo>
                    <a:pt x="5419" y="6753"/>
                    <a:pt x="5526" y="7252"/>
                    <a:pt x="5526" y="7645"/>
                  </a:cubicBezTo>
                  <a:cubicBezTo>
                    <a:pt x="5526" y="7837"/>
                    <a:pt x="5682" y="7993"/>
                    <a:pt x="5874" y="7993"/>
                  </a:cubicBezTo>
                  <a:cubicBezTo>
                    <a:pt x="6066" y="7993"/>
                    <a:pt x="6223" y="7837"/>
                    <a:pt x="6223" y="7645"/>
                  </a:cubicBezTo>
                  <a:cubicBezTo>
                    <a:pt x="6223" y="7015"/>
                    <a:pt x="6002" y="6059"/>
                    <a:pt x="5381" y="5439"/>
                  </a:cubicBezTo>
                  <a:lnTo>
                    <a:pt x="4171" y="4228"/>
                  </a:lnTo>
                  <a:cubicBezTo>
                    <a:pt x="4158" y="4209"/>
                    <a:pt x="4143" y="4192"/>
                    <a:pt x="4128" y="4176"/>
                  </a:cubicBezTo>
                  <a:lnTo>
                    <a:pt x="1686" y="1736"/>
                  </a:lnTo>
                  <a:cubicBezTo>
                    <a:pt x="1264" y="1313"/>
                    <a:pt x="958" y="810"/>
                    <a:pt x="777" y="244"/>
                  </a:cubicBezTo>
                  <a:cubicBezTo>
                    <a:pt x="730" y="95"/>
                    <a:pt x="593" y="1"/>
                    <a:pt x="4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509;p35">
              <a:extLst>
                <a:ext uri="{FF2B5EF4-FFF2-40B4-BE49-F238E27FC236}">
                  <a16:creationId xmlns:a16="http://schemas.microsoft.com/office/drawing/2014/main" id="{C60D472E-4EE2-F818-6432-5FA9CB90BF80}"/>
                </a:ext>
              </a:extLst>
            </p:cNvPr>
            <p:cNvSpPr/>
            <p:nvPr/>
          </p:nvSpPr>
          <p:spPr>
            <a:xfrm>
              <a:off x="6412138" y="1949875"/>
              <a:ext cx="249625" cy="286400"/>
            </a:xfrm>
            <a:custGeom>
              <a:avLst/>
              <a:gdLst/>
              <a:ahLst/>
              <a:cxnLst/>
              <a:rect l="l" t="t" r="r" b="b"/>
              <a:pathLst>
                <a:path w="9985" h="11456" extrusionOk="0">
                  <a:moveTo>
                    <a:pt x="5229" y="698"/>
                  </a:moveTo>
                  <a:lnTo>
                    <a:pt x="6065" y="2142"/>
                  </a:lnTo>
                  <a:lnTo>
                    <a:pt x="5229" y="3587"/>
                  </a:lnTo>
                  <a:lnTo>
                    <a:pt x="3561" y="3587"/>
                  </a:lnTo>
                  <a:lnTo>
                    <a:pt x="2728" y="2142"/>
                  </a:lnTo>
                  <a:lnTo>
                    <a:pt x="3561" y="698"/>
                  </a:lnTo>
                  <a:close/>
                  <a:moveTo>
                    <a:pt x="8382" y="2491"/>
                  </a:moveTo>
                  <a:lnTo>
                    <a:pt x="9216" y="3935"/>
                  </a:lnTo>
                  <a:lnTo>
                    <a:pt x="8382" y="5380"/>
                  </a:lnTo>
                  <a:lnTo>
                    <a:pt x="6674" y="5380"/>
                  </a:lnTo>
                  <a:lnTo>
                    <a:pt x="5837" y="3929"/>
                  </a:lnTo>
                  <a:lnTo>
                    <a:pt x="6668" y="2491"/>
                  </a:lnTo>
                  <a:close/>
                  <a:moveTo>
                    <a:pt x="8382" y="6076"/>
                  </a:moveTo>
                  <a:lnTo>
                    <a:pt x="9216" y="7521"/>
                  </a:lnTo>
                  <a:lnTo>
                    <a:pt x="8382" y="8966"/>
                  </a:lnTo>
                  <a:lnTo>
                    <a:pt x="6715" y="8966"/>
                  </a:lnTo>
                  <a:lnTo>
                    <a:pt x="5881" y="7521"/>
                  </a:lnTo>
                  <a:lnTo>
                    <a:pt x="6715" y="6076"/>
                  </a:lnTo>
                  <a:close/>
                  <a:moveTo>
                    <a:pt x="5229" y="7871"/>
                  </a:moveTo>
                  <a:lnTo>
                    <a:pt x="6065" y="9315"/>
                  </a:lnTo>
                  <a:lnTo>
                    <a:pt x="5229" y="10759"/>
                  </a:lnTo>
                  <a:lnTo>
                    <a:pt x="3561" y="10759"/>
                  </a:lnTo>
                  <a:lnTo>
                    <a:pt x="2728" y="9315"/>
                  </a:lnTo>
                  <a:lnTo>
                    <a:pt x="3561" y="7871"/>
                  </a:lnTo>
                  <a:close/>
                  <a:moveTo>
                    <a:pt x="3361" y="0"/>
                  </a:moveTo>
                  <a:cubicBezTo>
                    <a:pt x="3236" y="0"/>
                    <a:pt x="3121" y="66"/>
                    <a:pt x="3059" y="175"/>
                  </a:cubicBezTo>
                  <a:lnTo>
                    <a:pt x="2124" y="1794"/>
                  </a:lnTo>
                  <a:lnTo>
                    <a:pt x="349" y="1794"/>
                  </a:lnTo>
                  <a:cubicBezTo>
                    <a:pt x="157" y="1794"/>
                    <a:pt x="0" y="1949"/>
                    <a:pt x="0" y="2142"/>
                  </a:cubicBezTo>
                  <a:cubicBezTo>
                    <a:pt x="0" y="2334"/>
                    <a:pt x="157" y="2491"/>
                    <a:pt x="349" y="2491"/>
                  </a:cubicBezTo>
                  <a:lnTo>
                    <a:pt x="2124" y="2491"/>
                  </a:lnTo>
                  <a:lnTo>
                    <a:pt x="3059" y="4110"/>
                  </a:lnTo>
                  <a:cubicBezTo>
                    <a:pt x="3121" y="4217"/>
                    <a:pt x="3236" y="4285"/>
                    <a:pt x="3361" y="4285"/>
                  </a:cubicBezTo>
                  <a:lnTo>
                    <a:pt x="5237" y="4285"/>
                  </a:lnTo>
                  <a:lnTo>
                    <a:pt x="6090" y="5762"/>
                  </a:lnTo>
                  <a:lnTo>
                    <a:pt x="5277" y="7173"/>
                  </a:lnTo>
                  <a:lnTo>
                    <a:pt x="3361" y="7173"/>
                  </a:lnTo>
                  <a:cubicBezTo>
                    <a:pt x="3236" y="7173"/>
                    <a:pt x="3121" y="7239"/>
                    <a:pt x="3059" y="7347"/>
                  </a:cubicBezTo>
                  <a:lnTo>
                    <a:pt x="2023" y="9140"/>
                  </a:lnTo>
                  <a:cubicBezTo>
                    <a:pt x="1962" y="9249"/>
                    <a:pt x="1962" y="9382"/>
                    <a:pt x="2023" y="9489"/>
                  </a:cubicBezTo>
                  <a:lnTo>
                    <a:pt x="3059" y="11283"/>
                  </a:lnTo>
                  <a:cubicBezTo>
                    <a:pt x="3121" y="11390"/>
                    <a:pt x="3236" y="11456"/>
                    <a:pt x="3361" y="11456"/>
                  </a:cubicBezTo>
                  <a:lnTo>
                    <a:pt x="5432" y="11456"/>
                  </a:lnTo>
                  <a:cubicBezTo>
                    <a:pt x="5556" y="11456"/>
                    <a:pt x="5670" y="11390"/>
                    <a:pt x="5733" y="11283"/>
                  </a:cubicBezTo>
                  <a:lnTo>
                    <a:pt x="6668" y="9663"/>
                  </a:lnTo>
                  <a:lnTo>
                    <a:pt x="8583" y="9663"/>
                  </a:lnTo>
                  <a:cubicBezTo>
                    <a:pt x="8707" y="9663"/>
                    <a:pt x="8823" y="9597"/>
                    <a:pt x="8886" y="9489"/>
                  </a:cubicBezTo>
                  <a:lnTo>
                    <a:pt x="9921" y="7696"/>
                  </a:lnTo>
                  <a:cubicBezTo>
                    <a:pt x="9984" y="7587"/>
                    <a:pt x="9984" y="7456"/>
                    <a:pt x="9921" y="7347"/>
                  </a:cubicBezTo>
                  <a:lnTo>
                    <a:pt x="8985" y="5728"/>
                  </a:lnTo>
                  <a:lnTo>
                    <a:pt x="9921" y="4110"/>
                  </a:lnTo>
                  <a:cubicBezTo>
                    <a:pt x="9984" y="4002"/>
                    <a:pt x="9984" y="3869"/>
                    <a:pt x="9921" y="3760"/>
                  </a:cubicBezTo>
                  <a:lnTo>
                    <a:pt x="8886" y="1968"/>
                  </a:lnTo>
                  <a:cubicBezTo>
                    <a:pt x="8823" y="1859"/>
                    <a:pt x="8707" y="1794"/>
                    <a:pt x="8583" y="1794"/>
                  </a:cubicBezTo>
                  <a:lnTo>
                    <a:pt x="6668" y="1794"/>
                  </a:lnTo>
                  <a:lnTo>
                    <a:pt x="5733" y="175"/>
                  </a:lnTo>
                  <a:cubicBezTo>
                    <a:pt x="5670" y="66"/>
                    <a:pt x="5556" y="0"/>
                    <a:pt x="54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510;p35">
              <a:extLst>
                <a:ext uri="{FF2B5EF4-FFF2-40B4-BE49-F238E27FC236}">
                  <a16:creationId xmlns:a16="http://schemas.microsoft.com/office/drawing/2014/main" id="{5CEBAB3A-9F65-4D1E-F31E-806422A6CF32}"/>
                </a:ext>
              </a:extLst>
            </p:cNvPr>
            <p:cNvSpPr/>
            <p:nvPr/>
          </p:nvSpPr>
          <p:spPr>
            <a:xfrm>
              <a:off x="6494188" y="2084325"/>
              <a:ext cx="17500" cy="17450"/>
            </a:xfrm>
            <a:custGeom>
              <a:avLst/>
              <a:gdLst/>
              <a:ahLst/>
              <a:cxnLst/>
              <a:rect l="l" t="t" r="r" b="b"/>
              <a:pathLst>
                <a:path w="700" h="698" extrusionOk="0">
                  <a:moveTo>
                    <a:pt x="349" y="1"/>
                  </a:moveTo>
                  <a:cubicBezTo>
                    <a:pt x="258" y="1"/>
                    <a:pt x="168" y="37"/>
                    <a:pt x="105" y="102"/>
                  </a:cubicBezTo>
                  <a:cubicBezTo>
                    <a:pt x="39" y="168"/>
                    <a:pt x="1" y="256"/>
                    <a:pt x="1" y="349"/>
                  </a:cubicBezTo>
                  <a:cubicBezTo>
                    <a:pt x="1" y="440"/>
                    <a:pt x="39" y="531"/>
                    <a:pt x="105" y="596"/>
                  </a:cubicBezTo>
                  <a:cubicBezTo>
                    <a:pt x="168" y="660"/>
                    <a:pt x="258" y="697"/>
                    <a:pt x="349" y="697"/>
                  </a:cubicBezTo>
                  <a:cubicBezTo>
                    <a:pt x="441" y="697"/>
                    <a:pt x="530" y="660"/>
                    <a:pt x="596" y="596"/>
                  </a:cubicBezTo>
                  <a:cubicBezTo>
                    <a:pt x="662" y="531"/>
                    <a:pt x="700" y="440"/>
                    <a:pt x="700" y="349"/>
                  </a:cubicBezTo>
                  <a:cubicBezTo>
                    <a:pt x="700" y="256"/>
                    <a:pt x="662" y="168"/>
                    <a:pt x="596" y="102"/>
                  </a:cubicBezTo>
                  <a:cubicBezTo>
                    <a:pt x="530" y="37"/>
                    <a:pt x="441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" name="Google Shape;1511;p35">
            <a:extLst>
              <a:ext uri="{FF2B5EF4-FFF2-40B4-BE49-F238E27FC236}">
                <a16:creationId xmlns:a16="http://schemas.microsoft.com/office/drawing/2014/main" id="{E94923AC-69D6-D840-8799-686B06C25067}"/>
              </a:ext>
            </a:extLst>
          </p:cNvPr>
          <p:cNvGrpSpPr/>
          <p:nvPr/>
        </p:nvGrpSpPr>
        <p:grpSpPr>
          <a:xfrm>
            <a:off x="7367987" y="5372277"/>
            <a:ext cx="627258" cy="627083"/>
            <a:chOff x="5477538" y="4000900"/>
            <a:chExt cx="446550" cy="446425"/>
          </a:xfrm>
        </p:grpSpPr>
        <p:sp>
          <p:nvSpPr>
            <p:cNvPr id="114" name="Google Shape;1512;p35">
              <a:extLst>
                <a:ext uri="{FF2B5EF4-FFF2-40B4-BE49-F238E27FC236}">
                  <a16:creationId xmlns:a16="http://schemas.microsoft.com/office/drawing/2014/main" id="{940DBA08-42EB-0C69-1AFC-BE21FF97E044}"/>
                </a:ext>
              </a:extLst>
            </p:cNvPr>
            <p:cNvSpPr/>
            <p:nvPr/>
          </p:nvSpPr>
          <p:spPr>
            <a:xfrm>
              <a:off x="5477538" y="4000900"/>
              <a:ext cx="446550" cy="446425"/>
            </a:xfrm>
            <a:custGeom>
              <a:avLst/>
              <a:gdLst/>
              <a:ahLst/>
              <a:cxnLst/>
              <a:rect l="l" t="t" r="r" b="b"/>
              <a:pathLst>
                <a:path w="17862" h="17857" extrusionOk="0">
                  <a:moveTo>
                    <a:pt x="7445" y="10215"/>
                  </a:moveTo>
                  <a:cubicBezTo>
                    <a:pt x="7538" y="10215"/>
                    <a:pt x="7593" y="10231"/>
                    <a:pt x="7612" y="10252"/>
                  </a:cubicBezTo>
                  <a:cubicBezTo>
                    <a:pt x="7660" y="10300"/>
                    <a:pt x="7693" y="10568"/>
                    <a:pt x="7486" y="11092"/>
                  </a:cubicBezTo>
                  <a:cubicBezTo>
                    <a:pt x="7299" y="11569"/>
                    <a:pt x="7009" y="12013"/>
                    <a:pt x="6833" y="12190"/>
                  </a:cubicBezTo>
                  <a:cubicBezTo>
                    <a:pt x="6673" y="12350"/>
                    <a:pt x="6462" y="12430"/>
                    <a:pt x="6252" y="12430"/>
                  </a:cubicBezTo>
                  <a:cubicBezTo>
                    <a:pt x="6042" y="12430"/>
                    <a:pt x="5832" y="12350"/>
                    <a:pt x="5673" y="12190"/>
                  </a:cubicBezTo>
                  <a:cubicBezTo>
                    <a:pt x="5354" y="11870"/>
                    <a:pt x="5354" y="11351"/>
                    <a:pt x="5673" y="11030"/>
                  </a:cubicBezTo>
                  <a:cubicBezTo>
                    <a:pt x="5850" y="10853"/>
                    <a:pt x="6295" y="10564"/>
                    <a:pt x="6771" y="10377"/>
                  </a:cubicBezTo>
                  <a:cubicBezTo>
                    <a:pt x="7085" y="10253"/>
                    <a:pt x="7306" y="10215"/>
                    <a:pt x="7445" y="10215"/>
                  </a:cubicBezTo>
                  <a:close/>
                  <a:moveTo>
                    <a:pt x="10956" y="0"/>
                  </a:moveTo>
                  <a:cubicBezTo>
                    <a:pt x="7148" y="0"/>
                    <a:pt x="4051" y="3098"/>
                    <a:pt x="4051" y="6906"/>
                  </a:cubicBezTo>
                  <a:cubicBezTo>
                    <a:pt x="4051" y="8220"/>
                    <a:pt x="4420" y="9496"/>
                    <a:pt x="5121" y="10600"/>
                  </a:cubicBezTo>
                  <a:cubicBezTo>
                    <a:pt x="4686" y="11086"/>
                    <a:pt x="4619" y="11789"/>
                    <a:pt x="4923" y="12341"/>
                  </a:cubicBezTo>
                  <a:cubicBezTo>
                    <a:pt x="4366" y="12726"/>
                    <a:pt x="3246" y="13652"/>
                    <a:pt x="2501" y="15288"/>
                  </a:cubicBezTo>
                  <a:cubicBezTo>
                    <a:pt x="1682" y="17081"/>
                    <a:pt x="397" y="17157"/>
                    <a:pt x="345" y="17160"/>
                  </a:cubicBezTo>
                  <a:cubicBezTo>
                    <a:pt x="153" y="17165"/>
                    <a:pt x="1" y="17324"/>
                    <a:pt x="6" y="17517"/>
                  </a:cubicBezTo>
                  <a:cubicBezTo>
                    <a:pt x="10" y="17707"/>
                    <a:pt x="165" y="17856"/>
                    <a:pt x="354" y="17856"/>
                  </a:cubicBezTo>
                  <a:lnTo>
                    <a:pt x="363" y="17856"/>
                  </a:lnTo>
                  <a:cubicBezTo>
                    <a:pt x="435" y="17855"/>
                    <a:pt x="2127" y="17786"/>
                    <a:pt x="3135" y="15577"/>
                  </a:cubicBezTo>
                  <a:cubicBezTo>
                    <a:pt x="3848" y="14014"/>
                    <a:pt x="4955" y="13159"/>
                    <a:pt x="5398" y="12864"/>
                  </a:cubicBezTo>
                  <a:cubicBezTo>
                    <a:pt x="5654" y="13039"/>
                    <a:pt x="5953" y="13128"/>
                    <a:pt x="6253" y="13128"/>
                  </a:cubicBezTo>
                  <a:cubicBezTo>
                    <a:pt x="6642" y="13128"/>
                    <a:pt x="7029" y="12979"/>
                    <a:pt x="7325" y="12683"/>
                  </a:cubicBezTo>
                  <a:cubicBezTo>
                    <a:pt x="7600" y="12408"/>
                    <a:pt x="7933" y="11859"/>
                    <a:pt x="8135" y="11348"/>
                  </a:cubicBezTo>
                  <a:cubicBezTo>
                    <a:pt x="8425" y="10616"/>
                    <a:pt x="8413" y="10067"/>
                    <a:pt x="8106" y="9758"/>
                  </a:cubicBezTo>
                  <a:cubicBezTo>
                    <a:pt x="7946" y="9598"/>
                    <a:pt x="7722" y="9518"/>
                    <a:pt x="7441" y="9518"/>
                  </a:cubicBezTo>
                  <a:cubicBezTo>
                    <a:pt x="7180" y="9518"/>
                    <a:pt x="6869" y="9588"/>
                    <a:pt x="6515" y="9727"/>
                  </a:cubicBezTo>
                  <a:cubicBezTo>
                    <a:pt x="6226" y="9841"/>
                    <a:pt x="5926" y="9997"/>
                    <a:pt x="5669" y="10160"/>
                  </a:cubicBezTo>
                  <a:cubicBezTo>
                    <a:pt x="5066" y="9184"/>
                    <a:pt x="4748" y="8062"/>
                    <a:pt x="4748" y="6906"/>
                  </a:cubicBezTo>
                  <a:cubicBezTo>
                    <a:pt x="4748" y="3483"/>
                    <a:pt x="7533" y="698"/>
                    <a:pt x="10956" y="698"/>
                  </a:cubicBezTo>
                  <a:cubicBezTo>
                    <a:pt x="14379" y="698"/>
                    <a:pt x="17164" y="3483"/>
                    <a:pt x="17164" y="6906"/>
                  </a:cubicBezTo>
                  <a:cubicBezTo>
                    <a:pt x="17164" y="10329"/>
                    <a:pt x="14379" y="13114"/>
                    <a:pt x="10956" y="13114"/>
                  </a:cubicBezTo>
                  <a:cubicBezTo>
                    <a:pt x="10560" y="13114"/>
                    <a:pt x="10162" y="13076"/>
                    <a:pt x="9776" y="13002"/>
                  </a:cubicBezTo>
                  <a:cubicBezTo>
                    <a:pt x="9754" y="12998"/>
                    <a:pt x="9731" y="12996"/>
                    <a:pt x="9709" y="12996"/>
                  </a:cubicBezTo>
                  <a:cubicBezTo>
                    <a:pt x="9546" y="12996"/>
                    <a:pt x="9401" y="13112"/>
                    <a:pt x="9368" y="13278"/>
                  </a:cubicBezTo>
                  <a:cubicBezTo>
                    <a:pt x="9331" y="13467"/>
                    <a:pt x="9456" y="13651"/>
                    <a:pt x="9644" y="13686"/>
                  </a:cubicBezTo>
                  <a:cubicBezTo>
                    <a:pt x="10074" y="13770"/>
                    <a:pt x="10515" y="13811"/>
                    <a:pt x="10956" y="13811"/>
                  </a:cubicBezTo>
                  <a:cubicBezTo>
                    <a:pt x="14764" y="13811"/>
                    <a:pt x="17862" y="10714"/>
                    <a:pt x="17862" y="6906"/>
                  </a:cubicBezTo>
                  <a:cubicBezTo>
                    <a:pt x="17862" y="3098"/>
                    <a:pt x="14764" y="0"/>
                    <a:pt x="109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513;p35">
              <a:extLst>
                <a:ext uri="{FF2B5EF4-FFF2-40B4-BE49-F238E27FC236}">
                  <a16:creationId xmlns:a16="http://schemas.microsoft.com/office/drawing/2014/main" id="{69EA33E3-EFF7-7D30-8F8E-37584F3FD380}"/>
                </a:ext>
              </a:extLst>
            </p:cNvPr>
            <p:cNvSpPr/>
            <p:nvPr/>
          </p:nvSpPr>
          <p:spPr>
            <a:xfrm>
              <a:off x="5678263" y="4316050"/>
              <a:ext cx="19950" cy="17550"/>
            </a:xfrm>
            <a:custGeom>
              <a:avLst/>
              <a:gdLst/>
              <a:ahLst/>
              <a:cxnLst/>
              <a:rect l="l" t="t" r="r" b="b"/>
              <a:pathLst>
                <a:path w="798" h="702" extrusionOk="0">
                  <a:moveTo>
                    <a:pt x="395" y="0"/>
                  </a:moveTo>
                  <a:cubicBezTo>
                    <a:pt x="258" y="0"/>
                    <a:pt x="128" y="82"/>
                    <a:pt x="73" y="218"/>
                  </a:cubicBezTo>
                  <a:cubicBezTo>
                    <a:pt x="1" y="395"/>
                    <a:pt x="87" y="600"/>
                    <a:pt x="264" y="672"/>
                  </a:cubicBezTo>
                  <a:cubicBezTo>
                    <a:pt x="265" y="673"/>
                    <a:pt x="268" y="675"/>
                    <a:pt x="268" y="675"/>
                  </a:cubicBezTo>
                  <a:cubicBezTo>
                    <a:pt x="312" y="692"/>
                    <a:pt x="356" y="701"/>
                    <a:pt x="401" y="701"/>
                  </a:cubicBezTo>
                  <a:cubicBezTo>
                    <a:pt x="538" y="701"/>
                    <a:pt x="667" y="620"/>
                    <a:pt x="722" y="486"/>
                  </a:cubicBezTo>
                  <a:cubicBezTo>
                    <a:pt x="797" y="309"/>
                    <a:pt x="712" y="104"/>
                    <a:pt x="534" y="30"/>
                  </a:cubicBezTo>
                  <a:lnTo>
                    <a:pt x="527" y="26"/>
                  </a:lnTo>
                  <a:cubicBezTo>
                    <a:pt x="484" y="9"/>
                    <a:pt x="439" y="0"/>
                    <a:pt x="39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514;p35">
              <a:extLst>
                <a:ext uri="{FF2B5EF4-FFF2-40B4-BE49-F238E27FC236}">
                  <a16:creationId xmlns:a16="http://schemas.microsoft.com/office/drawing/2014/main" id="{3B64BC7B-4C10-C424-E54E-FE1B24DECF83}"/>
                </a:ext>
              </a:extLst>
            </p:cNvPr>
            <p:cNvSpPr/>
            <p:nvPr/>
          </p:nvSpPr>
          <p:spPr>
            <a:xfrm>
              <a:off x="5640813" y="4075600"/>
              <a:ext cx="216575" cy="195875"/>
            </a:xfrm>
            <a:custGeom>
              <a:avLst/>
              <a:gdLst/>
              <a:ahLst/>
              <a:cxnLst/>
              <a:rect l="l" t="t" r="r" b="b"/>
              <a:pathLst>
                <a:path w="8663" h="7835" extrusionOk="0">
                  <a:moveTo>
                    <a:pt x="3867" y="1"/>
                  </a:moveTo>
                  <a:cubicBezTo>
                    <a:pt x="2916" y="1"/>
                    <a:pt x="2024" y="348"/>
                    <a:pt x="1383" y="1020"/>
                  </a:cubicBezTo>
                  <a:cubicBezTo>
                    <a:pt x="0" y="2473"/>
                    <a:pt x="239" y="4955"/>
                    <a:pt x="1915" y="6552"/>
                  </a:cubicBezTo>
                  <a:cubicBezTo>
                    <a:pt x="2721" y="7319"/>
                    <a:pt x="3735" y="7773"/>
                    <a:pt x="4773" y="7828"/>
                  </a:cubicBezTo>
                  <a:cubicBezTo>
                    <a:pt x="4847" y="7833"/>
                    <a:pt x="4920" y="7835"/>
                    <a:pt x="4993" y="7835"/>
                  </a:cubicBezTo>
                  <a:cubicBezTo>
                    <a:pt x="5964" y="7835"/>
                    <a:pt x="6836" y="7478"/>
                    <a:pt x="7467" y="6815"/>
                  </a:cubicBezTo>
                  <a:cubicBezTo>
                    <a:pt x="8519" y="5710"/>
                    <a:pt x="8662" y="3948"/>
                    <a:pt x="7824" y="2431"/>
                  </a:cubicBezTo>
                  <a:cubicBezTo>
                    <a:pt x="7760" y="2316"/>
                    <a:pt x="7641" y="2251"/>
                    <a:pt x="7518" y="2251"/>
                  </a:cubicBezTo>
                  <a:cubicBezTo>
                    <a:pt x="7461" y="2251"/>
                    <a:pt x="7404" y="2265"/>
                    <a:pt x="7351" y="2294"/>
                  </a:cubicBezTo>
                  <a:cubicBezTo>
                    <a:pt x="7182" y="2388"/>
                    <a:pt x="7120" y="2599"/>
                    <a:pt x="7214" y="2769"/>
                  </a:cubicBezTo>
                  <a:cubicBezTo>
                    <a:pt x="7904" y="4018"/>
                    <a:pt x="7803" y="5450"/>
                    <a:pt x="6962" y="6334"/>
                  </a:cubicBezTo>
                  <a:cubicBezTo>
                    <a:pt x="6465" y="6855"/>
                    <a:pt x="5771" y="7137"/>
                    <a:pt x="4992" y="7137"/>
                  </a:cubicBezTo>
                  <a:cubicBezTo>
                    <a:pt x="4932" y="7137"/>
                    <a:pt x="4872" y="7135"/>
                    <a:pt x="4811" y="7132"/>
                  </a:cubicBezTo>
                  <a:cubicBezTo>
                    <a:pt x="3939" y="7085"/>
                    <a:pt x="3082" y="6700"/>
                    <a:pt x="2396" y="6048"/>
                  </a:cubicBezTo>
                  <a:cubicBezTo>
                    <a:pt x="998" y="4716"/>
                    <a:pt x="770" y="2675"/>
                    <a:pt x="1889" y="1502"/>
                  </a:cubicBezTo>
                  <a:cubicBezTo>
                    <a:pt x="2394" y="972"/>
                    <a:pt x="3103" y="698"/>
                    <a:pt x="3867" y="698"/>
                  </a:cubicBezTo>
                  <a:cubicBezTo>
                    <a:pt x="4398" y="698"/>
                    <a:pt x="4956" y="831"/>
                    <a:pt x="5489" y="1103"/>
                  </a:cubicBezTo>
                  <a:cubicBezTo>
                    <a:pt x="5540" y="1128"/>
                    <a:pt x="5594" y="1141"/>
                    <a:pt x="5647" y="1141"/>
                  </a:cubicBezTo>
                  <a:cubicBezTo>
                    <a:pt x="5775" y="1141"/>
                    <a:pt x="5897" y="1071"/>
                    <a:pt x="5959" y="951"/>
                  </a:cubicBezTo>
                  <a:cubicBezTo>
                    <a:pt x="6046" y="778"/>
                    <a:pt x="5978" y="568"/>
                    <a:pt x="5807" y="481"/>
                  </a:cubicBezTo>
                  <a:cubicBezTo>
                    <a:pt x="5173" y="158"/>
                    <a:pt x="4507" y="1"/>
                    <a:pt x="38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515;p35">
              <a:extLst>
                <a:ext uri="{FF2B5EF4-FFF2-40B4-BE49-F238E27FC236}">
                  <a16:creationId xmlns:a16="http://schemas.microsoft.com/office/drawing/2014/main" id="{386D676A-709C-2B06-B70D-12319D3C67FA}"/>
                </a:ext>
              </a:extLst>
            </p:cNvPr>
            <p:cNvSpPr/>
            <p:nvPr/>
          </p:nvSpPr>
          <p:spPr>
            <a:xfrm>
              <a:off x="5798538" y="4105250"/>
              <a:ext cx="19550" cy="17750"/>
            </a:xfrm>
            <a:custGeom>
              <a:avLst/>
              <a:gdLst/>
              <a:ahLst/>
              <a:cxnLst/>
              <a:rect l="l" t="t" r="r" b="b"/>
              <a:pathLst>
                <a:path w="782" h="710" extrusionOk="0">
                  <a:moveTo>
                    <a:pt x="385" y="1"/>
                  </a:moveTo>
                  <a:cubicBezTo>
                    <a:pt x="293" y="1"/>
                    <a:pt x="202" y="37"/>
                    <a:pt x="134" y="108"/>
                  </a:cubicBezTo>
                  <a:cubicBezTo>
                    <a:pt x="1" y="246"/>
                    <a:pt x="4" y="468"/>
                    <a:pt x="142" y="600"/>
                  </a:cubicBezTo>
                  <a:lnTo>
                    <a:pt x="156" y="613"/>
                  </a:lnTo>
                  <a:cubicBezTo>
                    <a:pt x="223" y="678"/>
                    <a:pt x="310" y="709"/>
                    <a:pt x="397" y="709"/>
                  </a:cubicBezTo>
                  <a:cubicBezTo>
                    <a:pt x="488" y="709"/>
                    <a:pt x="581" y="674"/>
                    <a:pt x="649" y="602"/>
                  </a:cubicBezTo>
                  <a:cubicBezTo>
                    <a:pt x="782" y="462"/>
                    <a:pt x="777" y="242"/>
                    <a:pt x="638" y="109"/>
                  </a:cubicBezTo>
                  <a:lnTo>
                    <a:pt x="627" y="99"/>
                  </a:lnTo>
                  <a:cubicBezTo>
                    <a:pt x="559" y="33"/>
                    <a:pt x="472" y="1"/>
                    <a:pt x="38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516;p35">
              <a:extLst>
                <a:ext uri="{FF2B5EF4-FFF2-40B4-BE49-F238E27FC236}">
                  <a16:creationId xmlns:a16="http://schemas.microsoft.com/office/drawing/2014/main" id="{32326387-014D-C394-8927-40CEFF1E1002}"/>
                </a:ext>
              </a:extLst>
            </p:cNvPr>
            <p:cNvSpPr/>
            <p:nvPr/>
          </p:nvSpPr>
          <p:spPr>
            <a:xfrm>
              <a:off x="5716413" y="4138550"/>
              <a:ext cx="70025" cy="70000"/>
            </a:xfrm>
            <a:custGeom>
              <a:avLst/>
              <a:gdLst/>
              <a:ahLst/>
              <a:cxnLst/>
              <a:rect l="l" t="t" r="r" b="b"/>
              <a:pathLst>
                <a:path w="2801" h="2800" extrusionOk="0">
                  <a:moveTo>
                    <a:pt x="1401" y="697"/>
                  </a:moveTo>
                  <a:cubicBezTo>
                    <a:pt x="1789" y="697"/>
                    <a:pt x="2104" y="1012"/>
                    <a:pt x="2104" y="1400"/>
                  </a:cubicBezTo>
                  <a:cubicBezTo>
                    <a:pt x="2104" y="1787"/>
                    <a:pt x="1789" y="2103"/>
                    <a:pt x="1401" y="2103"/>
                  </a:cubicBezTo>
                  <a:cubicBezTo>
                    <a:pt x="1014" y="2103"/>
                    <a:pt x="698" y="1787"/>
                    <a:pt x="698" y="1400"/>
                  </a:cubicBezTo>
                  <a:cubicBezTo>
                    <a:pt x="698" y="1012"/>
                    <a:pt x="1014" y="697"/>
                    <a:pt x="1401" y="697"/>
                  </a:cubicBezTo>
                  <a:close/>
                  <a:moveTo>
                    <a:pt x="1401" y="0"/>
                  </a:moveTo>
                  <a:cubicBezTo>
                    <a:pt x="629" y="0"/>
                    <a:pt x="1" y="627"/>
                    <a:pt x="1" y="1400"/>
                  </a:cubicBezTo>
                  <a:cubicBezTo>
                    <a:pt x="1" y="2172"/>
                    <a:pt x="629" y="2799"/>
                    <a:pt x="1401" y="2799"/>
                  </a:cubicBezTo>
                  <a:cubicBezTo>
                    <a:pt x="2172" y="2799"/>
                    <a:pt x="2801" y="2172"/>
                    <a:pt x="2801" y="1400"/>
                  </a:cubicBezTo>
                  <a:cubicBezTo>
                    <a:pt x="2801" y="627"/>
                    <a:pt x="2172" y="0"/>
                    <a:pt x="140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1517;p35">
            <a:extLst>
              <a:ext uri="{FF2B5EF4-FFF2-40B4-BE49-F238E27FC236}">
                <a16:creationId xmlns:a16="http://schemas.microsoft.com/office/drawing/2014/main" id="{B7850633-9E19-21A5-56A0-03D9FA979879}"/>
              </a:ext>
            </a:extLst>
          </p:cNvPr>
          <p:cNvGrpSpPr/>
          <p:nvPr/>
        </p:nvGrpSpPr>
        <p:grpSpPr>
          <a:xfrm>
            <a:off x="7457324" y="4353394"/>
            <a:ext cx="449251" cy="627083"/>
            <a:chOff x="5541138" y="3275550"/>
            <a:chExt cx="319825" cy="446425"/>
          </a:xfrm>
        </p:grpSpPr>
        <p:sp>
          <p:nvSpPr>
            <p:cNvPr id="120" name="Google Shape;1518;p35">
              <a:extLst>
                <a:ext uri="{FF2B5EF4-FFF2-40B4-BE49-F238E27FC236}">
                  <a16:creationId xmlns:a16="http://schemas.microsoft.com/office/drawing/2014/main" id="{CDFECD83-434F-277F-7027-BA72677E4437}"/>
                </a:ext>
              </a:extLst>
            </p:cNvPr>
            <p:cNvSpPr/>
            <p:nvPr/>
          </p:nvSpPr>
          <p:spPr>
            <a:xfrm>
              <a:off x="5832138" y="3536700"/>
              <a:ext cx="19950" cy="17675"/>
            </a:xfrm>
            <a:custGeom>
              <a:avLst/>
              <a:gdLst/>
              <a:ahLst/>
              <a:cxnLst/>
              <a:rect l="l" t="t" r="r" b="b"/>
              <a:pathLst>
                <a:path w="798" h="707" extrusionOk="0">
                  <a:moveTo>
                    <a:pt x="399" y="1"/>
                  </a:moveTo>
                  <a:cubicBezTo>
                    <a:pt x="352" y="1"/>
                    <a:pt x="304" y="11"/>
                    <a:pt x="257" y="31"/>
                  </a:cubicBezTo>
                  <a:cubicBezTo>
                    <a:pt x="79" y="110"/>
                    <a:pt x="0" y="313"/>
                    <a:pt x="80" y="493"/>
                  </a:cubicBezTo>
                  <a:cubicBezTo>
                    <a:pt x="80" y="495"/>
                    <a:pt x="80" y="496"/>
                    <a:pt x="80" y="496"/>
                  </a:cubicBezTo>
                  <a:cubicBezTo>
                    <a:pt x="139" y="629"/>
                    <a:pt x="265" y="706"/>
                    <a:pt x="399" y="706"/>
                  </a:cubicBezTo>
                  <a:cubicBezTo>
                    <a:pt x="446" y="706"/>
                    <a:pt x="495" y="696"/>
                    <a:pt x="542" y="676"/>
                  </a:cubicBezTo>
                  <a:cubicBezTo>
                    <a:pt x="721" y="596"/>
                    <a:pt x="798" y="393"/>
                    <a:pt x="718" y="212"/>
                  </a:cubicBezTo>
                  <a:cubicBezTo>
                    <a:pt x="659" y="79"/>
                    <a:pt x="533" y="1"/>
                    <a:pt x="39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519;p35">
              <a:extLst>
                <a:ext uri="{FF2B5EF4-FFF2-40B4-BE49-F238E27FC236}">
                  <a16:creationId xmlns:a16="http://schemas.microsoft.com/office/drawing/2014/main" id="{60CE07AC-134E-87A3-EA76-F4441200AC2E}"/>
                </a:ext>
              </a:extLst>
            </p:cNvPr>
            <p:cNvSpPr/>
            <p:nvPr/>
          </p:nvSpPr>
          <p:spPr>
            <a:xfrm>
              <a:off x="5541138" y="3275550"/>
              <a:ext cx="319825" cy="446425"/>
            </a:xfrm>
            <a:custGeom>
              <a:avLst/>
              <a:gdLst/>
              <a:ahLst/>
              <a:cxnLst/>
              <a:rect l="l" t="t" r="r" b="b"/>
              <a:pathLst>
                <a:path w="12793" h="17857" extrusionOk="0">
                  <a:moveTo>
                    <a:pt x="3163" y="2494"/>
                  </a:moveTo>
                  <a:cubicBezTo>
                    <a:pt x="3215" y="2494"/>
                    <a:pt x="3258" y="2537"/>
                    <a:pt x="3258" y="2589"/>
                  </a:cubicBezTo>
                  <a:lnTo>
                    <a:pt x="3258" y="5594"/>
                  </a:lnTo>
                  <a:cubicBezTo>
                    <a:pt x="3180" y="5587"/>
                    <a:pt x="3103" y="5584"/>
                    <a:pt x="3025" y="5584"/>
                  </a:cubicBezTo>
                  <a:cubicBezTo>
                    <a:pt x="2987" y="5584"/>
                    <a:pt x="2948" y="5585"/>
                    <a:pt x="2910" y="5586"/>
                  </a:cubicBezTo>
                  <a:cubicBezTo>
                    <a:pt x="2637" y="5598"/>
                    <a:pt x="2374" y="5653"/>
                    <a:pt x="2121" y="5752"/>
                  </a:cubicBezTo>
                  <a:lnTo>
                    <a:pt x="2121" y="2589"/>
                  </a:lnTo>
                  <a:cubicBezTo>
                    <a:pt x="2121" y="2537"/>
                    <a:pt x="2164" y="2494"/>
                    <a:pt x="2216" y="2494"/>
                  </a:cubicBezTo>
                  <a:close/>
                  <a:moveTo>
                    <a:pt x="6325" y="1452"/>
                  </a:moveTo>
                  <a:cubicBezTo>
                    <a:pt x="6500" y="1452"/>
                    <a:pt x="6672" y="1478"/>
                    <a:pt x="6839" y="1526"/>
                  </a:cubicBezTo>
                  <a:cubicBezTo>
                    <a:pt x="7395" y="1690"/>
                    <a:pt x="7899" y="2111"/>
                    <a:pt x="8269" y="2731"/>
                  </a:cubicBezTo>
                  <a:cubicBezTo>
                    <a:pt x="7459" y="2905"/>
                    <a:pt x="6581" y="3238"/>
                    <a:pt x="5906" y="3860"/>
                  </a:cubicBezTo>
                  <a:cubicBezTo>
                    <a:pt x="5263" y="4452"/>
                    <a:pt x="4893" y="5222"/>
                    <a:pt x="4802" y="6151"/>
                  </a:cubicBezTo>
                  <a:cubicBezTo>
                    <a:pt x="4517" y="5975"/>
                    <a:pt x="4234" y="5838"/>
                    <a:pt x="3956" y="5743"/>
                  </a:cubicBezTo>
                  <a:lnTo>
                    <a:pt x="3956" y="3727"/>
                  </a:lnTo>
                  <a:cubicBezTo>
                    <a:pt x="3962" y="3713"/>
                    <a:pt x="3967" y="3699"/>
                    <a:pt x="3971" y="3684"/>
                  </a:cubicBezTo>
                  <a:cubicBezTo>
                    <a:pt x="4356" y="2349"/>
                    <a:pt x="5302" y="1452"/>
                    <a:pt x="6325" y="1452"/>
                  </a:cubicBezTo>
                  <a:close/>
                  <a:moveTo>
                    <a:pt x="10111" y="3244"/>
                  </a:moveTo>
                  <a:cubicBezTo>
                    <a:pt x="10135" y="3244"/>
                    <a:pt x="10158" y="3245"/>
                    <a:pt x="10180" y="3245"/>
                  </a:cubicBezTo>
                  <a:lnTo>
                    <a:pt x="10180" y="3891"/>
                  </a:lnTo>
                  <a:cubicBezTo>
                    <a:pt x="9316" y="3929"/>
                    <a:pt x="8603" y="4216"/>
                    <a:pt x="8058" y="4750"/>
                  </a:cubicBezTo>
                  <a:cubicBezTo>
                    <a:pt x="7291" y="5500"/>
                    <a:pt x="7061" y="6542"/>
                    <a:pt x="6991" y="7134"/>
                  </a:cubicBezTo>
                  <a:cubicBezTo>
                    <a:pt x="6657" y="7050"/>
                    <a:pt x="6262" y="6976"/>
                    <a:pt x="5792" y="6920"/>
                  </a:cubicBezTo>
                  <a:cubicBezTo>
                    <a:pt x="5687" y="6821"/>
                    <a:pt x="5581" y="6729"/>
                    <a:pt x="5475" y="6641"/>
                  </a:cubicBezTo>
                  <a:cubicBezTo>
                    <a:pt x="5477" y="6632"/>
                    <a:pt x="5477" y="6625"/>
                    <a:pt x="5477" y="6616"/>
                  </a:cubicBezTo>
                  <a:cubicBezTo>
                    <a:pt x="5477" y="5679"/>
                    <a:pt x="5779" y="4925"/>
                    <a:pt x="6377" y="4374"/>
                  </a:cubicBezTo>
                  <a:cubicBezTo>
                    <a:pt x="7478" y="3358"/>
                    <a:pt x="9313" y="3244"/>
                    <a:pt x="10111" y="3244"/>
                  </a:cubicBezTo>
                  <a:close/>
                  <a:moveTo>
                    <a:pt x="8383" y="5780"/>
                  </a:moveTo>
                  <a:cubicBezTo>
                    <a:pt x="9282" y="5780"/>
                    <a:pt x="10015" y="6512"/>
                    <a:pt x="10015" y="7412"/>
                  </a:cubicBezTo>
                  <a:cubicBezTo>
                    <a:pt x="10015" y="7550"/>
                    <a:pt x="9998" y="7687"/>
                    <a:pt x="9963" y="7820"/>
                  </a:cubicBezTo>
                  <a:cubicBezTo>
                    <a:pt x="9650" y="7718"/>
                    <a:pt x="9322" y="7667"/>
                    <a:pt x="8994" y="7667"/>
                  </a:cubicBezTo>
                  <a:cubicBezTo>
                    <a:pt x="8804" y="7667"/>
                    <a:pt x="8614" y="7684"/>
                    <a:pt x="8426" y="7719"/>
                  </a:cubicBezTo>
                  <a:cubicBezTo>
                    <a:pt x="8286" y="7621"/>
                    <a:pt x="8045" y="7482"/>
                    <a:pt x="7671" y="7341"/>
                  </a:cubicBezTo>
                  <a:cubicBezTo>
                    <a:pt x="7700" y="7006"/>
                    <a:pt x="7797" y="6374"/>
                    <a:pt x="8125" y="5800"/>
                  </a:cubicBezTo>
                  <a:cubicBezTo>
                    <a:pt x="8210" y="5786"/>
                    <a:pt x="8297" y="5780"/>
                    <a:pt x="8383" y="5780"/>
                  </a:cubicBezTo>
                  <a:close/>
                  <a:moveTo>
                    <a:pt x="3020" y="6281"/>
                  </a:moveTo>
                  <a:cubicBezTo>
                    <a:pt x="3695" y="6281"/>
                    <a:pt x="4464" y="6656"/>
                    <a:pt x="5256" y="7374"/>
                  </a:cubicBezTo>
                  <a:cubicBezTo>
                    <a:pt x="5044" y="7792"/>
                    <a:pt x="4451" y="8738"/>
                    <a:pt x="3242" y="9289"/>
                  </a:cubicBezTo>
                  <a:cubicBezTo>
                    <a:pt x="1907" y="9897"/>
                    <a:pt x="1337" y="10720"/>
                    <a:pt x="1095" y="11305"/>
                  </a:cubicBezTo>
                  <a:cubicBezTo>
                    <a:pt x="1090" y="11315"/>
                    <a:pt x="1086" y="11324"/>
                    <a:pt x="1082" y="11334"/>
                  </a:cubicBezTo>
                  <a:cubicBezTo>
                    <a:pt x="642" y="10358"/>
                    <a:pt x="405" y="8277"/>
                    <a:pt x="1442" y="7095"/>
                  </a:cubicBezTo>
                  <a:cubicBezTo>
                    <a:pt x="1893" y="6580"/>
                    <a:pt x="2397" y="6307"/>
                    <a:pt x="2941" y="6283"/>
                  </a:cubicBezTo>
                  <a:cubicBezTo>
                    <a:pt x="2967" y="6282"/>
                    <a:pt x="2994" y="6281"/>
                    <a:pt x="3020" y="6281"/>
                  </a:cubicBezTo>
                  <a:close/>
                  <a:moveTo>
                    <a:pt x="5708" y="0"/>
                  </a:moveTo>
                  <a:cubicBezTo>
                    <a:pt x="5516" y="0"/>
                    <a:pt x="5360" y="156"/>
                    <a:pt x="5360" y="349"/>
                  </a:cubicBezTo>
                  <a:lnTo>
                    <a:pt x="5360" y="945"/>
                  </a:lnTo>
                  <a:cubicBezTo>
                    <a:pt x="5032" y="1078"/>
                    <a:pt x="4723" y="1279"/>
                    <a:pt x="4440" y="1547"/>
                  </a:cubicBezTo>
                  <a:cubicBezTo>
                    <a:pt x="4228" y="1745"/>
                    <a:pt x="4037" y="1976"/>
                    <a:pt x="3870" y="2232"/>
                  </a:cubicBezTo>
                  <a:cubicBezTo>
                    <a:pt x="3739" y="1973"/>
                    <a:pt x="3472" y="1796"/>
                    <a:pt x="3163" y="1796"/>
                  </a:cubicBezTo>
                  <a:lnTo>
                    <a:pt x="2216" y="1796"/>
                  </a:lnTo>
                  <a:cubicBezTo>
                    <a:pt x="1779" y="1796"/>
                    <a:pt x="1424" y="2152"/>
                    <a:pt x="1424" y="2589"/>
                  </a:cubicBezTo>
                  <a:lnTo>
                    <a:pt x="1424" y="6154"/>
                  </a:lnTo>
                  <a:cubicBezTo>
                    <a:pt x="1248" y="6290"/>
                    <a:pt x="1079" y="6450"/>
                    <a:pt x="918" y="6635"/>
                  </a:cubicBezTo>
                  <a:cubicBezTo>
                    <a:pt x="153" y="7506"/>
                    <a:pt x="1" y="8650"/>
                    <a:pt x="7" y="9454"/>
                  </a:cubicBezTo>
                  <a:cubicBezTo>
                    <a:pt x="15" y="10364"/>
                    <a:pt x="235" y="11293"/>
                    <a:pt x="583" y="11888"/>
                  </a:cubicBezTo>
                  <a:cubicBezTo>
                    <a:pt x="637" y="12030"/>
                    <a:pt x="683" y="12165"/>
                    <a:pt x="729" y="12297"/>
                  </a:cubicBezTo>
                  <a:cubicBezTo>
                    <a:pt x="963" y="12969"/>
                    <a:pt x="1185" y="13604"/>
                    <a:pt x="1973" y="14529"/>
                  </a:cubicBezTo>
                  <a:cubicBezTo>
                    <a:pt x="3240" y="16020"/>
                    <a:pt x="5002" y="17091"/>
                    <a:pt x="6932" y="17547"/>
                  </a:cubicBezTo>
                  <a:lnTo>
                    <a:pt x="7855" y="17766"/>
                  </a:lnTo>
                  <a:cubicBezTo>
                    <a:pt x="8110" y="17826"/>
                    <a:pt x="8370" y="17856"/>
                    <a:pt x="8631" y="17856"/>
                  </a:cubicBezTo>
                  <a:cubicBezTo>
                    <a:pt x="9353" y="17856"/>
                    <a:pt x="10041" y="17631"/>
                    <a:pt x="10623" y="17207"/>
                  </a:cubicBezTo>
                  <a:lnTo>
                    <a:pt x="10859" y="17034"/>
                  </a:lnTo>
                  <a:cubicBezTo>
                    <a:pt x="11964" y="16226"/>
                    <a:pt x="12655" y="14982"/>
                    <a:pt x="12752" y="13616"/>
                  </a:cubicBezTo>
                  <a:cubicBezTo>
                    <a:pt x="12793" y="13063"/>
                    <a:pt x="12769" y="12505"/>
                    <a:pt x="12681" y="11956"/>
                  </a:cubicBezTo>
                  <a:cubicBezTo>
                    <a:pt x="12655" y="11785"/>
                    <a:pt x="12507" y="11662"/>
                    <a:pt x="12338" y="11662"/>
                  </a:cubicBezTo>
                  <a:cubicBezTo>
                    <a:pt x="12319" y="11662"/>
                    <a:pt x="12301" y="11663"/>
                    <a:pt x="12282" y="11666"/>
                  </a:cubicBezTo>
                  <a:cubicBezTo>
                    <a:pt x="12092" y="11697"/>
                    <a:pt x="11963" y="11875"/>
                    <a:pt x="11992" y="12065"/>
                  </a:cubicBezTo>
                  <a:cubicBezTo>
                    <a:pt x="12071" y="12560"/>
                    <a:pt x="12092" y="13066"/>
                    <a:pt x="12057" y="13566"/>
                  </a:cubicBezTo>
                  <a:cubicBezTo>
                    <a:pt x="11973" y="14726"/>
                    <a:pt x="11387" y="15784"/>
                    <a:pt x="10447" y="16471"/>
                  </a:cubicBezTo>
                  <a:lnTo>
                    <a:pt x="10212" y="16643"/>
                  </a:lnTo>
                  <a:cubicBezTo>
                    <a:pt x="9749" y="16980"/>
                    <a:pt x="9204" y="17158"/>
                    <a:pt x="8631" y="17158"/>
                  </a:cubicBezTo>
                  <a:cubicBezTo>
                    <a:pt x="8425" y="17158"/>
                    <a:pt x="8217" y="17134"/>
                    <a:pt x="8016" y="17088"/>
                  </a:cubicBezTo>
                  <a:lnTo>
                    <a:pt x="7091" y="16868"/>
                  </a:lnTo>
                  <a:cubicBezTo>
                    <a:pt x="5306" y="16447"/>
                    <a:pt x="3676" y="15455"/>
                    <a:pt x="2503" y="14077"/>
                  </a:cubicBezTo>
                  <a:cubicBezTo>
                    <a:pt x="1983" y="13466"/>
                    <a:pt x="1747" y="13020"/>
                    <a:pt x="1567" y="12560"/>
                  </a:cubicBezTo>
                  <a:cubicBezTo>
                    <a:pt x="1581" y="12513"/>
                    <a:pt x="1586" y="12464"/>
                    <a:pt x="1580" y="12412"/>
                  </a:cubicBezTo>
                  <a:cubicBezTo>
                    <a:pt x="1579" y="12397"/>
                    <a:pt x="1407" y="10891"/>
                    <a:pt x="3530" y="9924"/>
                  </a:cubicBezTo>
                  <a:cubicBezTo>
                    <a:pt x="4988" y="9260"/>
                    <a:pt x="5669" y="8127"/>
                    <a:pt x="5906" y="7638"/>
                  </a:cubicBezTo>
                  <a:cubicBezTo>
                    <a:pt x="7504" y="7858"/>
                    <a:pt x="8054" y="8308"/>
                    <a:pt x="8094" y="8343"/>
                  </a:cubicBezTo>
                  <a:cubicBezTo>
                    <a:pt x="8158" y="8411"/>
                    <a:pt x="8241" y="8444"/>
                    <a:pt x="8330" y="8444"/>
                  </a:cubicBezTo>
                  <a:cubicBezTo>
                    <a:pt x="8358" y="8444"/>
                    <a:pt x="8386" y="8441"/>
                    <a:pt x="8415" y="8434"/>
                  </a:cubicBezTo>
                  <a:cubicBezTo>
                    <a:pt x="8444" y="8427"/>
                    <a:pt x="8473" y="8420"/>
                    <a:pt x="8502" y="8415"/>
                  </a:cubicBezTo>
                  <a:cubicBezTo>
                    <a:pt x="8666" y="8381"/>
                    <a:pt x="8830" y="8364"/>
                    <a:pt x="8993" y="8364"/>
                  </a:cubicBezTo>
                  <a:cubicBezTo>
                    <a:pt x="9942" y="8364"/>
                    <a:pt x="10840" y="8930"/>
                    <a:pt x="11243" y="9830"/>
                  </a:cubicBezTo>
                  <a:cubicBezTo>
                    <a:pt x="11300" y="9960"/>
                    <a:pt x="11428" y="10036"/>
                    <a:pt x="11561" y="10036"/>
                  </a:cubicBezTo>
                  <a:cubicBezTo>
                    <a:pt x="11609" y="10036"/>
                    <a:pt x="11657" y="10027"/>
                    <a:pt x="11703" y="10006"/>
                  </a:cubicBezTo>
                  <a:cubicBezTo>
                    <a:pt x="11880" y="9927"/>
                    <a:pt x="11958" y="9721"/>
                    <a:pt x="11880" y="9545"/>
                  </a:cubicBezTo>
                  <a:cubicBezTo>
                    <a:pt x="11612" y="8949"/>
                    <a:pt x="11164" y="8446"/>
                    <a:pt x="10606" y="8111"/>
                  </a:cubicBezTo>
                  <a:cubicBezTo>
                    <a:pt x="10606" y="8110"/>
                    <a:pt x="10607" y="8109"/>
                    <a:pt x="10607" y="8108"/>
                  </a:cubicBezTo>
                  <a:cubicBezTo>
                    <a:pt x="10676" y="7884"/>
                    <a:pt x="10712" y="7649"/>
                    <a:pt x="10712" y="7412"/>
                  </a:cubicBezTo>
                  <a:cubicBezTo>
                    <a:pt x="10712" y="7364"/>
                    <a:pt x="10711" y="7317"/>
                    <a:pt x="10708" y="7271"/>
                  </a:cubicBezTo>
                  <a:lnTo>
                    <a:pt x="10950" y="7271"/>
                  </a:lnTo>
                  <a:cubicBezTo>
                    <a:pt x="11142" y="7271"/>
                    <a:pt x="11298" y="7115"/>
                    <a:pt x="11298" y="6921"/>
                  </a:cubicBezTo>
                  <a:cubicBezTo>
                    <a:pt x="11298" y="6729"/>
                    <a:pt x="11142" y="6573"/>
                    <a:pt x="10950" y="6573"/>
                  </a:cubicBezTo>
                  <a:lnTo>
                    <a:pt x="10556" y="6573"/>
                  </a:lnTo>
                  <a:cubicBezTo>
                    <a:pt x="10466" y="6341"/>
                    <a:pt x="10341" y="6128"/>
                    <a:pt x="10186" y="5938"/>
                  </a:cubicBezTo>
                  <a:lnTo>
                    <a:pt x="10343" y="5781"/>
                  </a:lnTo>
                  <a:cubicBezTo>
                    <a:pt x="10480" y="5645"/>
                    <a:pt x="10480" y="5424"/>
                    <a:pt x="10343" y="5287"/>
                  </a:cubicBezTo>
                  <a:cubicBezTo>
                    <a:pt x="10276" y="5220"/>
                    <a:pt x="10187" y="5186"/>
                    <a:pt x="10098" y="5186"/>
                  </a:cubicBezTo>
                  <a:cubicBezTo>
                    <a:pt x="10008" y="5186"/>
                    <a:pt x="9919" y="5220"/>
                    <a:pt x="9851" y="5287"/>
                  </a:cubicBezTo>
                  <a:lnTo>
                    <a:pt x="9668" y="5470"/>
                  </a:lnTo>
                  <a:cubicBezTo>
                    <a:pt x="9386" y="5282"/>
                    <a:pt x="9059" y="5154"/>
                    <a:pt x="8709" y="5105"/>
                  </a:cubicBezTo>
                  <a:cubicBezTo>
                    <a:pt x="9142" y="4760"/>
                    <a:pt x="9701" y="4583"/>
                    <a:pt x="10379" y="4583"/>
                  </a:cubicBezTo>
                  <a:cubicBezTo>
                    <a:pt x="10424" y="4583"/>
                    <a:pt x="10470" y="4584"/>
                    <a:pt x="10517" y="4586"/>
                  </a:cubicBezTo>
                  <a:cubicBezTo>
                    <a:pt x="10522" y="4586"/>
                    <a:pt x="10526" y="4586"/>
                    <a:pt x="10531" y="4586"/>
                  </a:cubicBezTo>
                  <a:cubicBezTo>
                    <a:pt x="10621" y="4586"/>
                    <a:pt x="10706" y="4551"/>
                    <a:pt x="10771" y="4488"/>
                  </a:cubicBezTo>
                  <a:cubicBezTo>
                    <a:pt x="10840" y="4422"/>
                    <a:pt x="10878" y="4333"/>
                    <a:pt x="10878" y="4238"/>
                  </a:cubicBezTo>
                  <a:lnTo>
                    <a:pt x="10878" y="2909"/>
                  </a:lnTo>
                  <a:cubicBezTo>
                    <a:pt x="10878" y="2728"/>
                    <a:pt x="10739" y="2576"/>
                    <a:pt x="10557" y="2562"/>
                  </a:cubicBezTo>
                  <a:cubicBezTo>
                    <a:pt x="10529" y="2560"/>
                    <a:pt x="10348" y="2546"/>
                    <a:pt x="10066" y="2546"/>
                  </a:cubicBezTo>
                  <a:cubicBezTo>
                    <a:pt x="9791" y="2546"/>
                    <a:pt x="9419" y="2559"/>
                    <a:pt x="9000" y="2609"/>
                  </a:cubicBezTo>
                  <a:cubicBezTo>
                    <a:pt x="8620" y="1875"/>
                    <a:pt x="8085" y="1329"/>
                    <a:pt x="7470" y="1026"/>
                  </a:cubicBezTo>
                  <a:lnTo>
                    <a:pt x="7717" y="658"/>
                  </a:lnTo>
                  <a:cubicBezTo>
                    <a:pt x="7825" y="498"/>
                    <a:pt x="7782" y="280"/>
                    <a:pt x="7622" y="174"/>
                  </a:cubicBezTo>
                  <a:cubicBezTo>
                    <a:pt x="7562" y="134"/>
                    <a:pt x="7494" y="114"/>
                    <a:pt x="7427" y="114"/>
                  </a:cubicBezTo>
                  <a:cubicBezTo>
                    <a:pt x="7315" y="114"/>
                    <a:pt x="7205" y="169"/>
                    <a:pt x="7138" y="269"/>
                  </a:cubicBezTo>
                  <a:lnTo>
                    <a:pt x="6785" y="797"/>
                  </a:lnTo>
                  <a:cubicBezTo>
                    <a:pt x="6634" y="769"/>
                    <a:pt x="6480" y="754"/>
                    <a:pt x="6325" y="754"/>
                  </a:cubicBezTo>
                  <a:cubicBezTo>
                    <a:pt x="6235" y="754"/>
                    <a:pt x="6145" y="759"/>
                    <a:pt x="6058" y="769"/>
                  </a:cubicBezTo>
                  <a:lnTo>
                    <a:pt x="6058" y="349"/>
                  </a:lnTo>
                  <a:cubicBezTo>
                    <a:pt x="6058" y="156"/>
                    <a:pt x="5901" y="0"/>
                    <a:pt x="57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520;p35">
              <a:extLst>
                <a:ext uri="{FF2B5EF4-FFF2-40B4-BE49-F238E27FC236}">
                  <a16:creationId xmlns:a16="http://schemas.microsoft.com/office/drawing/2014/main" id="{01241AF8-EBC8-D1A3-9889-52E3499D1826}"/>
                </a:ext>
              </a:extLst>
            </p:cNvPr>
            <p:cNvSpPr/>
            <p:nvPr/>
          </p:nvSpPr>
          <p:spPr>
            <a:xfrm>
              <a:off x="5636538" y="3624175"/>
              <a:ext cx="97500" cy="56375"/>
            </a:xfrm>
            <a:custGeom>
              <a:avLst/>
              <a:gdLst/>
              <a:ahLst/>
              <a:cxnLst/>
              <a:rect l="l" t="t" r="r" b="b"/>
              <a:pathLst>
                <a:path w="3900" h="2255" extrusionOk="0">
                  <a:moveTo>
                    <a:pt x="391" y="0"/>
                  </a:moveTo>
                  <a:cubicBezTo>
                    <a:pt x="291" y="0"/>
                    <a:pt x="192" y="43"/>
                    <a:pt x="123" y="126"/>
                  </a:cubicBezTo>
                  <a:cubicBezTo>
                    <a:pt x="0" y="274"/>
                    <a:pt x="21" y="495"/>
                    <a:pt x="169" y="617"/>
                  </a:cubicBezTo>
                  <a:cubicBezTo>
                    <a:pt x="1112" y="1400"/>
                    <a:pt x="2242" y="1962"/>
                    <a:pt x="3436" y="2245"/>
                  </a:cubicBezTo>
                  <a:cubicBezTo>
                    <a:pt x="3463" y="2251"/>
                    <a:pt x="3491" y="2255"/>
                    <a:pt x="3517" y="2255"/>
                  </a:cubicBezTo>
                  <a:cubicBezTo>
                    <a:pt x="3674" y="2255"/>
                    <a:pt x="3817" y="2146"/>
                    <a:pt x="3855" y="1985"/>
                  </a:cubicBezTo>
                  <a:cubicBezTo>
                    <a:pt x="3900" y="1798"/>
                    <a:pt x="3784" y="1610"/>
                    <a:pt x="3597" y="1566"/>
                  </a:cubicBezTo>
                  <a:cubicBezTo>
                    <a:pt x="2507" y="1309"/>
                    <a:pt x="1476" y="795"/>
                    <a:pt x="613" y="80"/>
                  </a:cubicBezTo>
                  <a:cubicBezTo>
                    <a:pt x="548" y="26"/>
                    <a:pt x="469" y="0"/>
                    <a:pt x="3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521;p35">
              <a:extLst>
                <a:ext uri="{FF2B5EF4-FFF2-40B4-BE49-F238E27FC236}">
                  <a16:creationId xmlns:a16="http://schemas.microsoft.com/office/drawing/2014/main" id="{8EE27551-0C3E-3314-B061-9535511FF35C}"/>
                </a:ext>
              </a:extLst>
            </p:cNvPr>
            <p:cNvSpPr/>
            <p:nvPr/>
          </p:nvSpPr>
          <p:spPr>
            <a:xfrm>
              <a:off x="5613863" y="3601800"/>
              <a:ext cx="19650" cy="17550"/>
            </a:xfrm>
            <a:custGeom>
              <a:avLst/>
              <a:gdLst/>
              <a:ahLst/>
              <a:cxnLst/>
              <a:rect l="l" t="t" r="r" b="b"/>
              <a:pathLst>
                <a:path w="786" h="702" extrusionOk="0">
                  <a:moveTo>
                    <a:pt x="390" y="0"/>
                  </a:moveTo>
                  <a:cubicBezTo>
                    <a:pt x="309" y="0"/>
                    <a:pt x="228" y="28"/>
                    <a:pt x="163" y="85"/>
                  </a:cubicBezTo>
                  <a:cubicBezTo>
                    <a:pt x="17" y="212"/>
                    <a:pt x="1" y="431"/>
                    <a:pt x="126" y="577"/>
                  </a:cubicBezTo>
                  <a:cubicBezTo>
                    <a:pt x="196" y="659"/>
                    <a:pt x="295" y="702"/>
                    <a:pt x="395" y="702"/>
                  </a:cubicBezTo>
                  <a:cubicBezTo>
                    <a:pt x="473" y="702"/>
                    <a:pt x="553" y="675"/>
                    <a:pt x="617" y="621"/>
                  </a:cubicBezTo>
                  <a:cubicBezTo>
                    <a:pt x="766" y="498"/>
                    <a:pt x="786" y="278"/>
                    <a:pt x="662" y="129"/>
                  </a:cubicBezTo>
                  <a:lnTo>
                    <a:pt x="655" y="122"/>
                  </a:lnTo>
                  <a:cubicBezTo>
                    <a:pt x="586" y="42"/>
                    <a:pt x="488" y="0"/>
                    <a:pt x="3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4" name="Google Shape;1522;p35">
            <a:extLst>
              <a:ext uri="{FF2B5EF4-FFF2-40B4-BE49-F238E27FC236}">
                <a16:creationId xmlns:a16="http://schemas.microsoft.com/office/drawing/2014/main" id="{D926487D-23A8-27CD-F026-3D75E3D01718}"/>
              </a:ext>
            </a:extLst>
          </p:cNvPr>
          <p:cNvGrpSpPr/>
          <p:nvPr/>
        </p:nvGrpSpPr>
        <p:grpSpPr>
          <a:xfrm>
            <a:off x="7439801" y="3342869"/>
            <a:ext cx="481734" cy="627117"/>
            <a:chOff x="5528663" y="2556150"/>
            <a:chExt cx="342950" cy="446450"/>
          </a:xfrm>
        </p:grpSpPr>
        <p:sp>
          <p:nvSpPr>
            <p:cNvPr id="125" name="Google Shape;1523;p35">
              <a:extLst>
                <a:ext uri="{FF2B5EF4-FFF2-40B4-BE49-F238E27FC236}">
                  <a16:creationId xmlns:a16="http://schemas.microsoft.com/office/drawing/2014/main" id="{F5364A47-38FA-315A-0FC7-8DE224313A34}"/>
                </a:ext>
              </a:extLst>
            </p:cNvPr>
            <p:cNvSpPr/>
            <p:nvPr/>
          </p:nvSpPr>
          <p:spPr>
            <a:xfrm>
              <a:off x="5631338" y="2607125"/>
              <a:ext cx="130025" cy="130050"/>
            </a:xfrm>
            <a:custGeom>
              <a:avLst/>
              <a:gdLst/>
              <a:ahLst/>
              <a:cxnLst/>
              <a:rect l="l" t="t" r="r" b="b"/>
              <a:pathLst>
                <a:path w="5201" h="5202" extrusionOk="0">
                  <a:moveTo>
                    <a:pt x="2601" y="698"/>
                  </a:moveTo>
                  <a:cubicBezTo>
                    <a:pt x="3651" y="698"/>
                    <a:pt x="4504" y="1552"/>
                    <a:pt x="4504" y="2600"/>
                  </a:cubicBezTo>
                  <a:cubicBezTo>
                    <a:pt x="4504" y="3650"/>
                    <a:pt x="3649" y="4504"/>
                    <a:pt x="2601" y="4504"/>
                  </a:cubicBezTo>
                  <a:cubicBezTo>
                    <a:pt x="1552" y="4504"/>
                    <a:pt x="697" y="3650"/>
                    <a:pt x="697" y="2600"/>
                  </a:cubicBezTo>
                  <a:cubicBezTo>
                    <a:pt x="697" y="1552"/>
                    <a:pt x="1552" y="698"/>
                    <a:pt x="2601" y="698"/>
                  </a:cubicBezTo>
                  <a:close/>
                  <a:moveTo>
                    <a:pt x="2601" y="0"/>
                  </a:moveTo>
                  <a:cubicBezTo>
                    <a:pt x="1167" y="0"/>
                    <a:pt x="1" y="1167"/>
                    <a:pt x="1" y="2600"/>
                  </a:cubicBezTo>
                  <a:cubicBezTo>
                    <a:pt x="1" y="4034"/>
                    <a:pt x="1167" y="5201"/>
                    <a:pt x="2601" y="5201"/>
                  </a:cubicBezTo>
                  <a:cubicBezTo>
                    <a:pt x="4034" y="5201"/>
                    <a:pt x="5201" y="4034"/>
                    <a:pt x="5201" y="2600"/>
                  </a:cubicBezTo>
                  <a:cubicBezTo>
                    <a:pt x="5201" y="1167"/>
                    <a:pt x="4034" y="0"/>
                    <a:pt x="260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524;p35">
              <a:extLst>
                <a:ext uri="{FF2B5EF4-FFF2-40B4-BE49-F238E27FC236}">
                  <a16:creationId xmlns:a16="http://schemas.microsoft.com/office/drawing/2014/main" id="{BCBB3EB9-A964-7175-0E9A-2EFE4B10E731}"/>
                </a:ext>
              </a:extLst>
            </p:cNvPr>
            <p:cNvSpPr/>
            <p:nvPr/>
          </p:nvSpPr>
          <p:spPr>
            <a:xfrm>
              <a:off x="5687638" y="2556150"/>
              <a:ext cx="17425" cy="37275"/>
            </a:xfrm>
            <a:custGeom>
              <a:avLst/>
              <a:gdLst/>
              <a:ahLst/>
              <a:cxnLst/>
              <a:rect l="l" t="t" r="r" b="b"/>
              <a:pathLst>
                <a:path w="697" h="1491" extrusionOk="0">
                  <a:moveTo>
                    <a:pt x="349" y="0"/>
                  </a:moveTo>
                  <a:cubicBezTo>
                    <a:pt x="156" y="0"/>
                    <a:pt x="0" y="157"/>
                    <a:pt x="0" y="350"/>
                  </a:cubicBezTo>
                  <a:lnTo>
                    <a:pt x="0" y="1141"/>
                  </a:lnTo>
                  <a:cubicBezTo>
                    <a:pt x="0" y="1335"/>
                    <a:pt x="156" y="1491"/>
                    <a:pt x="349" y="1491"/>
                  </a:cubicBezTo>
                  <a:cubicBezTo>
                    <a:pt x="541" y="1491"/>
                    <a:pt x="697" y="1335"/>
                    <a:pt x="697" y="1141"/>
                  </a:cubicBezTo>
                  <a:lnTo>
                    <a:pt x="697" y="350"/>
                  </a:lnTo>
                  <a:cubicBezTo>
                    <a:pt x="697" y="157"/>
                    <a:pt x="541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525;p35">
              <a:extLst>
                <a:ext uri="{FF2B5EF4-FFF2-40B4-BE49-F238E27FC236}">
                  <a16:creationId xmlns:a16="http://schemas.microsoft.com/office/drawing/2014/main" id="{DCF77D70-BD46-11C2-8921-310978590C01}"/>
                </a:ext>
              </a:extLst>
            </p:cNvPr>
            <p:cNvSpPr/>
            <p:nvPr/>
          </p:nvSpPr>
          <p:spPr>
            <a:xfrm>
              <a:off x="5687638" y="2750825"/>
              <a:ext cx="17425" cy="37275"/>
            </a:xfrm>
            <a:custGeom>
              <a:avLst/>
              <a:gdLst/>
              <a:ahLst/>
              <a:cxnLst/>
              <a:rect l="l" t="t" r="r" b="b"/>
              <a:pathLst>
                <a:path w="697" h="1491" extrusionOk="0">
                  <a:moveTo>
                    <a:pt x="349" y="0"/>
                  </a:moveTo>
                  <a:cubicBezTo>
                    <a:pt x="156" y="0"/>
                    <a:pt x="0" y="157"/>
                    <a:pt x="0" y="350"/>
                  </a:cubicBezTo>
                  <a:lnTo>
                    <a:pt x="0" y="1143"/>
                  </a:lnTo>
                  <a:cubicBezTo>
                    <a:pt x="0" y="1335"/>
                    <a:pt x="156" y="1491"/>
                    <a:pt x="349" y="1491"/>
                  </a:cubicBezTo>
                  <a:cubicBezTo>
                    <a:pt x="541" y="1491"/>
                    <a:pt x="697" y="1335"/>
                    <a:pt x="697" y="1143"/>
                  </a:cubicBezTo>
                  <a:lnTo>
                    <a:pt x="697" y="350"/>
                  </a:lnTo>
                  <a:cubicBezTo>
                    <a:pt x="697" y="157"/>
                    <a:pt x="541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526;p35">
              <a:extLst>
                <a:ext uri="{FF2B5EF4-FFF2-40B4-BE49-F238E27FC236}">
                  <a16:creationId xmlns:a16="http://schemas.microsoft.com/office/drawing/2014/main" id="{3EA14360-94F3-1038-A052-5C8616D96BDF}"/>
                </a:ext>
              </a:extLst>
            </p:cNvPr>
            <p:cNvSpPr/>
            <p:nvPr/>
          </p:nvSpPr>
          <p:spPr>
            <a:xfrm>
              <a:off x="5775038" y="2663400"/>
              <a:ext cx="37300" cy="17475"/>
            </a:xfrm>
            <a:custGeom>
              <a:avLst/>
              <a:gdLst/>
              <a:ahLst/>
              <a:cxnLst/>
              <a:rect l="l" t="t" r="r" b="b"/>
              <a:pathLst>
                <a:path w="1492" h="699" extrusionOk="0">
                  <a:moveTo>
                    <a:pt x="350" y="1"/>
                  </a:moveTo>
                  <a:cubicBezTo>
                    <a:pt x="158" y="1"/>
                    <a:pt x="1" y="157"/>
                    <a:pt x="1" y="349"/>
                  </a:cubicBezTo>
                  <a:cubicBezTo>
                    <a:pt x="1" y="542"/>
                    <a:pt x="158" y="699"/>
                    <a:pt x="350" y="699"/>
                  </a:cubicBezTo>
                  <a:lnTo>
                    <a:pt x="1142" y="699"/>
                  </a:lnTo>
                  <a:cubicBezTo>
                    <a:pt x="1334" y="699"/>
                    <a:pt x="1491" y="542"/>
                    <a:pt x="1491" y="349"/>
                  </a:cubicBezTo>
                  <a:cubicBezTo>
                    <a:pt x="1491" y="157"/>
                    <a:pt x="1334" y="1"/>
                    <a:pt x="11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527;p35">
              <a:extLst>
                <a:ext uri="{FF2B5EF4-FFF2-40B4-BE49-F238E27FC236}">
                  <a16:creationId xmlns:a16="http://schemas.microsoft.com/office/drawing/2014/main" id="{414205F1-25CD-7594-C468-49478EDC859E}"/>
                </a:ext>
              </a:extLst>
            </p:cNvPr>
            <p:cNvSpPr/>
            <p:nvPr/>
          </p:nvSpPr>
          <p:spPr>
            <a:xfrm>
              <a:off x="5580363" y="2663400"/>
              <a:ext cx="37300" cy="17475"/>
            </a:xfrm>
            <a:custGeom>
              <a:avLst/>
              <a:gdLst/>
              <a:ahLst/>
              <a:cxnLst/>
              <a:rect l="l" t="t" r="r" b="b"/>
              <a:pathLst>
                <a:path w="1492" h="699" extrusionOk="0">
                  <a:moveTo>
                    <a:pt x="350" y="1"/>
                  </a:moveTo>
                  <a:cubicBezTo>
                    <a:pt x="158" y="1"/>
                    <a:pt x="1" y="157"/>
                    <a:pt x="1" y="349"/>
                  </a:cubicBezTo>
                  <a:cubicBezTo>
                    <a:pt x="1" y="542"/>
                    <a:pt x="158" y="699"/>
                    <a:pt x="350" y="699"/>
                  </a:cubicBezTo>
                  <a:lnTo>
                    <a:pt x="1142" y="699"/>
                  </a:lnTo>
                  <a:cubicBezTo>
                    <a:pt x="1334" y="699"/>
                    <a:pt x="1491" y="542"/>
                    <a:pt x="1491" y="349"/>
                  </a:cubicBezTo>
                  <a:cubicBezTo>
                    <a:pt x="1491" y="157"/>
                    <a:pt x="1334" y="1"/>
                    <a:pt x="11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528;p35">
              <a:extLst>
                <a:ext uri="{FF2B5EF4-FFF2-40B4-BE49-F238E27FC236}">
                  <a16:creationId xmlns:a16="http://schemas.microsoft.com/office/drawing/2014/main" id="{123DFD80-78B5-2A87-B4B2-B7347551644E}"/>
                </a:ext>
              </a:extLst>
            </p:cNvPr>
            <p:cNvSpPr/>
            <p:nvPr/>
          </p:nvSpPr>
          <p:spPr>
            <a:xfrm>
              <a:off x="5748588" y="2587575"/>
              <a:ext cx="33200" cy="31475"/>
            </a:xfrm>
            <a:custGeom>
              <a:avLst/>
              <a:gdLst/>
              <a:ahLst/>
              <a:cxnLst/>
              <a:rect l="l" t="t" r="r" b="b"/>
              <a:pathLst>
                <a:path w="1328" h="1259" extrusionOk="0">
                  <a:moveTo>
                    <a:pt x="944" y="1"/>
                  </a:moveTo>
                  <a:cubicBezTo>
                    <a:pt x="855" y="1"/>
                    <a:pt x="766" y="35"/>
                    <a:pt x="698" y="102"/>
                  </a:cubicBezTo>
                  <a:lnTo>
                    <a:pt x="137" y="663"/>
                  </a:lnTo>
                  <a:cubicBezTo>
                    <a:pt x="0" y="799"/>
                    <a:pt x="0" y="1020"/>
                    <a:pt x="137" y="1156"/>
                  </a:cubicBezTo>
                  <a:cubicBezTo>
                    <a:pt x="205" y="1224"/>
                    <a:pt x="294" y="1258"/>
                    <a:pt x="384" y="1258"/>
                  </a:cubicBezTo>
                  <a:cubicBezTo>
                    <a:pt x="473" y="1258"/>
                    <a:pt x="562" y="1224"/>
                    <a:pt x="631" y="1156"/>
                  </a:cubicBezTo>
                  <a:lnTo>
                    <a:pt x="1191" y="596"/>
                  </a:lnTo>
                  <a:cubicBezTo>
                    <a:pt x="1327" y="459"/>
                    <a:pt x="1327" y="239"/>
                    <a:pt x="1191" y="102"/>
                  </a:cubicBezTo>
                  <a:cubicBezTo>
                    <a:pt x="1122" y="35"/>
                    <a:pt x="1033" y="1"/>
                    <a:pt x="94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529;p35">
              <a:extLst>
                <a:ext uri="{FF2B5EF4-FFF2-40B4-BE49-F238E27FC236}">
                  <a16:creationId xmlns:a16="http://schemas.microsoft.com/office/drawing/2014/main" id="{1A623BC0-F52A-7054-0033-1CCA624F2070}"/>
                </a:ext>
              </a:extLst>
            </p:cNvPr>
            <p:cNvSpPr/>
            <p:nvPr/>
          </p:nvSpPr>
          <p:spPr>
            <a:xfrm>
              <a:off x="5610913" y="2725225"/>
              <a:ext cx="33225" cy="31475"/>
            </a:xfrm>
            <a:custGeom>
              <a:avLst/>
              <a:gdLst/>
              <a:ahLst/>
              <a:cxnLst/>
              <a:rect l="l" t="t" r="r" b="b"/>
              <a:pathLst>
                <a:path w="1329" h="1259" extrusionOk="0">
                  <a:moveTo>
                    <a:pt x="945" y="1"/>
                  </a:moveTo>
                  <a:cubicBezTo>
                    <a:pt x="855" y="1"/>
                    <a:pt x="767" y="35"/>
                    <a:pt x="699" y="102"/>
                  </a:cubicBezTo>
                  <a:lnTo>
                    <a:pt x="138" y="663"/>
                  </a:lnTo>
                  <a:cubicBezTo>
                    <a:pt x="1" y="799"/>
                    <a:pt x="1" y="1021"/>
                    <a:pt x="138" y="1156"/>
                  </a:cubicBezTo>
                  <a:cubicBezTo>
                    <a:pt x="206" y="1224"/>
                    <a:pt x="295" y="1259"/>
                    <a:pt x="385" y="1259"/>
                  </a:cubicBezTo>
                  <a:cubicBezTo>
                    <a:pt x="473" y="1259"/>
                    <a:pt x="563" y="1224"/>
                    <a:pt x="630" y="1156"/>
                  </a:cubicBezTo>
                  <a:lnTo>
                    <a:pt x="1191" y="596"/>
                  </a:lnTo>
                  <a:cubicBezTo>
                    <a:pt x="1328" y="460"/>
                    <a:pt x="1328" y="239"/>
                    <a:pt x="1191" y="102"/>
                  </a:cubicBezTo>
                  <a:cubicBezTo>
                    <a:pt x="1123" y="35"/>
                    <a:pt x="1034" y="1"/>
                    <a:pt x="9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530;p35">
              <a:extLst>
                <a:ext uri="{FF2B5EF4-FFF2-40B4-BE49-F238E27FC236}">
                  <a16:creationId xmlns:a16="http://schemas.microsoft.com/office/drawing/2014/main" id="{2F407655-2E2A-B660-49D5-8B057E01AA5A}"/>
                </a:ext>
              </a:extLst>
            </p:cNvPr>
            <p:cNvSpPr/>
            <p:nvPr/>
          </p:nvSpPr>
          <p:spPr>
            <a:xfrm>
              <a:off x="5748588" y="2725225"/>
              <a:ext cx="33200" cy="31475"/>
            </a:xfrm>
            <a:custGeom>
              <a:avLst/>
              <a:gdLst/>
              <a:ahLst/>
              <a:cxnLst/>
              <a:rect l="l" t="t" r="r" b="b"/>
              <a:pathLst>
                <a:path w="1328" h="1259" extrusionOk="0">
                  <a:moveTo>
                    <a:pt x="384" y="1"/>
                  </a:moveTo>
                  <a:cubicBezTo>
                    <a:pt x="295" y="1"/>
                    <a:pt x="205" y="35"/>
                    <a:pt x="137" y="102"/>
                  </a:cubicBezTo>
                  <a:cubicBezTo>
                    <a:pt x="0" y="239"/>
                    <a:pt x="0" y="460"/>
                    <a:pt x="137" y="596"/>
                  </a:cubicBezTo>
                  <a:lnTo>
                    <a:pt x="698" y="1156"/>
                  </a:lnTo>
                  <a:cubicBezTo>
                    <a:pt x="765" y="1224"/>
                    <a:pt x="855" y="1259"/>
                    <a:pt x="944" y="1259"/>
                  </a:cubicBezTo>
                  <a:cubicBezTo>
                    <a:pt x="1034" y="1259"/>
                    <a:pt x="1122" y="1224"/>
                    <a:pt x="1191" y="1156"/>
                  </a:cubicBezTo>
                  <a:cubicBezTo>
                    <a:pt x="1327" y="1021"/>
                    <a:pt x="1327" y="799"/>
                    <a:pt x="1191" y="663"/>
                  </a:cubicBezTo>
                  <a:lnTo>
                    <a:pt x="631" y="102"/>
                  </a:lnTo>
                  <a:cubicBezTo>
                    <a:pt x="562" y="35"/>
                    <a:pt x="473" y="1"/>
                    <a:pt x="38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531;p35">
              <a:extLst>
                <a:ext uri="{FF2B5EF4-FFF2-40B4-BE49-F238E27FC236}">
                  <a16:creationId xmlns:a16="http://schemas.microsoft.com/office/drawing/2014/main" id="{0257CE3D-D2AF-3E34-3A7A-66F2FE4C0D9D}"/>
                </a:ext>
              </a:extLst>
            </p:cNvPr>
            <p:cNvSpPr/>
            <p:nvPr/>
          </p:nvSpPr>
          <p:spPr>
            <a:xfrm>
              <a:off x="5610913" y="2587575"/>
              <a:ext cx="33225" cy="31475"/>
            </a:xfrm>
            <a:custGeom>
              <a:avLst/>
              <a:gdLst/>
              <a:ahLst/>
              <a:cxnLst/>
              <a:rect l="l" t="t" r="r" b="b"/>
              <a:pathLst>
                <a:path w="1329" h="1259" extrusionOk="0">
                  <a:moveTo>
                    <a:pt x="385" y="1"/>
                  </a:moveTo>
                  <a:cubicBezTo>
                    <a:pt x="295" y="1"/>
                    <a:pt x="206" y="35"/>
                    <a:pt x="138" y="102"/>
                  </a:cubicBezTo>
                  <a:cubicBezTo>
                    <a:pt x="1" y="239"/>
                    <a:pt x="1" y="459"/>
                    <a:pt x="138" y="596"/>
                  </a:cubicBezTo>
                  <a:lnTo>
                    <a:pt x="699" y="1156"/>
                  </a:lnTo>
                  <a:cubicBezTo>
                    <a:pt x="766" y="1224"/>
                    <a:pt x="856" y="1258"/>
                    <a:pt x="944" y="1258"/>
                  </a:cubicBezTo>
                  <a:cubicBezTo>
                    <a:pt x="1034" y="1258"/>
                    <a:pt x="1123" y="1224"/>
                    <a:pt x="1191" y="1156"/>
                  </a:cubicBezTo>
                  <a:cubicBezTo>
                    <a:pt x="1328" y="1020"/>
                    <a:pt x="1328" y="799"/>
                    <a:pt x="1191" y="663"/>
                  </a:cubicBezTo>
                  <a:lnTo>
                    <a:pt x="630" y="102"/>
                  </a:lnTo>
                  <a:cubicBezTo>
                    <a:pt x="563" y="35"/>
                    <a:pt x="474" y="1"/>
                    <a:pt x="38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532;p35">
              <a:extLst>
                <a:ext uri="{FF2B5EF4-FFF2-40B4-BE49-F238E27FC236}">
                  <a16:creationId xmlns:a16="http://schemas.microsoft.com/office/drawing/2014/main" id="{97AD5F88-779E-F782-A190-0D64C247D3D7}"/>
                </a:ext>
              </a:extLst>
            </p:cNvPr>
            <p:cNvSpPr/>
            <p:nvPr/>
          </p:nvSpPr>
          <p:spPr>
            <a:xfrm>
              <a:off x="5687638" y="2637675"/>
              <a:ext cx="43175" cy="43200"/>
            </a:xfrm>
            <a:custGeom>
              <a:avLst/>
              <a:gdLst/>
              <a:ahLst/>
              <a:cxnLst/>
              <a:rect l="l" t="t" r="r" b="b"/>
              <a:pathLst>
                <a:path w="1727" h="1728" extrusionOk="0">
                  <a:moveTo>
                    <a:pt x="349" y="0"/>
                  </a:moveTo>
                  <a:cubicBezTo>
                    <a:pt x="156" y="0"/>
                    <a:pt x="0" y="157"/>
                    <a:pt x="0" y="350"/>
                  </a:cubicBezTo>
                  <a:cubicBezTo>
                    <a:pt x="0" y="542"/>
                    <a:pt x="156" y="698"/>
                    <a:pt x="349" y="698"/>
                  </a:cubicBezTo>
                  <a:cubicBezTo>
                    <a:pt x="724" y="698"/>
                    <a:pt x="1029" y="1003"/>
                    <a:pt x="1029" y="1378"/>
                  </a:cubicBezTo>
                  <a:cubicBezTo>
                    <a:pt x="1029" y="1571"/>
                    <a:pt x="1184" y="1728"/>
                    <a:pt x="1377" y="1728"/>
                  </a:cubicBezTo>
                  <a:cubicBezTo>
                    <a:pt x="1569" y="1728"/>
                    <a:pt x="1726" y="1571"/>
                    <a:pt x="1726" y="1378"/>
                  </a:cubicBezTo>
                  <a:cubicBezTo>
                    <a:pt x="1726" y="618"/>
                    <a:pt x="1109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533;p35">
              <a:extLst>
                <a:ext uri="{FF2B5EF4-FFF2-40B4-BE49-F238E27FC236}">
                  <a16:creationId xmlns:a16="http://schemas.microsoft.com/office/drawing/2014/main" id="{CB1FAB5F-04F8-E48A-5562-ACA7AD0F9AB3}"/>
                </a:ext>
              </a:extLst>
            </p:cNvPr>
            <p:cNvSpPr/>
            <p:nvPr/>
          </p:nvSpPr>
          <p:spPr>
            <a:xfrm>
              <a:off x="5559313" y="2820350"/>
              <a:ext cx="274075" cy="182250"/>
            </a:xfrm>
            <a:custGeom>
              <a:avLst/>
              <a:gdLst/>
              <a:ahLst/>
              <a:cxnLst/>
              <a:rect l="l" t="t" r="r" b="b"/>
              <a:pathLst>
                <a:path w="10963" h="7290" extrusionOk="0">
                  <a:moveTo>
                    <a:pt x="5482" y="749"/>
                  </a:moveTo>
                  <a:cubicBezTo>
                    <a:pt x="5995" y="1069"/>
                    <a:pt x="6306" y="1626"/>
                    <a:pt x="6306" y="2241"/>
                  </a:cubicBezTo>
                  <a:cubicBezTo>
                    <a:pt x="6306" y="2855"/>
                    <a:pt x="5995" y="3412"/>
                    <a:pt x="5482" y="3734"/>
                  </a:cubicBezTo>
                  <a:cubicBezTo>
                    <a:pt x="4969" y="3412"/>
                    <a:pt x="4657" y="2855"/>
                    <a:pt x="4657" y="2241"/>
                  </a:cubicBezTo>
                  <a:cubicBezTo>
                    <a:pt x="4657" y="1626"/>
                    <a:pt x="4969" y="1069"/>
                    <a:pt x="5482" y="749"/>
                  </a:cubicBezTo>
                  <a:close/>
                  <a:moveTo>
                    <a:pt x="2316" y="4140"/>
                  </a:moveTo>
                  <a:cubicBezTo>
                    <a:pt x="3217" y="4140"/>
                    <a:pt x="3990" y="4705"/>
                    <a:pt x="4300" y="5498"/>
                  </a:cubicBezTo>
                  <a:cubicBezTo>
                    <a:pt x="3902" y="5260"/>
                    <a:pt x="3476" y="5068"/>
                    <a:pt x="3030" y="4928"/>
                  </a:cubicBezTo>
                  <a:cubicBezTo>
                    <a:pt x="2995" y="4917"/>
                    <a:pt x="2960" y="4911"/>
                    <a:pt x="2925" y="4911"/>
                  </a:cubicBezTo>
                  <a:cubicBezTo>
                    <a:pt x="2777" y="4911"/>
                    <a:pt x="2639" y="5007"/>
                    <a:pt x="2593" y="5156"/>
                  </a:cubicBezTo>
                  <a:cubicBezTo>
                    <a:pt x="2535" y="5339"/>
                    <a:pt x="2637" y="5536"/>
                    <a:pt x="2821" y="5593"/>
                  </a:cubicBezTo>
                  <a:cubicBezTo>
                    <a:pt x="3100" y="5680"/>
                    <a:pt x="3368" y="5790"/>
                    <a:pt x="3626" y="5922"/>
                  </a:cubicBezTo>
                  <a:lnTo>
                    <a:pt x="2829" y="5922"/>
                  </a:lnTo>
                  <a:cubicBezTo>
                    <a:pt x="1772" y="5922"/>
                    <a:pt x="894" y="5149"/>
                    <a:pt x="726" y="4140"/>
                  </a:cubicBezTo>
                  <a:close/>
                  <a:moveTo>
                    <a:pt x="10237" y="4140"/>
                  </a:moveTo>
                  <a:cubicBezTo>
                    <a:pt x="10070" y="5149"/>
                    <a:pt x="9191" y="5922"/>
                    <a:pt x="8135" y="5922"/>
                  </a:cubicBezTo>
                  <a:lnTo>
                    <a:pt x="7337" y="5922"/>
                  </a:lnTo>
                  <a:cubicBezTo>
                    <a:pt x="7595" y="5790"/>
                    <a:pt x="7864" y="5680"/>
                    <a:pt x="8142" y="5593"/>
                  </a:cubicBezTo>
                  <a:cubicBezTo>
                    <a:pt x="8326" y="5536"/>
                    <a:pt x="8429" y="5339"/>
                    <a:pt x="8370" y="5156"/>
                  </a:cubicBezTo>
                  <a:cubicBezTo>
                    <a:pt x="8324" y="5007"/>
                    <a:pt x="8187" y="4911"/>
                    <a:pt x="8038" y="4911"/>
                  </a:cubicBezTo>
                  <a:cubicBezTo>
                    <a:pt x="8004" y="4911"/>
                    <a:pt x="7968" y="4917"/>
                    <a:pt x="7933" y="4928"/>
                  </a:cubicBezTo>
                  <a:cubicBezTo>
                    <a:pt x="7488" y="5068"/>
                    <a:pt x="7061" y="5260"/>
                    <a:pt x="6663" y="5498"/>
                  </a:cubicBezTo>
                  <a:cubicBezTo>
                    <a:pt x="6973" y="4705"/>
                    <a:pt x="7746" y="4140"/>
                    <a:pt x="8648" y="4140"/>
                  </a:cubicBezTo>
                  <a:close/>
                  <a:moveTo>
                    <a:pt x="5482" y="0"/>
                  </a:moveTo>
                  <a:cubicBezTo>
                    <a:pt x="5428" y="0"/>
                    <a:pt x="5375" y="12"/>
                    <a:pt x="5326" y="37"/>
                  </a:cubicBezTo>
                  <a:cubicBezTo>
                    <a:pt x="4484" y="456"/>
                    <a:pt x="3961" y="1301"/>
                    <a:pt x="3961" y="2241"/>
                  </a:cubicBezTo>
                  <a:cubicBezTo>
                    <a:pt x="3961" y="3107"/>
                    <a:pt x="4404" y="3892"/>
                    <a:pt x="5133" y="4338"/>
                  </a:cubicBezTo>
                  <a:lnTo>
                    <a:pt x="5133" y="6036"/>
                  </a:lnTo>
                  <a:cubicBezTo>
                    <a:pt x="5013" y="4586"/>
                    <a:pt x="3796" y="3444"/>
                    <a:pt x="2316" y="3444"/>
                  </a:cubicBezTo>
                  <a:lnTo>
                    <a:pt x="349" y="3444"/>
                  </a:lnTo>
                  <a:cubicBezTo>
                    <a:pt x="157" y="3444"/>
                    <a:pt x="1" y="3599"/>
                    <a:pt x="1" y="3792"/>
                  </a:cubicBezTo>
                  <a:cubicBezTo>
                    <a:pt x="1" y="5351"/>
                    <a:pt x="1270" y="6620"/>
                    <a:pt x="2829" y="6620"/>
                  </a:cubicBezTo>
                  <a:lnTo>
                    <a:pt x="4667" y="6620"/>
                  </a:lnTo>
                  <a:cubicBezTo>
                    <a:pt x="4841" y="6769"/>
                    <a:pt x="5006" y="6930"/>
                    <a:pt x="5159" y="7103"/>
                  </a:cubicBezTo>
                  <a:lnTo>
                    <a:pt x="5221" y="7172"/>
                  </a:lnTo>
                  <a:cubicBezTo>
                    <a:pt x="5222" y="7173"/>
                    <a:pt x="5222" y="7173"/>
                    <a:pt x="5222" y="7173"/>
                  </a:cubicBezTo>
                  <a:cubicBezTo>
                    <a:pt x="5231" y="7183"/>
                    <a:pt x="5240" y="7192"/>
                    <a:pt x="5250" y="7201"/>
                  </a:cubicBezTo>
                  <a:cubicBezTo>
                    <a:pt x="5316" y="7260"/>
                    <a:pt x="5399" y="7290"/>
                    <a:pt x="5482" y="7290"/>
                  </a:cubicBezTo>
                  <a:cubicBezTo>
                    <a:pt x="5578" y="7290"/>
                    <a:pt x="5673" y="7249"/>
                    <a:pt x="5743" y="7172"/>
                  </a:cubicBezTo>
                  <a:lnTo>
                    <a:pt x="5805" y="7103"/>
                  </a:lnTo>
                  <a:cubicBezTo>
                    <a:pt x="5958" y="6930"/>
                    <a:pt x="6122" y="6769"/>
                    <a:pt x="6296" y="6620"/>
                  </a:cubicBezTo>
                  <a:lnTo>
                    <a:pt x="8135" y="6620"/>
                  </a:lnTo>
                  <a:cubicBezTo>
                    <a:pt x="9694" y="6620"/>
                    <a:pt x="10963" y="5351"/>
                    <a:pt x="10963" y="3792"/>
                  </a:cubicBezTo>
                  <a:cubicBezTo>
                    <a:pt x="10963" y="3599"/>
                    <a:pt x="10807" y="3444"/>
                    <a:pt x="10614" y="3444"/>
                  </a:cubicBezTo>
                  <a:lnTo>
                    <a:pt x="8648" y="3444"/>
                  </a:lnTo>
                  <a:cubicBezTo>
                    <a:pt x="7167" y="3444"/>
                    <a:pt x="5950" y="4586"/>
                    <a:pt x="5830" y="6036"/>
                  </a:cubicBezTo>
                  <a:lnTo>
                    <a:pt x="5830" y="4338"/>
                  </a:lnTo>
                  <a:cubicBezTo>
                    <a:pt x="6559" y="3892"/>
                    <a:pt x="7003" y="3107"/>
                    <a:pt x="7003" y="2241"/>
                  </a:cubicBezTo>
                  <a:cubicBezTo>
                    <a:pt x="7003" y="1301"/>
                    <a:pt x="6480" y="456"/>
                    <a:pt x="5637" y="37"/>
                  </a:cubicBezTo>
                  <a:cubicBezTo>
                    <a:pt x="5588" y="12"/>
                    <a:pt x="5535" y="0"/>
                    <a:pt x="54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534;p35">
              <a:extLst>
                <a:ext uri="{FF2B5EF4-FFF2-40B4-BE49-F238E27FC236}">
                  <a16:creationId xmlns:a16="http://schemas.microsoft.com/office/drawing/2014/main" id="{409BCF0B-2B9F-5E1F-0975-8A699F375E68}"/>
                </a:ext>
              </a:extLst>
            </p:cNvPr>
            <p:cNvSpPr/>
            <p:nvPr/>
          </p:nvSpPr>
          <p:spPr>
            <a:xfrm>
              <a:off x="5796638" y="2773250"/>
              <a:ext cx="54250" cy="52575"/>
            </a:xfrm>
            <a:custGeom>
              <a:avLst/>
              <a:gdLst/>
              <a:ahLst/>
              <a:cxnLst/>
              <a:rect l="l" t="t" r="r" b="b"/>
              <a:pathLst>
                <a:path w="2170" h="2103" extrusionOk="0">
                  <a:moveTo>
                    <a:pt x="383" y="1"/>
                  </a:moveTo>
                  <a:cubicBezTo>
                    <a:pt x="294" y="1"/>
                    <a:pt x="204" y="35"/>
                    <a:pt x="136" y="103"/>
                  </a:cubicBezTo>
                  <a:cubicBezTo>
                    <a:pt x="1" y="239"/>
                    <a:pt x="1" y="460"/>
                    <a:pt x="136" y="596"/>
                  </a:cubicBezTo>
                  <a:lnTo>
                    <a:pt x="1540" y="2000"/>
                  </a:lnTo>
                  <a:cubicBezTo>
                    <a:pt x="1608" y="2068"/>
                    <a:pt x="1698" y="2102"/>
                    <a:pt x="1786" y="2102"/>
                  </a:cubicBezTo>
                  <a:cubicBezTo>
                    <a:pt x="1876" y="2102"/>
                    <a:pt x="1965" y="2068"/>
                    <a:pt x="2033" y="2000"/>
                  </a:cubicBezTo>
                  <a:cubicBezTo>
                    <a:pt x="2170" y="1864"/>
                    <a:pt x="2170" y="1642"/>
                    <a:pt x="2033" y="1507"/>
                  </a:cubicBezTo>
                  <a:lnTo>
                    <a:pt x="630" y="103"/>
                  </a:lnTo>
                  <a:cubicBezTo>
                    <a:pt x="562" y="35"/>
                    <a:pt x="472" y="1"/>
                    <a:pt x="3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535;p35">
              <a:extLst>
                <a:ext uri="{FF2B5EF4-FFF2-40B4-BE49-F238E27FC236}">
                  <a16:creationId xmlns:a16="http://schemas.microsoft.com/office/drawing/2014/main" id="{6E1682FA-772C-D451-1730-0E4074286A9E}"/>
                </a:ext>
              </a:extLst>
            </p:cNvPr>
            <p:cNvSpPr/>
            <p:nvPr/>
          </p:nvSpPr>
          <p:spPr>
            <a:xfrm>
              <a:off x="5854138" y="282990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7" y="1"/>
                    <a:pt x="167" y="39"/>
                    <a:pt x="103" y="103"/>
                  </a:cubicBezTo>
                  <a:cubicBezTo>
                    <a:pt x="38" y="168"/>
                    <a:pt x="0" y="258"/>
                    <a:pt x="0" y="350"/>
                  </a:cubicBezTo>
                  <a:cubicBezTo>
                    <a:pt x="0" y="443"/>
                    <a:pt x="38" y="531"/>
                    <a:pt x="103" y="597"/>
                  </a:cubicBezTo>
                  <a:cubicBezTo>
                    <a:pt x="169" y="662"/>
                    <a:pt x="257" y="699"/>
                    <a:pt x="350" y="699"/>
                  </a:cubicBezTo>
                  <a:cubicBezTo>
                    <a:pt x="441" y="699"/>
                    <a:pt x="531" y="662"/>
                    <a:pt x="596" y="597"/>
                  </a:cubicBezTo>
                  <a:cubicBezTo>
                    <a:pt x="661" y="531"/>
                    <a:pt x="698" y="442"/>
                    <a:pt x="698" y="350"/>
                  </a:cubicBezTo>
                  <a:cubicBezTo>
                    <a:pt x="698" y="258"/>
                    <a:pt x="661" y="169"/>
                    <a:pt x="596" y="103"/>
                  </a:cubicBezTo>
                  <a:cubicBezTo>
                    <a:pt x="531" y="39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536;p35">
              <a:extLst>
                <a:ext uri="{FF2B5EF4-FFF2-40B4-BE49-F238E27FC236}">
                  <a16:creationId xmlns:a16="http://schemas.microsoft.com/office/drawing/2014/main" id="{95259F4D-941B-A5AC-C830-84ACD8D8EBF1}"/>
                </a:ext>
              </a:extLst>
            </p:cNvPr>
            <p:cNvSpPr/>
            <p:nvPr/>
          </p:nvSpPr>
          <p:spPr>
            <a:xfrm>
              <a:off x="5528663" y="2773250"/>
              <a:ext cx="67400" cy="65700"/>
            </a:xfrm>
            <a:custGeom>
              <a:avLst/>
              <a:gdLst/>
              <a:ahLst/>
              <a:cxnLst/>
              <a:rect l="l" t="t" r="r" b="b"/>
              <a:pathLst>
                <a:path w="2696" h="2628" extrusionOk="0">
                  <a:moveTo>
                    <a:pt x="2313" y="1"/>
                  </a:moveTo>
                  <a:cubicBezTo>
                    <a:pt x="2224" y="1"/>
                    <a:pt x="2135" y="35"/>
                    <a:pt x="2066" y="103"/>
                  </a:cubicBezTo>
                  <a:lnTo>
                    <a:pt x="138" y="2033"/>
                  </a:lnTo>
                  <a:cubicBezTo>
                    <a:pt x="1" y="2168"/>
                    <a:pt x="1" y="2390"/>
                    <a:pt x="138" y="2525"/>
                  </a:cubicBezTo>
                  <a:cubicBezTo>
                    <a:pt x="206" y="2594"/>
                    <a:pt x="295" y="2628"/>
                    <a:pt x="385" y="2628"/>
                  </a:cubicBezTo>
                  <a:cubicBezTo>
                    <a:pt x="473" y="2628"/>
                    <a:pt x="562" y="2594"/>
                    <a:pt x="630" y="2525"/>
                  </a:cubicBezTo>
                  <a:lnTo>
                    <a:pt x="2560" y="596"/>
                  </a:lnTo>
                  <a:cubicBezTo>
                    <a:pt x="2696" y="460"/>
                    <a:pt x="2696" y="239"/>
                    <a:pt x="2560" y="103"/>
                  </a:cubicBezTo>
                  <a:cubicBezTo>
                    <a:pt x="2492" y="35"/>
                    <a:pt x="2403" y="1"/>
                    <a:pt x="23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9" name="Google Shape;1537;p35">
            <a:extLst>
              <a:ext uri="{FF2B5EF4-FFF2-40B4-BE49-F238E27FC236}">
                <a16:creationId xmlns:a16="http://schemas.microsoft.com/office/drawing/2014/main" id="{CA9D69C2-EDBF-0133-7840-0A975D16F335}"/>
              </a:ext>
            </a:extLst>
          </p:cNvPr>
          <p:cNvGrpSpPr/>
          <p:nvPr/>
        </p:nvGrpSpPr>
        <p:grpSpPr>
          <a:xfrm>
            <a:off x="7368162" y="2378136"/>
            <a:ext cx="627083" cy="627083"/>
            <a:chOff x="5477663" y="1869350"/>
            <a:chExt cx="446425" cy="446425"/>
          </a:xfrm>
        </p:grpSpPr>
        <p:sp>
          <p:nvSpPr>
            <p:cNvPr id="140" name="Google Shape;1538;p35">
              <a:extLst>
                <a:ext uri="{FF2B5EF4-FFF2-40B4-BE49-F238E27FC236}">
                  <a16:creationId xmlns:a16="http://schemas.microsoft.com/office/drawing/2014/main" id="{038A4024-4900-6B6C-55E5-1A9C610C04F6}"/>
                </a:ext>
              </a:extLst>
            </p:cNvPr>
            <p:cNvSpPr/>
            <p:nvPr/>
          </p:nvSpPr>
          <p:spPr>
            <a:xfrm>
              <a:off x="5477663" y="2083950"/>
              <a:ext cx="116575" cy="116550"/>
            </a:xfrm>
            <a:custGeom>
              <a:avLst/>
              <a:gdLst/>
              <a:ahLst/>
              <a:cxnLst/>
              <a:rect l="l" t="t" r="r" b="b"/>
              <a:pathLst>
                <a:path w="4663" h="4662" extrusionOk="0">
                  <a:moveTo>
                    <a:pt x="2331" y="698"/>
                  </a:moveTo>
                  <a:cubicBezTo>
                    <a:pt x="3231" y="698"/>
                    <a:pt x="3965" y="1430"/>
                    <a:pt x="3965" y="2332"/>
                  </a:cubicBezTo>
                  <a:cubicBezTo>
                    <a:pt x="3965" y="3232"/>
                    <a:pt x="3231" y="3964"/>
                    <a:pt x="2331" y="3964"/>
                  </a:cubicBezTo>
                  <a:cubicBezTo>
                    <a:pt x="1431" y="3964"/>
                    <a:pt x="697" y="3232"/>
                    <a:pt x="697" y="2332"/>
                  </a:cubicBezTo>
                  <a:cubicBezTo>
                    <a:pt x="697" y="1430"/>
                    <a:pt x="1431" y="698"/>
                    <a:pt x="2331" y="698"/>
                  </a:cubicBezTo>
                  <a:close/>
                  <a:moveTo>
                    <a:pt x="2331" y="0"/>
                  </a:moveTo>
                  <a:cubicBezTo>
                    <a:pt x="1046" y="0"/>
                    <a:pt x="1" y="1046"/>
                    <a:pt x="1" y="2332"/>
                  </a:cubicBezTo>
                  <a:cubicBezTo>
                    <a:pt x="1" y="3616"/>
                    <a:pt x="1046" y="4662"/>
                    <a:pt x="2331" y="4662"/>
                  </a:cubicBezTo>
                  <a:cubicBezTo>
                    <a:pt x="3616" y="4662"/>
                    <a:pt x="4662" y="3616"/>
                    <a:pt x="4662" y="2332"/>
                  </a:cubicBezTo>
                  <a:cubicBezTo>
                    <a:pt x="4662" y="1046"/>
                    <a:pt x="3616" y="0"/>
                    <a:pt x="233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539;p35">
              <a:extLst>
                <a:ext uri="{FF2B5EF4-FFF2-40B4-BE49-F238E27FC236}">
                  <a16:creationId xmlns:a16="http://schemas.microsoft.com/office/drawing/2014/main" id="{97A75B48-91D7-5B3A-FC71-0F698B6A9D6E}"/>
                </a:ext>
              </a:extLst>
            </p:cNvPr>
            <p:cNvSpPr/>
            <p:nvPr/>
          </p:nvSpPr>
          <p:spPr>
            <a:xfrm>
              <a:off x="5638663" y="1869350"/>
              <a:ext cx="285425" cy="446425"/>
            </a:xfrm>
            <a:custGeom>
              <a:avLst/>
              <a:gdLst/>
              <a:ahLst/>
              <a:cxnLst/>
              <a:rect l="l" t="t" r="r" b="b"/>
              <a:pathLst>
                <a:path w="11417" h="17857" extrusionOk="0">
                  <a:moveTo>
                    <a:pt x="4500" y="699"/>
                  </a:moveTo>
                  <a:cubicBezTo>
                    <a:pt x="5384" y="699"/>
                    <a:pt x="6104" y="1418"/>
                    <a:pt x="6104" y="2302"/>
                  </a:cubicBezTo>
                  <a:cubicBezTo>
                    <a:pt x="6104" y="3187"/>
                    <a:pt x="5384" y="3906"/>
                    <a:pt x="4500" y="3906"/>
                  </a:cubicBezTo>
                  <a:cubicBezTo>
                    <a:pt x="3615" y="3906"/>
                    <a:pt x="2895" y="3187"/>
                    <a:pt x="2895" y="2302"/>
                  </a:cubicBezTo>
                  <a:cubicBezTo>
                    <a:pt x="2895" y="1418"/>
                    <a:pt x="3615" y="699"/>
                    <a:pt x="4500" y="699"/>
                  </a:cubicBezTo>
                  <a:close/>
                  <a:moveTo>
                    <a:pt x="9393" y="4240"/>
                  </a:moveTo>
                  <a:cubicBezTo>
                    <a:pt x="10124" y="4240"/>
                    <a:pt x="10719" y="4833"/>
                    <a:pt x="10719" y="5564"/>
                  </a:cubicBezTo>
                  <a:cubicBezTo>
                    <a:pt x="10719" y="6295"/>
                    <a:pt x="10124" y="6890"/>
                    <a:pt x="9393" y="6890"/>
                  </a:cubicBezTo>
                  <a:cubicBezTo>
                    <a:pt x="8662" y="6890"/>
                    <a:pt x="8068" y="6295"/>
                    <a:pt x="8068" y="5564"/>
                  </a:cubicBezTo>
                  <a:cubicBezTo>
                    <a:pt x="8068" y="4833"/>
                    <a:pt x="8662" y="4240"/>
                    <a:pt x="9393" y="4240"/>
                  </a:cubicBezTo>
                  <a:close/>
                  <a:moveTo>
                    <a:pt x="4500" y="6557"/>
                  </a:moveTo>
                  <a:cubicBezTo>
                    <a:pt x="5807" y="6557"/>
                    <a:pt x="6870" y="7621"/>
                    <a:pt x="6870" y="8929"/>
                  </a:cubicBezTo>
                  <a:cubicBezTo>
                    <a:pt x="6870" y="10236"/>
                    <a:pt x="5807" y="11301"/>
                    <a:pt x="4500" y="11301"/>
                  </a:cubicBezTo>
                  <a:cubicBezTo>
                    <a:pt x="3192" y="11301"/>
                    <a:pt x="2128" y="10236"/>
                    <a:pt x="2128" y="8929"/>
                  </a:cubicBezTo>
                  <a:cubicBezTo>
                    <a:pt x="2128" y="7621"/>
                    <a:pt x="3192" y="6557"/>
                    <a:pt x="4500" y="6557"/>
                  </a:cubicBezTo>
                  <a:close/>
                  <a:moveTo>
                    <a:pt x="8177" y="13951"/>
                  </a:moveTo>
                  <a:cubicBezTo>
                    <a:pt x="9061" y="13951"/>
                    <a:pt x="9781" y="14671"/>
                    <a:pt x="9781" y="15555"/>
                  </a:cubicBezTo>
                  <a:cubicBezTo>
                    <a:pt x="9781" y="16440"/>
                    <a:pt x="9061" y="17159"/>
                    <a:pt x="8177" y="17159"/>
                  </a:cubicBezTo>
                  <a:cubicBezTo>
                    <a:pt x="7292" y="17159"/>
                    <a:pt x="6573" y="16440"/>
                    <a:pt x="6573" y="15555"/>
                  </a:cubicBezTo>
                  <a:cubicBezTo>
                    <a:pt x="6573" y="14671"/>
                    <a:pt x="7292" y="13951"/>
                    <a:pt x="8177" y="13951"/>
                  </a:cubicBezTo>
                  <a:close/>
                  <a:moveTo>
                    <a:pt x="4500" y="1"/>
                  </a:moveTo>
                  <a:cubicBezTo>
                    <a:pt x="3230" y="1"/>
                    <a:pt x="2197" y="1033"/>
                    <a:pt x="2197" y="2302"/>
                  </a:cubicBezTo>
                  <a:cubicBezTo>
                    <a:pt x="2197" y="3453"/>
                    <a:pt x="3046" y="4409"/>
                    <a:pt x="4150" y="4578"/>
                  </a:cubicBezTo>
                  <a:lnTo>
                    <a:pt x="4150" y="5879"/>
                  </a:lnTo>
                  <a:cubicBezTo>
                    <a:pt x="2622" y="6053"/>
                    <a:pt x="1430" y="7355"/>
                    <a:pt x="1430" y="8929"/>
                  </a:cubicBezTo>
                  <a:cubicBezTo>
                    <a:pt x="1430" y="9045"/>
                    <a:pt x="1438" y="9161"/>
                    <a:pt x="1450" y="9275"/>
                  </a:cubicBezTo>
                  <a:lnTo>
                    <a:pt x="306" y="9539"/>
                  </a:lnTo>
                  <a:cubicBezTo>
                    <a:pt x="117" y="9582"/>
                    <a:pt x="0" y="9770"/>
                    <a:pt x="43" y="9957"/>
                  </a:cubicBezTo>
                  <a:cubicBezTo>
                    <a:pt x="81" y="10118"/>
                    <a:pt x="224" y="10227"/>
                    <a:pt x="383" y="10227"/>
                  </a:cubicBezTo>
                  <a:cubicBezTo>
                    <a:pt x="409" y="10227"/>
                    <a:pt x="436" y="10224"/>
                    <a:pt x="461" y="10218"/>
                  </a:cubicBezTo>
                  <a:lnTo>
                    <a:pt x="1607" y="9955"/>
                  </a:lnTo>
                  <a:cubicBezTo>
                    <a:pt x="2030" y="11144"/>
                    <a:pt x="3166" y="11997"/>
                    <a:pt x="4500" y="11997"/>
                  </a:cubicBezTo>
                  <a:cubicBezTo>
                    <a:pt x="4915" y="11997"/>
                    <a:pt x="5312" y="11915"/>
                    <a:pt x="5674" y="11764"/>
                  </a:cubicBezTo>
                  <a:lnTo>
                    <a:pt x="6769" y="13736"/>
                  </a:lnTo>
                  <a:cubicBezTo>
                    <a:pt x="6226" y="14158"/>
                    <a:pt x="5875" y="14816"/>
                    <a:pt x="5875" y="15555"/>
                  </a:cubicBezTo>
                  <a:cubicBezTo>
                    <a:pt x="5875" y="16825"/>
                    <a:pt x="6907" y="17857"/>
                    <a:pt x="8177" y="17857"/>
                  </a:cubicBezTo>
                  <a:cubicBezTo>
                    <a:pt x="9446" y="17857"/>
                    <a:pt x="10478" y="16825"/>
                    <a:pt x="10478" y="15555"/>
                  </a:cubicBezTo>
                  <a:cubicBezTo>
                    <a:pt x="10478" y="14286"/>
                    <a:pt x="9446" y="13254"/>
                    <a:pt x="8177" y="13254"/>
                  </a:cubicBezTo>
                  <a:cubicBezTo>
                    <a:pt x="7896" y="13254"/>
                    <a:pt x="7626" y="13304"/>
                    <a:pt x="7378" y="13397"/>
                  </a:cubicBezTo>
                  <a:lnTo>
                    <a:pt x="6283" y="11425"/>
                  </a:lnTo>
                  <a:cubicBezTo>
                    <a:pt x="7060" y="10868"/>
                    <a:pt x="7568" y="9956"/>
                    <a:pt x="7568" y="8929"/>
                  </a:cubicBezTo>
                  <a:cubicBezTo>
                    <a:pt x="7568" y="8408"/>
                    <a:pt x="7439" y="7918"/>
                    <a:pt x="7210" y="7489"/>
                  </a:cubicBezTo>
                  <a:lnTo>
                    <a:pt x="7951" y="6980"/>
                  </a:lnTo>
                  <a:cubicBezTo>
                    <a:pt x="8318" y="7355"/>
                    <a:pt x="8830" y="7587"/>
                    <a:pt x="9393" y="7587"/>
                  </a:cubicBezTo>
                  <a:cubicBezTo>
                    <a:pt x="10509" y="7587"/>
                    <a:pt x="11417" y="6680"/>
                    <a:pt x="11417" y="5564"/>
                  </a:cubicBezTo>
                  <a:cubicBezTo>
                    <a:pt x="11417" y="4448"/>
                    <a:pt x="10509" y="3542"/>
                    <a:pt x="9393" y="3542"/>
                  </a:cubicBezTo>
                  <a:cubicBezTo>
                    <a:pt x="8279" y="3542"/>
                    <a:pt x="7371" y="4448"/>
                    <a:pt x="7371" y="5564"/>
                  </a:cubicBezTo>
                  <a:cubicBezTo>
                    <a:pt x="7371" y="5864"/>
                    <a:pt x="7437" y="6149"/>
                    <a:pt x="7554" y="6405"/>
                  </a:cubicBezTo>
                  <a:lnTo>
                    <a:pt x="6813" y="6915"/>
                  </a:lnTo>
                  <a:cubicBezTo>
                    <a:pt x="6322" y="6352"/>
                    <a:pt x="5629" y="5968"/>
                    <a:pt x="4848" y="5879"/>
                  </a:cubicBezTo>
                  <a:lnTo>
                    <a:pt x="4848" y="4578"/>
                  </a:lnTo>
                  <a:cubicBezTo>
                    <a:pt x="5952" y="4409"/>
                    <a:pt x="6801" y="3453"/>
                    <a:pt x="6801" y="2302"/>
                  </a:cubicBezTo>
                  <a:cubicBezTo>
                    <a:pt x="6801" y="1033"/>
                    <a:pt x="5769" y="1"/>
                    <a:pt x="450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540;p35">
              <a:extLst>
                <a:ext uri="{FF2B5EF4-FFF2-40B4-BE49-F238E27FC236}">
                  <a16:creationId xmlns:a16="http://schemas.microsoft.com/office/drawing/2014/main" id="{BAF88AF6-623D-A64C-26C2-BB7E1477FC30}"/>
                </a:ext>
              </a:extLst>
            </p:cNvPr>
            <p:cNvSpPr/>
            <p:nvPr/>
          </p:nvSpPr>
          <p:spPr>
            <a:xfrm>
              <a:off x="5607413" y="211497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7" y="1"/>
                    <a:pt x="169" y="39"/>
                    <a:pt x="103" y="103"/>
                  </a:cubicBezTo>
                  <a:cubicBezTo>
                    <a:pt x="38" y="168"/>
                    <a:pt x="0" y="258"/>
                    <a:pt x="0" y="350"/>
                  </a:cubicBezTo>
                  <a:cubicBezTo>
                    <a:pt x="0" y="441"/>
                    <a:pt x="38" y="531"/>
                    <a:pt x="103" y="597"/>
                  </a:cubicBezTo>
                  <a:cubicBezTo>
                    <a:pt x="169" y="662"/>
                    <a:pt x="257" y="698"/>
                    <a:pt x="350" y="698"/>
                  </a:cubicBezTo>
                  <a:cubicBezTo>
                    <a:pt x="441" y="698"/>
                    <a:pt x="531" y="662"/>
                    <a:pt x="597" y="597"/>
                  </a:cubicBezTo>
                  <a:cubicBezTo>
                    <a:pt x="661" y="531"/>
                    <a:pt x="698" y="441"/>
                    <a:pt x="698" y="350"/>
                  </a:cubicBezTo>
                  <a:cubicBezTo>
                    <a:pt x="698" y="258"/>
                    <a:pt x="661" y="168"/>
                    <a:pt x="597" y="103"/>
                  </a:cubicBezTo>
                  <a:cubicBezTo>
                    <a:pt x="531" y="39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541;p35">
              <a:extLst>
                <a:ext uri="{FF2B5EF4-FFF2-40B4-BE49-F238E27FC236}">
                  <a16:creationId xmlns:a16="http://schemas.microsoft.com/office/drawing/2014/main" id="{C7D9CCC8-A849-8281-C502-DAF718F018AE}"/>
                </a:ext>
              </a:extLst>
            </p:cNvPr>
            <p:cNvSpPr/>
            <p:nvPr/>
          </p:nvSpPr>
          <p:spPr>
            <a:xfrm>
              <a:off x="5772863" y="2083825"/>
              <a:ext cx="17525" cy="17900"/>
            </a:xfrm>
            <a:custGeom>
              <a:avLst/>
              <a:gdLst/>
              <a:ahLst/>
              <a:cxnLst/>
              <a:rect l="l" t="t" r="r" b="b"/>
              <a:pathLst>
                <a:path w="701" h="716" extrusionOk="0">
                  <a:moveTo>
                    <a:pt x="353" y="0"/>
                  </a:moveTo>
                  <a:cubicBezTo>
                    <a:pt x="160" y="0"/>
                    <a:pt x="3" y="157"/>
                    <a:pt x="3" y="350"/>
                  </a:cubicBezTo>
                  <a:lnTo>
                    <a:pt x="3" y="363"/>
                  </a:lnTo>
                  <a:cubicBezTo>
                    <a:pt x="1" y="555"/>
                    <a:pt x="154" y="713"/>
                    <a:pt x="348" y="716"/>
                  </a:cubicBezTo>
                  <a:lnTo>
                    <a:pt x="353" y="716"/>
                  </a:lnTo>
                  <a:cubicBezTo>
                    <a:pt x="543" y="716"/>
                    <a:pt x="698" y="563"/>
                    <a:pt x="701" y="373"/>
                  </a:cubicBezTo>
                  <a:lnTo>
                    <a:pt x="701" y="350"/>
                  </a:lnTo>
                  <a:cubicBezTo>
                    <a:pt x="701" y="157"/>
                    <a:pt x="545" y="0"/>
                    <a:pt x="3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542;p35">
              <a:extLst>
                <a:ext uri="{FF2B5EF4-FFF2-40B4-BE49-F238E27FC236}">
                  <a16:creationId xmlns:a16="http://schemas.microsoft.com/office/drawing/2014/main" id="{2B11F1CC-D813-F185-AC32-6D94A1FA5B4C}"/>
                </a:ext>
              </a:extLst>
            </p:cNvPr>
            <p:cNvSpPr/>
            <p:nvPr/>
          </p:nvSpPr>
          <p:spPr>
            <a:xfrm>
              <a:off x="5711913" y="2083825"/>
              <a:ext cx="62975" cy="47975"/>
            </a:xfrm>
            <a:custGeom>
              <a:avLst/>
              <a:gdLst/>
              <a:ahLst/>
              <a:cxnLst/>
              <a:rect l="l" t="t" r="r" b="b"/>
              <a:pathLst>
                <a:path w="2519" h="1919" extrusionOk="0">
                  <a:moveTo>
                    <a:pt x="349" y="0"/>
                  </a:moveTo>
                  <a:cubicBezTo>
                    <a:pt x="156" y="0"/>
                    <a:pt x="1" y="157"/>
                    <a:pt x="1" y="350"/>
                  </a:cubicBezTo>
                  <a:cubicBezTo>
                    <a:pt x="1" y="1215"/>
                    <a:pt x="704" y="1919"/>
                    <a:pt x="1570" y="1919"/>
                  </a:cubicBezTo>
                  <a:cubicBezTo>
                    <a:pt x="1814" y="1919"/>
                    <a:pt x="2060" y="1861"/>
                    <a:pt x="2278" y="1751"/>
                  </a:cubicBezTo>
                  <a:cubicBezTo>
                    <a:pt x="2449" y="1664"/>
                    <a:pt x="2518" y="1454"/>
                    <a:pt x="2431" y="1282"/>
                  </a:cubicBezTo>
                  <a:cubicBezTo>
                    <a:pt x="2369" y="1161"/>
                    <a:pt x="2247" y="1091"/>
                    <a:pt x="2120" y="1091"/>
                  </a:cubicBezTo>
                  <a:cubicBezTo>
                    <a:pt x="2067" y="1091"/>
                    <a:pt x="2013" y="1103"/>
                    <a:pt x="1962" y="1129"/>
                  </a:cubicBezTo>
                  <a:cubicBezTo>
                    <a:pt x="1840" y="1191"/>
                    <a:pt x="1708" y="1221"/>
                    <a:pt x="1570" y="1221"/>
                  </a:cubicBezTo>
                  <a:cubicBezTo>
                    <a:pt x="1089" y="1221"/>
                    <a:pt x="697" y="830"/>
                    <a:pt x="697" y="350"/>
                  </a:cubicBezTo>
                  <a:cubicBezTo>
                    <a:pt x="697" y="157"/>
                    <a:pt x="541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" name="Google Shape;1543;p35">
            <a:extLst>
              <a:ext uri="{FF2B5EF4-FFF2-40B4-BE49-F238E27FC236}">
                <a16:creationId xmlns:a16="http://schemas.microsoft.com/office/drawing/2014/main" id="{54A9FACD-74FB-E87D-8508-A579E733614F}"/>
              </a:ext>
            </a:extLst>
          </p:cNvPr>
          <p:cNvGrpSpPr/>
          <p:nvPr/>
        </p:nvGrpSpPr>
        <p:grpSpPr>
          <a:xfrm>
            <a:off x="6301487" y="5372277"/>
            <a:ext cx="644361" cy="627083"/>
            <a:chOff x="4718288" y="4000900"/>
            <a:chExt cx="458725" cy="446425"/>
          </a:xfrm>
        </p:grpSpPr>
        <p:sp>
          <p:nvSpPr>
            <p:cNvPr id="146" name="Google Shape;1544;p35">
              <a:extLst>
                <a:ext uri="{FF2B5EF4-FFF2-40B4-BE49-F238E27FC236}">
                  <a16:creationId xmlns:a16="http://schemas.microsoft.com/office/drawing/2014/main" id="{DD91D8D3-9423-8C14-6EE3-FB46F5623A54}"/>
                </a:ext>
              </a:extLst>
            </p:cNvPr>
            <p:cNvSpPr/>
            <p:nvPr/>
          </p:nvSpPr>
          <p:spPr>
            <a:xfrm>
              <a:off x="4772838" y="4045675"/>
              <a:ext cx="184300" cy="179225"/>
            </a:xfrm>
            <a:custGeom>
              <a:avLst/>
              <a:gdLst/>
              <a:ahLst/>
              <a:cxnLst/>
              <a:rect l="l" t="t" r="r" b="b"/>
              <a:pathLst>
                <a:path w="7372" h="7169" extrusionOk="0">
                  <a:moveTo>
                    <a:pt x="4449" y="699"/>
                  </a:moveTo>
                  <a:cubicBezTo>
                    <a:pt x="4538" y="699"/>
                    <a:pt x="4628" y="733"/>
                    <a:pt x="4696" y="800"/>
                  </a:cubicBezTo>
                  <a:cubicBezTo>
                    <a:pt x="4762" y="866"/>
                    <a:pt x="4797" y="953"/>
                    <a:pt x="4797" y="1047"/>
                  </a:cubicBezTo>
                  <a:cubicBezTo>
                    <a:pt x="4797" y="1140"/>
                    <a:pt x="4762" y="1227"/>
                    <a:pt x="4696" y="1293"/>
                  </a:cubicBezTo>
                  <a:lnTo>
                    <a:pt x="4024" y="1965"/>
                  </a:lnTo>
                  <a:cubicBezTo>
                    <a:pt x="3699" y="2290"/>
                    <a:pt x="3632" y="2795"/>
                    <a:pt x="3863" y="3192"/>
                  </a:cubicBezTo>
                  <a:lnTo>
                    <a:pt x="3894" y="3248"/>
                  </a:lnTo>
                  <a:cubicBezTo>
                    <a:pt x="3925" y="3301"/>
                    <a:pt x="3969" y="3346"/>
                    <a:pt x="4022" y="3376"/>
                  </a:cubicBezTo>
                  <a:lnTo>
                    <a:pt x="4079" y="3409"/>
                  </a:lnTo>
                  <a:cubicBezTo>
                    <a:pt x="4238" y="3500"/>
                    <a:pt x="4413" y="3545"/>
                    <a:pt x="4587" y="3545"/>
                  </a:cubicBezTo>
                  <a:cubicBezTo>
                    <a:pt x="4850" y="3545"/>
                    <a:pt x="5111" y="3443"/>
                    <a:pt x="5306" y="3247"/>
                  </a:cubicBezTo>
                  <a:lnTo>
                    <a:pt x="5978" y="2576"/>
                  </a:lnTo>
                  <a:cubicBezTo>
                    <a:pt x="6046" y="2508"/>
                    <a:pt x="6135" y="2474"/>
                    <a:pt x="6225" y="2474"/>
                  </a:cubicBezTo>
                  <a:cubicBezTo>
                    <a:pt x="6314" y="2474"/>
                    <a:pt x="6403" y="2508"/>
                    <a:pt x="6472" y="2576"/>
                  </a:cubicBezTo>
                  <a:cubicBezTo>
                    <a:pt x="6607" y="2711"/>
                    <a:pt x="6607" y="2933"/>
                    <a:pt x="6472" y="3068"/>
                  </a:cubicBezTo>
                  <a:lnTo>
                    <a:pt x="5799" y="3741"/>
                  </a:lnTo>
                  <a:cubicBezTo>
                    <a:pt x="5500" y="4040"/>
                    <a:pt x="5101" y="4217"/>
                    <a:pt x="4676" y="4240"/>
                  </a:cubicBezTo>
                  <a:cubicBezTo>
                    <a:pt x="4497" y="4249"/>
                    <a:pt x="4354" y="4392"/>
                    <a:pt x="4345" y="4570"/>
                  </a:cubicBezTo>
                  <a:cubicBezTo>
                    <a:pt x="4324" y="4994"/>
                    <a:pt x="4145" y="5395"/>
                    <a:pt x="3845" y="5695"/>
                  </a:cubicBezTo>
                  <a:lnTo>
                    <a:pt x="3170" y="6370"/>
                  </a:lnTo>
                  <a:cubicBezTo>
                    <a:pt x="3102" y="6438"/>
                    <a:pt x="3013" y="6472"/>
                    <a:pt x="2924" y="6472"/>
                  </a:cubicBezTo>
                  <a:cubicBezTo>
                    <a:pt x="2835" y="6472"/>
                    <a:pt x="2745" y="6438"/>
                    <a:pt x="2677" y="6370"/>
                  </a:cubicBezTo>
                  <a:cubicBezTo>
                    <a:pt x="2541" y="6234"/>
                    <a:pt x="2541" y="6013"/>
                    <a:pt x="2677" y="5877"/>
                  </a:cubicBezTo>
                  <a:lnTo>
                    <a:pt x="3351" y="5202"/>
                  </a:lnTo>
                  <a:cubicBezTo>
                    <a:pt x="3682" y="4872"/>
                    <a:pt x="3745" y="4360"/>
                    <a:pt x="3504" y="3960"/>
                  </a:cubicBezTo>
                  <a:lnTo>
                    <a:pt x="3477" y="3914"/>
                  </a:lnTo>
                  <a:cubicBezTo>
                    <a:pt x="3447" y="3865"/>
                    <a:pt x="3407" y="3824"/>
                    <a:pt x="3358" y="3794"/>
                  </a:cubicBezTo>
                  <a:lnTo>
                    <a:pt x="3312" y="3767"/>
                  </a:lnTo>
                  <a:cubicBezTo>
                    <a:pt x="3149" y="3670"/>
                    <a:pt x="2967" y="3622"/>
                    <a:pt x="2788" y="3622"/>
                  </a:cubicBezTo>
                  <a:cubicBezTo>
                    <a:pt x="2526" y="3622"/>
                    <a:pt x="2266" y="3723"/>
                    <a:pt x="2070" y="3919"/>
                  </a:cubicBezTo>
                  <a:lnTo>
                    <a:pt x="1395" y="4594"/>
                  </a:lnTo>
                  <a:cubicBezTo>
                    <a:pt x="1329" y="4660"/>
                    <a:pt x="1241" y="4697"/>
                    <a:pt x="1148" y="4697"/>
                  </a:cubicBezTo>
                  <a:cubicBezTo>
                    <a:pt x="1055" y="4697"/>
                    <a:pt x="967" y="4660"/>
                    <a:pt x="901" y="4594"/>
                  </a:cubicBezTo>
                  <a:cubicBezTo>
                    <a:pt x="765" y="4459"/>
                    <a:pt x="765" y="4237"/>
                    <a:pt x="901" y="4102"/>
                  </a:cubicBezTo>
                  <a:lnTo>
                    <a:pt x="1576" y="3427"/>
                  </a:lnTo>
                  <a:cubicBezTo>
                    <a:pt x="1877" y="3125"/>
                    <a:pt x="2277" y="2948"/>
                    <a:pt x="2702" y="2926"/>
                  </a:cubicBezTo>
                  <a:cubicBezTo>
                    <a:pt x="2880" y="2918"/>
                    <a:pt x="3023" y="2775"/>
                    <a:pt x="3032" y="2596"/>
                  </a:cubicBezTo>
                  <a:cubicBezTo>
                    <a:pt x="3054" y="2170"/>
                    <a:pt x="3231" y="1772"/>
                    <a:pt x="3531" y="1471"/>
                  </a:cubicBezTo>
                  <a:lnTo>
                    <a:pt x="4202" y="800"/>
                  </a:lnTo>
                  <a:cubicBezTo>
                    <a:pt x="4271" y="733"/>
                    <a:pt x="4360" y="699"/>
                    <a:pt x="4449" y="699"/>
                  </a:cubicBezTo>
                  <a:close/>
                  <a:moveTo>
                    <a:pt x="4449" y="1"/>
                  </a:moveTo>
                  <a:cubicBezTo>
                    <a:pt x="4181" y="1"/>
                    <a:pt x="3913" y="102"/>
                    <a:pt x="3710" y="306"/>
                  </a:cubicBezTo>
                  <a:lnTo>
                    <a:pt x="3037" y="979"/>
                  </a:lnTo>
                  <a:cubicBezTo>
                    <a:pt x="2686" y="1330"/>
                    <a:pt x="2455" y="1778"/>
                    <a:pt x="2368" y="2263"/>
                  </a:cubicBezTo>
                  <a:cubicBezTo>
                    <a:pt x="1883" y="2349"/>
                    <a:pt x="1435" y="2581"/>
                    <a:pt x="1083" y="2934"/>
                  </a:cubicBezTo>
                  <a:lnTo>
                    <a:pt x="408" y="3608"/>
                  </a:lnTo>
                  <a:cubicBezTo>
                    <a:pt x="0" y="4016"/>
                    <a:pt x="0" y="4679"/>
                    <a:pt x="408" y="5088"/>
                  </a:cubicBezTo>
                  <a:cubicBezTo>
                    <a:pt x="612" y="5292"/>
                    <a:pt x="880" y="5394"/>
                    <a:pt x="1148" y="5394"/>
                  </a:cubicBezTo>
                  <a:cubicBezTo>
                    <a:pt x="1416" y="5394"/>
                    <a:pt x="1683" y="5292"/>
                    <a:pt x="1887" y="5088"/>
                  </a:cubicBezTo>
                  <a:lnTo>
                    <a:pt x="2562" y="4413"/>
                  </a:lnTo>
                  <a:cubicBezTo>
                    <a:pt x="2624" y="4351"/>
                    <a:pt x="2706" y="4319"/>
                    <a:pt x="2788" y="4319"/>
                  </a:cubicBezTo>
                  <a:cubicBezTo>
                    <a:pt x="2834" y="4319"/>
                    <a:pt x="2879" y="4329"/>
                    <a:pt x="2922" y="4349"/>
                  </a:cubicBezTo>
                  <a:cubicBezTo>
                    <a:pt x="2978" y="4469"/>
                    <a:pt x="2954" y="4613"/>
                    <a:pt x="2859" y="4710"/>
                  </a:cubicBezTo>
                  <a:lnTo>
                    <a:pt x="2184" y="5383"/>
                  </a:lnTo>
                  <a:cubicBezTo>
                    <a:pt x="1776" y="5791"/>
                    <a:pt x="1776" y="6456"/>
                    <a:pt x="2184" y="6864"/>
                  </a:cubicBezTo>
                  <a:cubicBezTo>
                    <a:pt x="2387" y="7068"/>
                    <a:pt x="2656" y="7169"/>
                    <a:pt x="2923" y="7169"/>
                  </a:cubicBezTo>
                  <a:cubicBezTo>
                    <a:pt x="3192" y="7169"/>
                    <a:pt x="3459" y="7068"/>
                    <a:pt x="3663" y="6864"/>
                  </a:cubicBezTo>
                  <a:lnTo>
                    <a:pt x="4338" y="6189"/>
                  </a:lnTo>
                  <a:cubicBezTo>
                    <a:pt x="4691" y="5837"/>
                    <a:pt x="4923" y="5387"/>
                    <a:pt x="5008" y="4902"/>
                  </a:cubicBezTo>
                  <a:cubicBezTo>
                    <a:pt x="5494" y="4817"/>
                    <a:pt x="5942" y="4585"/>
                    <a:pt x="6293" y="4233"/>
                  </a:cubicBezTo>
                  <a:lnTo>
                    <a:pt x="6964" y="3562"/>
                  </a:lnTo>
                  <a:cubicBezTo>
                    <a:pt x="7372" y="3154"/>
                    <a:pt x="7372" y="2491"/>
                    <a:pt x="6964" y="2082"/>
                  </a:cubicBezTo>
                  <a:cubicBezTo>
                    <a:pt x="6760" y="1878"/>
                    <a:pt x="6492" y="1776"/>
                    <a:pt x="6225" y="1776"/>
                  </a:cubicBezTo>
                  <a:cubicBezTo>
                    <a:pt x="5957" y="1776"/>
                    <a:pt x="5689" y="1878"/>
                    <a:pt x="5485" y="2082"/>
                  </a:cubicBezTo>
                  <a:lnTo>
                    <a:pt x="4814" y="2754"/>
                  </a:lnTo>
                  <a:cubicBezTo>
                    <a:pt x="4752" y="2815"/>
                    <a:pt x="4670" y="2847"/>
                    <a:pt x="4587" y="2847"/>
                  </a:cubicBezTo>
                  <a:cubicBezTo>
                    <a:pt x="4542" y="2847"/>
                    <a:pt x="4496" y="2837"/>
                    <a:pt x="4453" y="2818"/>
                  </a:cubicBezTo>
                  <a:cubicBezTo>
                    <a:pt x="4397" y="2697"/>
                    <a:pt x="4423" y="2553"/>
                    <a:pt x="4518" y="2458"/>
                  </a:cubicBezTo>
                  <a:lnTo>
                    <a:pt x="5189" y="1787"/>
                  </a:lnTo>
                  <a:cubicBezTo>
                    <a:pt x="5596" y="1379"/>
                    <a:pt x="5596" y="715"/>
                    <a:pt x="5189" y="306"/>
                  </a:cubicBezTo>
                  <a:cubicBezTo>
                    <a:pt x="4985" y="102"/>
                    <a:pt x="4717" y="1"/>
                    <a:pt x="44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545;p35">
              <a:extLst>
                <a:ext uri="{FF2B5EF4-FFF2-40B4-BE49-F238E27FC236}">
                  <a16:creationId xmlns:a16="http://schemas.microsoft.com/office/drawing/2014/main" id="{9014E2C6-27B6-5CA9-AE11-193BE02ABC8D}"/>
                </a:ext>
              </a:extLst>
            </p:cNvPr>
            <p:cNvSpPr/>
            <p:nvPr/>
          </p:nvSpPr>
          <p:spPr>
            <a:xfrm>
              <a:off x="4766563" y="4037475"/>
              <a:ext cx="19400" cy="17700"/>
            </a:xfrm>
            <a:custGeom>
              <a:avLst/>
              <a:gdLst/>
              <a:ahLst/>
              <a:cxnLst/>
              <a:rect l="l" t="t" r="r" b="b"/>
              <a:pathLst>
                <a:path w="776" h="708" extrusionOk="0">
                  <a:moveTo>
                    <a:pt x="392" y="1"/>
                  </a:moveTo>
                  <a:cubicBezTo>
                    <a:pt x="303" y="1"/>
                    <a:pt x="214" y="35"/>
                    <a:pt x="146" y="102"/>
                  </a:cubicBezTo>
                  <a:lnTo>
                    <a:pt x="136" y="113"/>
                  </a:lnTo>
                  <a:cubicBezTo>
                    <a:pt x="1" y="248"/>
                    <a:pt x="1" y="470"/>
                    <a:pt x="136" y="605"/>
                  </a:cubicBezTo>
                  <a:cubicBezTo>
                    <a:pt x="204" y="674"/>
                    <a:pt x="294" y="708"/>
                    <a:pt x="383" y="708"/>
                  </a:cubicBezTo>
                  <a:cubicBezTo>
                    <a:pt x="472" y="708"/>
                    <a:pt x="562" y="674"/>
                    <a:pt x="630" y="605"/>
                  </a:cubicBezTo>
                  <a:lnTo>
                    <a:pt x="639" y="596"/>
                  </a:lnTo>
                  <a:cubicBezTo>
                    <a:pt x="776" y="460"/>
                    <a:pt x="776" y="239"/>
                    <a:pt x="639" y="102"/>
                  </a:cubicBezTo>
                  <a:cubicBezTo>
                    <a:pt x="570" y="35"/>
                    <a:pt x="481" y="1"/>
                    <a:pt x="3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546;p35">
              <a:extLst>
                <a:ext uri="{FF2B5EF4-FFF2-40B4-BE49-F238E27FC236}">
                  <a16:creationId xmlns:a16="http://schemas.microsoft.com/office/drawing/2014/main" id="{6D65A0A0-7D2A-8DCA-E5C8-D3F2CE90E68A}"/>
                </a:ext>
              </a:extLst>
            </p:cNvPr>
            <p:cNvSpPr/>
            <p:nvPr/>
          </p:nvSpPr>
          <p:spPr>
            <a:xfrm>
              <a:off x="4952213" y="4225100"/>
              <a:ext cx="158650" cy="153475"/>
            </a:xfrm>
            <a:custGeom>
              <a:avLst/>
              <a:gdLst/>
              <a:ahLst/>
              <a:cxnLst/>
              <a:rect l="l" t="t" r="r" b="b"/>
              <a:pathLst>
                <a:path w="6346" h="6139" extrusionOk="0">
                  <a:moveTo>
                    <a:pt x="2924" y="697"/>
                  </a:moveTo>
                  <a:cubicBezTo>
                    <a:pt x="3013" y="697"/>
                    <a:pt x="3103" y="731"/>
                    <a:pt x="3170" y="799"/>
                  </a:cubicBezTo>
                  <a:lnTo>
                    <a:pt x="3805" y="1433"/>
                  </a:lnTo>
                  <a:cubicBezTo>
                    <a:pt x="4299" y="1927"/>
                    <a:pt x="4457" y="2669"/>
                    <a:pt x="4210" y="3324"/>
                  </a:cubicBezTo>
                  <a:cubicBezTo>
                    <a:pt x="4162" y="3452"/>
                    <a:pt x="4194" y="3597"/>
                    <a:pt x="4290" y="3693"/>
                  </a:cubicBezTo>
                  <a:lnTo>
                    <a:pt x="5444" y="4847"/>
                  </a:lnTo>
                  <a:cubicBezTo>
                    <a:pt x="5579" y="4983"/>
                    <a:pt x="5579" y="5204"/>
                    <a:pt x="5444" y="5340"/>
                  </a:cubicBezTo>
                  <a:cubicBezTo>
                    <a:pt x="5376" y="5408"/>
                    <a:pt x="5287" y="5442"/>
                    <a:pt x="5197" y="5442"/>
                  </a:cubicBezTo>
                  <a:cubicBezTo>
                    <a:pt x="5108" y="5442"/>
                    <a:pt x="5019" y="5408"/>
                    <a:pt x="4951" y="5340"/>
                  </a:cubicBezTo>
                  <a:lnTo>
                    <a:pt x="3797" y="4187"/>
                  </a:lnTo>
                  <a:cubicBezTo>
                    <a:pt x="3730" y="4120"/>
                    <a:pt x="3641" y="4085"/>
                    <a:pt x="3550" y="4085"/>
                  </a:cubicBezTo>
                  <a:cubicBezTo>
                    <a:pt x="3509" y="4085"/>
                    <a:pt x="3467" y="4092"/>
                    <a:pt x="3427" y="4108"/>
                  </a:cubicBezTo>
                  <a:cubicBezTo>
                    <a:pt x="3223" y="4185"/>
                    <a:pt x="3009" y="4222"/>
                    <a:pt x="2798" y="4222"/>
                  </a:cubicBezTo>
                  <a:cubicBezTo>
                    <a:pt x="2332" y="4222"/>
                    <a:pt x="1875" y="4041"/>
                    <a:pt x="1536" y="3701"/>
                  </a:cubicBezTo>
                  <a:lnTo>
                    <a:pt x="902" y="3068"/>
                  </a:lnTo>
                  <a:cubicBezTo>
                    <a:pt x="766" y="2931"/>
                    <a:pt x="766" y="2711"/>
                    <a:pt x="902" y="2574"/>
                  </a:cubicBezTo>
                  <a:cubicBezTo>
                    <a:pt x="968" y="2508"/>
                    <a:pt x="1056" y="2473"/>
                    <a:pt x="1149" y="2473"/>
                  </a:cubicBezTo>
                  <a:cubicBezTo>
                    <a:pt x="1242" y="2473"/>
                    <a:pt x="1329" y="2508"/>
                    <a:pt x="1395" y="2574"/>
                  </a:cubicBezTo>
                  <a:lnTo>
                    <a:pt x="2029" y="3208"/>
                  </a:lnTo>
                  <a:cubicBezTo>
                    <a:pt x="2238" y="3417"/>
                    <a:pt x="2516" y="3525"/>
                    <a:pt x="2797" y="3525"/>
                  </a:cubicBezTo>
                  <a:cubicBezTo>
                    <a:pt x="2979" y="3525"/>
                    <a:pt x="3163" y="3479"/>
                    <a:pt x="3329" y="3386"/>
                  </a:cubicBezTo>
                  <a:lnTo>
                    <a:pt x="3346" y="3376"/>
                  </a:lnTo>
                  <a:cubicBezTo>
                    <a:pt x="3402" y="3344"/>
                    <a:pt x="3448" y="3298"/>
                    <a:pt x="3479" y="3244"/>
                  </a:cubicBezTo>
                  <a:lnTo>
                    <a:pt x="3488" y="3226"/>
                  </a:lnTo>
                  <a:cubicBezTo>
                    <a:pt x="3728" y="2803"/>
                    <a:pt x="3654" y="2269"/>
                    <a:pt x="3311" y="1926"/>
                  </a:cubicBezTo>
                  <a:lnTo>
                    <a:pt x="2678" y="1292"/>
                  </a:lnTo>
                  <a:cubicBezTo>
                    <a:pt x="2612" y="1227"/>
                    <a:pt x="2575" y="1139"/>
                    <a:pt x="2575" y="1045"/>
                  </a:cubicBezTo>
                  <a:cubicBezTo>
                    <a:pt x="2575" y="953"/>
                    <a:pt x="2612" y="864"/>
                    <a:pt x="2678" y="799"/>
                  </a:cubicBezTo>
                  <a:cubicBezTo>
                    <a:pt x="2746" y="731"/>
                    <a:pt x="2835" y="697"/>
                    <a:pt x="2924" y="697"/>
                  </a:cubicBezTo>
                  <a:close/>
                  <a:moveTo>
                    <a:pt x="2925" y="0"/>
                  </a:moveTo>
                  <a:cubicBezTo>
                    <a:pt x="2657" y="0"/>
                    <a:pt x="2388" y="102"/>
                    <a:pt x="2184" y="306"/>
                  </a:cubicBezTo>
                  <a:lnTo>
                    <a:pt x="2185" y="306"/>
                  </a:lnTo>
                  <a:cubicBezTo>
                    <a:pt x="1986" y="503"/>
                    <a:pt x="1877" y="766"/>
                    <a:pt x="1877" y="1045"/>
                  </a:cubicBezTo>
                  <a:cubicBezTo>
                    <a:pt x="1877" y="1325"/>
                    <a:pt x="1986" y="1587"/>
                    <a:pt x="2184" y="1785"/>
                  </a:cubicBezTo>
                  <a:lnTo>
                    <a:pt x="2818" y="2420"/>
                  </a:lnTo>
                  <a:cubicBezTo>
                    <a:pt x="2922" y="2522"/>
                    <a:pt x="2956" y="2674"/>
                    <a:pt x="2913" y="2810"/>
                  </a:cubicBezTo>
                  <a:cubicBezTo>
                    <a:pt x="2875" y="2822"/>
                    <a:pt x="2835" y="2828"/>
                    <a:pt x="2796" y="2828"/>
                  </a:cubicBezTo>
                  <a:cubicBezTo>
                    <a:pt x="2696" y="2828"/>
                    <a:pt x="2597" y="2789"/>
                    <a:pt x="2522" y="2715"/>
                  </a:cubicBezTo>
                  <a:lnTo>
                    <a:pt x="1889" y="2081"/>
                  </a:lnTo>
                  <a:cubicBezTo>
                    <a:pt x="1691" y="1884"/>
                    <a:pt x="1428" y="1775"/>
                    <a:pt x="1149" y="1775"/>
                  </a:cubicBezTo>
                  <a:cubicBezTo>
                    <a:pt x="869" y="1775"/>
                    <a:pt x="606" y="1884"/>
                    <a:pt x="408" y="2081"/>
                  </a:cubicBezTo>
                  <a:cubicBezTo>
                    <a:pt x="1" y="2489"/>
                    <a:pt x="1" y="3153"/>
                    <a:pt x="408" y="3561"/>
                  </a:cubicBezTo>
                  <a:lnTo>
                    <a:pt x="1043" y="4195"/>
                  </a:lnTo>
                  <a:cubicBezTo>
                    <a:pt x="1516" y="4667"/>
                    <a:pt x="2151" y="4919"/>
                    <a:pt x="2798" y="4919"/>
                  </a:cubicBezTo>
                  <a:cubicBezTo>
                    <a:pt x="3017" y="4919"/>
                    <a:pt x="3238" y="4890"/>
                    <a:pt x="3454" y="4831"/>
                  </a:cubicBezTo>
                  <a:lnTo>
                    <a:pt x="4457" y="5834"/>
                  </a:lnTo>
                  <a:cubicBezTo>
                    <a:pt x="4661" y="6038"/>
                    <a:pt x="4929" y="6139"/>
                    <a:pt x="5197" y="6139"/>
                  </a:cubicBezTo>
                  <a:cubicBezTo>
                    <a:pt x="5465" y="6139"/>
                    <a:pt x="5732" y="6038"/>
                    <a:pt x="5936" y="5834"/>
                  </a:cubicBezTo>
                  <a:cubicBezTo>
                    <a:pt x="6345" y="5426"/>
                    <a:pt x="6345" y="4762"/>
                    <a:pt x="5936" y="4355"/>
                  </a:cubicBezTo>
                  <a:lnTo>
                    <a:pt x="4934" y="3352"/>
                  </a:lnTo>
                  <a:cubicBezTo>
                    <a:pt x="5169" y="2498"/>
                    <a:pt x="4931" y="1572"/>
                    <a:pt x="4297" y="939"/>
                  </a:cubicBezTo>
                  <a:lnTo>
                    <a:pt x="3664" y="306"/>
                  </a:lnTo>
                  <a:cubicBezTo>
                    <a:pt x="3460" y="102"/>
                    <a:pt x="3193" y="0"/>
                    <a:pt x="292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547;p35">
              <a:extLst>
                <a:ext uri="{FF2B5EF4-FFF2-40B4-BE49-F238E27FC236}">
                  <a16:creationId xmlns:a16="http://schemas.microsoft.com/office/drawing/2014/main" id="{246603E3-3170-6789-52C6-613E5A8136E4}"/>
                </a:ext>
              </a:extLst>
            </p:cNvPr>
            <p:cNvSpPr/>
            <p:nvPr/>
          </p:nvSpPr>
          <p:spPr>
            <a:xfrm>
              <a:off x="4718288" y="4000900"/>
              <a:ext cx="458725" cy="446425"/>
            </a:xfrm>
            <a:custGeom>
              <a:avLst/>
              <a:gdLst/>
              <a:ahLst/>
              <a:cxnLst/>
              <a:rect l="l" t="t" r="r" b="b"/>
              <a:pathLst>
                <a:path w="18349" h="17857" extrusionOk="0">
                  <a:moveTo>
                    <a:pt x="12973" y="7804"/>
                  </a:moveTo>
                  <a:cubicBezTo>
                    <a:pt x="15553" y="7804"/>
                    <a:pt x="17651" y="9902"/>
                    <a:pt x="17651" y="12482"/>
                  </a:cubicBezTo>
                  <a:cubicBezTo>
                    <a:pt x="17651" y="15061"/>
                    <a:pt x="15553" y="17160"/>
                    <a:pt x="12973" y="17160"/>
                  </a:cubicBezTo>
                  <a:cubicBezTo>
                    <a:pt x="10395" y="17160"/>
                    <a:pt x="8296" y="15061"/>
                    <a:pt x="8296" y="12482"/>
                  </a:cubicBezTo>
                  <a:cubicBezTo>
                    <a:pt x="8296" y="11220"/>
                    <a:pt x="8798" y="10074"/>
                    <a:pt x="9612" y="9232"/>
                  </a:cubicBezTo>
                  <a:cubicBezTo>
                    <a:pt x="9631" y="9213"/>
                    <a:pt x="9650" y="9195"/>
                    <a:pt x="9669" y="9176"/>
                  </a:cubicBezTo>
                  <a:cubicBezTo>
                    <a:pt x="9688" y="9159"/>
                    <a:pt x="9706" y="9140"/>
                    <a:pt x="9724" y="9121"/>
                  </a:cubicBezTo>
                  <a:cubicBezTo>
                    <a:pt x="10566" y="8306"/>
                    <a:pt x="11712" y="7804"/>
                    <a:pt x="12973" y="7804"/>
                  </a:cubicBezTo>
                  <a:close/>
                  <a:moveTo>
                    <a:pt x="5863" y="0"/>
                  </a:moveTo>
                  <a:cubicBezTo>
                    <a:pt x="4939" y="0"/>
                    <a:pt x="4008" y="238"/>
                    <a:pt x="3169" y="727"/>
                  </a:cubicBezTo>
                  <a:cubicBezTo>
                    <a:pt x="3002" y="823"/>
                    <a:pt x="2946" y="1037"/>
                    <a:pt x="3042" y="1203"/>
                  </a:cubicBezTo>
                  <a:cubicBezTo>
                    <a:pt x="3107" y="1315"/>
                    <a:pt x="3224" y="1377"/>
                    <a:pt x="3344" y="1377"/>
                  </a:cubicBezTo>
                  <a:cubicBezTo>
                    <a:pt x="3404" y="1377"/>
                    <a:pt x="3464" y="1362"/>
                    <a:pt x="3520" y="1330"/>
                  </a:cubicBezTo>
                  <a:cubicBezTo>
                    <a:pt x="4250" y="905"/>
                    <a:pt x="5059" y="698"/>
                    <a:pt x="5864" y="698"/>
                  </a:cubicBezTo>
                  <a:cubicBezTo>
                    <a:pt x="7075" y="698"/>
                    <a:pt x="8274" y="1167"/>
                    <a:pt x="9175" y="2068"/>
                  </a:cubicBezTo>
                  <a:cubicBezTo>
                    <a:pt x="10059" y="2952"/>
                    <a:pt x="10546" y="4126"/>
                    <a:pt x="10546" y="5376"/>
                  </a:cubicBezTo>
                  <a:cubicBezTo>
                    <a:pt x="10546" y="6604"/>
                    <a:pt x="10076" y="7759"/>
                    <a:pt x="9221" y="8637"/>
                  </a:cubicBezTo>
                  <a:cubicBezTo>
                    <a:pt x="9190" y="8667"/>
                    <a:pt x="9160" y="8698"/>
                    <a:pt x="9130" y="8728"/>
                  </a:cubicBezTo>
                  <a:cubicBezTo>
                    <a:pt x="8252" y="9583"/>
                    <a:pt x="7096" y="10054"/>
                    <a:pt x="5869" y="10054"/>
                  </a:cubicBezTo>
                  <a:cubicBezTo>
                    <a:pt x="4619" y="10054"/>
                    <a:pt x="3444" y="9566"/>
                    <a:pt x="2561" y="8684"/>
                  </a:cubicBezTo>
                  <a:cubicBezTo>
                    <a:pt x="1072" y="7195"/>
                    <a:pt x="761" y="4878"/>
                    <a:pt x="1806" y="3053"/>
                  </a:cubicBezTo>
                  <a:cubicBezTo>
                    <a:pt x="1902" y="2886"/>
                    <a:pt x="1844" y="2672"/>
                    <a:pt x="1677" y="2577"/>
                  </a:cubicBezTo>
                  <a:cubicBezTo>
                    <a:pt x="1622" y="2546"/>
                    <a:pt x="1563" y="2531"/>
                    <a:pt x="1504" y="2531"/>
                  </a:cubicBezTo>
                  <a:cubicBezTo>
                    <a:pt x="1383" y="2531"/>
                    <a:pt x="1266" y="2594"/>
                    <a:pt x="1202" y="2706"/>
                  </a:cubicBezTo>
                  <a:cubicBezTo>
                    <a:pt x="0" y="4805"/>
                    <a:pt x="356" y="7466"/>
                    <a:pt x="2067" y="9176"/>
                  </a:cubicBezTo>
                  <a:cubicBezTo>
                    <a:pt x="3083" y="10192"/>
                    <a:pt x="4433" y="10752"/>
                    <a:pt x="5869" y="10752"/>
                  </a:cubicBezTo>
                  <a:cubicBezTo>
                    <a:pt x="6640" y="10752"/>
                    <a:pt x="7386" y="10590"/>
                    <a:pt x="8070" y="10283"/>
                  </a:cubicBezTo>
                  <a:lnTo>
                    <a:pt x="8070" y="10283"/>
                  </a:lnTo>
                  <a:cubicBezTo>
                    <a:pt x="7767" y="10954"/>
                    <a:pt x="7599" y="11699"/>
                    <a:pt x="7599" y="12482"/>
                  </a:cubicBezTo>
                  <a:cubicBezTo>
                    <a:pt x="7599" y="15445"/>
                    <a:pt x="10010" y="17856"/>
                    <a:pt x="12973" y="17856"/>
                  </a:cubicBezTo>
                  <a:cubicBezTo>
                    <a:pt x="15938" y="17856"/>
                    <a:pt x="18349" y="15445"/>
                    <a:pt x="18349" y="12482"/>
                  </a:cubicBezTo>
                  <a:cubicBezTo>
                    <a:pt x="18349" y="9517"/>
                    <a:pt x="15938" y="7106"/>
                    <a:pt x="12973" y="7106"/>
                  </a:cubicBezTo>
                  <a:cubicBezTo>
                    <a:pt x="12191" y="7106"/>
                    <a:pt x="11446" y="7274"/>
                    <a:pt x="10775" y="7577"/>
                  </a:cubicBezTo>
                  <a:cubicBezTo>
                    <a:pt x="11081" y="6894"/>
                    <a:pt x="11243" y="6147"/>
                    <a:pt x="11243" y="5376"/>
                  </a:cubicBezTo>
                  <a:cubicBezTo>
                    <a:pt x="11243" y="3940"/>
                    <a:pt x="10685" y="2590"/>
                    <a:pt x="9669" y="1576"/>
                  </a:cubicBezTo>
                  <a:cubicBezTo>
                    <a:pt x="8634" y="540"/>
                    <a:pt x="7255" y="0"/>
                    <a:pt x="58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48;p35">
              <a:extLst>
                <a:ext uri="{FF2B5EF4-FFF2-40B4-BE49-F238E27FC236}">
                  <a16:creationId xmlns:a16="http://schemas.microsoft.com/office/drawing/2014/main" id="{A3BF7FE2-9ABB-187C-778B-CD86A5E8201E}"/>
                </a:ext>
              </a:extLst>
            </p:cNvPr>
            <p:cNvSpPr/>
            <p:nvPr/>
          </p:nvSpPr>
          <p:spPr>
            <a:xfrm>
              <a:off x="5120213" y="4303750"/>
              <a:ext cx="17500" cy="17900"/>
            </a:xfrm>
            <a:custGeom>
              <a:avLst/>
              <a:gdLst/>
              <a:ahLst/>
              <a:cxnLst/>
              <a:rect l="l" t="t" r="r" b="b"/>
              <a:pathLst>
                <a:path w="700" h="716" extrusionOk="0">
                  <a:moveTo>
                    <a:pt x="348" y="0"/>
                  </a:moveTo>
                  <a:cubicBezTo>
                    <a:pt x="156" y="0"/>
                    <a:pt x="0" y="157"/>
                    <a:pt x="1" y="351"/>
                  </a:cubicBezTo>
                  <a:lnTo>
                    <a:pt x="1" y="368"/>
                  </a:lnTo>
                  <a:cubicBezTo>
                    <a:pt x="1" y="560"/>
                    <a:pt x="157" y="716"/>
                    <a:pt x="351" y="716"/>
                  </a:cubicBezTo>
                  <a:cubicBezTo>
                    <a:pt x="543" y="716"/>
                    <a:pt x="699" y="560"/>
                    <a:pt x="699" y="368"/>
                  </a:cubicBezTo>
                  <a:lnTo>
                    <a:pt x="699" y="346"/>
                  </a:lnTo>
                  <a:cubicBezTo>
                    <a:pt x="698" y="155"/>
                    <a:pt x="542" y="0"/>
                    <a:pt x="35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49;p35">
              <a:extLst>
                <a:ext uri="{FF2B5EF4-FFF2-40B4-BE49-F238E27FC236}">
                  <a16:creationId xmlns:a16="http://schemas.microsoft.com/office/drawing/2014/main" id="{0AF74FB9-9171-F57C-E2A3-835C8F47B40A}"/>
                </a:ext>
              </a:extLst>
            </p:cNvPr>
            <p:cNvSpPr/>
            <p:nvPr/>
          </p:nvSpPr>
          <p:spPr>
            <a:xfrm>
              <a:off x="5089838" y="4239300"/>
              <a:ext cx="44450" cy="54825"/>
            </a:xfrm>
            <a:custGeom>
              <a:avLst/>
              <a:gdLst/>
              <a:ahLst/>
              <a:cxnLst/>
              <a:rect l="l" t="t" r="r" b="b"/>
              <a:pathLst>
                <a:path w="1778" h="2193" extrusionOk="0">
                  <a:moveTo>
                    <a:pt x="389" y="1"/>
                  </a:moveTo>
                  <a:cubicBezTo>
                    <a:pt x="292" y="1"/>
                    <a:pt x="196" y="41"/>
                    <a:pt x="127" y="119"/>
                  </a:cubicBezTo>
                  <a:cubicBezTo>
                    <a:pt x="1" y="265"/>
                    <a:pt x="15" y="485"/>
                    <a:pt x="159" y="612"/>
                  </a:cubicBezTo>
                  <a:cubicBezTo>
                    <a:pt x="572" y="974"/>
                    <a:pt x="881" y="1437"/>
                    <a:pt x="1056" y="1954"/>
                  </a:cubicBezTo>
                  <a:cubicBezTo>
                    <a:pt x="1104" y="2100"/>
                    <a:pt x="1240" y="2192"/>
                    <a:pt x="1386" y="2192"/>
                  </a:cubicBezTo>
                  <a:cubicBezTo>
                    <a:pt x="1423" y="2192"/>
                    <a:pt x="1459" y="2186"/>
                    <a:pt x="1496" y="2173"/>
                  </a:cubicBezTo>
                  <a:cubicBezTo>
                    <a:pt x="1680" y="2112"/>
                    <a:pt x="1777" y="1915"/>
                    <a:pt x="1717" y="1731"/>
                  </a:cubicBezTo>
                  <a:cubicBezTo>
                    <a:pt x="1503" y="1099"/>
                    <a:pt x="1124" y="531"/>
                    <a:pt x="620" y="87"/>
                  </a:cubicBezTo>
                  <a:cubicBezTo>
                    <a:pt x="553" y="29"/>
                    <a:pt x="471" y="1"/>
                    <a:pt x="3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2" name="Google Shape;1550;p35">
            <a:extLst>
              <a:ext uri="{FF2B5EF4-FFF2-40B4-BE49-F238E27FC236}">
                <a16:creationId xmlns:a16="http://schemas.microsoft.com/office/drawing/2014/main" id="{B5FFAE8E-6C70-43BE-2D2D-BFCE8D3F12AE}"/>
              </a:ext>
            </a:extLst>
          </p:cNvPr>
          <p:cNvGrpSpPr/>
          <p:nvPr/>
        </p:nvGrpSpPr>
        <p:grpSpPr>
          <a:xfrm>
            <a:off x="6288317" y="4353359"/>
            <a:ext cx="657600" cy="626978"/>
            <a:chOff x="4708913" y="3275525"/>
            <a:chExt cx="468150" cy="446350"/>
          </a:xfrm>
        </p:grpSpPr>
        <p:sp>
          <p:nvSpPr>
            <p:cNvPr id="153" name="Google Shape;1551;p35">
              <a:extLst>
                <a:ext uri="{FF2B5EF4-FFF2-40B4-BE49-F238E27FC236}">
                  <a16:creationId xmlns:a16="http://schemas.microsoft.com/office/drawing/2014/main" id="{307FDABC-BB94-965C-D9EE-77597B74F0A8}"/>
                </a:ext>
              </a:extLst>
            </p:cNvPr>
            <p:cNvSpPr/>
            <p:nvPr/>
          </p:nvSpPr>
          <p:spPr>
            <a:xfrm>
              <a:off x="4902138" y="3395200"/>
              <a:ext cx="113225" cy="286825"/>
            </a:xfrm>
            <a:custGeom>
              <a:avLst/>
              <a:gdLst/>
              <a:ahLst/>
              <a:cxnLst/>
              <a:rect l="l" t="t" r="r" b="b"/>
              <a:pathLst>
                <a:path w="4529" h="11473" extrusionOk="0">
                  <a:moveTo>
                    <a:pt x="3127" y="698"/>
                  </a:moveTo>
                  <a:cubicBezTo>
                    <a:pt x="3275" y="698"/>
                    <a:pt x="3425" y="755"/>
                    <a:pt x="3537" y="867"/>
                  </a:cubicBezTo>
                  <a:cubicBezTo>
                    <a:pt x="3764" y="1094"/>
                    <a:pt x="3764" y="1463"/>
                    <a:pt x="3537" y="1689"/>
                  </a:cubicBezTo>
                  <a:cubicBezTo>
                    <a:pt x="2931" y="2296"/>
                    <a:pt x="2476" y="3016"/>
                    <a:pt x="2196" y="3803"/>
                  </a:cubicBezTo>
                  <a:cubicBezTo>
                    <a:pt x="2178" y="3762"/>
                    <a:pt x="2153" y="3724"/>
                    <a:pt x="2123" y="3693"/>
                  </a:cubicBezTo>
                  <a:cubicBezTo>
                    <a:pt x="2057" y="3628"/>
                    <a:pt x="1967" y="3591"/>
                    <a:pt x="1876" y="3591"/>
                  </a:cubicBezTo>
                  <a:cubicBezTo>
                    <a:pt x="1785" y="3591"/>
                    <a:pt x="1693" y="3628"/>
                    <a:pt x="1629" y="3693"/>
                  </a:cubicBezTo>
                  <a:cubicBezTo>
                    <a:pt x="1564" y="3759"/>
                    <a:pt x="1527" y="3848"/>
                    <a:pt x="1527" y="3940"/>
                  </a:cubicBezTo>
                  <a:cubicBezTo>
                    <a:pt x="1527" y="4032"/>
                    <a:pt x="1564" y="4122"/>
                    <a:pt x="1629" y="4187"/>
                  </a:cubicBezTo>
                  <a:cubicBezTo>
                    <a:pt x="1693" y="4251"/>
                    <a:pt x="1785" y="4288"/>
                    <a:pt x="1876" y="4288"/>
                  </a:cubicBezTo>
                  <a:cubicBezTo>
                    <a:pt x="1942" y="4288"/>
                    <a:pt x="2006" y="4269"/>
                    <a:pt x="2061" y="4235"/>
                  </a:cubicBezTo>
                  <a:lnTo>
                    <a:pt x="2061" y="4235"/>
                  </a:lnTo>
                  <a:cubicBezTo>
                    <a:pt x="1931" y="4718"/>
                    <a:pt x="1863" y="5221"/>
                    <a:pt x="1863" y="5737"/>
                  </a:cubicBezTo>
                  <a:cubicBezTo>
                    <a:pt x="1863" y="6325"/>
                    <a:pt x="1952" y="6899"/>
                    <a:pt x="2121" y="7446"/>
                  </a:cubicBezTo>
                  <a:lnTo>
                    <a:pt x="2121" y="7446"/>
                  </a:lnTo>
                  <a:cubicBezTo>
                    <a:pt x="2121" y="7445"/>
                    <a:pt x="2120" y="7445"/>
                    <a:pt x="2119" y="7444"/>
                  </a:cubicBezTo>
                  <a:cubicBezTo>
                    <a:pt x="2054" y="7379"/>
                    <a:pt x="1964" y="7342"/>
                    <a:pt x="1873" y="7342"/>
                  </a:cubicBezTo>
                  <a:cubicBezTo>
                    <a:pt x="1781" y="7342"/>
                    <a:pt x="1691" y="7379"/>
                    <a:pt x="1626" y="7444"/>
                  </a:cubicBezTo>
                  <a:cubicBezTo>
                    <a:pt x="1562" y="7510"/>
                    <a:pt x="1524" y="7599"/>
                    <a:pt x="1524" y="7691"/>
                  </a:cubicBezTo>
                  <a:cubicBezTo>
                    <a:pt x="1524" y="7783"/>
                    <a:pt x="1562" y="7872"/>
                    <a:pt x="1626" y="7938"/>
                  </a:cubicBezTo>
                  <a:cubicBezTo>
                    <a:pt x="1691" y="8002"/>
                    <a:pt x="1781" y="8039"/>
                    <a:pt x="1873" y="8039"/>
                  </a:cubicBezTo>
                  <a:cubicBezTo>
                    <a:pt x="1964" y="8039"/>
                    <a:pt x="2054" y="8002"/>
                    <a:pt x="2119" y="7938"/>
                  </a:cubicBezTo>
                  <a:cubicBezTo>
                    <a:pt x="2175" y="7882"/>
                    <a:pt x="2210" y="7808"/>
                    <a:pt x="2219" y="7731"/>
                  </a:cubicBezTo>
                  <a:cubicBezTo>
                    <a:pt x="2501" y="8494"/>
                    <a:pt x="2946" y="9193"/>
                    <a:pt x="3537" y="9783"/>
                  </a:cubicBezTo>
                  <a:cubicBezTo>
                    <a:pt x="3764" y="10009"/>
                    <a:pt x="3764" y="10378"/>
                    <a:pt x="3537" y="10605"/>
                  </a:cubicBezTo>
                  <a:cubicBezTo>
                    <a:pt x="3424" y="10718"/>
                    <a:pt x="3275" y="10775"/>
                    <a:pt x="3126" y="10775"/>
                  </a:cubicBezTo>
                  <a:cubicBezTo>
                    <a:pt x="2978" y="10775"/>
                    <a:pt x="2829" y="10718"/>
                    <a:pt x="2715" y="10605"/>
                  </a:cubicBezTo>
                  <a:cubicBezTo>
                    <a:pt x="1458" y="9347"/>
                    <a:pt x="746" y="7688"/>
                    <a:pt x="701" y="5919"/>
                  </a:cubicBezTo>
                  <a:lnTo>
                    <a:pt x="701" y="5919"/>
                  </a:lnTo>
                  <a:cubicBezTo>
                    <a:pt x="717" y="5960"/>
                    <a:pt x="742" y="5996"/>
                    <a:pt x="774" y="6028"/>
                  </a:cubicBezTo>
                  <a:cubicBezTo>
                    <a:pt x="839" y="6094"/>
                    <a:pt x="928" y="6130"/>
                    <a:pt x="1021" y="6130"/>
                  </a:cubicBezTo>
                  <a:cubicBezTo>
                    <a:pt x="1112" y="6130"/>
                    <a:pt x="1202" y="6094"/>
                    <a:pt x="1267" y="6028"/>
                  </a:cubicBezTo>
                  <a:cubicBezTo>
                    <a:pt x="1331" y="5963"/>
                    <a:pt x="1369" y="5873"/>
                    <a:pt x="1369" y="5782"/>
                  </a:cubicBezTo>
                  <a:cubicBezTo>
                    <a:pt x="1369" y="5690"/>
                    <a:pt x="1331" y="5600"/>
                    <a:pt x="1267" y="5535"/>
                  </a:cubicBezTo>
                  <a:cubicBezTo>
                    <a:pt x="1202" y="5471"/>
                    <a:pt x="1112" y="5433"/>
                    <a:pt x="1021" y="5433"/>
                  </a:cubicBezTo>
                  <a:cubicBezTo>
                    <a:pt x="928" y="5433"/>
                    <a:pt x="839" y="5471"/>
                    <a:pt x="774" y="5535"/>
                  </a:cubicBezTo>
                  <a:cubicBezTo>
                    <a:pt x="741" y="5567"/>
                    <a:pt x="716" y="5606"/>
                    <a:pt x="698" y="5648"/>
                  </a:cubicBezTo>
                  <a:cubicBezTo>
                    <a:pt x="721" y="3843"/>
                    <a:pt x="1435" y="2148"/>
                    <a:pt x="2715" y="867"/>
                  </a:cubicBezTo>
                  <a:cubicBezTo>
                    <a:pt x="2829" y="755"/>
                    <a:pt x="2978" y="698"/>
                    <a:pt x="3127" y="698"/>
                  </a:cubicBezTo>
                  <a:close/>
                  <a:moveTo>
                    <a:pt x="3126" y="1"/>
                  </a:moveTo>
                  <a:cubicBezTo>
                    <a:pt x="2799" y="1"/>
                    <a:pt x="2472" y="125"/>
                    <a:pt x="2223" y="375"/>
                  </a:cubicBezTo>
                  <a:cubicBezTo>
                    <a:pt x="789" y="1808"/>
                    <a:pt x="0" y="3712"/>
                    <a:pt x="0" y="5737"/>
                  </a:cubicBezTo>
                  <a:cubicBezTo>
                    <a:pt x="0" y="7760"/>
                    <a:pt x="789" y="9665"/>
                    <a:pt x="2223" y="11098"/>
                  </a:cubicBezTo>
                  <a:cubicBezTo>
                    <a:pt x="2472" y="11347"/>
                    <a:pt x="2799" y="11472"/>
                    <a:pt x="3127" y="11472"/>
                  </a:cubicBezTo>
                  <a:cubicBezTo>
                    <a:pt x="3454" y="11472"/>
                    <a:pt x="3782" y="11347"/>
                    <a:pt x="4030" y="11098"/>
                  </a:cubicBezTo>
                  <a:cubicBezTo>
                    <a:pt x="4529" y="10600"/>
                    <a:pt x="4529" y="9789"/>
                    <a:pt x="4030" y="9290"/>
                  </a:cubicBezTo>
                  <a:cubicBezTo>
                    <a:pt x="3083" y="8343"/>
                    <a:pt x="2561" y="7080"/>
                    <a:pt x="2561" y="5737"/>
                  </a:cubicBezTo>
                  <a:cubicBezTo>
                    <a:pt x="2561" y="4392"/>
                    <a:pt x="3083" y="3130"/>
                    <a:pt x="4030" y="2182"/>
                  </a:cubicBezTo>
                  <a:cubicBezTo>
                    <a:pt x="4529" y="1684"/>
                    <a:pt x="4529" y="872"/>
                    <a:pt x="4030" y="375"/>
                  </a:cubicBezTo>
                  <a:cubicBezTo>
                    <a:pt x="3781" y="125"/>
                    <a:pt x="3454" y="1"/>
                    <a:pt x="31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52;p35">
              <a:extLst>
                <a:ext uri="{FF2B5EF4-FFF2-40B4-BE49-F238E27FC236}">
                  <a16:creationId xmlns:a16="http://schemas.microsoft.com/office/drawing/2014/main" id="{9328EEBC-28A1-D0A6-2DAF-DF90C78DF200}"/>
                </a:ext>
              </a:extLst>
            </p:cNvPr>
            <p:cNvSpPr/>
            <p:nvPr/>
          </p:nvSpPr>
          <p:spPr>
            <a:xfrm>
              <a:off x="4816113" y="3305475"/>
              <a:ext cx="169125" cy="145450"/>
            </a:xfrm>
            <a:custGeom>
              <a:avLst/>
              <a:gdLst/>
              <a:ahLst/>
              <a:cxnLst/>
              <a:rect l="l" t="t" r="r" b="b"/>
              <a:pathLst>
                <a:path w="6765" h="5818" extrusionOk="0">
                  <a:moveTo>
                    <a:pt x="5462" y="698"/>
                  </a:moveTo>
                  <a:cubicBezTo>
                    <a:pt x="5709" y="698"/>
                    <a:pt x="5933" y="869"/>
                    <a:pt x="5990" y="1120"/>
                  </a:cubicBezTo>
                  <a:cubicBezTo>
                    <a:pt x="6031" y="1302"/>
                    <a:pt x="5977" y="1489"/>
                    <a:pt x="5845" y="1622"/>
                  </a:cubicBezTo>
                  <a:cubicBezTo>
                    <a:pt x="5773" y="1693"/>
                    <a:pt x="5681" y="1744"/>
                    <a:pt x="5581" y="1767"/>
                  </a:cubicBezTo>
                  <a:cubicBezTo>
                    <a:pt x="4742" y="1955"/>
                    <a:pt x="4047" y="2368"/>
                    <a:pt x="3496" y="2832"/>
                  </a:cubicBezTo>
                  <a:cubicBezTo>
                    <a:pt x="3501" y="2809"/>
                    <a:pt x="3503" y="2785"/>
                    <a:pt x="3503" y="2761"/>
                  </a:cubicBezTo>
                  <a:cubicBezTo>
                    <a:pt x="3503" y="2668"/>
                    <a:pt x="3467" y="2578"/>
                    <a:pt x="3402" y="2514"/>
                  </a:cubicBezTo>
                  <a:cubicBezTo>
                    <a:pt x="3337" y="2449"/>
                    <a:pt x="3246" y="2411"/>
                    <a:pt x="3155" y="2411"/>
                  </a:cubicBezTo>
                  <a:cubicBezTo>
                    <a:pt x="3064" y="2411"/>
                    <a:pt x="2974" y="2449"/>
                    <a:pt x="2908" y="2514"/>
                  </a:cubicBezTo>
                  <a:cubicBezTo>
                    <a:pt x="2844" y="2578"/>
                    <a:pt x="2807" y="2668"/>
                    <a:pt x="2807" y="2761"/>
                  </a:cubicBezTo>
                  <a:cubicBezTo>
                    <a:pt x="2807" y="2852"/>
                    <a:pt x="2844" y="2942"/>
                    <a:pt x="2908" y="3006"/>
                  </a:cubicBezTo>
                  <a:cubicBezTo>
                    <a:pt x="2974" y="3071"/>
                    <a:pt x="3064" y="3109"/>
                    <a:pt x="3155" y="3109"/>
                  </a:cubicBezTo>
                  <a:cubicBezTo>
                    <a:pt x="3166" y="3109"/>
                    <a:pt x="3179" y="3108"/>
                    <a:pt x="3190" y="3108"/>
                  </a:cubicBezTo>
                  <a:cubicBezTo>
                    <a:pt x="2334" y="3930"/>
                    <a:pt x="1906" y="4800"/>
                    <a:pt x="1900" y="4815"/>
                  </a:cubicBezTo>
                  <a:cubicBezTo>
                    <a:pt x="1806" y="5008"/>
                    <a:pt x="1613" y="5120"/>
                    <a:pt x="1412" y="5120"/>
                  </a:cubicBezTo>
                  <a:cubicBezTo>
                    <a:pt x="1333" y="5120"/>
                    <a:pt x="1254" y="5103"/>
                    <a:pt x="1178" y="5067"/>
                  </a:cubicBezTo>
                  <a:cubicBezTo>
                    <a:pt x="908" y="4938"/>
                    <a:pt x="796" y="4613"/>
                    <a:pt x="925" y="4345"/>
                  </a:cubicBezTo>
                  <a:cubicBezTo>
                    <a:pt x="940" y="4315"/>
                    <a:pt x="1038" y="4114"/>
                    <a:pt x="1223" y="3821"/>
                  </a:cubicBezTo>
                  <a:cubicBezTo>
                    <a:pt x="1233" y="3899"/>
                    <a:pt x="1267" y="3973"/>
                    <a:pt x="1323" y="4027"/>
                  </a:cubicBezTo>
                  <a:cubicBezTo>
                    <a:pt x="1387" y="4093"/>
                    <a:pt x="1477" y="4130"/>
                    <a:pt x="1570" y="4130"/>
                  </a:cubicBezTo>
                  <a:cubicBezTo>
                    <a:pt x="1661" y="4130"/>
                    <a:pt x="1751" y="4093"/>
                    <a:pt x="1815" y="4027"/>
                  </a:cubicBezTo>
                  <a:cubicBezTo>
                    <a:pt x="1881" y="3963"/>
                    <a:pt x="1918" y="3873"/>
                    <a:pt x="1918" y="3781"/>
                  </a:cubicBezTo>
                  <a:cubicBezTo>
                    <a:pt x="1918" y="3689"/>
                    <a:pt x="1881" y="3599"/>
                    <a:pt x="1815" y="3534"/>
                  </a:cubicBezTo>
                  <a:cubicBezTo>
                    <a:pt x="1751" y="3470"/>
                    <a:pt x="1661" y="3433"/>
                    <a:pt x="1570" y="3433"/>
                  </a:cubicBezTo>
                  <a:cubicBezTo>
                    <a:pt x="1537" y="3433"/>
                    <a:pt x="1505" y="3437"/>
                    <a:pt x="1475" y="3446"/>
                  </a:cubicBezTo>
                  <a:cubicBezTo>
                    <a:pt x="2034" y="2661"/>
                    <a:pt x="3028" y="1561"/>
                    <a:pt x="4492" y="975"/>
                  </a:cubicBezTo>
                  <a:lnTo>
                    <a:pt x="4492" y="975"/>
                  </a:lnTo>
                  <a:cubicBezTo>
                    <a:pt x="4478" y="1014"/>
                    <a:pt x="4471" y="1055"/>
                    <a:pt x="4471" y="1095"/>
                  </a:cubicBezTo>
                  <a:cubicBezTo>
                    <a:pt x="4471" y="1188"/>
                    <a:pt x="4508" y="1278"/>
                    <a:pt x="4573" y="1342"/>
                  </a:cubicBezTo>
                  <a:cubicBezTo>
                    <a:pt x="4638" y="1407"/>
                    <a:pt x="4728" y="1445"/>
                    <a:pt x="4819" y="1445"/>
                  </a:cubicBezTo>
                  <a:cubicBezTo>
                    <a:pt x="4912" y="1445"/>
                    <a:pt x="5001" y="1407"/>
                    <a:pt x="5066" y="1342"/>
                  </a:cubicBezTo>
                  <a:cubicBezTo>
                    <a:pt x="5131" y="1278"/>
                    <a:pt x="5169" y="1188"/>
                    <a:pt x="5169" y="1095"/>
                  </a:cubicBezTo>
                  <a:cubicBezTo>
                    <a:pt x="5169" y="1004"/>
                    <a:pt x="5131" y="914"/>
                    <a:pt x="5066" y="850"/>
                  </a:cubicBezTo>
                  <a:cubicBezTo>
                    <a:pt x="5047" y="831"/>
                    <a:pt x="5025" y="814"/>
                    <a:pt x="5003" y="800"/>
                  </a:cubicBezTo>
                  <a:cubicBezTo>
                    <a:pt x="5114" y="767"/>
                    <a:pt x="5227" y="737"/>
                    <a:pt x="5343" y="710"/>
                  </a:cubicBezTo>
                  <a:cubicBezTo>
                    <a:pt x="5384" y="702"/>
                    <a:pt x="5423" y="698"/>
                    <a:pt x="5462" y="698"/>
                  </a:cubicBezTo>
                  <a:close/>
                  <a:moveTo>
                    <a:pt x="5462" y="0"/>
                  </a:moveTo>
                  <a:cubicBezTo>
                    <a:pt x="5372" y="0"/>
                    <a:pt x="5281" y="10"/>
                    <a:pt x="5190" y="30"/>
                  </a:cubicBezTo>
                  <a:cubicBezTo>
                    <a:pt x="1906" y="770"/>
                    <a:pt x="361" y="3909"/>
                    <a:pt x="297" y="4042"/>
                  </a:cubicBezTo>
                  <a:cubicBezTo>
                    <a:pt x="0" y="4658"/>
                    <a:pt x="260" y="5399"/>
                    <a:pt x="874" y="5695"/>
                  </a:cubicBezTo>
                  <a:cubicBezTo>
                    <a:pt x="1048" y="5779"/>
                    <a:pt x="1230" y="5818"/>
                    <a:pt x="1410" y="5818"/>
                  </a:cubicBezTo>
                  <a:cubicBezTo>
                    <a:pt x="1871" y="5818"/>
                    <a:pt x="2314" y="5559"/>
                    <a:pt x="2527" y="5117"/>
                  </a:cubicBezTo>
                  <a:cubicBezTo>
                    <a:pt x="2538" y="5096"/>
                    <a:pt x="3625" y="2922"/>
                    <a:pt x="5735" y="2447"/>
                  </a:cubicBezTo>
                  <a:cubicBezTo>
                    <a:pt x="5964" y="2395"/>
                    <a:pt x="6173" y="2281"/>
                    <a:pt x="6337" y="2115"/>
                  </a:cubicBezTo>
                  <a:cubicBezTo>
                    <a:pt x="6640" y="1812"/>
                    <a:pt x="6764" y="1383"/>
                    <a:pt x="6671" y="966"/>
                  </a:cubicBezTo>
                  <a:cubicBezTo>
                    <a:pt x="6542" y="391"/>
                    <a:pt x="6028" y="0"/>
                    <a:pt x="54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3;p35">
              <a:extLst>
                <a:ext uri="{FF2B5EF4-FFF2-40B4-BE49-F238E27FC236}">
                  <a16:creationId xmlns:a16="http://schemas.microsoft.com/office/drawing/2014/main" id="{468F3288-FC73-8E43-E2D5-2CA34E2EF2F8}"/>
                </a:ext>
              </a:extLst>
            </p:cNvPr>
            <p:cNvSpPr/>
            <p:nvPr/>
          </p:nvSpPr>
          <p:spPr>
            <a:xfrm>
              <a:off x="4762788" y="3473200"/>
              <a:ext cx="131775" cy="75075"/>
            </a:xfrm>
            <a:custGeom>
              <a:avLst/>
              <a:gdLst/>
              <a:ahLst/>
              <a:cxnLst/>
              <a:rect l="l" t="t" r="r" b="b"/>
              <a:pathLst>
                <a:path w="5271" h="3003" extrusionOk="0">
                  <a:moveTo>
                    <a:pt x="1360" y="697"/>
                  </a:moveTo>
                  <a:cubicBezTo>
                    <a:pt x="1498" y="697"/>
                    <a:pt x="1636" y="750"/>
                    <a:pt x="1742" y="855"/>
                  </a:cubicBezTo>
                  <a:cubicBezTo>
                    <a:pt x="1980" y="1094"/>
                    <a:pt x="2298" y="1225"/>
                    <a:pt x="2636" y="1225"/>
                  </a:cubicBezTo>
                  <a:cubicBezTo>
                    <a:pt x="2974" y="1225"/>
                    <a:pt x="3292" y="1094"/>
                    <a:pt x="3530" y="855"/>
                  </a:cubicBezTo>
                  <a:cubicBezTo>
                    <a:pt x="3635" y="750"/>
                    <a:pt x="3774" y="697"/>
                    <a:pt x="3912" y="697"/>
                  </a:cubicBezTo>
                  <a:cubicBezTo>
                    <a:pt x="4051" y="697"/>
                    <a:pt x="4189" y="750"/>
                    <a:pt x="4295" y="855"/>
                  </a:cubicBezTo>
                  <a:cubicBezTo>
                    <a:pt x="4505" y="1065"/>
                    <a:pt x="4505" y="1409"/>
                    <a:pt x="4295" y="1620"/>
                  </a:cubicBezTo>
                  <a:cubicBezTo>
                    <a:pt x="3852" y="2062"/>
                    <a:pt x="3263" y="2305"/>
                    <a:pt x="2636" y="2305"/>
                  </a:cubicBezTo>
                  <a:cubicBezTo>
                    <a:pt x="2008" y="2305"/>
                    <a:pt x="1419" y="2062"/>
                    <a:pt x="977" y="1620"/>
                  </a:cubicBezTo>
                  <a:cubicBezTo>
                    <a:pt x="767" y="1409"/>
                    <a:pt x="767" y="1067"/>
                    <a:pt x="977" y="855"/>
                  </a:cubicBezTo>
                  <a:cubicBezTo>
                    <a:pt x="1082" y="750"/>
                    <a:pt x="1222" y="697"/>
                    <a:pt x="1360" y="697"/>
                  </a:cubicBezTo>
                  <a:close/>
                  <a:moveTo>
                    <a:pt x="1360" y="1"/>
                  </a:moveTo>
                  <a:cubicBezTo>
                    <a:pt x="1043" y="1"/>
                    <a:pt x="726" y="121"/>
                    <a:pt x="485" y="362"/>
                  </a:cubicBezTo>
                  <a:cubicBezTo>
                    <a:pt x="1" y="845"/>
                    <a:pt x="2" y="1630"/>
                    <a:pt x="485" y="2113"/>
                  </a:cubicBezTo>
                  <a:cubicBezTo>
                    <a:pt x="1058" y="2686"/>
                    <a:pt x="1822" y="3003"/>
                    <a:pt x="2636" y="3003"/>
                  </a:cubicBezTo>
                  <a:cubicBezTo>
                    <a:pt x="3449" y="3003"/>
                    <a:pt x="4214" y="2686"/>
                    <a:pt x="4788" y="2113"/>
                  </a:cubicBezTo>
                  <a:cubicBezTo>
                    <a:pt x="5270" y="1630"/>
                    <a:pt x="5270" y="845"/>
                    <a:pt x="4788" y="362"/>
                  </a:cubicBezTo>
                  <a:cubicBezTo>
                    <a:pt x="4547" y="121"/>
                    <a:pt x="4230" y="1"/>
                    <a:pt x="3913" y="1"/>
                  </a:cubicBezTo>
                  <a:cubicBezTo>
                    <a:pt x="3596" y="1"/>
                    <a:pt x="3279" y="121"/>
                    <a:pt x="3038" y="362"/>
                  </a:cubicBezTo>
                  <a:cubicBezTo>
                    <a:pt x="2930" y="469"/>
                    <a:pt x="2788" y="528"/>
                    <a:pt x="2636" y="528"/>
                  </a:cubicBezTo>
                  <a:cubicBezTo>
                    <a:pt x="2484" y="528"/>
                    <a:pt x="2341" y="469"/>
                    <a:pt x="2235" y="362"/>
                  </a:cubicBezTo>
                  <a:cubicBezTo>
                    <a:pt x="1994" y="121"/>
                    <a:pt x="1677" y="1"/>
                    <a:pt x="13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54;p35">
              <a:extLst>
                <a:ext uri="{FF2B5EF4-FFF2-40B4-BE49-F238E27FC236}">
                  <a16:creationId xmlns:a16="http://schemas.microsoft.com/office/drawing/2014/main" id="{32A04015-747E-8BE8-0041-695E9679A50B}"/>
                </a:ext>
              </a:extLst>
            </p:cNvPr>
            <p:cNvSpPr/>
            <p:nvPr/>
          </p:nvSpPr>
          <p:spPr>
            <a:xfrm>
              <a:off x="4792663" y="3337875"/>
              <a:ext cx="19650" cy="17925"/>
            </a:xfrm>
            <a:custGeom>
              <a:avLst/>
              <a:gdLst/>
              <a:ahLst/>
              <a:cxnLst/>
              <a:rect l="l" t="t" r="r" b="b"/>
              <a:pathLst>
                <a:path w="786" h="717" extrusionOk="0">
                  <a:moveTo>
                    <a:pt x="402" y="1"/>
                  </a:moveTo>
                  <a:cubicBezTo>
                    <a:pt x="313" y="1"/>
                    <a:pt x="224" y="35"/>
                    <a:pt x="156" y="103"/>
                  </a:cubicBezTo>
                  <a:lnTo>
                    <a:pt x="137" y="122"/>
                  </a:lnTo>
                  <a:cubicBezTo>
                    <a:pt x="0" y="258"/>
                    <a:pt x="1" y="479"/>
                    <a:pt x="137" y="615"/>
                  </a:cubicBezTo>
                  <a:cubicBezTo>
                    <a:pt x="205" y="683"/>
                    <a:pt x="294" y="716"/>
                    <a:pt x="384" y="716"/>
                  </a:cubicBezTo>
                  <a:cubicBezTo>
                    <a:pt x="472" y="716"/>
                    <a:pt x="562" y="682"/>
                    <a:pt x="631" y="614"/>
                  </a:cubicBezTo>
                  <a:lnTo>
                    <a:pt x="648" y="596"/>
                  </a:lnTo>
                  <a:cubicBezTo>
                    <a:pt x="785" y="461"/>
                    <a:pt x="785" y="239"/>
                    <a:pt x="648" y="103"/>
                  </a:cubicBezTo>
                  <a:cubicBezTo>
                    <a:pt x="581" y="35"/>
                    <a:pt x="491" y="1"/>
                    <a:pt x="40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55;p35">
              <a:extLst>
                <a:ext uri="{FF2B5EF4-FFF2-40B4-BE49-F238E27FC236}">
                  <a16:creationId xmlns:a16="http://schemas.microsoft.com/office/drawing/2014/main" id="{B6D6300C-987A-BFA6-2229-EC0A576E2859}"/>
                </a:ext>
              </a:extLst>
            </p:cNvPr>
            <p:cNvSpPr/>
            <p:nvPr/>
          </p:nvSpPr>
          <p:spPr>
            <a:xfrm>
              <a:off x="4708913" y="3275525"/>
              <a:ext cx="468150" cy="446350"/>
            </a:xfrm>
            <a:custGeom>
              <a:avLst/>
              <a:gdLst/>
              <a:ahLst/>
              <a:cxnLst/>
              <a:rect l="l" t="t" r="r" b="b"/>
              <a:pathLst>
                <a:path w="18726" h="17854" extrusionOk="0">
                  <a:moveTo>
                    <a:pt x="9803" y="1"/>
                  </a:moveTo>
                  <a:cubicBezTo>
                    <a:pt x="7923" y="1"/>
                    <a:pt x="6083" y="592"/>
                    <a:pt x="4561" y="1698"/>
                  </a:cubicBezTo>
                  <a:cubicBezTo>
                    <a:pt x="4405" y="1811"/>
                    <a:pt x="4371" y="2029"/>
                    <a:pt x="4484" y="2185"/>
                  </a:cubicBezTo>
                  <a:cubicBezTo>
                    <a:pt x="4552" y="2278"/>
                    <a:pt x="4659" y="2328"/>
                    <a:pt x="4766" y="2328"/>
                  </a:cubicBezTo>
                  <a:cubicBezTo>
                    <a:pt x="4838" y="2328"/>
                    <a:pt x="4909" y="2307"/>
                    <a:pt x="4971" y="2262"/>
                  </a:cubicBezTo>
                  <a:cubicBezTo>
                    <a:pt x="6428" y="1204"/>
                    <a:pt x="8119" y="684"/>
                    <a:pt x="9800" y="684"/>
                  </a:cubicBezTo>
                  <a:cubicBezTo>
                    <a:pt x="11914" y="684"/>
                    <a:pt x="14014" y="1505"/>
                    <a:pt x="15618" y="3109"/>
                  </a:cubicBezTo>
                  <a:cubicBezTo>
                    <a:pt x="17171" y="4663"/>
                    <a:pt x="18027" y="6730"/>
                    <a:pt x="18027" y="8928"/>
                  </a:cubicBezTo>
                  <a:cubicBezTo>
                    <a:pt x="18027" y="11125"/>
                    <a:pt x="17171" y="13192"/>
                    <a:pt x="15618" y="14746"/>
                  </a:cubicBezTo>
                  <a:cubicBezTo>
                    <a:pt x="14014" y="16350"/>
                    <a:pt x="11906" y="17152"/>
                    <a:pt x="9799" y="17152"/>
                  </a:cubicBezTo>
                  <a:cubicBezTo>
                    <a:pt x="7692" y="17152"/>
                    <a:pt x="5585" y="16350"/>
                    <a:pt x="3981" y="14746"/>
                  </a:cubicBezTo>
                  <a:cubicBezTo>
                    <a:pt x="1171" y="11937"/>
                    <a:pt x="767" y="7529"/>
                    <a:pt x="3017" y="4264"/>
                  </a:cubicBezTo>
                  <a:cubicBezTo>
                    <a:pt x="3126" y="4106"/>
                    <a:pt x="3087" y="3888"/>
                    <a:pt x="2928" y="3779"/>
                  </a:cubicBezTo>
                  <a:cubicBezTo>
                    <a:pt x="2868" y="3737"/>
                    <a:pt x="2798" y="3717"/>
                    <a:pt x="2730" y="3717"/>
                  </a:cubicBezTo>
                  <a:cubicBezTo>
                    <a:pt x="2619" y="3717"/>
                    <a:pt x="2511" y="3770"/>
                    <a:pt x="2443" y="3868"/>
                  </a:cubicBezTo>
                  <a:cubicBezTo>
                    <a:pt x="1" y="7410"/>
                    <a:pt x="440" y="12193"/>
                    <a:pt x="3487" y="15240"/>
                  </a:cubicBezTo>
                  <a:cubicBezTo>
                    <a:pt x="5172" y="16925"/>
                    <a:pt x="7415" y="17853"/>
                    <a:pt x="9799" y="17853"/>
                  </a:cubicBezTo>
                  <a:cubicBezTo>
                    <a:pt x="12183" y="17853"/>
                    <a:pt x="14425" y="16925"/>
                    <a:pt x="16111" y="15240"/>
                  </a:cubicBezTo>
                  <a:cubicBezTo>
                    <a:pt x="17797" y="13553"/>
                    <a:pt x="18725" y="11311"/>
                    <a:pt x="18725" y="8928"/>
                  </a:cubicBezTo>
                  <a:cubicBezTo>
                    <a:pt x="18725" y="6543"/>
                    <a:pt x="17797" y="4302"/>
                    <a:pt x="16111" y="2615"/>
                  </a:cubicBezTo>
                  <a:cubicBezTo>
                    <a:pt x="14599" y="1104"/>
                    <a:pt x="12595" y="184"/>
                    <a:pt x="10465" y="25"/>
                  </a:cubicBezTo>
                  <a:cubicBezTo>
                    <a:pt x="10244" y="9"/>
                    <a:pt x="10023" y="1"/>
                    <a:pt x="98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56;p35">
              <a:extLst>
                <a:ext uri="{FF2B5EF4-FFF2-40B4-BE49-F238E27FC236}">
                  <a16:creationId xmlns:a16="http://schemas.microsoft.com/office/drawing/2014/main" id="{8EF2DD90-12A9-571A-1EF1-BC747D851B2C}"/>
                </a:ext>
              </a:extLst>
            </p:cNvPr>
            <p:cNvSpPr/>
            <p:nvPr/>
          </p:nvSpPr>
          <p:spPr>
            <a:xfrm>
              <a:off x="4850863" y="349885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49" y="0"/>
                  </a:moveTo>
                  <a:cubicBezTo>
                    <a:pt x="258" y="0"/>
                    <a:pt x="168" y="38"/>
                    <a:pt x="104" y="103"/>
                  </a:cubicBezTo>
                  <a:cubicBezTo>
                    <a:pt x="39" y="167"/>
                    <a:pt x="1" y="257"/>
                    <a:pt x="1" y="348"/>
                  </a:cubicBezTo>
                  <a:cubicBezTo>
                    <a:pt x="1" y="441"/>
                    <a:pt x="39" y="531"/>
                    <a:pt x="104" y="595"/>
                  </a:cubicBezTo>
                  <a:cubicBezTo>
                    <a:pt x="168" y="661"/>
                    <a:pt x="258" y="698"/>
                    <a:pt x="349" y="698"/>
                  </a:cubicBezTo>
                  <a:cubicBezTo>
                    <a:pt x="442" y="698"/>
                    <a:pt x="532" y="661"/>
                    <a:pt x="596" y="595"/>
                  </a:cubicBezTo>
                  <a:cubicBezTo>
                    <a:pt x="661" y="531"/>
                    <a:pt x="699" y="441"/>
                    <a:pt x="699" y="348"/>
                  </a:cubicBezTo>
                  <a:cubicBezTo>
                    <a:pt x="699" y="257"/>
                    <a:pt x="661" y="167"/>
                    <a:pt x="596" y="103"/>
                  </a:cubicBezTo>
                  <a:cubicBezTo>
                    <a:pt x="532" y="38"/>
                    <a:pt x="442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57;p35">
              <a:extLst>
                <a:ext uri="{FF2B5EF4-FFF2-40B4-BE49-F238E27FC236}">
                  <a16:creationId xmlns:a16="http://schemas.microsoft.com/office/drawing/2014/main" id="{1C13ABCD-D79D-DFA1-9C24-BD4CB70AFAF8}"/>
                </a:ext>
              </a:extLst>
            </p:cNvPr>
            <p:cNvSpPr/>
            <p:nvPr/>
          </p:nvSpPr>
          <p:spPr>
            <a:xfrm>
              <a:off x="4791888" y="3499850"/>
              <a:ext cx="17450" cy="17450"/>
            </a:xfrm>
            <a:custGeom>
              <a:avLst/>
              <a:gdLst/>
              <a:ahLst/>
              <a:cxnLst/>
              <a:rect l="l" t="t" r="r" b="b"/>
              <a:pathLst>
                <a:path w="698" h="698" extrusionOk="0">
                  <a:moveTo>
                    <a:pt x="349" y="1"/>
                  </a:moveTo>
                  <a:cubicBezTo>
                    <a:pt x="257" y="1"/>
                    <a:pt x="168" y="37"/>
                    <a:pt x="102" y="102"/>
                  </a:cubicBezTo>
                  <a:cubicBezTo>
                    <a:pt x="37" y="166"/>
                    <a:pt x="1" y="256"/>
                    <a:pt x="1" y="349"/>
                  </a:cubicBezTo>
                  <a:cubicBezTo>
                    <a:pt x="1" y="440"/>
                    <a:pt x="37" y="530"/>
                    <a:pt x="102" y="596"/>
                  </a:cubicBezTo>
                  <a:cubicBezTo>
                    <a:pt x="168" y="660"/>
                    <a:pt x="257" y="697"/>
                    <a:pt x="349" y="697"/>
                  </a:cubicBezTo>
                  <a:cubicBezTo>
                    <a:pt x="440" y="697"/>
                    <a:pt x="530" y="660"/>
                    <a:pt x="596" y="596"/>
                  </a:cubicBezTo>
                  <a:cubicBezTo>
                    <a:pt x="660" y="530"/>
                    <a:pt x="697" y="440"/>
                    <a:pt x="697" y="349"/>
                  </a:cubicBezTo>
                  <a:cubicBezTo>
                    <a:pt x="697" y="256"/>
                    <a:pt x="660" y="166"/>
                    <a:pt x="596" y="102"/>
                  </a:cubicBezTo>
                  <a:cubicBezTo>
                    <a:pt x="530" y="37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558;p35">
              <a:extLst>
                <a:ext uri="{FF2B5EF4-FFF2-40B4-BE49-F238E27FC236}">
                  <a16:creationId xmlns:a16="http://schemas.microsoft.com/office/drawing/2014/main" id="{BA9C3D86-5919-59B7-489E-2A0FC859BA93}"/>
                </a:ext>
              </a:extLst>
            </p:cNvPr>
            <p:cNvSpPr/>
            <p:nvPr/>
          </p:nvSpPr>
          <p:spPr>
            <a:xfrm>
              <a:off x="4953488" y="3624425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50" y="1"/>
                  </a:moveTo>
                  <a:cubicBezTo>
                    <a:pt x="257" y="1"/>
                    <a:pt x="167" y="38"/>
                    <a:pt x="103" y="102"/>
                  </a:cubicBezTo>
                  <a:cubicBezTo>
                    <a:pt x="38" y="167"/>
                    <a:pt x="0" y="257"/>
                    <a:pt x="0" y="349"/>
                  </a:cubicBezTo>
                  <a:cubicBezTo>
                    <a:pt x="0" y="440"/>
                    <a:pt x="38" y="530"/>
                    <a:pt x="103" y="595"/>
                  </a:cubicBezTo>
                  <a:cubicBezTo>
                    <a:pt x="167" y="661"/>
                    <a:pt x="257" y="697"/>
                    <a:pt x="350" y="697"/>
                  </a:cubicBezTo>
                  <a:cubicBezTo>
                    <a:pt x="441" y="697"/>
                    <a:pt x="531" y="661"/>
                    <a:pt x="596" y="595"/>
                  </a:cubicBezTo>
                  <a:cubicBezTo>
                    <a:pt x="661" y="530"/>
                    <a:pt x="698" y="440"/>
                    <a:pt x="698" y="349"/>
                  </a:cubicBezTo>
                  <a:cubicBezTo>
                    <a:pt x="698" y="257"/>
                    <a:pt x="661" y="167"/>
                    <a:pt x="596" y="102"/>
                  </a:cubicBezTo>
                  <a:cubicBezTo>
                    <a:pt x="531" y="38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559;p35">
              <a:extLst>
                <a:ext uri="{FF2B5EF4-FFF2-40B4-BE49-F238E27FC236}">
                  <a16:creationId xmlns:a16="http://schemas.microsoft.com/office/drawing/2014/main" id="{5C8196B0-3697-6723-6DB5-E925F8AB79DA}"/>
                </a:ext>
              </a:extLst>
            </p:cNvPr>
            <p:cNvSpPr/>
            <p:nvPr/>
          </p:nvSpPr>
          <p:spPr>
            <a:xfrm>
              <a:off x="4858663" y="3566625"/>
              <a:ext cx="17425" cy="17475"/>
            </a:xfrm>
            <a:custGeom>
              <a:avLst/>
              <a:gdLst/>
              <a:ahLst/>
              <a:cxnLst/>
              <a:rect l="l" t="t" r="r" b="b"/>
              <a:pathLst>
                <a:path w="697" h="699" extrusionOk="0">
                  <a:moveTo>
                    <a:pt x="349" y="0"/>
                  </a:moveTo>
                  <a:cubicBezTo>
                    <a:pt x="258" y="0"/>
                    <a:pt x="168" y="37"/>
                    <a:pt x="102" y="103"/>
                  </a:cubicBezTo>
                  <a:cubicBezTo>
                    <a:pt x="37" y="168"/>
                    <a:pt x="0" y="257"/>
                    <a:pt x="0" y="349"/>
                  </a:cubicBezTo>
                  <a:cubicBezTo>
                    <a:pt x="0" y="441"/>
                    <a:pt x="37" y="531"/>
                    <a:pt x="102" y="596"/>
                  </a:cubicBezTo>
                  <a:cubicBezTo>
                    <a:pt x="168" y="660"/>
                    <a:pt x="258" y="698"/>
                    <a:pt x="349" y="698"/>
                  </a:cubicBezTo>
                  <a:cubicBezTo>
                    <a:pt x="440" y="698"/>
                    <a:pt x="531" y="660"/>
                    <a:pt x="596" y="596"/>
                  </a:cubicBezTo>
                  <a:cubicBezTo>
                    <a:pt x="660" y="531"/>
                    <a:pt x="697" y="441"/>
                    <a:pt x="697" y="349"/>
                  </a:cubicBezTo>
                  <a:cubicBezTo>
                    <a:pt x="697" y="257"/>
                    <a:pt x="660" y="168"/>
                    <a:pt x="596" y="103"/>
                  </a:cubicBezTo>
                  <a:cubicBezTo>
                    <a:pt x="531" y="37"/>
                    <a:pt x="440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560;p35">
              <a:extLst>
                <a:ext uri="{FF2B5EF4-FFF2-40B4-BE49-F238E27FC236}">
                  <a16:creationId xmlns:a16="http://schemas.microsoft.com/office/drawing/2014/main" id="{C4D7B394-D5BA-609F-D196-3099349C4774}"/>
                </a:ext>
              </a:extLst>
            </p:cNvPr>
            <p:cNvSpPr/>
            <p:nvPr/>
          </p:nvSpPr>
          <p:spPr>
            <a:xfrm>
              <a:off x="4791013" y="3558750"/>
              <a:ext cx="17425" cy="17450"/>
            </a:xfrm>
            <a:custGeom>
              <a:avLst/>
              <a:gdLst/>
              <a:ahLst/>
              <a:cxnLst/>
              <a:rect l="l" t="t" r="r" b="b"/>
              <a:pathLst>
                <a:path w="697" h="698" extrusionOk="0">
                  <a:moveTo>
                    <a:pt x="348" y="0"/>
                  </a:moveTo>
                  <a:cubicBezTo>
                    <a:pt x="256" y="0"/>
                    <a:pt x="166" y="37"/>
                    <a:pt x="102" y="103"/>
                  </a:cubicBezTo>
                  <a:cubicBezTo>
                    <a:pt x="37" y="167"/>
                    <a:pt x="0" y="257"/>
                    <a:pt x="0" y="348"/>
                  </a:cubicBezTo>
                  <a:cubicBezTo>
                    <a:pt x="0" y="441"/>
                    <a:pt x="37" y="531"/>
                    <a:pt x="102" y="595"/>
                  </a:cubicBezTo>
                  <a:cubicBezTo>
                    <a:pt x="166" y="660"/>
                    <a:pt x="256" y="698"/>
                    <a:pt x="348" y="698"/>
                  </a:cubicBezTo>
                  <a:cubicBezTo>
                    <a:pt x="440" y="698"/>
                    <a:pt x="530" y="660"/>
                    <a:pt x="595" y="595"/>
                  </a:cubicBezTo>
                  <a:cubicBezTo>
                    <a:pt x="660" y="531"/>
                    <a:pt x="697" y="441"/>
                    <a:pt x="697" y="348"/>
                  </a:cubicBezTo>
                  <a:cubicBezTo>
                    <a:pt x="697" y="257"/>
                    <a:pt x="660" y="167"/>
                    <a:pt x="595" y="103"/>
                  </a:cubicBezTo>
                  <a:cubicBezTo>
                    <a:pt x="530" y="38"/>
                    <a:pt x="440" y="0"/>
                    <a:pt x="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561;p35">
              <a:extLst>
                <a:ext uri="{FF2B5EF4-FFF2-40B4-BE49-F238E27FC236}">
                  <a16:creationId xmlns:a16="http://schemas.microsoft.com/office/drawing/2014/main" id="{3019B1C7-BA91-3EBA-871D-4360C744222C}"/>
                </a:ext>
              </a:extLst>
            </p:cNvPr>
            <p:cNvSpPr/>
            <p:nvPr/>
          </p:nvSpPr>
          <p:spPr>
            <a:xfrm>
              <a:off x="4866863" y="3634600"/>
              <a:ext cx="17425" cy="17475"/>
            </a:xfrm>
            <a:custGeom>
              <a:avLst/>
              <a:gdLst/>
              <a:ahLst/>
              <a:cxnLst/>
              <a:rect l="l" t="t" r="r" b="b"/>
              <a:pathLst>
                <a:path w="697" h="699" extrusionOk="0">
                  <a:moveTo>
                    <a:pt x="349" y="0"/>
                  </a:moveTo>
                  <a:cubicBezTo>
                    <a:pt x="256" y="0"/>
                    <a:pt x="166" y="38"/>
                    <a:pt x="102" y="103"/>
                  </a:cubicBezTo>
                  <a:cubicBezTo>
                    <a:pt x="37" y="167"/>
                    <a:pt x="0" y="257"/>
                    <a:pt x="0" y="349"/>
                  </a:cubicBezTo>
                  <a:cubicBezTo>
                    <a:pt x="0" y="441"/>
                    <a:pt x="37" y="531"/>
                    <a:pt x="102" y="595"/>
                  </a:cubicBezTo>
                  <a:cubicBezTo>
                    <a:pt x="166" y="660"/>
                    <a:pt x="256" y="698"/>
                    <a:pt x="349" y="698"/>
                  </a:cubicBezTo>
                  <a:cubicBezTo>
                    <a:pt x="440" y="698"/>
                    <a:pt x="530" y="660"/>
                    <a:pt x="596" y="595"/>
                  </a:cubicBezTo>
                  <a:cubicBezTo>
                    <a:pt x="660" y="531"/>
                    <a:pt x="697" y="441"/>
                    <a:pt x="697" y="349"/>
                  </a:cubicBezTo>
                  <a:cubicBezTo>
                    <a:pt x="697" y="257"/>
                    <a:pt x="660" y="167"/>
                    <a:pt x="596" y="103"/>
                  </a:cubicBezTo>
                  <a:cubicBezTo>
                    <a:pt x="530" y="38"/>
                    <a:pt x="440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562;p35">
              <a:extLst>
                <a:ext uri="{FF2B5EF4-FFF2-40B4-BE49-F238E27FC236}">
                  <a16:creationId xmlns:a16="http://schemas.microsoft.com/office/drawing/2014/main" id="{C2396EB1-CF0C-7E07-F329-09451271D41C}"/>
                </a:ext>
              </a:extLst>
            </p:cNvPr>
            <p:cNvSpPr/>
            <p:nvPr/>
          </p:nvSpPr>
          <p:spPr>
            <a:xfrm>
              <a:off x="5035288" y="334342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0"/>
                  </a:moveTo>
                  <a:cubicBezTo>
                    <a:pt x="258" y="0"/>
                    <a:pt x="168" y="37"/>
                    <a:pt x="103" y="103"/>
                  </a:cubicBezTo>
                  <a:cubicBezTo>
                    <a:pt x="37" y="168"/>
                    <a:pt x="1" y="257"/>
                    <a:pt x="1" y="349"/>
                  </a:cubicBezTo>
                  <a:cubicBezTo>
                    <a:pt x="1" y="441"/>
                    <a:pt x="37" y="531"/>
                    <a:pt x="103" y="596"/>
                  </a:cubicBezTo>
                  <a:cubicBezTo>
                    <a:pt x="168" y="660"/>
                    <a:pt x="258" y="698"/>
                    <a:pt x="349" y="698"/>
                  </a:cubicBezTo>
                  <a:cubicBezTo>
                    <a:pt x="441" y="698"/>
                    <a:pt x="531" y="660"/>
                    <a:pt x="596" y="596"/>
                  </a:cubicBezTo>
                  <a:cubicBezTo>
                    <a:pt x="660" y="531"/>
                    <a:pt x="698" y="441"/>
                    <a:pt x="698" y="349"/>
                  </a:cubicBezTo>
                  <a:cubicBezTo>
                    <a:pt x="698" y="257"/>
                    <a:pt x="660" y="168"/>
                    <a:pt x="596" y="103"/>
                  </a:cubicBezTo>
                  <a:cubicBezTo>
                    <a:pt x="531" y="37"/>
                    <a:pt x="441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563;p35">
              <a:extLst>
                <a:ext uri="{FF2B5EF4-FFF2-40B4-BE49-F238E27FC236}">
                  <a16:creationId xmlns:a16="http://schemas.microsoft.com/office/drawing/2014/main" id="{AB74B72B-A4F3-F98F-2965-4B76B2DF3F30}"/>
                </a:ext>
              </a:extLst>
            </p:cNvPr>
            <p:cNvSpPr/>
            <p:nvPr/>
          </p:nvSpPr>
          <p:spPr>
            <a:xfrm>
              <a:off x="5042888" y="340702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8" y="1"/>
                    <a:pt x="168" y="37"/>
                    <a:pt x="103" y="103"/>
                  </a:cubicBezTo>
                  <a:cubicBezTo>
                    <a:pt x="39" y="168"/>
                    <a:pt x="1" y="258"/>
                    <a:pt x="1" y="350"/>
                  </a:cubicBezTo>
                  <a:cubicBezTo>
                    <a:pt x="1" y="441"/>
                    <a:pt x="39" y="531"/>
                    <a:pt x="103" y="596"/>
                  </a:cubicBezTo>
                  <a:cubicBezTo>
                    <a:pt x="168" y="660"/>
                    <a:pt x="258" y="698"/>
                    <a:pt x="350" y="698"/>
                  </a:cubicBezTo>
                  <a:cubicBezTo>
                    <a:pt x="441" y="698"/>
                    <a:pt x="531" y="660"/>
                    <a:pt x="596" y="596"/>
                  </a:cubicBezTo>
                  <a:cubicBezTo>
                    <a:pt x="662" y="531"/>
                    <a:pt x="698" y="441"/>
                    <a:pt x="698" y="350"/>
                  </a:cubicBezTo>
                  <a:cubicBezTo>
                    <a:pt x="698" y="258"/>
                    <a:pt x="662" y="168"/>
                    <a:pt x="596" y="103"/>
                  </a:cubicBezTo>
                  <a:cubicBezTo>
                    <a:pt x="531" y="37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564;p35">
              <a:extLst>
                <a:ext uri="{FF2B5EF4-FFF2-40B4-BE49-F238E27FC236}">
                  <a16:creationId xmlns:a16="http://schemas.microsoft.com/office/drawing/2014/main" id="{CB44AD9E-7659-197A-8A14-DFC6A4CB9977}"/>
                </a:ext>
              </a:extLst>
            </p:cNvPr>
            <p:cNvSpPr/>
            <p:nvPr/>
          </p:nvSpPr>
          <p:spPr>
            <a:xfrm>
              <a:off x="5032313" y="3644450"/>
              <a:ext cx="17475" cy="17425"/>
            </a:xfrm>
            <a:custGeom>
              <a:avLst/>
              <a:gdLst/>
              <a:ahLst/>
              <a:cxnLst/>
              <a:rect l="l" t="t" r="r" b="b"/>
              <a:pathLst>
                <a:path w="699" h="697" extrusionOk="0">
                  <a:moveTo>
                    <a:pt x="350" y="0"/>
                  </a:moveTo>
                  <a:cubicBezTo>
                    <a:pt x="258" y="0"/>
                    <a:pt x="168" y="37"/>
                    <a:pt x="103" y="101"/>
                  </a:cubicBezTo>
                  <a:cubicBezTo>
                    <a:pt x="39" y="166"/>
                    <a:pt x="1" y="257"/>
                    <a:pt x="1" y="348"/>
                  </a:cubicBezTo>
                  <a:cubicBezTo>
                    <a:pt x="1" y="440"/>
                    <a:pt x="39" y="531"/>
                    <a:pt x="103" y="595"/>
                  </a:cubicBezTo>
                  <a:cubicBezTo>
                    <a:pt x="168" y="660"/>
                    <a:pt x="258" y="697"/>
                    <a:pt x="350" y="697"/>
                  </a:cubicBezTo>
                  <a:cubicBezTo>
                    <a:pt x="441" y="697"/>
                    <a:pt x="531" y="660"/>
                    <a:pt x="596" y="595"/>
                  </a:cubicBezTo>
                  <a:cubicBezTo>
                    <a:pt x="662" y="531"/>
                    <a:pt x="698" y="440"/>
                    <a:pt x="698" y="348"/>
                  </a:cubicBezTo>
                  <a:cubicBezTo>
                    <a:pt x="698" y="257"/>
                    <a:pt x="662" y="167"/>
                    <a:pt x="596" y="101"/>
                  </a:cubicBezTo>
                  <a:cubicBezTo>
                    <a:pt x="531" y="37"/>
                    <a:pt x="441" y="0"/>
                    <a:pt x="3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565;p35">
              <a:extLst>
                <a:ext uri="{FF2B5EF4-FFF2-40B4-BE49-F238E27FC236}">
                  <a16:creationId xmlns:a16="http://schemas.microsoft.com/office/drawing/2014/main" id="{A4C892AE-326B-3EFA-902A-A1704F1EDF49}"/>
                </a:ext>
              </a:extLst>
            </p:cNvPr>
            <p:cNvSpPr/>
            <p:nvPr/>
          </p:nvSpPr>
          <p:spPr>
            <a:xfrm>
              <a:off x="5094938" y="357440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8" y="1"/>
                    <a:pt x="168" y="39"/>
                    <a:pt x="103" y="103"/>
                  </a:cubicBezTo>
                  <a:cubicBezTo>
                    <a:pt x="38" y="169"/>
                    <a:pt x="0" y="258"/>
                    <a:pt x="0" y="350"/>
                  </a:cubicBezTo>
                  <a:cubicBezTo>
                    <a:pt x="0" y="442"/>
                    <a:pt x="38" y="532"/>
                    <a:pt x="103" y="596"/>
                  </a:cubicBezTo>
                  <a:cubicBezTo>
                    <a:pt x="168" y="662"/>
                    <a:pt x="258" y="699"/>
                    <a:pt x="350" y="699"/>
                  </a:cubicBezTo>
                  <a:cubicBezTo>
                    <a:pt x="441" y="699"/>
                    <a:pt x="531" y="662"/>
                    <a:pt x="596" y="596"/>
                  </a:cubicBezTo>
                  <a:cubicBezTo>
                    <a:pt x="660" y="532"/>
                    <a:pt x="698" y="442"/>
                    <a:pt x="698" y="350"/>
                  </a:cubicBezTo>
                  <a:cubicBezTo>
                    <a:pt x="698" y="258"/>
                    <a:pt x="660" y="169"/>
                    <a:pt x="596" y="103"/>
                  </a:cubicBezTo>
                  <a:cubicBezTo>
                    <a:pt x="531" y="39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566;p35">
              <a:extLst>
                <a:ext uri="{FF2B5EF4-FFF2-40B4-BE49-F238E27FC236}">
                  <a16:creationId xmlns:a16="http://schemas.microsoft.com/office/drawing/2014/main" id="{921DDA0C-A26B-5CB3-24C9-DFF55EECCEE1}"/>
                </a:ext>
              </a:extLst>
            </p:cNvPr>
            <p:cNvSpPr/>
            <p:nvPr/>
          </p:nvSpPr>
          <p:spPr>
            <a:xfrm>
              <a:off x="5024863" y="352410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49" y="1"/>
                  </a:moveTo>
                  <a:cubicBezTo>
                    <a:pt x="258" y="1"/>
                    <a:pt x="168" y="37"/>
                    <a:pt x="104" y="102"/>
                  </a:cubicBezTo>
                  <a:cubicBezTo>
                    <a:pt x="39" y="167"/>
                    <a:pt x="1" y="256"/>
                    <a:pt x="1" y="349"/>
                  </a:cubicBezTo>
                  <a:cubicBezTo>
                    <a:pt x="1" y="440"/>
                    <a:pt x="39" y="530"/>
                    <a:pt x="104" y="596"/>
                  </a:cubicBezTo>
                  <a:cubicBezTo>
                    <a:pt x="168" y="660"/>
                    <a:pt x="258" y="697"/>
                    <a:pt x="349" y="697"/>
                  </a:cubicBezTo>
                  <a:cubicBezTo>
                    <a:pt x="442" y="697"/>
                    <a:pt x="532" y="660"/>
                    <a:pt x="596" y="596"/>
                  </a:cubicBezTo>
                  <a:cubicBezTo>
                    <a:pt x="661" y="530"/>
                    <a:pt x="699" y="440"/>
                    <a:pt x="699" y="349"/>
                  </a:cubicBezTo>
                  <a:cubicBezTo>
                    <a:pt x="699" y="256"/>
                    <a:pt x="661" y="167"/>
                    <a:pt x="596" y="102"/>
                  </a:cubicBezTo>
                  <a:cubicBezTo>
                    <a:pt x="532" y="37"/>
                    <a:pt x="442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567;p35">
              <a:extLst>
                <a:ext uri="{FF2B5EF4-FFF2-40B4-BE49-F238E27FC236}">
                  <a16:creationId xmlns:a16="http://schemas.microsoft.com/office/drawing/2014/main" id="{7683E1E5-D046-F8DB-65B0-E144C2ECD476}"/>
                </a:ext>
              </a:extLst>
            </p:cNvPr>
            <p:cNvSpPr/>
            <p:nvPr/>
          </p:nvSpPr>
          <p:spPr>
            <a:xfrm>
              <a:off x="5069988" y="351185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49" y="1"/>
                  </a:moveTo>
                  <a:cubicBezTo>
                    <a:pt x="258" y="1"/>
                    <a:pt x="168" y="37"/>
                    <a:pt x="103" y="102"/>
                  </a:cubicBezTo>
                  <a:cubicBezTo>
                    <a:pt x="39" y="168"/>
                    <a:pt x="1" y="258"/>
                    <a:pt x="1" y="349"/>
                  </a:cubicBezTo>
                  <a:cubicBezTo>
                    <a:pt x="1" y="440"/>
                    <a:pt x="39" y="530"/>
                    <a:pt x="103" y="596"/>
                  </a:cubicBezTo>
                  <a:cubicBezTo>
                    <a:pt x="168" y="660"/>
                    <a:pt x="258" y="697"/>
                    <a:pt x="349" y="697"/>
                  </a:cubicBezTo>
                  <a:cubicBezTo>
                    <a:pt x="441" y="697"/>
                    <a:pt x="531" y="660"/>
                    <a:pt x="596" y="596"/>
                  </a:cubicBezTo>
                  <a:cubicBezTo>
                    <a:pt x="662" y="530"/>
                    <a:pt x="698" y="440"/>
                    <a:pt x="698" y="349"/>
                  </a:cubicBezTo>
                  <a:cubicBezTo>
                    <a:pt x="698" y="258"/>
                    <a:pt x="662" y="168"/>
                    <a:pt x="596" y="102"/>
                  </a:cubicBezTo>
                  <a:cubicBezTo>
                    <a:pt x="531" y="37"/>
                    <a:pt x="441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568;p35">
              <a:extLst>
                <a:ext uri="{FF2B5EF4-FFF2-40B4-BE49-F238E27FC236}">
                  <a16:creationId xmlns:a16="http://schemas.microsoft.com/office/drawing/2014/main" id="{AC9CDC2A-9E09-2211-2D22-F80A345DFECA}"/>
                </a:ext>
              </a:extLst>
            </p:cNvPr>
            <p:cNvSpPr/>
            <p:nvPr/>
          </p:nvSpPr>
          <p:spPr>
            <a:xfrm>
              <a:off x="5086938" y="34669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8" y="1"/>
                  </a:moveTo>
                  <a:cubicBezTo>
                    <a:pt x="257" y="1"/>
                    <a:pt x="167" y="39"/>
                    <a:pt x="103" y="103"/>
                  </a:cubicBezTo>
                  <a:cubicBezTo>
                    <a:pt x="37" y="168"/>
                    <a:pt x="0" y="258"/>
                    <a:pt x="0" y="350"/>
                  </a:cubicBezTo>
                  <a:cubicBezTo>
                    <a:pt x="0" y="442"/>
                    <a:pt x="37" y="531"/>
                    <a:pt x="103" y="596"/>
                  </a:cubicBezTo>
                  <a:cubicBezTo>
                    <a:pt x="167" y="661"/>
                    <a:pt x="257" y="699"/>
                    <a:pt x="348" y="699"/>
                  </a:cubicBezTo>
                  <a:cubicBezTo>
                    <a:pt x="441" y="699"/>
                    <a:pt x="531" y="661"/>
                    <a:pt x="595" y="596"/>
                  </a:cubicBezTo>
                  <a:cubicBezTo>
                    <a:pt x="660" y="531"/>
                    <a:pt x="698" y="442"/>
                    <a:pt x="698" y="350"/>
                  </a:cubicBezTo>
                  <a:cubicBezTo>
                    <a:pt x="698" y="258"/>
                    <a:pt x="660" y="168"/>
                    <a:pt x="595" y="103"/>
                  </a:cubicBezTo>
                  <a:cubicBezTo>
                    <a:pt x="531" y="39"/>
                    <a:pt x="441" y="1"/>
                    <a:pt x="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569;p35">
              <a:extLst>
                <a:ext uri="{FF2B5EF4-FFF2-40B4-BE49-F238E27FC236}">
                  <a16:creationId xmlns:a16="http://schemas.microsoft.com/office/drawing/2014/main" id="{A3D94DB6-39FB-0666-09BD-DD27E0413DB3}"/>
                </a:ext>
              </a:extLst>
            </p:cNvPr>
            <p:cNvSpPr/>
            <p:nvPr/>
          </p:nvSpPr>
          <p:spPr>
            <a:xfrm>
              <a:off x="4954213" y="343035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8" y="1"/>
                    <a:pt x="168" y="39"/>
                    <a:pt x="103" y="103"/>
                  </a:cubicBezTo>
                  <a:cubicBezTo>
                    <a:pt x="38" y="168"/>
                    <a:pt x="0" y="258"/>
                    <a:pt x="0" y="350"/>
                  </a:cubicBezTo>
                  <a:cubicBezTo>
                    <a:pt x="0" y="442"/>
                    <a:pt x="38" y="532"/>
                    <a:pt x="103" y="596"/>
                  </a:cubicBezTo>
                  <a:cubicBezTo>
                    <a:pt x="168" y="662"/>
                    <a:pt x="258" y="699"/>
                    <a:pt x="350" y="699"/>
                  </a:cubicBezTo>
                  <a:cubicBezTo>
                    <a:pt x="441" y="699"/>
                    <a:pt x="531" y="662"/>
                    <a:pt x="596" y="596"/>
                  </a:cubicBezTo>
                  <a:cubicBezTo>
                    <a:pt x="661" y="532"/>
                    <a:pt x="698" y="442"/>
                    <a:pt x="698" y="350"/>
                  </a:cubicBezTo>
                  <a:cubicBezTo>
                    <a:pt x="698" y="258"/>
                    <a:pt x="661" y="168"/>
                    <a:pt x="596" y="103"/>
                  </a:cubicBezTo>
                  <a:cubicBezTo>
                    <a:pt x="531" y="39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570;p35">
              <a:extLst>
                <a:ext uri="{FF2B5EF4-FFF2-40B4-BE49-F238E27FC236}">
                  <a16:creationId xmlns:a16="http://schemas.microsoft.com/office/drawing/2014/main" id="{D1AC999B-83D1-0756-1807-88316EE551E9}"/>
                </a:ext>
              </a:extLst>
            </p:cNvPr>
            <p:cNvSpPr/>
            <p:nvPr/>
          </p:nvSpPr>
          <p:spPr>
            <a:xfrm>
              <a:off x="4992563" y="3434400"/>
              <a:ext cx="142025" cy="142050"/>
            </a:xfrm>
            <a:custGeom>
              <a:avLst/>
              <a:gdLst/>
              <a:ahLst/>
              <a:cxnLst/>
              <a:rect l="l" t="t" r="r" b="b"/>
              <a:pathLst>
                <a:path w="5681" h="5682" extrusionOk="0">
                  <a:moveTo>
                    <a:pt x="4095" y="697"/>
                  </a:moveTo>
                  <a:cubicBezTo>
                    <a:pt x="4586" y="697"/>
                    <a:pt x="4984" y="1096"/>
                    <a:pt x="4984" y="1585"/>
                  </a:cubicBezTo>
                  <a:cubicBezTo>
                    <a:pt x="4984" y="3459"/>
                    <a:pt x="3460" y="4984"/>
                    <a:pt x="1586" y="4984"/>
                  </a:cubicBezTo>
                  <a:cubicBezTo>
                    <a:pt x="1095" y="4984"/>
                    <a:pt x="698" y="4587"/>
                    <a:pt x="698" y="4096"/>
                  </a:cubicBezTo>
                  <a:cubicBezTo>
                    <a:pt x="698" y="3606"/>
                    <a:pt x="1095" y="3209"/>
                    <a:pt x="1586" y="3209"/>
                  </a:cubicBezTo>
                  <a:cubicBezTo>
                    <a:pt x="2481" y="3209"/>
                    <a:pt x="3208" y="2481"/>
                    <a:pt x="3208" y="1585"/>
                  </a:cubicBezTo>
                  <a:cubicBezTo>
                    <a:pt x="3208" y="1096"/>
                    <a:pt x="3607" y="697"/>
                    <a:pt x="4095" y="697"/>
                  </a:cubicBezTo>
                  <a:close/>
                  <a:moveTo>
                    <a:pt x="4095" y="1"/>
                  </a:moveTo>
                  <a:cubicBezTo>
                    <a:pt x="3222" y="1"/>
                    <a:pt x="2511" y="711"/>
                    <a:pt x="2511" y="1585"/>
                  </a:cubicBezTo>
                  <a:cubicBezTo>
                    <a:pt x="2511" y="2096"/>
                    <a:pt x="2096" y="2511"/>
                    <a:pt x="1586" y="2511"/>
                  </a:cubicBezTo>
                  <a:cubicBezTo>
                    <a:pt x="712" y="2511"/>
                    <a:pt x="0" y="3223"/>
                    <a:pt x="0" y="4096"/>
                  </a:cubicBezTo>
                  <a:cubicBezTo>
                    <a:pt x="0" y="4970"/>
                    <a:pt x="712" y="5682"/>
                    <a:pt x="1586" y="5682"/>
                  </a:cubicBezTo>
                  <a:cubicBezTo>
                    <a:pt x="3843" y="5682"/>
                    <a:pt x="5681" y="3844"/>
                    <a:pt x="5681" y="1585"/>
                  </a:cubicBezTo>
                  <a:cubicBezTo>
                    <a:pt x="5681" y="711"/>
                    <a:pt x="4971" y="1"/>
                    <a:pt x="4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3" name="Google Shape;1571;p35">
            <a:extLst>
              <a:ext uri="{FF2B5EF4-FFF2-40B4-BE49-F238E27FC236}">
                <a16:creationId xmlns:a16="http://schemas.microsoft.com/office/drawing/2014/main" id="{99F74B16-6023-A858-CC2B-3B7AB81FE7E0}"/>
              </a:ext>
            </a:extLst>
          </p:cNvPr>
          <p:cNvGrpSpPr/>
          <p:nvPr/>
        </p:nvGrpSpPr>
        <p:grpSpPr>
          <a:xfrm>
            <a:off x="6318833" y="3342869"/>
            <a:ext cx="627083" cy="627117"/>
            <a:chOff x="4730638" y="2556150"/>
            <a:chExt cx="446425" cy="446450"/>
          </a:xfrm>
        </p:grpSpPr>
        <p:sp>
          <p:nvSpPr>
            <p:cNvPr id="174" name="Google Shape;1572;p35">
              <a:extLst>
                <a:ext uri="{FF2B5EF4-FFF2-40B4-BE49-F238E27FC236}">
                  <a16:creationId xmlns:a16="http://schemas.microsoft.com/office/drawing/2014/main" id="{AC70A7FF-4744-9192-F9F9-84914AEEDC3D}"/>
                </a:ext>
              </a:extLst>
            </p:cNvPr>
            <p:cNvSpPr/>
            <p:nvPr/>
          </p:nvSpPr>
          <p:spPr>
            <a:xfrm>
              <a:off x="4974888" y="2685425"/>
              <a:ext cx="73225" cy="73200"/>
            </a:xfrm>
            <a:custGeom>
              <a:avLst/>
              <a:gdLst/>
              <a:ahLst/>
              <a:cxnLst/>
              <a:rect l="l" t="t" r="r" b="b"/>
              <a:pathLst>
                <a:path w="2929" h="2928" extrusionOk="0">
                  <a:moveTo>
                    <a:pt x="1464" y="698"/>
                  </a:moveTo>
                  <a:cubicBezTo>
                    <a:pt x="1887" y="698"/>
                    <a:pt x="2232" y="1041"/>
                    <a:pt x="2232" y="1464"/>
                  </a:cubicBezTo>
                  <a:cubicBezTo>
                    <a:pt x="2232" y="1887"/>
                    <a:pt x="1887" y="2231"/>
                    <a:pt x="1464" y="2231"/>
                  </a:cubicBezTo>
                  <a:cubicBezTo>
                    <a:pt x="1041" y="2231"/>
                    <a:pt x="697" y="1887"/>
                    <a:pt x="697" y="1464"/>
                  </a:cubicBezTo>
                  <a:cubicBezTo>
                    <a:pt x="697" y="1041"/>
                    <a:pt x="1041" y="698"/>
                    <a:pt x="1464" y="698"/>
                  </a:cubicBezTo>
                  <a:close/>
                  <a:moveTo>
                    <a:pt x="1464" y="0"/>
                  </a:moveTo>
                  <a:cubicBezTo>
                    <a:pt x="658" y="0"/>
                    <a:pt x="0" y="657"/>
                    <a:pt x="0" y="1464"/>
                  </a:cubicBezTo>
                  <a:cubicBezTo>
                    <a:pt x="0" y="2272"/>
                    <a:pt x="658" y="2928"/>
                    <a:pt x="1464" y="2928"/>
                  </a:cubicBezTo>
                  <a:cubicBezTo>
                    <a:pt x="2271" y="2928"/>
                    <a:pt x="2928" y="2272"/>
                    <a:pt x="2928" y="1464"/>
                  </a:cubicBezTo>
                  <a:cubicBezTo>
                    <a:pt x="2928" y="657"/>
                    <a:pt x="2271" y="0"/>
                    <a:pt x="14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573;p35">
              <a:extLst>
                <a:ext uri="{FF2B5EF4-FFF2-40B4-BE49-F238E27FC236}">
                  <a16:creationId xmlns:a16="http://schemas.microsoft.com/office/drawing/2014/main" id="{4B6D8BC3-5F1F-A73F-8CEE-C3CA38A67ACA}"/>
                </a:ext>
              </a:extLst>
            </p:cNvPr>
            <p:cNvSpPr/>
            <p:nvPr/>
          </p:nvSpPr>
          <p:spPr>
            <a:xfrm>
              <a:off x="4875088" y="2830125"/>
              <a:ext cx="52325" cy="52325"/>
            </a:xfrm>
            <a:custGeom>
              <a:avLst/>
              <a:gdLst/>
              <a:ahLst/>
              <a:cxnLst/>
              <a:rect l="l" t="t" r="r" b="b"/>
              <a:pathLst>
                <a:path w="2093" h="2093" extrusionOk="0">
                  <a:moveTo>
                    <a:pt x="1047" y="698"/>
                  </a:moveTo>
                  <a:cubicBezTo>
                    <a:pt x="1239" y="698"/>
                    <a:pt x="1396" y="854"/>
                    <a:pt x="1396" y="1047"/>
                  </a:cubicBezTo>
                  <a:cubicBezTo>
                    <a:pt x="1396" y="1239"/>
                    <a:pt x="1239" y="1395"/>
                    <a:pt x="1047" y="1395"/>
                  </a:cubicBezTo>
                  <a:cubicBezTo>
                    <a:pt x="856" y="1395"/>
                    <a:pt x="699" y="1239"/>
                    <a:pt x="699" y="1047"/>
                  </a:cubicBezTo>
                  <a:cubicBezTo>
                    <a:pt x="699" y="854"/>
                    <a:pt x="856" y="698"/>
                    <a:pt x="1047" y="698"/>
                  </a:cubicBezTo>
                  <a:close/>
                  <a:moveTo>
                    <a:pt x="1047" y="1"/>
                  </a:moveTo>
                  <a:cubicBezTo>
                    <a:pt x="471" y="1"/>
                    <a:pt x="1" y="470"/>
                    <a:pt x="1" y="1047"/>
                  </a:cubicBezTo>
                  <a:cubicBezTo>
                    <a:pt x="1" y="1623"/>
                    <a:pt x="471" y="2093"/>
                    <a:pt x="1047" y="2093"/>
                  </a:cubicBezTo>
                  <a:cubicBezTo>
                    <a:pt x="1624" y="2093"/>
                    <a:pt x="2093" y="1623"/>
                    <a:pt x="2093" y="1047"/>
                  </a:cubicBezTo>
                  <a:cubicBezTo>
                    <a:pt x="2093" y="470"/>
                    <a:pt x="1624" y="1"/>
                    <a:pt x="10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574;p35">
              <a:extLst>
                <a:ext uri="{FF2B5EF4-FFF2-40B4-BE49-F238E27FC236}">
                  <a16:creationId xmlns:a16="http://schemas.microsoft.com/office/drawing/2014/main" id="{03D7AD0A-41DA-6715-95FB-4E86283C9E7E}"/>
                </a:ext>
              </a:extLst>
            </p:cNvPr>
            <p:cNvSpPr/>
            <p:nvPr/>
          </p:nvSpPr>
          <p:spPr>
            <a:xfrm>
              <a:off x="4841688" y="2698875"/>
              <a:ext cx="62775" cy="62775"/>
            </a:xfrm>
            <a:custGeom>
              <a:avLst/>
              <a:gdLst/>
              <a:ahLst/>
              <a:cxnLst/>
              <a:rect l="l" t="t" r="r" b="b"/>
              <a:pathLst>
                <a:path w="2511" h="2511" extrusionOk="0">
                  <a:moveTo>
                    <a:pt x="1256" y="698"/>
                  </a:moveTo>
                  <a:cubicBezTo>
                    <a:pt x="1563" y="698"/>
                    <a:pt x="1813" y="949"/>
                    <a:pt x="1813" y="1255"/>
                  </a:cubicBezTo>
                  <a:cubicBezTo>
                    <a:pt x="1813" y="1563"/>
                    <a:pt x="1563" y="1814"/>
                    <a:pt x="1256" y="1814"/>
                  </a:cubicBezTo>
                  <a:cubicBezTo>
                    <a:pt x="948" y="1814"/>
                    <a:pt x="697" y="1563"/>
                    <a:pt x="697" y="1255"/>
                  </a:cubicBezTo>
                  <a:cubicBezTo>
                    <a:pt x="697" y="949"/>
                    <a:pt x="948" y="698"/>
                    <a:pt x="1256" y="698"/>
                  </a:cubicBezTo>
                  <a:close/>
                  <a:moveTo>
                    <a:pt x="1256" y="0"/>
                  </a:moveTo>
                  <a:cubicBezTo>
                    <a:pt x="563" y="0"/>
                    <a:pt x="1" y="564"/>
                    <a:pt x="1" y="1255"/>
                  </a:cubicBezTo>
                  <a:cubicBezTo>
                    <a:pt x="1" y="1948"/>
                    <a:pt x="563" y="2510"/>
                    <a:pt x="1256" y="2510"/>
                  </a:cubicBezTo>
                  <a:cubicBezTo>
                    <a:pt x="1947" y="2510"/>
                    <a:pt x="2511" y="1948"/>
                    <a:pt x="2511" y="1255"/>
                  </a:cubicBezTo>
                  <a:cubicBezTo>
                    <a:pt x="2511" y="564"/>
                    <a:pt x="1947" y="0"/>
                    <a:pt x="125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575;p35">
              <a:extLst>
                <a:ext uri="{FF2B5EF4-FFF2-40B4-BE49-F238E27FC236}">
                  <a16:creationId xmlns:a16="http://schemas.microsoft.com/office/drawing/2014/main" id="{8EE0B149-E83A-E23D-755A-AAFD6401A38C}"/>
                </a:ext>
              </a:extLst>
            </p:cNvPr>
            <p:cNvSpPr/>
            <p:nvPr/>
          </p:nvSpPr>
          <p:spPr>
            <a:xfrm>
              <a:off x="4993113" y="2817300"/>
              <a:ext cx="62775" cy="62775"/>
            </a:xfrm>
            <a:custGeom>
              <a:avLst/>
              <a:gdLst/>
              <a:ahLst/>
              <a:cxnLst/>
              <a:rect l="l" t="t" r="r" b="b"/>
              <a:pathLst>
                <a:path w="2511" h="2511" extrusionOk="0">
                  <a:moveTo>
                    <a:pt x="1256" y="697"/>
                  </a:moveTo>
                  <a:cubicBezTo>
                    <a:pt x="1564" y="697"/>
                    <a:pt x="1814" y="948"/>
                    <a:pt x="1814" y="1256"/>
                  </a:cubicBezTo>
                  <a:cubicBezTo>
                    <a:pt x="1814" y="1563"/>
                    <a:pt x="1564" y="1813"/>
                    <a:pt x="1256" y="1813"/>
                  </a:cubicBezTo>
                  <a:cubicBezTo>
                    <a:pt x="949" y="1813"/>
                    <a:pt x="699" y="1563"/>
                    <a:pt x="699" y="1256"/>
                  </a:cubicBezTo>
                  <a:cubicBezTo>
                    <a:pt x="699" y="948"/>
                    <a:pt x="949" y="697"/>
                    <a:pt x="1256" y="697"/>
                  </a:cubicBezTo>
                  <a:close/>
                  <a:moveTo>
                    <a:pt x="1256" y="1"/>
                  </a:moveTo>
                  <a:cubicBezTo>
                    <a:pt x="564" y="1"/>
                    <a:pt x="1" y="564"/>
                    <a:pt x="1" y="1256"/>
                  </a:cubicBezTo>
                  <a:cubicBezTo>
                    <a:pt x="1" y="1947"/>
                    <a:pt x="564" y="2511"/>
                    <a:pt x="1256" y="2511"/>
                  </a:cubicBezTo>
                  <a:cubicBezTo>
                    <a:pt x="1949" y="2511"/>
                    <a:pt x="2511" y="1947"/>
                    <a:pt x="2511" y="1256"/>
                  </a:cubicBezTo>
                  <a:cubicBezTo>
                    <a:pt x="2511" y="564"/>
                    <a:pt x="1949" y="1"/>
                    <a:pt x="12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576;p35">
              <a:extLst>
                <a:ext uri="{FF2B5EF4-FFF2-40B4-BE49-F238E27FC236}">
                  <a16:creationId xmlns:a16="http://schemas.microsoft.com/office/drawing/2014/main" id="{F47C04E0-A33B-9D39-72DD-01DF55FD60CB}"/>
                </a:ext>
              </a:extLst>
            </p:cNvPr>
            <p:cNvSpPr/>
            <p:nvPr/>
          </p:nvSpPr>
          <p:spPr>
            <a:xfrm>
              <a:off x="4853638" y="2791750"/>
              <a:ext cx="17425" cy="17450"/>
            </a:xfrm>
            <a:custGeom>
              <a:avLst/>
              <a:gdLst/>
              <a:ahLst/>
              <a:cxnLst/>
              <a:rect l="l" t="t" r="r" b="b"/>
              <a:pathLst>
                <a:path w="697" h="698" extrusionOk="0">
                  <a:moveTo>
                    <a:pt x="348" y="1"/>
                  </a:moveTo>
                  <a:cubicBezTo>
                    <a:pt x="256" y="1"/>
                    <a:pt x="166" y="38"/>
                    <a:pt x="101" y="102"/>
                  </a:cubicBezTo>
                  <a:cubicBezTo>
                    <a:pt x="37" y="168"/>
                    <a:pt x="0" y="257"/>
                    <a:pt x="0" y="349"/>
                  </a:cubicBezTo>
                  <a:cubicBezTo>
                    <a:pt x="0" y="440"/>
                    <a:pt x="37" y="530"/>
                    <a:pt x="101" y="596"/>
                  </a:cubicBezTo>
                  <a:cubicBezTo>
                    <a:pt x="166" y="661"/>
                    <a:pt x="256" y="697"/>
                    <a:pt x="348" y="697"/>
                  </a:cubicBezTo>
                  <a:cubicBezTo>
                    <a:pt x="440" y="697"/>
                    <a:pt x="529" y="661"/>
                    <a:pt x="594" y="596"/>
                  </a:cubicBezTo>
                  <a:cubicBezTo>
                    <a:pt x="660" y="530"/>
                    <a:pt x="697" y="440"/>
                    <a:pt x="697" y="349"/>
                  </a:cubicBezTo>
                  <a:cubicBezTo>
                    <a:pt x="697" y="258"/>
                    <a:pt x="660" y="168"/>
                    <a:pt x="594" y="102"/>
                  </a:cubicBezTo>
                  <a:cubicBezTo>
                    <a:pt x="529" y="38"/>
                    <a:pt x="440" y="1"/>
                    <a:pt x="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577;p35">
              <a:extLst>
                <a:ext uri="{FF2B5EF4-FFF2-40B4-BE49-F238E27FC236}">
                  <a16:creationId xmlns:a16="http://schemas.microsoft.com/office/drawing/2014/main" id="{14E44707-CD77-16D3-59FC-E92FE3FFD282}"/>
                </a:ext>
              </a:extLst>
            </p:cNvPr>
            <p:cNvSpPr/>
            <p:nvPr/>
          </p:nvSpPr>
          <p:spPr>
            <a:xfrm>
              <a:off x="4961688" y="2862000"/>
              <a:ext cx="17425" cy="17450"/>
            </a:xfrm>
            <a:custGeom>
              <a:avLst/>
              <a:gdLst/>
              <a:ahLst/>
              <a:cxnLst/>
              <a:rect l="l" t="t" r="r" b="b"/>
              <a:pathLst>
                <a:path w="697" h="698" extrusionOk="0">
                  <a:moveTo>
                    <a:pt x="349" y="1"/>
                  </a:moveTo>
                  <a:cubicBezTo>
                    <a:pt x="257" y="1"/>
                    <a:pt x="167" y="38"/>
                    <a:pt x="102" y="102"/>
                  </a:cubicBezTo>
                  <a:cubicBezTo>
                    <a:pt x="37" y="168"/>
                    <a:pt x="0" y="257"/>
                    <a:pt x="0" y="349"/>
                  </a:cubicBezTo>
                  <a:cubicBezTo>
                    <a:pt x="0" y="440"/>
                    <a:pt x="37" y="530"/>
                    <a:pt x="102" y="596"/>
                  </a:cubicBezTo>
                  <a:cubicBezTo>
                    <a:pt x="167" y="661"/>
                    <a:pt x="257" y="697"/>
                    <a:pt x="349" y="697"/>
                  </a:cubicBezTo>
                  <a:cubicBezTo>
                    <a:pt x="440" y="697"/>
                    <a:pt x="530" y="661"/>
                    <a:pt x="596" y="596"/>
                  </a:cubicBezTo>
                  <a:cubicBezTo>
                    <a:pt x="660" y="530"/>
                    <a:pt x="697" y="440"/>
                    <a:pt x="697" y="349"/>
                  </a:cubicBezTo>
                  <a:cubicBezTo>
                    <a:pt x="697" y="257"/>
                    <a:pt x="660" y="168"/>
                    <a:pt x="596" y="102"/>
                  </a:cubicBezTo>
                  <a:cubicBezTo>
                    <a:pt x="530" y="38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578;p35">
              <a:extLst>
                <a:ext uri="{FF2B5EF4-FFF2-40B4-BE49-F238E27FC236}">
                  <a16:creationId xmlns:a16="http://schemas.microsoft.com/office/drawing/2014/main" id="{41D54961-FA0A-567C-1B3A-D8235E3770F5}"/>
                </a:ext>
              </a:extLst>
            </p:cNvPr>
            <p:cNvSpPr/>
            <p:nvPr/>
          </p:nvSpPr>
          <p:spPr>
            <a:xfrm>
              <a:off x="4924488" y="2680800"/>
              <a:ext cx="17475" cy="17425"/>
            </a:xfrm>
            <a:custGeom>
              <a:avLst/>
              <a:gdLst/>
              <a:ahLst/>
              <a:cxnLst/>
              <a:rect l="l" t="t" r="r" b="b"/>
              <a:pathLst>
                <a:path w="699" h="697" extrusionOk="0">
                  <a:moveTo>
                    <a:pt x="349" y="0"/>
                  </a:moveTo>
                  <a:cubicBezTo>
                    <a:pt x="257" y="0"/>
                    <a:pt x="167" y="37"/>
                    <a:pt x="103" y="101"/>
                  </a:cubicBezTo>
                  <a:cubicBezTo>
                    <a:pt x="38" y="166"/>
                    <a:pt x="0" y="256"/>
                    <a:pt x="0" y="348"/>
                  </a:cubicBezTo>
                  <a:cubicBezTo>
                    <a:pt x="0" y="440"/>
                    <a:pt x="38" y="530"/>
                    <a:pt x="103" y="594"/>
                  </a:cubicBezTo>
                  <a:cubicBezTo>
                    <a:pt x="167" y="660"/>
                    <a:pt x="257" y="697"/>
                    <a:pt x="349" y="697"/>
                  </a:cubicBezTo>
                  <a:cubicBezTo>
                    <a:pt x="441" y="697"/>
                    <a:pt x="531" y="660"/>
                    <a:pt x="596" y="594"/>
                  </a:cubicBezTo>
                  <a:cubicBezTo>
                    <a:pt x="661" y="530"/>
                    <a:pt x="698" y="440"/>
                    <a:pt x="698" y="348"/>
                  </a:cubicBezTo>
                  <a:cubicBezTo>
                    <a:pt x="698" y="256"/>
                    <a:pt x="661" y="166"/>
                    <a:pt x="596" y="101"/>
                  </a:cubicBezTo>
                  <a:cubicBezTo>
                    <a:pt x="531" y="37"/>
                    <a:pt x="441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579;p35">
              <a:extLst>
                <a:ext uri="{FF2B5EF4-FFF2-40B4-BE49-F238E27FC236}">
                  <a16:creationId xmlns:a16="http://schemas.microsoft.com/office/drawing/2014/main" id="{46B09885-DC1D-E38D-5E22-7D7C29D723A4}"/>
                </a:ext>
              </a:extLst>
            </p:cNvPr>
            <p:cNvSpPr/>
            <p:nvPr/>
          </p:nvSpPr>
          <p:spPr>
            <a:xfrm>
              <a:off x="5059288" y="2770550"/>
              <a:ext cx="17450" cy="17425"/>
            </a:xfrm>
            <a:custGeom>
              <a:avLst/>
              <a:gdLst/>
              <a:ahLst/>
              <a:cxnLst/>
              <a:rect l="l" t="t" r="r" b="b"/>
              <a:pathLst>
                <a:path w="698" h="697" extrusionOk="0">
                  <a:moveTo>
                    <a:pt x="349" y="0"/>
                  </a:moveTo>
                  <a:cubicBezTo>
                    <a:pt x="256" y="0"/>
                    <a:pt x="166" y="37"/>
                    <a:pt x="102" y="102"/>
                  </a:cubicBezTo>
                  <a:cubicBezTo>
                    <a:pt x="37" y="168"/>
                    <a:pt x="1" y="257"/>
                    <a:pt x="1" y="349"/>
                  </a:cubicBezTo>
                  <a:cubicBezTo>
                    <a:pt x="1" y="441"/>
                    <a:pt x="37" y="530"/>
                    <a:pt x="102" y="596"/>
                  </a:cubicBezTo>
                  <a:cubicBezTo>
                    <a:pt x="166" y="660"/>
                    <a:pt x="256" y="697"/>
                    <a:pt x="349" y="697"/>
                  </a:cubicBezTo>
                  <a:cubicBezTo>
                    <a:pt x="440" y="697"/>
                    <a:pt x="530" y="660"/>
                    <a:pt x="594" y="596"/>
                  </a:cubicBezTo>
                  <a:cubicBezTo>
                    <a:pt x="660" y="530"/>
                    <a:pt x="697" y="440"/>
                    <a:pt x="697" y="349"/>
                  </a:cubicBezTo>
                  <a:cubicBezTo>
                    <a:pt x="697" y="257"/>
                    <a:pt x="660" y="168"/>
                    <a:pt x="594" y="102"/>
                  </a:cubicBezTo>
                  <a:cubicBezTo>
                    <a:pt x="530" y="37"/>
                    <a:pt x="440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580;p35">
              <a:extLst>
                <a:ext uri="{FF2B5EF4-FFF2-40B4-BE49-F238E27FC236}">
                  <a16:creationId xmlns:a16="http://schemas.microsoft.com/office/drawing/2014/main" id="{3B605FCE-CD2E-728C-4711-25BD0AAC2F10}"/>
                </a:ext>
              </a:extLst>
            </p:cNvPr>
            <p:cNvSpPr/>
            <p:nvPr/>
          </p:nvSpPr>
          <p:spPr>
            <a:xfrm>
              <a:off x="4945213" y="277065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50" y="0"/>
                  </a:moveTo>
                  <a:cubicBezTo>
                    <a:pt x="258" y="0"/>
                    <a:pt x="168" y="38"/>
                    <a:pt x="103" y="103"/>
                  </a:cubicBezTo>
                  <a:cubicBezTo>
                    <a:pt x="39" y="167"/>
                    <a:pt x="1" y="257"/>
                    <a:pt x="1" y="350"/>
                  </a:cubicBezTo>
                  <a:cubicBezTo>
                    <a:pt x="1" y="441"/>
                    <a:pt x="39" y="531"/>
                    <a:pt x="103" y="595"/>
                  </a:cubicBezTo>
                  <a:cubicBezTo>
                    <a:pt x="168" y="660"/>
                    <a:pt x="258" y="698"/>
                    <a:pt x="350" y="698"/>
                  </a:cubicBezTo>
                  <a:cubicBezTo>
                    <a:pt x="441" y="698"/>
                    <a:pt x="531" y="660"/>
                    <a:pt x="596" y="595"/>
                  </a:cubicBezTo>
                  <a:cubicBezTo>
                    <a:pt x="661" y="531"/>
                    <a:pt x="699" y="441"/>
                    <a:pt x="699" y="350"/>
                  </a:cubicBezTo>
                  <a:cubicBezTo>
                    <a:pt x="699" y="257"/>
                    <a:pt x="661" y="167"/>
                    <a:pt x="596" y="103"/>
                  </a:cubicBezTo>
                  <a:cubicBezTo>
                    <a:pt x="531" y="38"/>
                    <a:pt x="441" y="0"/>
                    <a:pt x="3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581;p35">
              <a:extLst>
                <a:ext uri="{FF2B5EF4-FFF2-40B4-BE49-F238E27FC236}">
                  <a16:creationId xmlns:a16="http://schemas.microsoft.com/office/drawing/2014/main" id="{2CBE1D06-FCA0-EDD3-CA98-C443E4CE1E58}"/>
                </a:ext>
              </a:extLst>
            </p:cNvPr>
            <p:cNvSpPr/>
            <p:nvPr/>
          </p:nvSpPr>
          <p:spPr>
            <a:xfrm>
              <a:off x="4730638" y="2556150"/>
              <a:ext cx="446425" cy="446450"/>
            </a:xfrm>
            <a:custGeom>
              <a:avLst/>
              <a:gdLst/>
              <a:ahLst/>
              <a:cxnLst/>
              <a:rect l="l" t="t" r="r" b="b"/>
              <a:pathLst>
                <a:path w="17857" h="17858" extrusionOk="0">
                  <a:moveTo>
                    <a:pt x="8932" y="698"/>
                  </a:moveTo>
                  <a:cubicBezTo>
                    <a:pt x="9125" y="698"/>
                    <a:pt x="9282" y="854"/>
                    <a:pt x="9282" y="1046"/>
                  </a:cubicBezTo>
                  <a:cubicBezTo>
                    <a:pt x="9282" y="1239"/>
                    <a:pt x="9125" y="1395"/>
                    <a:pt x="8932" y="1395"/>
                  </a:cubicBezTo>
                  <a:cubicBezTo>
                    <a:pt x="8741" y="1395"/>
                    <a:pt x="8584" y="1239"/>
                    <a:pt x="8584" y="1046"/>
                  </a:cubicBezTo>
                  <a:cubicBezTo>
                    <a:pt x="8584" y="854"/>
                    <a:pt x="8741" y="698"/>
                    <a:pt x="8932" y="698"/>
                  </a:cubicBezTo>
                  <a:close/>
                  <a:moveTo>
                    <a:pt x="2786" y="2155"/>
                  </a:moveTo>
                  <a:cubicBezTo>
                    <a:pt x="2947" y="2155"/>
                    <a:pt x="3108" y="2215"/>
                    <a:pt x="3231" y="2338"/>
                  </a:cubicBezTo>
                  <a:cubicBezTo>
                    <a:pt x="3475" y="2583"/>
                    <a:pt x="3475" y="2980"/>
                    <a:pt x="3231" y="3225"/>
                  </a:cubicBezTo>
                  <a:cubicBezTo>
                    <a:pt x="3109" y="3347"/>
                    <a:pt x="2948" y="3409"/>
                    <a:pt x="2787" y="3409"/>
                  </a:cubicBezTo>
                  <a:cubicBezTo>
                    <a:pt x="2626" y="3409"/>
                    <a:pt x="2465" y="3347"/>
                    <a:pt x="2343" y="3225"/>
                  </a:cubicBezTo>
                  <a:cubicBezTo>
                    <a:pt x="2099" y="2980"/>
                    <a:pt x="2099" y="2583"/>
                    <a:pt x="2343" y="2338"/>
                  </a:cubicBezTo>
                  <a:cubicBezTo>
                    <a:pt x="2466" y="2215"/>
                    <a:pt x="2627" y="2155"/>
                    <a:pt x="2786" y="2155"/>
                  </a:cubicBezTo>
                  <a:close/>
                  <a:moveTo>
                    <a:pt x="15075" y="2161"/>
                  </a:moveTo>
                  <a:cubicBezTo>
                    <a:pt x="15244" y="2161"/>
                    <a:pt x="15401" y="2225"/>
                    <a:pt x="15520" y="2345"/>
                  </a:cubicBezTo>
                  <a:cubicBezTo>
                    <a:pt x="15764" y="2589"/>
                    <a:pt x="15764" y="2987"/>
                    <a:pt x="15520" y="3231"/>
                  </a:cubicBezTo>
                  <a:cubicBezTo>
                    <a:pt x="15401" y="3350"/>
                    <a:pt x="15244" y="3415"/>
                    <a:pt x="15075" y="3415"/>
                  </a:cubicBezTo>
                  <a:cubicBezTo>
                    <a:pt x="14908" y="3415"/>
                    <a:pt x="14751" y="3350"/>
                    <a:pt x="14632" y="3231"/>
                  </a:cubicBezTo>
                  <a:cubicBezTo>
                    <a:pt x="14388" y="2987"/>
                    <a:pt x="14388" y="2589"/>
                    <a:pt x="14632" y="2345"/>
                  </a:cubicBezTo>
                  <a:cubicBezTo>
                    <a:pt x="14751" y="2225"/>
                    <a:pt x="14908" y="2161"/>
                    <a:pt x="15075" y="2161"/>
                  </a:cubicBezTo>
                  <a:close/>
                  <a:moveTo>
                    <a:pt x="1046" y="8576"/>
                  </a:moveTo>
                  <a:cubicBezTo>
                    <a:pt x="1238" y="8576"/>
                    <a:pt x="1395" y="8732"/>
                    <a:pt x="1395" y="8925"/>
                  </a:cubicBezTo>
                  <a:cubicBezTo>
                    <a:pt x="1395" y="9117"/>
                    <a:pt x="1238" y="9273"/>
                    <a:pt x="1046" y="9273"/>
                  </a:cubicBezTo>
                  <a:cubicBezTo>
                    <a:pt x="854" y="9273"/>
                    <a:pt x="697" y="9117"/>
                    <a:pt x="697" y="8925"/>
                  </a:cubicBezTo>
                  <a:cubicBezTo>
                    <a:pt x="697" y="8732"/>
                    <a:pt x="854" y="8576"/>
                    <a:pt x="1046" y="8576"/>
                  </a:cubicBezTo>
                  <a:close/>
                  <a:moveTo>
                    <a:pt x="16810" y="8585"/>
                  </a:moveTo>
                  <a:cubicBezTo>
                    <a:pt x="17003" y="8585"/>
                    <a:pt x="17160" y="8741"/>
                    <a:pt x="17160" y="8933"/>
                  </a:cubicBezTo>
                  <a:cubicBezTo>
                    <a:pt x="17160" y="9126"/>
                    <a:pt x="17003" y="9282"/>
                    <a:pt x="16810" y="9282"/>
                  </a:cubicBezTo>
                  <a:cubicBezTo>
                    <a:pt x="16619" y="9282"/>
                    <a:pt x="16462" y="9126"/>
                    <a:pt x="16462" y="8933"/>
                  </a:cubicBezTo>
                  <a:cubicBezTo>
                    <a:pt x="16462" y="8741"/>
                    <a:pt x="16619" y="8585"/>
                    <a:pt x="16810" y="8585"/>
                  </a:cubicBezTo>
                  <a:close/>
                  <a:moveTo>
                    <a:pt x="8928" y="3282"/>
                  </a:moveTo>
                  <a:cubicBezTo>
                    <a:pt x="12042" y="3282"/>
                    <a:pt x="14575" y="5816"/>
                    <a:pt x="14575" y="8930"/>
                  </a:cubicBezTo>
                  <a:cubicBezTo>
                    <a:pt x="14575" y="12042"/>
                    <a:pt x="12042" y="14576"/>
                    <a:pt x="8928" y="14576"/>
                  </a:cubicBezTo>
                  <a:cubicBezTo>
                    <a:pt x="5814" y="14576"/>
                    <a:pt x="3281" y="12042"/>
                    <a:pt x="3281" y="8930"/>
                  </a:cubicBezTo>
                  <a:cubicBezTo>
                    <a:pt x="3281" y="5816"/>
                    <a:pt x="5814" y="3282"/>
                    <a:pt x="8928" y="3282"/>
                  </a:cubicBezTo>
                  <a:close/>
                  <a:moveTo>
                    <a:pt x="2781" y="14443"/>
                  </a:moveTo>
                  <a:cubicBezTo>
                    <a:pt x="2948" y="14443"/>
                    <a:pt x="3105" y="14508"/>
                    <a:pt x="3224" y="14627"/>
                  </a:cubicBezTo>
                  <a:cubicBezTo>
                    <a:pt x="3469" y="14872"/>
                    <a:pt x="3469" y="15269"/>
                    <a:pt x="3224" y="15514"/>
                  </a:cubicBezTo>
                  <a:cubicBezTo>
                    <a:pt x="3105" y="15633"/>
                    <a:pt x="2948" y="15698"/>
                    <a:pt x="2781" y="15698"/>
                  </a:cubicBezTo>
                  <a:cubicBezTo>
                    <a:pt x="2613" y="15698"/>
                    <a:pt x="2456" y="15633"/>
                    <a:pt x="2337" y="15514"/>
                  </a:cubicBezTo>
                  <a:cubicBezTo>
                    <a:pt x="2092" y="15269"/>
                    <a:pt x="2092" y="14872"/>
                    <a:pt x="2337" y="14627"/>
                  </a:cubicBezTo>
                  <a:cubicBezTo>
                    <a:pt x="2456" y="14508"/>
                    <a:pt x="2613" y="14443"/>
                    <a:pt x="2781" y="14443"/>
                  </a:cubicBezTo>
                  <a:close/>
                  <a:moveTo>
                    <a:pt x="15070" y="14450"/>
                  </a:moveTo>
                  <a:cubicBezTo>
                    <a:pt x="15230" y="14450"/>
                    <a:pt x="15391" y="14511"/>
                    <a:pt x="15513" y="14633"/>
                  </a:cubicBezTo>
                  <a:cubicBezTo>
                    <a:pt x="15758" y="14878"/>
                    <a:pt x="15758" y="15275"/>
                    <a:pt x="15513" y="15520"/>
                  </a:cubicBezTo>
                  <a:cubicBezTo>
                    <a:pt x="15391" y="15643"/>
                    <a:pt x="15230" y="15704"/>
                    <a:pt x="15070" y="15704"/>
                  </a:cubicBezTo>
                  <a:cubicBezTo>
                    <a:pt x="14909" y="15704"/>
                    <a:pt x="14748" y="15643"/>
                    <a:pt x="14626" y="15520"/>
                  </a:cubicBezTo>
                  <a:cubicBezTo>
                    <a:pt x="14381" y="15275"/>
                    <a:pt x="14381" y="14878"/>
                    <a:pt x="14626" y="14633"/>
                  </a:cubicBezTo>
                  <a:cubicBezTo>
                    <a:pt x="14749" y="14511"/>
                    <a:pt x="14909" y="14450"/>
                    <a:pt x="15070" y="14450"/>
                  </a:cubicBezTo>
                  <a:close/>
                  <a:moveTo>
                    <a:pt x="8924" y="16463"/>
                  </a:moveTo>
                  <a:cubicBezTo>
                    <a:pt x="9116" y="16463"/>
                    <a:pt x="9273" y="16619"/>
                    <a:pt x="9273" y="16812"/>
                  </a:cubicBezTo>
                  <a:cubicBezTo>
                    <a:pt x="9273" y="17004"/>
                    <a:pt x="9116" y="17160"/>
                    <a:pt x="8924" y="17160"/>
                  </a:cubicBezTo>
                  <a:cubicBezTo>
                    <a:pt x="8732" y="17160"/>
                    <a:pt x="8575" y="17004"/>
                    <a:pt x="8575" y="16812"/>
                  </a:cubicBezTo>
                  <a:cubicBezTo>
                    <a:pt x="8575" y="16619"/>
                    <a:pt x="8732" y="16463"/>
                    <a:pt x="8924" y="16463"/>
                  </a:cubicBezTo>
                  <a:close/>
                  <a:moveTo>
                    <a:pt x="8932" y="0"/>
                  </a:moveTo>
                  <a:cubicBezTo>
                    <a:pt x="8356" y="0"/>
                    <a:pt x="7887" y="470"/>
                    <a:pt x="7887" y="1046"/>
                  </a:cubicBezTo>
                  <a:cubicBezTo>
                    <a:pt x="7887" y="1501"/>
                    <a:pt x="8179" y="1889"/>
                    <a:pt x="8584" y="2033"/>
                  </a:cubicBezTo>
                  <a:lnTo>
                    <a:pt x="8584" y="2594"/>
                  </a:lnTo>
                  <a:cubicBezTo>
                    <a:pt x="7097" y="2674"/>
                    <a:pt x="5745" y="3269"/>
                    <a:pt x="4701" y="4202"/>
                  </a:cubicBezTo>
                  <a:lnTo>
                    <a:pt x="3937" y="3439"/>
                  </a:lnTo>
                  <a:cubicBezTo>
                    <a:pt x="4225" y="2932"/>
                    <a:pt x="4154" y="2276"/>
                    <a:pt x="3723" y="1844"/>
                  </a:cubicBezTo>
                  <a:cubicBezTo>
                    <a:pt x="3473" y="1595"/>
                    <a:pt x="3141" y="1457"/>
                    <a:pt x="2786" y="1457"/>
                  </a:cubicBezTo>
                  <a:cubicBezTo>
                    <a:pt x="2433" y="1457"/>
                    <a:pt x="2100" y="1595"/>
                    <a:pt x="1850" y="1844"/>
                  </a:cubicBezTo>
                  <a:cubicBezTo>
                    <a:pt x="1334" y="2361"/>
                    <a:pt x="1334" y="3202"/>
                    <a:pt x="1850" y="3719"/>
                  </a:cubicBezTo>
                  <a:cubicBezTo>
                    <a:pt x="2100" y="3968"/>
                    <a:pt x="2433" y="4106"/>
                    <a:pt x="2786" y="4106"/>
                  </a:cubicBezTo>
                  <a:cubicBezTo>
                    <a:pt x="3022" y="4106"/>
                    <a:pt x="3246" y="4045"/>
                    <a:pt x="3444" y="3931"/>
                  </a:cubicBezTo>
                  <a:lnTo>
                    <a:pt x="4207" y="4695"/>
                  </a:lnTo>
                  <a:cubicBezTo>
                    <a:pt x="3273" y="5737"/>
                    <a:pt x="2676" y="7090"/>
                    <a:pt x="2594" y="8576"/>
                  </a:cubicBezTo>
                  <a:lnTo>
                    <a:pt x="2032" y="8576"/>
                  </a:lnTo>
                  <a:cubicBezTo>
                    <a:pt x="1887" y="8170"/>
                    <a:pt x="1501" y="7879"/>
                    <a:pt x="1046" y="7879"/>
                  </a:cubicBezTo>
                  <a:cubicBezTo>
                    <a:pt x="469" y="7879"/>
                    <a:pt x="0" y="8348"/>
                    <a:pt x="0" y="8925"/>
                  </a:cubicBezTo>
                  <a:cubicBezTo>
                    <a:pt x="0" y="9501"/>
                    <a:pt x="469" y="9971"/>
                    <a:pt x="1046" y="9971"/>
                  </a:cubicBezTo>
                  <a:cubicBezTo>
                    <a:pt x="1501" y="9971"/>
                    <a:pt x="1887" y="9679"/>
                    <a:pt x="2032" y="9273"/>
                  </a:cubicBezTo>
                  <a:lnTo>
                    <a:pt x="2594" y="9273"/>
                  </a:lnTo>
                  <a:cubicBezTo>
                    <a:pt x="2674" y="10761"/>
                    <a:pt x="3268" y="12113"/>
                    <a:pt x="4202" y="13156"/>
                  </a:cubicBezTo>
                  <a:lnTo>
                    <a:pt x="3437" y="13920"/>
                  </a:lnTo>
                  <a:cubicBezTo>
                    <a:pt x="3240" y="13806"/>
                    <a:pt x="3016" y="13746"/>
                    <a:pt x="2781" y="13746"/>
                  </a:cubicBezTo>
                  <a:cubicBezTo>
                    <a:pt x="2427" y="13746"/>
                    <a:pt x="2094" y="13884"/>
                    <a:pt x="1844" y="14133"/>
                  </a:cubicBezTo>
                  <a:cubicBezTo>
                    <a:pt x="1593" y="14384"/>
                    <a:pt x="1457" y="14717"/>
                    <a:pt x="1457" y="15070"/>
                  </a:cubicBezTo>
                  <a:cubicBezTo>
                    <a:pt x="1457" y="15424"/>
                    <a:pt x="1593" y="15757"/>
                    <a:pt x="1844" y="16007"/>
                  </a:cubicBezTo>
                  <a:cubicBezTo>
                    <a:pt x="2094" y="16257"/>
                    <a:pt x="2427" y="16395"/>
                    <a:pt x="2781" y="16395"/>
                  </a:cubicBezTo>
                  <a:cubicBezTo>
                    <a:pt x="3135" y="16395"/>
                    <a:pt x="3466" y="16257"/>
                    <a:pt x="3717" y="16007"/>
                  </a:cubicBezTo>
                  <a:cubicBezTo>
                    <a:pt x="3968" y="15757"/>
                    <a:pt x="4105" y="15424"/>
                    <a:pt x="4105" y="15070"/>
                  </a:cubicBezTo>
                  <a:cubicBezTo>
                    <a:pt x="4105" y="14836"/>
                    <a:pt x="4045" y="14611"/>
                    <a:pt x="3931" y="14413"/>
                  </a:cubicBezTo>
                  <a:lnTo>
                    <a:pt x="4695" y="13649"/>
                  </a:lnTo>
                  <a:cubicBezTo>
                    <a:pt x="5737" y="14585"/>
                    <a:pt x="7088" y="15182"/>
                    <a:pt x="8575" y="15263"/>
                  </a:cubicBezTo>
                  <a:lnTo>
                    <a:pt x="8575" y="15825"/>
                  </a:lnTo>
                  <a:cubicBezTo>
                    <a:pt x="8170" y="15969"/>
                    <a:pt x="7878" y="16357"/>
                    <a:pt x="7878" y="16812"/>
                  </a:cubicBezTo>
                  <a:cubicBezTo>
                    <a:pt x="7878" y="17388"/>
                    <a:pt x="8347" y="17858"/>
                    <a:pt x="8924" y="17858"/>
                  </a:cubicBezTo>
                  <a:cubicBezTo>
                    <a:pt x="9501" y="17858"/>
                    <a:pt x="9969" y="17388"/>
                    <a:pt x="9969" y="16812"/>
                  </a:cubicBezTo>
                  <a:cubicBezTo>
                    <a:pt x="9969" y="16357"/>
                    <a:pt x="9678" y="15969"/>
                    <a:pt x="9273" y="15825"/>
                  </a:cubicBezTo>
                  <a:lnTo>
                    <a:pt x="9273" y="15264"/>
                  </a:lnTo>
                  <a:cubicBezTo>
                    <a:pt x="10759" y="15184"/>
                    <a:pt x="12112" y="14589"/>
                    <a:pt x="13155" y="13656"/>
                  </a:cubicBezTo>
                  <a:lnTo>
                    <a:pt x="13919" y="14419"/>
                  </a:lnTo>
                  <a:cubicBezTo>
                    <a:pt x="13632" y="14926"/>
                    <a:pt x="13701" y="15582"/>
                    <a:pt x="14133" y="16014"/>
                  </a:cubicBezTo>
                  <a:cubicBezTo>
                    <a:pt x="14384" y="16263"/>
                    <a:pt x="14716" y="16401"/>
                    <a:pt x="15070" y="16401"/>
                  </a:cubicBezTo>
                  <a:cubicBezTo>
                    <a:pt x="15424" y="16401"/>
                    <a:pt x="15757" y="16263"/>
                    <a:pt x="16006" y="16014"/>
                  </a:cubicBezTo>
                  <a:cubicBezTo>
                    <a:pt x="16523" y="15497"/>
                    <a:pt x="16523" y="14656"/>
                    <a:pt x="16006" y="14140"/>
                  </a:cubicBezTo>
                  <a:cubicBezTo>
                    <a:pt x="15757" y="13890"/>
                    <a:pt x="15424" y="13752"/>
                    <a:pt x="15070" y="13752"/>
                  </a:cubicBezTo>
                  <a:cubicBezTo>
                    <a:pt x="14835" y="13752"/>
                    <a:pt x="14610" y="13813"/>
                    <a:pt x="14412" y="13927"/>
                  </a:cubicBezTo>
                  <a:lnTo>
                    <a:pt x="13648" y="13163"/>
                  </a:lnTo>
                  <a:cubicBezTo>
                    <a:pt x="14584" y="12121"/>
                    <a:pt x="15180" y="10768"/>
                    <a:pt x="15263" y="9282"/>
                  </a:cubicBezTo>
                  <a:lnTo>
                    <a:pt x="15825" y="9282"/>
                  </a:lnTo>
                  <a:cubicBezTo>
                    <a:pt x="15968" y="9688"/>
                    <a:pt x="16356" y="9979"/>
                    <a:pt x="16810" y="9979"/>
                  </a:cubicBezTo>
                  <a:cubicBezTo>
                    <a:pt x="17388" y="9979"/>
                    <a:pt x="17856" y="9510"/>
                    <a:pt x="17856" y="8933"/>
                  </a:cubicBezTo>
                  <a:cubicBezTo>
                    <a:pt x="17856" y="8357"/>
                    <a:pt x="17388" y="7887"/>
                    <a:pt x="16810" y="7887"/>
                  </a:cubicBezTo>
                  <a:cubicBezTo>
                    <a:pt x="16356" y="7887"/>
                    <a:pt x="15968" y="8179"/>
                    <a:pt x="15825" y="8585"/>
                  </a:cubicBezTo>
                  <a:lnTo>
                    <a:pt x="15263" y="8585"/>
                  </a:lnTo>
                  <a:cubicBezTo>
                    <a:pt x="15183" y="7097"/>
                    <a:pt x="14589" y="5745"/>
                    <a:pt x="13654" y="4703"/>
                  </a:cubicBezTo>
                  <a:lnTo>
                    <a:pt x="14418" y="3938"/>
                  </a:lnTo>
                  <a:cubicBezTo>
                    <a:pt x="14617" y="4052"/>
                    <a:pt x="14841" y="4112"/>
                    <a:pt x="15075" y="4112"/>
                  </a:cubicBezTo>
                  <a:cubicBezTo>
                    <a:pt x="15430" y="4112"/>
                    <a:pt x="15763" y="3974"/>
                    <a:pt x="16012" y="3725"/>
                  </a:cubicBezTo>
                  <a:cubicBezTo>
                    <a:pt x="16263" y="3474"/>
                    <a:pt x="16400" y="3141"/>
                    <a:pt x="16400" y="2788"/>
                  </a:cubicBezTo>
                  <a:cubicBezTo>
                    <a:pt x="16400" y="2434"/>
                    <a:pt x="16263" y="2101"/>
                    <a:pt x="16012" y="1851"/>
                  </a:cubicBezTo>
                  <a:cubicBezTo>
                    <a:pt x="15763" y="1601"/>
                    <a:pt x="15430" y="1463"/>
                    <a:pt x="15075" y="1463"/>
                  </a:cubicBezTo>
                  <a:cubicBezTo>
                    <a:pt x="14722" y="1463"/>
                    <a:pt x="14389" y="1601"/>
                    <a:pt x="14139" y="1851"/>
                  </a:cubicBezTo>
                  <a:cubicBezTo>
                    <a:pt x="13889" y="2101"/>
                    <a:pt x="13751" y="2434"/>
                    <a:pt x="13751" y="2788"/>
                  </a:cubicBezTo>
                  <a:cubicBezTo>
                    <a:pt x="13751" y="3022"/>
                    <a:pt x="13811" y="3247"/>
                    <a:pt x="13925" y="3445"/>
                  </a:cubicBezTo>
                  <a:lnTo>
                    <a:pt x="13162" y="4209"/>
                  </a:lnTo>
                  <a:cubicBezTo>
                    <a:pt x="12120" y="3273"/>
                    <a:pt x="10768" y="2676"/>
                    <a:pt x="9282" y="2595"/>
                  </a:cubicBezTo>
                  <a:lnTo>
                    <a:pt x="9282" y="2033"/>
                  </a:lnTo>
                  <a:cubicBezTo>
                    <a:pt x="9687" y="1889"/>
                    <a:pt x="9978" y="1501"/>
                    <a:pt x="9978" y="1046"/>
                  </a:cubicBezTo>
                  <a:cubicBezTo>
                    <a:pt x="9978" y="470"/>
                    <a:pt x="9510" y="0"/>
                    <a:pt x="8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582;p35">
              <a:extLst>
                <a:ext uri="{FF2B5EF4-FFF2-40B4-BE49-F238E27FC236}">
                  <a16:creationId xmlns:a16="http://schemas.microsoft.com/office/drawing/2014/main" id="{68204C39-46EE-46BB-F33A-CE2312B3A1CB}"/>
                </a:ext>
              </a:extLst>
            </p:cNvPr>
            <p:cNvSpPr/>
            <p:nvPr/>
          </p:nvSpPr>
          <p:spPr>
            <a:xfrm>
              <a:off x="4930013" y="2708625"/>
              <a:ext cx="24325" cy="39950"/>
            </a:xfrm>
            <a:custGeom>
              <a:avLst/>
              <a:gdLst/>
              <a:ahLst/>
              <a:cxnLst/>
              <a:rect l="l" t="t" r="r" b="b"/>
              <a:pathLst>
                <a:path w="973" h="1598" extrusionOk="0">
                  <a:moveTo>
                    <a:pt x="384" y="0"/>
                  </a:moveTo>
                  <a:cubicBezTo>
                    <a:pt x="358" y="0"/>
                    <a:pt x="332" y="3"/>
                    <a:pt x="306" y="9"/>
                  </a:cubicBezTo>
                  <a:cubicBezTo>
                    <a:pt x="119" y="52"/>
                    <a:pt x="1" y="240"/>
                    <a:pt x="44" y="427"/>
                  </a:cubicBezTo>
                  <a:lnTo>
                    <a:pt x="250" y="1326"/>
                  </a:lnTo>
                  <a:cubicBezTo>
                    <a:pt x="287" y="1488"/>
                    <a:pt x="430" y="1597"/>
                    <a:pt x="590" y="1597"/>
                  </a:cubicBezTo>
                  <a:cubicBezTo>
                    <a:pt x="615" y="1597"/>
                    <a:pt x="642" y="1595"/>
                    <a:pt x="667" y="1588"/>
                  </a:cubicBezTo>
                  <a:cubicBezTo>
                    <a:pt x="856" y="1545"/>
                    <a:pt x="972" y="1358"/>
                    <a:pt x="929" y="1170"/>
                  </a:cubicBezTo>
                  <a:lnTo>
                    <a:pt x="724" y="271"/>
                  </a:lnTo>
                  <a:cubicBezTo>
                    <a:pt x="687" y="110"/>
                    <a:pt x="543" y="0"/>
                    <a:pt x="3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5" name="Google Shape;1583;p35">
            <a:extLst>
              <a:ext uri="{FF2B5EF4-FFF2-40B4-BE49-F238E27FC236}">
                <a16:creationId xmlns:a16="http://schemas.microsoft.com/office/drawing/2014/main" id="{A5F189A4-EC39-8134-9A68-355E15940F43}"/>
              </a:ext>
            </a:extLst>
          </p:cNvPr>
          <p:cNvGrpSpPr/>
          <p:nvPr/>
        </p:nvGrpSpPr>
        <p:grpSpPr>
          <a:xfrm>
            <a:off x="6415827" y="2378136"/>
            <a:ext cx="433132" cy="627083"/>
            <a:chOff x="4799688" y="1869350"/>
            <a:chExt cx="308350" cy="446425"/>
          </a:xfrm>
        </p:grpSpPr>
        <p:sp>
          <p:nvSpPr>
            <p:cNvPr id="186" name="Google Shape;1584;p35">
              <a:extLst>
                <a:ext uri="{FF2B5EF4-FFF2-40B4-BE49-F238E27FC236}">
                  <a16:creationId xmlns:a16="http://schemas.microsoft.com/office/drawing/2014/main" id="{4AC0F830-9056-5DA7-1E32-781E1ABD7407}"/>
                </a:ext>
              </a:extLst>
            </p:cNvPr>
            <p:cNvSpPr/>
            <p:nvPr/>
          </p:nvSpPr>
          <p:spPr>
            <a:xfrm>
              <a:off x="4945113" y="1918775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9" y="1"/>
                  </a:moveTo>
                  <a:cubicBezTo>
                    <a:pt x="258" y="1"/>
                    <a:pt x="168" y="39"/>
                    <a:pt x="102" y="103"/>
                  </a:cubicBezTo>
                  <a:cubicBezTo>
                    <a:pt x="38" y="168"/>
                    <a:pt x="1" y="258"/>
                    <a:pt x="1" y="350"/>
                  </a:cubicBezTo>
                  <a:cubicBezTo>
                    <a:pt x="1" y="441"/>
                    <a:pt x="38" y="531"/>
                    <a:pt x="102" y="596"/>
                  </a:cubicBezTo>
                  <a:cubicBezTo>
                    <a:pt x="168" y="662"/>
                    <a:pt x="258" y="699"/>
                    <a:pt x="349" y="699"/>
                  </a:cubicBezTo>
                  <a:cubicBezTo>
                    <a:pt x="440" y="699"/>
                    <a:pt x="532" y="662"/>
                    <a:pt x="596" y="596"/>
                  </a:cubicBezTo>
                  <a:cubicBezTo>
                    <a:pt x="661" y="531"/>
                    <a:pt x="697" y="441"/>
                    <a:pt x="697" y="350"/>
                  </a:cubicBezTo>
                  <a:cubicBezTo>
                    <a:pt x="697" y="258"/>
                    <a:pt x="661" y="168"/>
                    <a:pt x="596" y="103"/>
                  </a:cubicBezTo>
                  <a:cubicBezTo>
                    <a:pt x="532" y="39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585;p35">
              <a:extLst>
                <a:ext uri="{FF2B5EF4-FFF2-40B4-BE49-F238E27FC236}">
                  <a16:creationId xmlns:a16="http://schemas.microsoft.com/office/drawing/2014/main" id="{5F381E84-0D9D-1193-5895-1911F8A2471C}"/>
                </a:ext>
              </a:extLst>
            </p:cNvPr>
            <p:cNvSpPr/>
            <p:nvPr/>
          </p:nvSpPr>
          <p:spPr>
            <a:xfrm>
              <a:off x="4799688" y="1869350"/>
              <a:ext cx="308350" cy="446425"/>
            </a:xfrm>
            <a:custGeom>
              <a:avLst/>
              <a:gdLst/>
              <a:ahLst/>
              <a:cxnLst/>
              <a:rect l="l" t="t" r="r" b="b"/>
              <a:pathLst>
                <a:path w="12334" h="17857" extrusionOk="0">
                  <a:moveTo>
                    <a:pt x="6166" y="744"/>
                  </a:moveTo>
                  <a:cubicBezTo>
                    <a:pt x="7235" y="1345"/>
                    <a:pt x="7892" y="2462"/>
                    <a:pt x="7892" y="3698"/>
                  </a:cubicBezTo>
                  <a:cubicBezTo>
                    <a:pt x="7892" y="4793"/>
                    <a:pt x="7377" y="5793"/>
                    <a:pt x="6514" y="6425"/>
                  </a:cubicBezTo>
                  <a:lnTo>
                    <a:pt x="6514" y="3965"/>
                  </a:lnTo>
                  <a:cubicBezTo>
                    <a:pt x="6514" y="3772"/>
                    <a:pt x="6359" y="3616"/>
                    <a:pt x="6166" y="3616"/>
                  </a:cubicBezTo>
                  <a:cubicBezTo>
                    <a:pt x="5974" y="3616"/>
                    <a:pt x="5818" y="3772"/>
                    <a:pt x="5818" y="3965"/>
                  </a:cubicBezTo>
                  <a:lnTo>
                    <a:pt x="5818" y="6425"/>
                  </a:lnTo>
                  <a:cubicBezTo>
                    <a:pt x="4956" y="5793"/>
                    <a:pt x="4440" y="4793"/>
                    <a:pt x="4440" y="3698"/>
                  </a:cubicBezTo>
                  <a:cubicBezTo>
                    <a:pt x="4440" y="2462"/>
                    <a:pt x="5097" y="1345"/>
                    <a:pt x="6166" y="744"/>
                  </a:cubicBezTo>
                  <a:close/>
                  <a:moveTo>
                    <a:pt x="10522" y="6274"/>
                  </a:moveTo>
                  <a:cubicBezTo>
                    <a:pt x="10776" y="6274"/>
                    <a:pt x="11032" y="6307"/>
                    <a:pt x="11285" y="6376"/>
                  </a:cubicBezTo>
                  <a:cubicBezTo>
                    <a:pt x="11557" y="7379"/>
                    <a:pt x="11277" y="8441"/>
                    <a:pt x="10535" y="9182"/>
                  </a:cubicBezTo>
                  <a:cubicBezTo>
                    <a:pt x="9980" y="9738"/>
                    <a:pt x="9246" y="10034"/>
                    <a:pt x="8492" y="10034"/>
                  </a:cubicBezTo>
                  <a:cubicBezTo>
                    <a:pt x="8376" y="10034"/>
                    <a:pt x="8259" y="10027"/>
                    <a:pt x="8142" y="10013"/>
                  </a:cubicBezTo>
                  <a:lnTo>
                    <a:pt x="10021" y="8134"/>
                  </a:lnTo>
                  <a:cubicBezTo>
                    <a:pt x="10157" y="7997"/>
                    <a:pt x="10157" y="7777"/>
                    <a:pt x="10021" y="7640"/>
                  </a:cubicBezTo>
                  <a:cubicBezTo>
                    <a:pt x="9953" y="7572"/>
                    <a:pt x="9863" y="7538"/>
                    <a:pt x="9774" y="7538"/>
                  </a:cubicBezTo>
                  <a:cubicBezTo>
                    <a:pt x="9685" y="7538"/>
                    <a:pt x="9596" y="7572"/>
                    <a:pt x="9527" y="7640"/>
                  </a:cubicBezTo>
                  <a:lnTo>
                    <a:pt x="7649" y="9519"/>
                  </a:lnTo>
                  <a:cubicBezTo>
                    <a:pt x="7543" y="8645"/>
                    <a:pt x="7838" y="7766"/>
                    <a:pt x="8479" y="7126"/>
                  </a:cubicBezTo>
                  <a:cubicBezTo>
                    <a:pt x="9034" y="6570"/>
                    <a:pt x="9768" y="6274"/>
                    <a:pt x="10522" y="6274"/>
                  </a:cubicBezTo>
                  <a:close/>
                  <a:moveTo>
                    <a:pt x="1810" y="6274"/>
                  </a:moveTo>
                  <a:cubicBezTo>
                    <a:pt x="2565" y="6274"/>
                    <a:pt x="3299" y="6570"/>
                    <a:pt x="3854" y="7126"/>
                  </a:cubicBezTo>
                  <a:cubicBezTo>
                    <a:pt x="4495" y="7766"/>
                    <a:pt x="4791" y="8645"/>
                    <a:pt x="4685" y="9519"/>
                  </a:cubicBezTo>
                  <a:lnTo>
                    <a:pt x="2805" y="7640"/>
                  </a:lnTo>
                  <a:cubicBezTo>
                    <a:pt x="2737" y="7572"/>
                    <a:pt x="2648" y="7538"/>
                    <a:pt x="2558" y="7538"/>
                  </a:cubicBezTo>
                  <a:cubicBezTo>
                    <a:pt x="2469" y="7538"/>
                    <a:pt x="2380" y="7572"/>
                    <a:pt x="2311" y="7640"/>
                  </a:cubicBezTo>
                  <a:cubicBezTo>
                    <a:pt x="2176" y="7777"/>
                    <a:pt x="2176" y="7997"/>
                    <a:pt x="2311" y="8134"/>
                  </a:cubicBezTo>
                  <a:lnTo>
                    <a:pt x="4191" y="10013"/>
                  </a:lnTo>
                  <a:cubicBezTo>
                    <a:pt x="4074" y="10027"/>
                    <a:pt x="3958" y="10034"/>
                    <a:pt x="3841" y="10034"/>
                  </a:cubicBezTo>
                  <a:cubicBezTo>
                    <a:pt x="3086" y="10034"/>
                    <a:pt x="2352" y="9738"/>
                    <a:pt x="1797" y="9183"/>
                  </a:cubicBezTo>
                  <a:cubicBezTo>
                    <a:pt x="1055" y="8441"/>
                    <a:pt x="775" y="7379"/>
                    <a:pt x="1048" y="6376"/>
                  </a:cubicBezTo>
                  <a:cubicBezTo>
                    <a:pt x="1300" y="6307"/>
                    <a:pt x="1556" y="6274"/>
                    <a:pt x="1810" y="6274"/>
                  </a:cubicBezTo>
                  <a:close/>
                  <a:moveTo>
                    <a:pt x="6166" y="1"/>
                  </a:moveTo>
                  <a:cubicBezTo>
                    <a:pt x="6113" y="1"/>
                    <a:pt x="6060" y="13"/>
                    <a:pt x="6010" y="38"/>
                  </a:cubicBezTo>
                  <a:cubicBezTo>
                    <a:pt x="5341" y="371"/>
                    <a:pt x="4774" y="882"/>
                    <a:pt x="4373" y="1517"/>
                  </a:cubicBezTo>
                  <a:cubicBezTo>
                    <a:pt x="3960" y="2169"/>
                    <a:pt x="3742" y="2922"/>
                    <a:pt x="3742" y="3698"/>
                  </a:cubicBezTo>
                  <a:cubicBezTo>
                    <a:pt x="3742" y="4473"/>
                    <a:pt x="3960" y="5226"/>
                    <a:pt x="4373" y="5878"/>
                  </a:cubicBezTo>
                  <a:cubicBezTo>
                    <a:pt x="4735" y="6451"/>
                    <a:pt x="5232" y="6922"/>
                    <a:pt x="5818" y="7255"/>
                  </a:cubicBezTo>
                  <a:lnTo>
                    <a:pt x="5818" y="10652"/>
                  </a:lnTo>
                  <a:lnTo>
                    <a:pt x="5277" y="10113"/>
                  </a:lnTo>
                  <a:cubicBezTo>
                    <a:pt x="5614" y="8868"/>
                    <a:pt x="5267" y="7552"/>
                    <a:pt x="4348" y="6633"/>
                  </a:cubicBezTo>
                  <a:cubicBezTo>
                    <a:pt x="3658" y="5944"/>
                    <a:pt x="2748" y="5576"/>
                    <a:pt x="1811" y="5576"/>
                  </a:cubicBezTo>
                  <a:cubicBezTo>
                    <a:pt x="1426" y="5576"/>
                    <a:pt x="1037" y="5638"/>
                    <a:pt x="657" y="5766"/>
                  </a:cubicBezTo>
                  <a:cubicBezTo>
                    <a:pt x="554" y="5801"/>
                    <a:pt x="473" y="5882"/>
                    <a:pt x="437" y="5986"/>
                  </a:cubicBezTo>
                  <a:cubicBezTo>
                    <a:pt x="0" y="7290"/>
                    <a:pt x="332" y="8704"/>
                    <a:pt x="1303" y="9676"/>
                  </a:cubicBezTo>
                  <a:cubicBezTo>
                    <a:pt x="1992" y="10365"/>
                    <a:pt x="2903" y="10732"/>
                    <a:pt x="3840" y="10732"/>
                  </a:cubicBezTo>
                  <a:cubicBezTo>
                    <a:pt x="4154" y="10732"/>
                    <a:pt x="4471" y="10690"/>
                    <a:pt x="4783" y="10606"/>
                  </a:cubicBezTo>
                  <a:lnTo>
                    <a:pt x="5818" y="11639"/>
                  </a:lnTo>
                  <a:lnTo>
                    <a:pt x="5818" y="12653"/>
                  </a:lnTo>
                  <a:cubicBezTo>
                    <a:pt x="5144" y="12728"/>
                    <a:pt x="4491" y="13023"/>
                    <a:pt x="3975" y="13539"/>
                  </a:cubicBezTo>
                  <a:lnTo>
                    <a:pt x="252" y="17262"/>
                  </a:lnTo>
                  <a:cubicBezTo>
                    <a:pt x="117" y="17397"/>
                    <a:pt x="117" y="17619"/>
                    <a:pt x="252" y="17754"/>
                  </a:cubicBezTo>
                  <a:cubicBezTo>
                    <a:pt x="321" y="17823"/>
                    <a:pt x="410" y="17857"/>
                    <a:pt x="499" y="17857"/>
                  </a:cubicBezTo>
                  <a:cubicBezTo>
                    <a:pt x="588" y="17857"/>
                    <a:pt x="678" y="17823"/>
                    <a:pt x="746" y="17754"/>
                  </a:cubicBezTo>
                  <a:lnTo>
                    <a:pt x="4468" y="14031"/>
                  </a:lnTo>
                  <a:cubicBezTo>
                    <a:pt x="4937" y="13563"/>
                    <a:pt x="5552" y="13329"/>
                    <a:pt x="6167" y="13329"/>
                  </a:cubicBezTo>
                  <a:cubicBezTo>
                    <a:pt x="6782" y="13329"/>
                    <a:pt x="7397" y="13563"/>
                    <a:pt x="7864" y="14031"/>
                  </a:cubicBezTo>
                  <a:lnTo>
                    <a:pt x="11586" y="17754"/>
                  </a:lnTo>
                  <a:cubicBezTo>
                    <a:pt x="11655" y="17823"/>
                    <a:pt x="11745" y="17857"/>
                    <a:pt x="11833" y="17857"/>
                  </a:cubicBezTo>
                  <a:cubicBezTo>
                    <a:pt x="11923" y="17857"/>
                    <a:pt x="12012" y="17823"/>
                    <a:pt x="12080" y="17754"/>
                  </a:cubicBezTo>
                  <a:cubicBezTo>
                    <a:pt x="12216" y="17619"/>
                    <a:pt x="12216" y="17397"/>
                    <a:pt x="12080" y="17262"/>
                  </a:cubicBezTo>
                  <a:lnTo>
                    <a:pt x="8357" y="13539"/>
                  </a:lnTo>
                  <a:cubicBezTo>
                    <a:pt x="7842" y="13023"/>
                    <a:pt x="7188" y="12728"/>
                    <a:pt x="6514" y="12653"/>
                  </a:cubicBezTo>
                  <a:lnTo>
                    <a:pt x="6514" y="11639"/>
                  </a:lnTo>
                  <a:lnTo>
                    <a:pt x="7549" y="10606"/>
                  </a:lnTo>
                  <a:cubicBezTo>
                    <a:pt x="7862" y="10690"/>
                    <a:pt x="8179" y="10732"/>
                    <a:pt x="8494" y="10732"/>
                  </a:cubicBezTo>
                  <a:cubicBezTo>
                    <a:pt x="9430" y="10732"/>
                    <a:pt x="10340" y="10365"/>
                    <a:pt x="11029" y="9676"/>
                  </a:cubicBezTo>
                  <a:cubicBezTo>
                    <a:pt x="12000" y="8704"/>
                    <a:pt x="12334" y="7290"/>
                    <a:pt x="11895" y="5986"/>
                  </a:cubicBezTo>
                  <a:cubicBezTo>
                    <a:pt x="11860" y="5882"/>
                    <a:pt x="11779" y="5801"/>
                    <a:pt x="11675" y="5766"/>
                  </a:cubicBezTo>
                  <a:cubicBezTo>
                    <a:pt x="11295" y="5638"/>
                    <a:pt x="10906" y="5576"/>
                    <a:pt x="10521" y="5576"/>
                  </a:cubicBezTo>
                  <a:cubicBezTo>
                    <a:pt x="9585" y="5576"/>
                    <a:pt x="8674" y="5943"/>
                    <a:pt x="7985" y="6632"/>
                  </a:cubicBezTo>
                  <a:cubicBezTo>
                    <a:pt x="7065" y="7552"/>
                    <a:pt x="6718" y="8868"/>
                    <a:pt x="7055" y="10113"/>
                  </a:cubicBezTo>
                  <a:lnTo>
                    <a:pt x="6514" y="10652"/>
                  </a:lnTo>
                  <a:lnTo>
                    <a:pt x="6514" y="7255"/>
                  </a:lnTo>
                  <a:cubicBezTo>
                    <a:pt x="7101" y="6922"/>
                    <a:pt x="7599" y="6451"/>
                    <a:pt x="7959" y="5878"/>
                  </a:cubicBezTo>
                  <a:cubicBezTo>
                    <a:pt x="8372" y="5226"/>
                    <a:pt x="8590" y="4473"/>
                    <a:pt x="8590" y="3698"/>
                  </a:cubicBezTo>
                  <a:cubicBezTo>
                    <a:pt x="8590" y="2922"/>
                    <a:pt x="8372" y="2169"/>
                    <a:pt x="7959" y="1517"/>
                  </a:cubicBezTo>
                  <a:cubicBezTo>
                    <a:pt x="7559" y="882"/>
                    <a:pt x="6992" y="371"/>
                    <a:pt x="6322" y="38"/>
                  </a:cubicBezTo>
                  <a:cubicBezTo>
                    <a:pt x="6273" y="13"/>
                    <a:pt x="6219" y="1"/>
                    <a:pt x="61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586;p35">
              <a:extLst>
                <a:ext uri="{FF2B5EF4-FFF2-40B4-BE49-F238E27FC236}">
                  <a16:creationId xmlns:a16="http://schemas.microsoft.com/office/drawing/2014/main" id="{95E8D7BA-4674-1AFC-9BCF-D26960B2F923}"/>
                </a:ext>
              </a:extLst>
            </p:cNvPr>
            <p:cNvSpPr/>
            <p:nvPr/>
          </p:nvSpPr>
          <p:spPr>
            <a:xfrm>
              <a:off x="4987163" y="2255575"/>
              <a:ext cx="61925" cy="60200"/>
            </a:xfrm>
            <a:custGeom>
              <a:avLst/>
              <a:gdLst/>
              <a:ahLst/>
              <a:cxnLst/>
              <a:rect l="l" t="t" r="r" b="b"/>
              <a:pathLst>
                <a:path w="2477" h="2408" extrusionOk="0">
                  <a:moveTo>
                    <a:pt x="383" y="0"/>
                  </a:moveTo>
                  <a:cubicBezTo>
                    <a:pt x="294" y="0"/>
                    <a:pt x="205" y="34"/>
                    <a:pt x="136" y="102"/>
                  </a:cubicBezTo>
                  <a:cubicBezTo>
                    <a:pt x="1" y="239"/>
                    <a:pt x="1" y="459"/>
                    <a:pt x="136" y="596"/>
                  </a:cubicBezTo>
                  <a:lnTo>
                    <a:pt x="1847" y="2305"/>
                  </a:lnTo>
                  <a:cubicBezTo>
                    <a:pt x="1916" y="2374"/>
                    <a:pt x="2004" y="2408"/>
                    <a:pt x="2094" y="2408"/>
                  </a:cubicBezTo>
                  <a:cubicBezTo>
                    <a:pt x="2183" y="2408"/>
                    <a:pt x="2271" y="2374"/>
                    <a:pt x="2340" y="2305"/>
                  </a:cubicBezTo>
                  <a:cubicBezTo>
                    <a:pt x="2477" y="2170"/>
                    <a:pt x="2477" y="1948"/>
                    <a:pt x="2340" y="1813"/>
                  </a:cubicBezTo>
                  <a:lnTo>
                    <a:pt x="630" y="102"/>
                  </a:lnTo>
                  <a:cubicBezTo>
                    <a:pt x="562" y="34"/>
                    <a:pt x="472" y="0"/>
                    <a:pt x="3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587;p35">
              <a:extLst>
                <a:ext uri="{FF2B5EF4-FFF2-40B4-BE49-F238E27FC236}">
                  <a16:creationId xmlns:a16="http://schemas.microsoft.com/office/drawing/2014/main" id="{D32408C9-4FFB-6D24-A760-452B79D767A8}"/>
                </a:ext>
              </a:extLst>
            </p:cNvPr>
            <p:cNvSpPr/>
            <p:nvPr/>
          </p:nvSpPr>
          <p:spPr>
            <a:xfrm>
              <a:off x="4967263" y="2235650"/>
              <a:ext cx="19225" cy="17550"/>
            </a:xfrm>
            <a:custGeom>
              <a:avLst/>
              <a:gdLst/>
              <a:ahLst/>
              <a:cxnLst/>
              <a:rect l="l" t="t" r="r" b="b"/>
              <a:pathLst>
                <a:path w="769" h="702" extrusionOk="0">
                  <a:moveTo>
                    <a:pt x="383" y="1"/>
                  </a:moveTo>
                  <a:cubicBezTo>
                    <a:pt x="294" y="1"/>
                    <a:pt x="205" y="35"/>
                    <a:pt x="137" y="102"/>
                  </a:cubicBezTo>
                  <a:cubicBezTo>
                    <a:pt x="0" y="238"/>
                    <a:pt x="0" y="459"/>
                    <a:pt x="136" y="595"/>
                  </a:cubicBezTo>
                  <a:lnTo>
                    <a:pt x="138" y="599"/>
                  </a:lnTo>
                  <a:cubicBezTo>
                    <a:pt x="207" y="667"/>
                    <a:pt x="297" y="701"/>
                    <a:pt x="386" y="701"/>
                  </a:cubicBezTo>
                  <a:cubicBezTo>
                    <a:pt x="475" y="701"/>
                    <a:pt x="564" y="667"/>
                    <a:pt x="632" y="600"/>
                  </a:cubicBezTo>
                  <a:cubicBezTo>
                    <a:pt x="769" y="464"/>
                    <a:pt x="769" y="243"/>
                    <a:pt x="633" y="106"/>
                  </a:cubicBezTo>
                  <a:lnTo>
                    <a:pt x="631" y="104"/>
                  </a:lnTo>
                  <a:cubicBezTo>
                    <a:pt x="562" y="35"/>
                    <a:pt x="473" y="1"/>
                    <a:pt x="3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0" name="Google Shape;1588;p35">
            <a:extLst>
              <a:ext uri="{FF2B5EF4-FFF2-40B4-BE49-F238E27FC236}">
                <a16:creationId xmlns:a16="http://schemas.microsoft.com/office/drawing/2014/main" id="{5BF532CB-D477-D1AB-25FE-BE73178BE449}"/>
              </a:ext>
            </a:extLst>
          </p:cNvPr>
          <p:cNvGrpSpPr/>
          <p:nvPr/>
        </p:nvGrpSpPr>
        <p:grpSpPr>
          <a:xfrm>
            <a:off x="5228769" y="5372277"/>
            <a:ext cx="628313" cy="626943"/>
            <a:chOff x="3954613" y="4000900"/>
            <a:chExt cx="447300" cy="446325"/>
          </a:xfrm>
        </p:grpSpPr>
        <p:sp>
          <p:nvSpPr>
            <p:cNvPr id="191" name="Google Shape;1589;p35">
              <a:extLst>
                <a:ext uri="{FF2B5EF4-FFF2-40B4-BE49-F238E27FC236}">
                  <a16:creationId xmlns:a16="http://schemas.microsoft.com/office/drawing/2014/main" id="{1920849B-FF51-90BF-9F06-F774C21B0FD9}"/>
                </a:ext>
              </a:extLst>
            </p:cNvPr>
            <p:cNvSpPr/>
            <p:nvPr/>
          </p:nvSpPr>
          <p:spPr>
            <a:xfrm>
              <a:off x="3954613" y="4000900"/>
              <a:ext cx="447300" cy="446325"/>
            </a:xfrm>
            <a:custGeom>
              <a:avLst/>
              <a:gdLst/>
              <a:ahLst/>
              <a:cxnLst/>
              <a:rect l="l" t="t" r="r" b="b"/>
              <a:pathLst>
                <a:path w="17892" h="17853" extrusionOk="0">
                  <a:moveTo>
                    <a:pt x="15450" y="698"/>
                  </a:moveTo>
                  <a:cubicBezTo>
                    <a:pt x="15909" y="698"/>
                    <a:pt x="16342" y="877"/>
                    <a:pt x="16668" y="1203"/>
                  </a:cubicBezTo>
                  <a:cubicBezTo>
                    <a:pt x="16993" y="1529"/>
                    <a:pt x="17173" y="1961"/>
                    <a:pt x="17173" y="2422"/>
                  </a:cubicBezTo>
                  <a:cubicBezTo>
                    <a:pt x="17173" y="2883"/>
                    <a:pt x="16993" y="3316"/>
                    <a:pt x="16668" y="3641"/>
                  </a:cubicBezTo>
                  <a:lnTo>
                    <a:pt x="14612" y="5696"/>
                  </a:lnTo>
                  <a:lnTo>
                    <a:pt x="12954" y="4039"/>
                  </a:lnTo>
                  <a:lnTo>
                    <a:pt x="12175" y="3259"/>
                  </a:lnTo>
                  <a:lnTo>
                    <a:pt x="14230" y="1203"/>
                  </a:lnTo>
                  <a:cubicBezTo>
                    <a:pt x="14556" y="877"/>
                    <a:pt x="14989" y="698"/>
                    <a:pt x="15450" y="698"/>
                  </a:cubicBezTo>
                  <a:close/>
                  <a:moveTo>
                    <a:pt x="11044" y="3278"/>
                  </a:moveTo>
                  <a:cubicBezTo>
                    <a:pt x="11144" y="3278"/>
                    <a:pt x="11244" y="3316"/>
                    <a:pt x="11321" y="3392"/>
                  </a:cubicBezTo>
                  <a:lnTo>
                    <a:pt x="14480" y="6550"/>
                  </a:lnTo>
                  <a:cubicBezTo>
                    <a:pt x="14631" y="6703"/>
                    <a:pt x="14631" y="6951"/>
                    <a:pt x="14480" y="7103"/>
                  </a:cubicBezTo>
                  <a:cubicBezTo>
                    <a:pt x="14403" y="7180"/>
                    <a:pt x="14303" y="7218"/>
                    <a:pt x="14202" y="7218"/>
                  </a:cubicBezTo>
                  <a:cubicBezTo>
                    <a:pt x="14102" y="7218"/>
                    <a:pt x="14001" y="7180"/>
                    <a:pt x="13925" y="7103"/>
                  </a:cubicBezTo>
                  <a:lnTo>
                    <a:pt x="10768" y="3946"/>
                  </a:lnTo>
                  <a:cubicBezTo>
                    <a:pt x="10615" y="3793"/>
                    <a:pt x="10615" y="3545"/>
                    <a:pt x="10768" y="3392"/>
                  </a:cubicBezTo>
                  <a:cubicBezTo>
                    <a:pt x="10844" y="3316"/>
                    <a:pt x="10944" y="3278"/>
                    <a:pt x="11044" y="3278"/>
                  </a:cubicBezTo>
                  <a:close/>
                  <a:moveTo>
                    <a:pt x="15377" y="11442"/>
                  </a:moveTo>
                  <a:lnTo>
                    <a:pt x="16567" y="15484"/>
                  </a:lnTo>
                  <a:lnTo>
                    <a:pt x="12280" y="15484"/>
                  </a:lnTo>
                  <a:cubicBezTo>
                    <a:pt x="12087" y="15484"/>
                    <a:pt x="11930" y="15640"/>
                    <a:pt x="11930" y="15832"/>
                  </a:cubicBezTo>
                  <a:cubicBezTo>
                    <a:pt x="11930" y="16025"/>
                    <a:pt x="12087" y="16181"/>
                    <a:pt x="12280" y="16181"/>
                  </a:cubicBezTo>
                  <a:lnTo>
                    <a:pt x="16772" y="16181"/>
                  </a:lnTo>
                  <a:lnTo>
                    <a:pt x="17059" y="17155"/>
                  </a:lnTo>
                  <a:lnTo>
                    <a:pt x="832" y="17155"/>
                  </a:lnTo>
                  <a:lnTo>
                    <a:pt x="2513" y="11442"/>
                  </a:lnTo>
                  <a:lnTo>
                    <a:pt x="4514" y="11442"/>
                  </a:lnTo>
                  <a:cubicBezTo>
                    <a:pt x="4517" y="11553"/>
                    <a:pt x="4530" y="11664"/>
                    <a:pt x="4552" y="11775"/>
                  </a:cubicBezTo>
                  <a:lnTo>
                    <a:pt x="4236" y="12092"/>
                  </a:lnTo>
                  <a:cubicBezTo>
                    <a:pt x="3810" y="12517"/>
                    <a:pt x="3810" y="13210"/>
                    <a:pt x="4236" y="13635"/>
                  </a:cubicBezTo>
                  <a:cubicBezTo>
                    <a:pt x="4449" y="13848"/>
                    <a:pt x="4728" y="13954"/>
                    <a:pt x="5007" y="13954"/>
                  </a:cubicBezTo>
                  <a:cubicBezTo>
                    <a:pt x="5287" y="13954"/>
                    <a:pt x="5567" y="13848"/>
                    <a:pt x="5779" y="13635"/>
                  </a:cubicBezTo>
                  <a:lnTo>
                    <a:pt x="6096" y="13319"/>
                  </a:lnTo>
                  <a:cubicBezTo>
                    <a:pt x="6228" y="13346"/>
                    <a:pt x="6360" y="13359"/>
                    <a:pt x="6492" y="13359"/>
                  </a:cubicBezTo>
                  <a:cubicBezTo>
                    <a:pt x="7008" y="13359"/>
                    <a:pt x="7510" y="13157"/>
                    <a:pt x="7888" y="12779"/>
                  </a:cubicBezTo>
                  <a:lnTo>
                    <a:pt x="9225" y="11442"/>
                  </a:lnTo>
                  <a:close/>
                  <a:moveTo>
                    <a:pt x="15450" y="0"/>
                  </a:moveTo>
                  <a:cubicBezTo>
                    <a:pt x="14802" y="0"/>
                    <a:pt x="14195" y="252"/>
                    <a:pt x="13737" y="709"/>
                  </a:cubicBezTo>
                  <a:lnTo>
                    <a:pt x="11669" y="2777"/>
                  </a:lnTo>
                  <a:cubicBezTo>
                    <a:pt x="11487" y="2650"/>
                    <a:pt x="11271" y="2580"/>
                    <a:pt x="11044" y="2580"/>
                  </a:cubicBezTo>
                  <a:cubicBezTo>
                    <a:pt x="10753" y="2580"/>
                    <a:pt x="10480" y="2694"/>
                    <a:pt x="10274" y="2899"/>
                  </a:cubicBezTo>
                  <a:cubicBezTo>
                    <a:pt x="9850" y="3323"/>
                    <a:pt x="9850" y="4015"/>
                    <a:pt x="10274" y="4439"/>
                  </a:cubicBezTo>
                  <a:lnTo>
                    <a:pt x="10455" y="4620"/>
                  </a:lnTo>
                  <a:lnTo>
                    <a:pt x="5092" y="9983"/>
                  </a:lnTo>
                  <a:cubicBezTo>
                    <a:pt x="4873" y="10202"/>
                    <a:pt x="4713" y="10463"/>
                    <a:pt x="4618" y="10744"/>
                  </a:cubicBezTo>
                  <a:lnTo>
                    <a:pt x="2253" y="10744"/>
                  </a:lnTo>
                  <a:cubicBezTo>
                    <a:pt x="2098" y="10744"/>
                    <a:pt x="1963" y="10847"/>
                    <a:pt x="1918" y="10995"/>
                  </a:cubicBezTo>
                  <a:lnTo>
                    <a:pt x="31" y="17405"/>
                  </a:lnTo>
                  <a:cubicBezTo>
                    <a:pt x="1" y="17510"/>
                    <a:pt x="21" y="17624"/>
                    <a:pt x="87" y="17713"/>
                  </a:cubicBezTo>
                  <a:cubicBezTo>
                    <a:pt x="153" y="17800"/>
                    <a:pt x="257" y="17852"/>
                    <a:pt x="366" y="17852"/>
                  </a:cubicBezTo>
                  <a:lnTo>
                    <a:pt x="17525" y="17852"/>
                  </a:lnTo>
                  <a:cubicBezTo>
                    <a:pt x="17635" y="17852"/>
                    <a:pt x="17738" y="17800"/>
                    <a:pt x="17804" y="17713"/>
                  </a:cubicBezTo>
                  <a:cubicBezTo>
                    <a:pt x="17870" y="17624"/>
                    <a:pt x="17891" y="17510"/>
                    <a:pt x="17859" y="17405"/>
                  </a:cubicBezTo>
                  <a:lnTo>
                    <a:pt x="15973" y="10995"/>
                  </a:lnTo>
                  <a:cubicBezTo>
                    <a:pt x="15930" y="10847"/>
                    <a:pt x="15793" y="10744"/>
                    <a:pt x="15638" y="10744"/>
                  </a:cubicBezTo>
                  <a:lnTo>
                    <a:pt x="9922" y="10744"/>
                  </a:lnTo>
                  <a:lnTo>
                    <a:pt x="10342" y="10325"/>
                  </a:lnTo>
                  <a:cubicBezTo>
                    <a:pt x="10478" y="10188"/>
                    <a:pt x="10478" y="9968"/>
                    <a:pt x="10342" y="9832"/>
                  </a:cubicBezTo>
                  <a:cubicBezTo>
                    <a:pt x="10274" y="9764"/>
                    <a:pt x="10185" y="9730"/>
                    <a:pt x="10095" y="9730"/>
                  </a:cubicBezTo>
                  <a:cubicBezTo>
                    <a:pt x="10006" y="9730"/>
                    <a:pt x="9917" y="9764"/>
                    <a:pt x="9848" y="9832"/>
                  </a:cubicBezTo>
                  <a:lnTo>
                    <a:pt x="7394" y="12287"/>
                  </a:lnTo>
                  <a:cubicBezTo>
                    <a:pt x="7150" y="12531"/>
                    <a:pt x="6825" y="12661"/>
                    <a:pt x="6492" y="12661"/>
                  </a:cubicBezTo>
                  <a:cubicBezTo>
                    <a:pt x="6360" y="12661"/>
                    <a:pt x="6227" y="12641"/>
                    <a:pt x="6097" y="12599"/>
                  </a:cubicBezTo>
                  <a:cubicBezTo>
                    <a:pt x="6062" y="12588"/>
                    <a:pt x="6026" y="12582"/>
                    <a:pt x="5990" y="12582"/>
                  </a:cubicBezTo>
                  <a:cubicBezTo>
                    <a:pt x="5899" y="12582"/>
                    <a:pt x="5810" y="12618"/>
                    <a:pt x="5744" y="12684"/>
                  </a:cubicBezTo>
                  <a:lnTo>
                    <a:pt x="5287" y="13143"/>
                  </a:lnTo>
                  <a:cubicBezTo>
                    <a:pt x="5210" y="13219"/>
                    <a:pt x="5108" y="13258"/>
                    <a:pt x="5007" y="13258"/>
                  </a:cubicBezTo>
                  <a:cubicBezTo>
                    <a:pt x="4906" y="13258"/>
                    <a:pt x="4805" y="13219"/>
                    <a:pt x="4728" y="13143"/>
                  </a:cubicBezTo>
                  <a:cubicBezTo>
                    <a:pt x="4575" y="12988"/>
                    <a:pt x="4575" y="12739"/>
                    <a:pt x="4728" y="12584"/>
                  </a:cubicBezTo>
                  <a:lnTo>
                    <a:pt x="5187" y="12127"/>
                  </a:lnTo>
                  <a:cubicBezTo>
                    <a:pt x="5279" y="12035"/>
                    <a:pt x="5312" y="11898"/>
                    <a:pt x="5272" y="11774"/>
                  </a:cubicBezTo>
                  <a:cubicBezTo>
                    <a:pt x="5125" y="11314"/>
                    <a:pt x="5244" y="10818"/>
                    <a:pt x="5584" y="10477"/>
                  </a:cubicBezTo>
                  <a:lnTo>
                    <a:pt x="5660" y="10401"/>
                  </a:lnTo>
                  <a:lnTo>
                    <a:pt x="5864" y="10605"/>
                  </a:lnTo>
                  <a:cubicBezTo>
                    <a:pt x="5931" y="10673"/>
                    <a:pt x="6021" y="10706"/>
                    <a:pt x="6110" y="10706"/>
                  </a:cubicBezTo>
                  <a:cubicBezTo>
                    <a:pt x="6200" y="10706"/>
                    <a:pt x="6289" y="10673"/>
                    <a:pt x="6357" y="10605"/>
                  </a:cubicBezTo>
                  <a:cubicBezTo>
                    <a:pt x="6492" y="10468"/>
                    <a:pt x="6492" y="10248"/>
                    <a:pt x="6357" y="10111"/>
                  </a:cubicBezTo>
                  <a:lnTo>
                    <a:pt x="6153" y="9908"/>
                  </a:lnTo>
                  <a:lnTo>
                    <a:pt x="6917" y="9145"/>
                  </a:lnTo>
                  <a:lnTo>
                    <a:pt x="7119" y="9349"/>
                  </a:lnTo>
                  <a:cubicBezTo>
                    <a:pt x="7188" y="9417"/>
                    <a:pt x="7278" y="9451"/>
                    <a:pt x="7366" y="9451"/>
                  </a:cubicBezTo>
                  <a:cubicBezTo>
                    <a:pt x="7455" y="9451"/>
                    <a:pt x="7545" y="9417"/>
                    <a:pt x="7613" y="9349"/>
                  </a:cubicBezTo>
                  <a:cubicBezTo>
                    <a:pt x="7749" y="9212"/>
                    <a:pt x="7749" y="8992"/>
                    <a:pt x="7613" y="8856"/>
                  </a:cubicBezTo>
                  <a:lnTo>
                    <a:pt x="7409" y="8652"/>
                  </a:lnTo>
                  <a:lnTo>
                    <a:pt x="8173" y="7889"/>
                  </a:lnTo>
                  <a:lnTo>
                    <a:pt x="8376" y="8092"/>
                  </a:lnTo>
                  <a:cubicBezTo>
                    <a:pt x="8444" y="8161"/>
                    <a:pt x="8534" y="8195"/>
                    <a:pt x="8623" y="8195"/>
                  </a:cubicBezTo>
                  <a:cubicBezTo>
                    <a:pt x="8711" y="8195"/>
                    <a:pt x="8801" y="8161"/>
                    <a:pt x="8869" y="8092"/>
                  </a:cubicBezTo>
                  <a:cubicBezTo>
                    <a:pt x="9005" y="7957"/>
                    <a:pt x="9005" y="7735"/>
                    <a:pt x="8869" y="7600"/>
                  </a:cubicBezTo>
                  <a:lnTo>
                    <a:pt x="8666" y="7396"/>
                  </a:lnTo>
                  <a:lnTo>
                    <a:pt x="9429" y="6632"/>
                  </a:lnTo>
                  <a:lnTo>
                    <a:pt x="9632" y="6836"/>
                  </a:lnTo>
                  <a:cubicBezTo>
                    <a:pt x="9700" y="6905"/>
                    <a:pt x="9789" y="6939"/>
                    <a:pt x="9879" y="6939"/>
                  </a:cubicBezTo>
                  <a:cubicBezTo>
                    <a:pt x="9967" y="6939"/>
                    <a:pt x="10057" y="6905"/>
                    <a:pt x="10126" y="6836"/>
                  </a:cubicBezTo>
                  <a:cubicBezTo>
                    <a:pt x="10261" y="6701"/>
                    <a:pt x="10261" y="6479"/>
                    <a:pt x="10126" y="6344"/>
                  </a:cubicBezTo>
                  <a:lnTo>
                    <a:pt x="9922" y="6140"/>
                  </a:lnTo>
                  <a:lnTo>
                    <a:pt x="10949" y="5113"/>
                  </a:lnTo>
                  <a:lnTo>
                    <a:pt x="12759" y="6922"/>
                  </a:lnTo>
                  <a:lnTo>
                    <a:pt x="11828" y="7853"/>
                  </a:lnTo>
                  <a:cubicBezTo>
                    <a:pt x="11691" y="7990"/>
                    <a:pt x="11691" y="8210"/>
                    <a:pt x="11828" y="8347"/>
                  </a:cubicBezTo>
                  <a:cubicBezTo>
                    <a:pt x="11896" y="8414"/>
                    <a:pt x="11985" y="8448"/>
                    <a:pt x="12075" y="8448"/>
                  </a:cubicBezTo>
                  <a:cubicBezTo>
                    <a:pt x="12163" y="8448"/>
                    <a:pt x="12253" y="8414"/>
                    <a:pt x="12320" y="8347"/>
                  </a:cubicBezTo>
                  <a:lnTo>
                    <a:pt x="13251" y="7416"/>
                  </a:lnTo>
                  <a:lnTo>
                    <a:pt x="13432" y="7597"/>
                  </a:lnTo>
                  <a:cubicBezTo>
                    <a:pt x="13637" y="7802"/>
                    <a:pt x="13911" y="7916"/>
                    <a:pt x="14202" y="7916"/>
                  </a:cubicBezTo>
                  <a:cubicBezTo>
                    <a:pt x="14493" y="7916"/>
                    <a:pt x="14767" y="7802"/>
                    <a:pt x="14972" y="7597"/>
                  </a:cubicBezTo>
                  <a:cubicBezTo>
                    <a:pt x="15177" y="7391"/>
                    <a:pt x="15291" y="7117"/>
                    <a:pt x="15291" y="6827"/>
                  </a:cubicBezTo>
                  <a:cubicBezTo>
                    <a:pt x="15291" y="6599"/>
                    <a:pt x="15222" y="6384"/>
                    <a:pt x="15094" y="6202"/>
                  </a:cubicBezTo>
                  <a:lnTo>
                    <a:pt x="17162" y="4134"/>
                  </a:lnTo>
                  <a:cubicBezTo>
                    <a:pt x="17619" y="3677"/>
                    <a:pt x="17871" y="3069"/>
                    <a:pt x="17871" y="2422"/>
                  </a:cubicBezTo>
                  <a:cubicBezTo>
                    <a:pt x="17871" y="1774"/>
                    <a:pt x="17619" y="1167"/>
                    <a:pt x="17162" y="709"/>
                  </a:cubicBezTo>
                  <a:cubicBezTo>
                    <a:pt x="16705" y="252"/>
                    <a:pt x="16097" y="0"/>
                    <a:pt x="154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590;p35">
              <a:extLst>
                <a:ext uri="{FF2B5EF4-FFF2-40B4-BE49-F238E27FC236}">
                  <a16:creationId xmlns:a16="http://schemas.microsoft.com/office/drawing/2014/main" id="{9B9F3176-F94D-7908-567C-35569F7132CA}"/>
                </a:ext>
              </a:extLst>
            </p:cNvPr>
            <p:cNvSpPr/>
            <p:nvPr/>
          </p:nvSpPr>
          <p:spPr>
            <a:xfrm>
              <a:off x="4222788" y="421960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8" y="0"/>
                  </a:moveTo>
                  <a:cubicBezTo>
                    <a:pt x="257" y="0"/>
                    <a:pt x="167" y="38"/>
                    <a:pt x="103" y="103"/>
                  </a:cubicBezTo>
                  <a:cubicBezTo>
                    <a:pt x="38" y="168"/>
                    <a:pt x="0" y="257"/>
                    <a:pt x="0" y="350"/>
                  </a:cubicBezTo>
                  <a:cubicBezTo>
                    <a:pt x="0" y="441"/>
                    <a:pt x="38" y="531"/>
                    <a:pt x="103" y="596"/>
                  </a:cubicBezTo>
                  <a:cubicBezTo>
                    <a:pt x="167" y="661"/>
                    <a:pt x="257" y="698"/>
                    <a:pt x="348" y="698"/>
                  </a:cubicBezTo>
                  <a:cubicBezTo>
                    <a:pt x="441" y="698"/>
                    <a:pt x="531" y="661"/>
                    <a:pt x="595" y="596"/>
                  </a:cubicBezTo>
                  <a:cubicBezTo>
                    <a:pt x="660" y="531"/>
                    <a:pt x="698" y="441"/>
                    <a:pt x="698" y="350"/>
                  </a:cubicBezTo>
                  <a:cubicBezTo>
                    <a:pt x="698" y="257"/>
                    <a:pt x="660" y="168"/>
                    <a:pt x="595" y="103"/>
                  </a:cubicBezTo>
                  <a:cubicBezTo>
                    <a:pt x="531" y="38"/>
                    <a:pt x="441" y="0"/>
                    <a:pt x="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591;p35">
              <a:extLst>
                <a:ext uri="{FF2B5EF4-FFF2-40B4-BE49-F238E27FC236}">
                  <a16:creationId xmlns:a16="http://schemas.microsoft.com/office/drawing/2014/main" id="{2571C199-6A56-3658-91DB-A309AC18A54B}"/>
                </a:ext>
              </a:extLst>
            </p:cNvPr>
            <p:cNvSpPr/>
            <p:nvPr/>
          </p:nvSpPr>
          <p:spPr>
            <a:xfrm>
              <a:off x="4002463" y="4000900"/>
              <a:ext cx="108100" cy="141350"/>
            </a:xfrm>
            <a:custGeom>
              <a:avLst/>
              <a:gdLst/>
              <a:ahLst/>
              <a:cxnLst/>
              <a:rect l="l" t="t" r="r" b="b"/>
              <a:pathLst>
                <a:path w="4324" h="5654" extrusionOk="0">
                  <a:moveTo>
                    <a:pt x="2162" y="812"/>
                  </a:moveTo>
                  <a:cubicBezTo>
                    <a:pt x="2617" y="1234"/>
                    <a:pt x="3626" y="2294"/>
                    <a:pt x="3626" y="3406"/>
                  </a:cubicBezTo>
                  <a:cubicBezTo>
                    <a:pt x="3626" y="4246"/>
                    <a:pt x="2956" y="4957"/>
                    <a:pt x="2162" y="4957"/>
                  </a:cubicBezTo>
                  <a:cubicBezTo>
                    <a:pt x="1368" y="4957"/>
                    <a:pt x="697" y="4246"/>
                    <a:pt x="697" y="3406"/>
                  </a:cubicBezTo>
                  <a:cubicBezTo>
                    <a:pt x="697" y="2294"/>
                    <a:pt x="1708" y="1232"/>
                    <a:pt x="2162" y="812"/>
                  </a:cubicBezTo>
                  <a:close/>
                  <a:moveTo>
                    <a:pt x="2162" y="0"/>
                  </a:moveTo>
                  <a:cubicBezTo>
                    <a:pt x="2086" y="0"/>
                    <a:pt x="2009" y="26"/>
                    <a:pt x="1946" y="76"/>
                  </a:cubicBezTo>
                  <a:cubicBezTo>
                    <a:pt x="1866" y="140"/>
                    <a:pt x="0" y="1639"/>
                    <a:pt x="0" y="3406"/>
                  </a:cubicBezTo>
                  <a:cubicBezTo>
                    <a:pt x="0" y="4624"/>
                    <a:pt x="991" y="5653"/>
                    <a:pt x="2162" y="5653"/>
                  </a:cubicBezTo>
                  <a:cubicBezTo>
                    <a:pt x="3334" y="5653"/>
                    <a:pt x="4324" y="4624"/>
                    <a:pt x="4324" y="3406"/>
                  </a:cubicBezTo>
                  <a:cubicBezTo>
                    <a:pt x="4324" y="1639"/>
                    <a:pt x="2459" y="140"/>
                    <a:pt x="2379" y="76"/>
                  </a:cubicBezTo>
                  <a:cubicBezTo>
                    <a:pt x="2315" y="26"/>
                    <a:pt x="2239" y="0"/>
                    <a:pt x="21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592;p35">
              <a:extLst>
                <a:ext uri="{FF2B5EF4-FFF2-40B4-BE49-F238E27FC236}">
                  <a16:creationId xmlns:a16="http://schemas.microsoft.com/office/drawing/2014/main" id="{7F3EE488-0FB5-B3AE-AE3F-EDBEB74589BC}"/>
                </a:ext>
              </a:extLst>
            </p:cNvPr>
            <p:cNvSpPr/>
            <p:nvPr/>
          </p:nvSpPr>
          <p:spPr>
            <a:xfrm>
              <a:off x="4210438" y="438795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7" y="1"/>
                    <a:pt x="168" y="39"/>
                    <a:pt x="103" y="104"/>
                  </a:cubicBezTo>
                  <a:cubicBezTo>
                    <a:pt x="38" y="168"/>
                    <a:pt x="0" y="258"/>
                    <a:pt x="0" y="350"/>
                  </a:cubicBezTo>
                  <a:cubicBezTo>
                    <a:pt x="0" y="442"/>
                    <a:pt x="38" y="532"/>
                    <a:pt x="103" y="596"/>
                  </a:cubicBezTo>
                  <a:cubicBezTo>
                    <a:pt x="168" y="662"/>
                    <a:pt x="257" y="699"/>
                    <a:pt x="350" y="699"/>
                  </a:cubicBezTo>
                  <a:cubicBezTo>
                    <a:pt x="441" y="699"/>
                    <a:pt x="531" y="662"/>
                    <a:pt x="596" y="596"/>
                  </a:cubicBezTo>
                  <a:cubicBezTo>
                    <a:pt x="660" y="532"/>
                    <a:pt x="698" y="442"/>
                    <a:pt x="698" y="350"/>
                  </a:cubicBezTo>
                  <a:cubicBezTo>
                    <a:pt x="698" y="258"/>
                    <a:pt x="660" y="168"/>
                    <a:pt x="596" y="104"/>
                  </a:cubicBezTo>
                  <a:cubicBezTo>
                    <a:pt x="531" y="39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5" name="Google Shape;1593;p35">
            <a:extLst>
              <a:ext uri="{FF2B5EF4-FFF2-40B4-BE49-F238E27FC236}">
                <a16:creationId xmlns:a16="http://schemas.microsoft.com/office/drawing/2014/main" id="{62A899F1-65F8-E296-C5F7-3D675A336BD0}"/>
              </a:ext>
            </a:extLst>
          </p:cNvPr>
          <p:cNvGrpSpPr/>
          <p:nvPr/>
        </p:nvGrpSpPr>
        <p:grpSpPr>
          <a:xfrm>
            <a:off x="5226206" y="4355219"/>
            <a:ext cx="628417" cy="625327"/>
            <a:chOff x="3952788" y="3276850"/>
            <a:chExt cx="447375" cy="445175"/>
          </a:xfrm>
        </p:grpSpPr>
        <p:sp>
          <p:nvSpPr>
            <p:cNvPr id="196" name="Google Shape;1594;p35">
              <a:extLst>
                <a:ext uri="{FF2B5EF4-FFF2-40B4-BE49-F238E27FC236}">
                  <a16:creationId xmlns:a16="http://schemas.microsoft.com/office/drawing/2014/main" id="{5C4C1F4C-FA24-E81D-9094-0B37AB3F409D}"/>
                </a:ext>
              </a:extLst>
            </p:cNvPr>
            <p:cNvSpPr/>
            <p:nvPr/>
          </p:nvSpPr>
          <p:spPr>
            <a:xfrm>
              <a:off x="4288863" y="3379450"/>
              <a:ext cx="17400" cy="17400"/>
            </a:xfrm>
            <a:custGeom>
              <a:avLst/>
              <a:gdLst/>
              <a:ahLst/>
              <a:cxnLst/>
              <a:rect l="l" t="t" r="r" b="b"/>
              <a:pathLst>
                <a:path w="696" h="696" extrusionOk="0">
                  <a:moveTo>
                    <a:pt x="347" y="1"/>
                  </a:moveTo>
                  <a:cubicBezTo>
                    <a:pt x="256" y="1"/>
                    <a:pt x="167" y="37"/>
                    <a:pt x="101" y="102"/>
                  </a:cubicBezTo>
                  <a:cubicBezTo>
                    <a:pt x="37" y="166"/>
                    <a:pt x="0" y="256"/>
                    <a:pt x="0" y="348"/>
                  </a:cubicBezTo>
                  <a:cubicBezTo>
                    <a:pt x="0" y="440"/>
                    <a:pt x="37" y="529"/>
                    <a:pt x="101" y="593"/>
                  </a:cubicBezTo>
                  <a:cubicBezTo>
                    <a:pt x="166" y="658"/>
                    <a:pt x="256" y="696"/>
                    <a:pt x="347" y="696"/>
                  </a:cubicBezTo>
                  <a:cubicBezTo>
                    <a:pt x="440" y="696"/>
                    <a:pt x="530" y="658"/>
                    <a:pt x="594" y="593"/>
                  </a:cubicBezTo>
                  <a:cubicBezTo>
                    <a:pt x="659" y="529"/>
                    <a:pt x="695" y="440"/>
                    <a:pt x="695" y="348"/>
                  </a:cubicBezTo>
                  <a:cubicBezTo>
                    <a:pt x="695" y="256"/>
                    <a:pt x="659" y="166"/>
                    <a:pt x="594" y="102"/>
                  </a:cubicBezTo>
                  <a:cubicBezTo>
                    <a:pt x="528" y="37"/>
                    <a:pt x="440" y="1"/>
                    <a:pt x="3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595;p35">
              <a:extLst>
                <a:ext uri="{FF2B5EF4-FFF2-40B4-BE49-F238E27FC236}">
                  <a16:creationId xmlns:a16="http://schemas.microsoft.com/office/drawing/2014/main" id="{F46550C4-8085-2438-3638-D35FB59AA1B1}"/>
                </a:ext>
              </a:extLst>
            </p:cNvPr>
            <p:cNvSpPr/>
            <p:nvPr/>
          </p:nvSpPr>
          <p:spPr>
            <a:xfrm>
              <a:off x="3952788" y="3276850"/>
              <a:ext cx="447375" cy="445175"/>
            </a:xfrm>
            <a:custGeom>
              <a:avLst/>
              <a:gdLst/>
              <a:ahLst/>
              <a:cxnLst/>
              <a:rect l="l" t="t" r="r" b="b"/>
              <a:pathLst>
                <a:path w="17895" h="17807" extrusionOk="0">
                  <a:moveTo>
                    <a:pt x="13929" y="695"/>
                  </a:moveTo>
                  <a:cubicBezTo>
                    <a:pt x="14198" y="695"/>
                    <a:pt x="14417" y="915"/>
                    <a:pt x="14417" y="1183"/>
                  </a:cubicBezTo>
                  <a:cubicBezTo>
                    <a:pt x="14417" y="1452"/>
                    <a:pt x="14198" y="1669"/>
                    <a:pt x="13929" y="1669"/>
                  </a:cubicBezTo>
                  <a:lnTo>
                    <a:pt x="10313" y="1669"/>
                  </a:lnTo>
                  <a:cubicBezTo>
                    <a:pt x="10044" y="1669"/>
                    <a:pt x="9826" y="1452"/>
                    <a:pt x="9826" y="1183"/>
                  </a:cubicBezTo>
                  <a:cubicBezTo>
                    <a:pt x="9826" y="915"/>
                    <a:pt x="10044" y="695"/>
                    <a:pt x="10313" y="695"/>
                  </a:cubicBezTo>
                  <a:close/>
                  <a:moveTo>
                    <a:pt x="7752" y="2643"/>
                  </a:moveTo>
                  <a:cubicBezTo>
                    <a:pt x="8021" y="2643"/>
                    <a:pt x="8240" y="2862"/>
                    <a:pt x="8240" y="3131"/>
                  </a:cubicBezTo>
                  <a:cubicBezTo>
                    <a:pt x="8240" y="3399"/>
                    <a:pt x="8021" y="3617"/>
                    <a:pt x="7752" y="3617"/>
                  </a:cubicBezTo>
                  <a:lnTo>
                    <a:pt x="4135" y="3617"/>
                  </a:lnTo>
                  <a:cubicBezTo>
                    <a:pt x="3867" y="3617"/>
                    <a:pt x="3649" y="3399"/>
                    <a:pt x="3649" y="3131"/>
                  </a:cubicBezTo>
                  <a:cubicBezTo>
                    <a:pt x="3649" y="2862"/>
                    <a:pt x="3867" y="2643"/>
                    <a:pt x="4135" y="2643"/>
                  </a:cubicBezTo>
                  <a:close/>
                  <a:moveTo>
                    <a:pt x="7266" y="4312"/>
                  </a:moveTo>
                  <a:lnTo>
                    <a:pt x="7266" y="9187"/>
                  </a:lnTo>
                  <a:cubicBezTo>
                    <a:pt x="7266" y="9247"/>
                    <a:pt x="7282" y="9308"/>
                    <a:pt x="7313" y="9360"/>
                  </a:cubicBezTo>
                  <a:lnTo>
                    <a:pt x="8892" y="12097"/>
                  </a:lnTo>
                  <a:cubicBezTo>
                    <a:pt x="8778" y="12278"/>
                    <a:pt x="8533" y="12584"/>
                    <a:pt x="8123" y="12724"/>
                  </a:cubicBezTo>
                  <a:cubicBezTo>
                    <a:pt x="7973" y="12774"/>
                    <a:pt x="7813" y="12800"/>
                    <a:pt x="7642" y="12800"/>
                  </a:cubicBezTo>
                  <a:cubicBezTo>
                    <a:pt x="7233" y="12800"/>
                    <a:pt x="6767" y="12654"/>
                    <a:pt x="6249" y="12364"/>
                  </a:cubicBezTo>
                  <a:cubicBezTo>
                    <a:pt x="5373" y="11875"/>
                    <a:pt x="4617" y="11722"/>
                    <a:pt x="4014" y="11722"/>
                  </a:cubicBezTo>
                  <a:cubicBezTo>
                    <a:pt x="3690" y="11722"/>
                    <a:pt x="3410" y="11766"/>
                    <a:pt x="3180" y="11826"/>
                  </a:cubicBezTo>
                  <a:cubicBezTo>
                    <a:pt x="3169" y="11828"/>
                    <a:pt x="3159" y="11831"/>
                    <a:pt x="3147" y="11835"/>
                  </a:cubicBezTo>
                  <a:lnTo>
                    <a:pt x="4576" y="9360"/>
                  </a:lnTo>
                  <a:cubicBezTo>
                    <a:pt x="4606" y="9308"/>
                    <a:pt x="4623" y="9247"/>
                    <a:pt x="4623" y="9187"/>
                  </a:cubicBezTo>
                  <a:lnTo>
                    <a:pt x="4623" y="4312"/>
                  </a:lnTo>
                  <a:lnTo>
                    <a:pt x="5313" y="4312"/>
                  </a:lnTo>
                  <a:lnTo>
                    <a:pt x="5313" y="6081"/>
                  </a:lnTo>
                  <a:cubicBezTo>
                    <a:pt x="5313" y="6274"/>
                    <a:pt x="5469" y="6430"/>
                    <a:pt x="5661" y="6430"/>
                  </a:cubicBezTo>
                  <a:cubicBezTo>
                    <a:pt x="5854" y="6430"/>
                    <a:pt x="6010" y="6274"/>
                    <a:pt x="6010" y="6081"/>
                  </a:cubicBezTo>
                  <a:lnTo>
                    <a:pt x="6010" y="4312"/>
                  </a:lnTo>
                  <a:close/>
                  <a:moveTo>
                    <a:pt x="4013" y="12415"/>
                  </a:moveTo>
                  <a:cubicBezTo>
                    <a:pt x="4525" y="12415"/>
                    <a:pt x="5161" y="12552"/>
                    <a:pt x="5909" y="12970"/>
                  </a:cubicBezTo>
                  <a:cubicBezTo>
                    <a:pt x="6534" y="13320"/>
                    <a:pt x="7114" y="13496"/>
                    <a:pt x="7643" y="13496"/>
                  </a:cubicBezTo>
                  <a:cubicBezTo>
                    <a:pt x="7894" y="13496"/>
                    <a:pt x="8133" y="13457"/>
                    <a:pt x="8360" y="13377"/>
                  </a:cubicBezTo>
                  <a:cubicBezTo>
                    <a:pt x="8774" y="13234"/>
                    <a:pt x="9070" y="12983"/>
                    <a:pt x="9270" y="12751"/>
                  </a:cubicBezTo>
                  <a:lnTo>
                    <a:pt x="10994" y="15737"/>
                  </a:lnTo>
                  <a:cubicBezTo>
                    <a:pt x="11160" y="16024"/>
                    <a:pt x="11160" y="16367"/>
                    <a:pt x="10994" y="16653"/>
                  </a:cubicBezTo>
                  <a:cubicBezTo>
                    <a:pt x="10828" y="16939"/>
                    <a:pt x="10532" y="17112"/>
                    <a:pt x="10201" y="17112"/>
                  </a:cubicBezTo>
                  <a:lnTo>
                    <a:pt x="1687" y="17112"/>
                  </a:lnTo>
                  <a:cubicBezTo>
                    <a:pt x="1356" y="17112"/>
                    <a:pt x="1059" y="16939"/>
                    <a:pt x="895" y="16653"/>
                  </a:cubicBezTo>
                  <a:cubicBezTo>
                    <a:pt x="729" y="16367"/>
                    <a:pt x="729" y="16024"/>
                    <a:pt x="895" y="15737"/>
                  </a:cubicBezTo>
                  <a:lnTo>
                    <a:pt x="2537" y="12891"/>
                  </a:lnTo>
                  <a:cubicBezTo>
                    <a:pt x="2670" y="12781"/>
                    <a:pt x="3177" y="12415"/>
                    <a:pt x="4013" y="12415"/>
                  </a:cubicBezTo>
                  <a:close/>
                  <a:moveTo>
                    <a:pt x="10313" y="0"/>
                  </a:moveTo>
                  <a:cubicBezTo>
                    <a:pt x="9660" y="0"/>
                    <a:pt x="9131" y="531"/>
                    <a:pt x="9131" y="1183"/>
                  </a:cubicBezTo>
                  <a:cubicBezTo>
                    <a:pt x="9131" y="1763"/>
                    <a:pt x="9552" y="2248"/>
                    <a:pt x="10104" y="2347"/>
                  </a:cubicBezTo>
                  <a:lnTo>
                    <a:pt x="10104" y="6623"/>
                  </a:lnTo>
                  <a:cubicBezTo>
                    <a:pt x="9297" y="6925"/>
                    <a:pt x="8561" y="7411"/>
                    <a:pt x="7961" y="8033"/>
                  </a:cubicBezTo>
                  <a:lnTo>
                    <a:pt x="7961" y="4295"/>
                  </a:lnTo>
                  <a:cubicBezTo>
                    <a:pt x="8514" y="4194"/>
                    <a:pt x="8935" y="3711"/>
                    <a:pt x="8935" y="3131"/>
                  </a:cubicBezTo>
                  <a:cubicBezTo>
                    <a:pt x="8935" y="2479"/>
                    <a:pt x="8404" y="1948"/>
                    <a:pt x="7752" y="1948"/>
                  </a:cubicBezTo>
                  <a:lnTo>
                    <a:pt x="4135" y="1948"/>
                  </a:lnTo>
                  <a:cubicBezTo>
                    <a:pt x="3484" y="1948"/>
                    <a:pt x="2954" y="2479"/>
                    <a:pt x="2954" y="3131"/>
                  </a:cubicBezTo>
                  <a:cubicBezTo>
                    <a:pt x="2954" y="3711"/>
                    <a:pt x="3374" y="4194"/>
                    <a:pt x="3928" y="4295"/>
                  </a:cubicBezTo>
                  <a:lnTo>
                    <a:pt x="3928" y="9093"/>
                  </a:lnTo>
                  <a:lnTo>
                    <a:pt x="1961" y="12498"/>
                  </a:lnTo>
                  <a:lnTo>
                    <a:pt x="1960" y="12501"/>
                  </a:lnTo>
                  <a:lnTo>
                    <a:pt x="292" y="15389"/>
                  </a:lnTo>
                  <a:cubicBezTo>
                    <a:pt x="1" y="15895"/>
                    <a:pt x="1" y="16496"/>
                    <a:pt x="292" y="17001"/>
                  </a:cubicBezTo>
                  <a:cubicBezTo>
                    <a:pt x="583" y="17505"/>
                    <a:pt x="1105" y="17807"/>
                    <a:pt x="1687" y="17807"/>
                  </a:cubicBezTo>
                  <a:lnTo>
                    <a:pt x="10201" y="17807"/>
                  </a:lnTo>
                  <a:cubicBezTo>
                    <a:pt x="10434" y="17807"/>
                    <a:pt x="10657" y="17757"/>
                    <a:pt x="10860" y="17667"/>
                  </a:cubicBezTo>
                  <a:cubicBezTo>
                    <a:pt x="11271" y="17760"/>
                    <a:pt x="11696" y="17807"/>
                    <a:pt x="12121" y="17807"/>
                  </a:cubicBezTo>
                  <a:cubicBezTo>
                    <a:pt x="13607" y="17807"/>
                    <a:pt x="15019" y="17243"/>
                    <a:pt x="16095" y="16221"/>
                  </a:cubicBezTo>
                  <a:cubicBezTo>
                    <a:pt x="16234" y="16090"/>
                    <a:pt x="16241" y="15869"/>
                    <a:pt x="16108" y="15730"/>
                  </a:cubicBezTo>
                  <a:cubicBezTo>
                    <a:pt x="16039" y="15658"/>
                    <a:pt x="15948" y="15621"/>
                    <a:pt x="15856" y="15621"/>
                  </a:cubicBezTo>
                  <a:cubicBezTo>
                    <a:pt x="15770" y="15621"/>
                    <a:pt x="15684" y="15653"/>
                    <a:pt x="15616" y="15717"/>
                  </a:cubicBezTo>
                  <a:cubicBezTo>
                    <a:pt x="14669" y="16616"/>
                    <a:pt x="13428" y="17112"/>
                    <a:pt x="12121" y="17112"/>
                  </a:cubicBezTo>
                  <a:cubicBezTo>
                    <a:pt x="11930" y="17112"/>
                    <a:pt x="11739" y="17100"/>
                    <a:pt x="11549" y="17079"/>
                  </a:cubicBezTo>
                  <a:cubicBezTo>
                    <a:pt x="11565" y="17053"/>
                    <a:pt x="11582" y="17028"/>
                    <a:pt x="11597" y="17001"/>
                  </a:cubicBezTo>
                  <a:cubicBezTo>
                    <a:pt x="11888" y="16496"/>
                    <a:pt x="11888" y="15895"/>
                    <a:pt x="11597" y="15389"/>
                  </a:cubicBezTo>
                  <a:lnTo>
                    <a:pt x="9600" y="11931"/>
                  </a:lnTo>
                  <a:cubicBezTo>
                    <a:pt x="9595" y="11919"/>
                    <a:pt x="9588" y="11909"/>
                    <a:pt x="9581" y="11899"/>
                  </a:cubicBezTo>
                  <a:lnTo>
                    <a:pt x="9194" y="11230"/>
                  </a:lnTo>
                  <a:cubicBezTo>
                    <a:pt x="9458" y="11048"/>
                    <a:pt x="10045" y="10728"/>
                    <a:pt x="10914" y="10728"/>
                  </a:cubicBezTo>
                  <a:cubicBezTo>
                    <a:pt x="11544" y="10728"/>
                    <a:pt x="12323" y="10896"/>
                    <a:pt x="13235" y="11406"/>
                  </a:cubicBezTo>
                  <a:cubicBezTo>
                    <a:pt x="13979" y="11822"/>
                    <a:pt x="14669" y="12031"/>
                    <a:pt x="15297" y="12031"/>
                  </a:cubicBezTo>
                  <a:cubicBezTo>
                    <a:pt x="15591" y="12031"/>
                    <a:pt x="15872" y="11984"/>
                    <a:pt x="16138" y="11893"/>
                  </a:cubicBezTo>
                  <a:cubicBezTo>
                    <a:pt x="16579" y="11740"/>
                    <a:pt x="16904" y="11484"/>
                    <a:pt x="17137" y="11236"/>
                  </a:cubicBezTo>
                  <a:cubicBezTo>
                    <a:pt x="17178" y="11496"/>
                    <a:pt x="17199" y="11764"/>
                    <a:pt x="17199" y="12033"/>
                  </a:cubicBezTo>
                  <a:cubicBezTo>
                    <a:pt x="17199" y="12539"/>
                    <a:pt x="17125" y="13038"/>
                    <a:pt x="16979" y="13516"/>
                  </a:cubicBezTo>
                  <a:cubicBezTo>
                    <a:pt x="16923" y="13701"/>
                    <a:pt x="17026" y="13895"/>
                    <a:pt x="17211" y="13951"/>
                  </a:cubicBezTo>
                  <a:cubicBezTo>
                    <a:pt x="17244" y="13961"/>
                    <a:pt x="17278" y="13966"/>
                    <a:pt x="17312" y="13966"/>
                  </a:cubicBezTo>
                  <a:cubicBezTo>
                    <a:pt x="17460" y="13966"/>
                    <a:pt x="17598" y="13870"/>
                    <a:pt x="17644" y="13720"/>
                  </a:cubicBezTo>
                  <a:cubicBezTo>
                    <a:pt x="17811" y="13176"/>
                    <a:pt x="17895" y="12608"/>
                    <a:pt x="17895" y="12033"/>
                  </a:cubicBezTo>
                  <a:cubicBezTo>
                    <a:pt x="17895" y="10788"/>
                    <a:pt x="17504" y="9602"/>
                    <a:pt x="16766" y="8604"/>
                  </a:cubicBezTo>
                  <a:cubicBezTo>
                    <a:pt x="16092" y="7695"/>
                    <a:pt x="15188" y="7013"/>
                    <a:pt x="14138" y="6623"/>
                  </a:cubicBezTo>
                  <a:lnTo>
                    <a:pt x="14138" y="5774"/>
                  </a:lnTo>
                  <a:cubicBezTo>
                    <a:pt x="14138" y="5581"/>
                    <a:pt x="13983" y="5425"/>
                    <a:pt x="13791" y="5425"/>
                  </a:cubicBezTo>
                  <a:cubicBezTo>
                    <a:pt x="13599" y="5425"/>
                    <a:pt x="13443" y="5581"/>
                    <a:pt x="13443" y="5774"/>
                  </a:cubicBezTo>
                  <a:lnTo>
                    <a:pt x="13443" y="6870"/>
                  </a:lnTo>
                  <a:cubicBezTo>
                    <a:pt x="13443" y="7021"/>
                    <a:pt x="13541" y="7155"/>
                    <a:pt x="13684" y="7201"/>
                  </a:cubicBezTo>
                  <a:cubicBezTo>
                    <a:pt x="15234" y="7702"/>
                    <a:pt x="16409" y="8889"/>
                    <a:pt x="16919" y="10364"/>
                  </a:cubicBezTo>
                  <a:cubicBezTo>
                    <a:pt x="16808" y="10563"/>
                    <a:pt x="16493" y="11033"/>
                    <a:pt x="15911" y="11236"/>
                  </a:cubicBezTo>
                  <a:cubicBezTo>
                    <a:pt x="15720" y="11302"/>
                    <a:pt x="15515" y="11335"/>
                    <a:pt x="15297" y="11335"/>
                  </a:cubicBezTo>
                  <a:cubicBezTo>
                    <a:pt x="14790" y="11335"/>
                    <a:pt x="14214" y="11156"/>
                    <a:pt x="13575" y="10799"/>
                  </a:cubicBezTo>
                  <a:cubicBezTo>
                    <a:pt x="12530" y="10214"/>
                    <a:pt x="11628" y="10032"/>
                    <a:pt x="10910" y="10032"/>
                  </a:cubicBezTo>
                  <a:cubicBezTo>
                    <a:pt x="10525" y="10032"/>
                    <a:pt x="10193" y="10085"/>
                    <a:pt x="9920" y="10155"/>
                  </a:cubicBezTo>
                  <a:cubicBezTo>
                    <a:pt x="9439" y="10279"/>
                    <a:pt x="9077" y="10474"/>
                    <a:pt x="8847" y="10628"/>
                  </a:cubicBezTo>
                  <a:lnTo>
                    <a:pt x="7970" y="9109"/>
                  </a:lnTo>
                  <a:cubicBezTo>
                    <a:pt x="7971" y="9107"/>
                    <a:pt x="7972" y="9105"/>
                    <a:pt x="7974" y="9104"/>
                  </a:cubicBezTo>
                  <a:cubicBezTo>
                    <a:pt x="8606" y="8211"/>
                    <a:pt x="9524" y="7535"/>
                    <a:pt x="10560" y="7201"/>
                  </a:cubicBezTo>
                  <a:cubicBezTo>
                    <a:pt x="10703" y="7155"/>
                    <a:pt x="10800" y="7021"/>
                    <a:pt x="10800" y="6870"/>
                  </a:cubicBezTo>
                  <a:lnTo>
                    <a:pt x="10800" y="2365"/>
                  </a:lnTo>
                  <a:lnTo>
                    <a:pt x="13443" y="2365"/>
                  </a:lnTo>
                  <a:lnTo>
                    <a:pt x="13443" y="3131"/>
                  </a:lnTo>
                  <a:cubicBezTo>
                    <a:pt x="13443" y="3322"/>
                    <a:pt x="13599" y="3478"/>
                    <a:pt x="13791" y="3478"/>
                  </a:cubicBezTo>
                  <a:cubicBezTo>
                    <a:pt x="13983" y="3478"/>
                    <a:pt x="14138" y="3322"/>
                    <a:pt x="14138" y="3131"/>
                  </a:cubicBezTo>
                  <a:lnTo>
                    <a:pt x="14138" y="2347"/>
                  </a:lnTo>
                  <a:cubicBezTo>
                    <a:pt x="14692" y="2248"/>
                    <a:pt x="15112" y="1763"/>
                    <a:pt x="15112" y="1183"/>
                  </a:cubicBezTo>
                  <a:cubicBezTo>
                    <a:pt x="15112" y="531"/>
                    <a:pt x="14582" y="0"/>
                    <a:pt x="139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596;p35">
              <a:extLst>
                <a:ext uri="{FF2B5EF4-FFF2-40B4-BE49-F238E27FC236}">
                  <a16:creationId xmlns:a16="http://schemas.microsoft.com/office/drawing/2014/main" id="{0B0E9706-02BA-24F0-BE14-3151BE6BBFAE}"/>
                </a:ext>
              </a:extLst>
            </p:cNvPr>
            <p:cNvSpPr/>
            <p:nvPr/>
          </p:nvSpPr>
          <p:spPr>
            <a:xfrm>
              <a:off x="4363188" y="3636775"/>
              <a:ext cx="20075" cy="17750"/>
            </a:xfrm>
            <a:custGeom>
              <a:avLst/>
              <a:gdLst/>
              <a:ahLst/>
              <a:cxnLst/>
              <a:rect l="l" t="t" r="r" b="b"/>
              <a:pathLst>
                <a:path w="803" h="710" extrusionOk="0">
                  <a:moveTo>
                    <a:pt x="406" y="1"/>
                  </a:moveTo>
                  <a:cubicBezTo>
                    <a:pt x="286" y="1"/>
                    <a:pt x="169" y="63"/>
                    <a:pt x="104" y="175"/>
                  </a:cubicBezTo>
                  <a:lnTo>
                    <a:pt x="97" y="187"/>
                  </a:lnTo>
                  <a:cubicBezTo>
                    <a:pt x="1" y="354"/>
                    <a:pt x="56" y="567"/>
                    <a:pt x="222" y="663"/>
                  </a:cubicBezTo>
                  <a:cubicBezTo>
                    <a:pt x="277" y="695"/>
                    <a:pt x="337" y="710"/>
                    <a:pt x="397" y="710"/>
                  </a:cubicBezTo>
                  <a:cubicBezTo>
                    <a:pt x="516" y="710"/>
                    <a:pt x="633" y="648"/>
                    <a:pt x="697" y="538"/>
                  </a:cubicBezTo>
                  <a:lnTo>
                    <a:pt x="706" y="524"/>
                  </a:lnTo>
                  <a:cubicBezTo>
                    <a:pt x="802" y="357"/>
                    <a:pt x="745" y="144"/>
                    <a:pt x="579" y="48"/>
                  </a:cubicBezTo>
                  <a:cubicBezTo>
                    <a:pt x="525" y="16"/>
                    <a:pt x="465" y="1"/>
                    <a:pt x="4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597;p35">
              <a:extLst>
                <a:ext uri="{FF2B5EF4-FFF2-40B4-BE49-F238E27FC236}">
                  <a16:creationId xmlns:a16="http://schemas.microsoft.com/office/drawing/2014/main" id="{CD96DD89-D84C-1FF4-3D57-7B843D3792AD}"/>
                </a:ext>
              </a:extLst>
            </p:cNvPr>
            <p:cNvSpPr/>
            <p:nvPr/>
          </p:nvSpPr>
          <p:spPr>
            <a:xfrm>
              <a:off x="4212038" y="3667225"/>
              <a:ext cx="17425" cy="17425"/>
            </a:xfrm>
            <a:custGeom>
              <a:avLst/>
              <a:gdLst/>
              <a:ahLst/>
              <a:cxnLst/>
              <a:rect l="l" t="t" r="r" b="b"/>
              <a:pathLst>
                <a:path w="697" h="697" extrusionOk="0">
                  <a:moveTo>
                    <a:pt x="349" y="1"/>
                  </a:moveTo>
                  <a:cubicBezTo>
                    <a:pt x="257" y="1"/>
                    <a:pt x="167" y="38"/>
                    <a:pt x="102" y="102"/>
                  </a:cubicBezTo>
                  <a:cubicBezTo>
                    <a:pt x="38" y="167"/>
                    <a:pt x="1" y="257"/>
                    <a:pt x="1" y="348"/>
                  </a:cubicBezTo>
                  <a:cubicBezTo>
                    <a:pt x="1" y="440"/>
                    <a:pt x="38" y="529"/>
                    <a:pt x="102" y="595"/>
                  </a:cubicBezTo>
                  <a:cubicBezTo>
                    <a:pt x="167" y="659"/>
                    <a:pt x="257" y="696"/>
                    <a:pt x="349" y="696"/>
                  </a:cubicBezTo>
                  <a:cubicBezTo>
                    <a:pt x="440" y="696"/>
                    <a:pt x="530" y="659"/>
                    <a:pt x="595" y="595"/>
                  </a:cubicBezTo>
                  <a:cubicBezTo>
                    <a:pt x="659" y="529"/>
                    <a:pt x="696" y="440"/>
                    <a:pt x="696" y="348"/>
                  </a:cubicBezTo>
                  <a:cubicBezTo>
                    <a:pt x="696" y="257"/>
                    <a:pt x="659" y="167"/>
                    <a:pt x="595" y="102"/>
                  </a:cubicBezTo>
                  <a:cubicBezTo>
                    <a:pt x="530" y="38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598;p35">
              <a:extLst>
                <a:ext uri="{FF2B5EF4-FFF2-40B4-BE49-F238E27FC236}">
                  <a16:creationId xmlns:a16="http://schemas.microsoft.com/office/drawing/2014/main" id="{DBB05744-4D39-015C-1DAD-BD38CF6AFECA}"/>
                </a:ext>
              </a:extLst>
            </p:cNvPr>
            <p:cNvSpPr/>
            <p:nvPr/>
          </p:nvSpPr>
          <p:spPr>
            <a:xfrm>
              <a:off x="4144813" y="3570425"/>
              <a:ext cx="17425" cy="17425"/>
            </a:xfrm>
            <a:custGeom>
              <a:avLst/>
              <a:gdLst/>
              <a:ahLst/>
              <a:cxnLst/>
              <a:rect l="l" t="t" r="r" b="b"/>
              <a:pathLst>
                <a:path w="697" h="697" extrusionOk="0">
                  <a:moveTo>
                    <a:pt x="348" y="0"/>
                  </a:moveTo>
                  <a:cubicBezTo>
                    <a:pt x="257" y="0"/>
                    <a:pt x="167" y="37"/>
                    <a:pt x="103" y="102"/>
                  </a:cubicBezTo>
                  <a:cubicBezTo>
                    <a:pt x="38" y="168"/>
                    <a:pt x="0" y="256"/>
                    <a:pt x="0" y="349"/>
                  </a:cubicBezTo>
                  <a:cubicBezTo>
                    <a:pt x="0" y="440"/>
                    <a:pt x="38" y="530"/>
                    <a:pt x="103" y="594"/>
                  </a:cubicBezTo>
                  <a:cubicBezTo>
                    <a:pt x="167" y="659"/>
                    <a:pt x="257" y="697"/>
                    <a:pt x="348" y="697"/>
                  </a:cubicBezTo>
                  <a:cubicBezTo>
                    <a:pt x="440" y="697"/>
                    <a:pt x="529" y="659"/>
                    <a:pt x="594" y="594"/>
                  </a:cubicBezTo>
                  <a:cubicBezTo>
                    <a:pt x="659" y="530"/>
                    <a:pt x="697" y="440"/>
                    <a:pt x="697" y="349"/>
                  </a:cubicBezTo>
                  <a:cubicBezTo>
                    <a:pt x="697" y="257"/>
                    <a:pt x="659" y="168"/>
                    <a:pt x="594" y="102"/>
                  </a:cubicBezTo>
                  <a:cubicBezTo>
                    <a:pt x="529" y="37"/>
                    <a:pt x="440" y="0"/>
                    <a:pt x="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599;p35">
              <a:extLst>
                <a:ext uri="{FF2B5EF4-FFF2-40B4-BE49-F238E27FC236}">
                  <a16:creationId xmlns:a16="http://schemas.microsoft.com/office/drawing/2014/main" id="{F739F315-E8BF-B11C-8186-94125D45211E}"/>
                </a:ext>
              </a:extLst>
            </p:cNvPr>
            <p:cNvSpPr/>
            <p:nvPr/>
          </p:nvSpPr>
          <p:spPr>
            <a:xfrm>
              <a:off x="4022163" y="3628100"/>
              <a:ext cx="59125" cy="59125"/>
            </a:xfrm>
            <a:custGeom>
              <a:avLst/>
              <a:gdLst/>
              <a:ahLst/>
              <a:cxnLst/>
              <a:rect l="l" t="t" r="r" b="b"/>
              <a:pathLst>
                <a:path w="2365" h="2365" extrusionOk="0">
                  <a:moveTo>
                    <a:pt x="1182" y="696"/>
                  </a:moveTo>
                  <a:cubicBezTo>
                    <a:pt x="1450" y="696"/>
                    <a:pt x="1669" y="915"/>
                    <a:pt x="1669" y="1183"/>
                  </a:cubicBezTo>
                  <a:cubicBezTo>
                    <a:pt x="1669" y="1452"/>
                    <a:pt x="1450" y="1670"/>
                    <a:pt x="1182" y="1670"/>
                  </a:cubicBezTo>
                  <a:cubicBezTo>
                    <a:pt x="913" y="1670"/>
                    <a:pt x="695" y="1452"/>
                    <a:pt x="695" y="1183"/>
                  </a:cubicBezTo>
                  <a:cubicBezTo>
                    <a:pt x="695" y="915"/>
                    <a:pt x="913" y="696"/>
                    <a:pt x="1182" y="696"/>
                  </a:cubicBezTo>
                  <a:close/>
                  <a:moveTo>
                    <a:pt x="1182" y="1"/>
                  </a:moveTo>
                  <a:cubicBezTo>
                    <a:pt x="531" y="1"/>
                    <a:pt x="0" y="531"/>
                    <a:pt x="0" y="1183"/>
                  </a:cubicBezTo>
                  <a:cubicBezTo>
                    <a:pt x="0" y="1834"/>
                    <a:pt x="531" y="2365"/>
                    <a:pt x="1182" y="2365"/>
                  </a:cubicBezTo>
                  <a:cubicBezTo>
                    <a:pt x="1834" y="2365"/>
                    <a:pt x="2365" y="1834"/>
                    <a:pt x="2365" y="1183"/>
                  </a:cubicBezTo>
                  <a:cubicBezTo>
                    <a:pt x="2365" y="531"/>
                    <a:pt x="1834" y="1"/>
                    <a:pt x="11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1600;p35">
              <a:extLst>
                <a:ext uri="{FF2B5EF4-FFF2-40B4-BE49-F238E27FC236}">
                  <a16:creationId xmlns:a16="http://schemas.microsoft.com/office/drawing/2014/main" id="{EB626222-9E69-2E03-C1A1-73D65177B879}"/>
                </a:ext>
              </a:extLst>
            </p:cNvPr>
            <p:cNvSpPr/>
            <p:nvPr/>
          </p:nvSpPr>
          <p:spPr>
            <a:xfrm>
              <a:off x="4270113" y="3479650"/>
              <a:ext cx="59175" cy="59125"/>
            </a:xfrm>
            <a:custGeom>
              <a:avLst/>
              <a:gdLst/>
              <a:ahLst/>
              <a:cxnLst/>
              <a:rect l="l" t="t" r="r" b="b"/>
              <a:pathLst>
                <a:path w="2367" h="2365" extrusionOk="0">
                  <a:moveTo>
                    <a:pt x="1183" y="696"/>
                  </a:moveTo>
                  <a:cubicBezTo>
                    <a:pt x="1452" y="696"/>
                    <a:pt x="1670" y="915"/>
                    <a:pt x="1670" y="1183"/>
                  </a:cubicBezTo>
                  <a:cubicBezTo>
                    <a:pt x="1670" y="1452"/>
                    <a:pt x="1452" y="1670"/>
                    <a:pt x="1183" y="1670"/>
                  </a:cubicBezTo>
                  <a:cubicBezTo>
                    <a:pt x="915" y="1670"/>
                    <a:pt x="696" y="1452"/>
                    <a:pt x="696" y="1183"/>
                  </a:cubicBezTo>
                  <a:cubicBezTo>
                    <a:pt x="696" y="915"/>
                    <a:pt x="915" y="696"/>
                    <a:pt x="1183" y="696"/>
                  </a:cubicBezTo>
                  <a:close/>
                  <a:moveTo>
                    <a:pt x="1183" y="1"/>
                  </a:moveTo>
                  <a:cubicBezTo>
                    <a:pt x="531" y="1"/>
                    <a:pt x="0" y="531"/>
                    <a:pt x="0" y="1183"/>
                  </a:cubicBezTo>
                  <a:cubicBezTo>
                    <a:pt x="0" y="1836"/>
                    <a:pt x="531" y="2365"/>
                    <a:pt x="1183" y="2365"/>
                  </a:cubicBezTo>
                  <a:cubicBezTo>
                    <a:pt x="1835" y="2365"/>
                    <a:pt x="2366" y="1836"/>
                    <a:pt x="2366" y="1183"/>
                  </a:cubicBezTo>
                  <a:cubicBezTo>
                    <a:pt x="2366" y="531"/>
                    <a:pt x="1835" y="1"/>
                    <a:pt x="11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1601;p35">
              <a:extLst>
                <a:ext uri="{FF2B5EF4-FFF2-40B4-BE49-F238E27FC236}">
                  <a16:creationId xmlns:a16="http://schemas.microsoft.com/office/drawing/2014/main" id="{13B008D7-0F75-1102-3A97-154316751F34}"/>
                </a:ext>
              </a:extLst>
            </p:cNvPr>
            <p:cNvSpPr/>
            <p:nvPr/>
          </p:nvSpPr>
          <p:spPr>
            <a:xfrm>
              <a:off x="4219213" y="3570425"/>
              <a:ext cx="59125" cy="59150"/>
            </a:xfrm>
            <a:custGeom>
              <a:avLst/>
              <a:gdLst/>
              <a:ahLst/>
              <a:cxnLst/>
              <a:rect l="l" t="t" r="r" b="b"/>
              <a:pathLst>
                <a:path w="2365" h="2366" extrusionOk="0">
                  <a:moveTo>
                    <a:pt x="1182" y="696"/>
                  </a:moveTo>
                  <a:cubicBezTo>
                    <a:pt x="1450" y="696"/>
                    <a:pt x="1669" y="915"/>
                    <a:pt x="1669" y="1183"/>
                  </a:cubicBezTo>
                  <a:cubicBezTo>
                    <a:pt x="1669" y="1452"/>
                    <a:pt x="1450" y="1669"/>
                    <a:pt x="1182" y="1669"/>
                  </a:cubicBezTo>
                  <a:cubicBezTo>
                    <a:pt x="913" y="1669"/>
                    <a:pt x="695" y="1452"/>
                    <a:pt x="695" y="1183"/>
                  </a:cubicBezTo>
                  <a:cubicBezTo>
                    <a:pt x="695" y="915"/>
                    <a:pt x="913" y="696"/>
                    <a:pt x="1182" y="696"/>
                  </a:cubicBezTo>
                  <a:close/>
                  <a:moveTo>
                    <a:pt x="1182" y="0"/>
                  </a:moveTo>
                  <a:cubicBezTo>
                    <a:pt x="531" y="0"/>
                    <a:pt x="0" y="531"/>
                    <a:pt x="0" y="1183"/>
                  </a:cubicBezTo>
                  <a:cubicBezTo>
                    <a:pt x="0" y="1835"/>
                    <a:pt x="531" y="2366"/>
                    <a:pt x="1182" y="2366"/>
                  </a:cubicBezTo>
                  <a:cubicBezTo>
                    <a:pt x="1834" y="2366"/>
                    <a:pt x="2364" y="1835"/>
                    <a:pt x="2364" y="1183"/>
                  </a:cubicBezTo>
                  <a:cubicBezTo>
                    <a:pt x="2364" y="531"/>
                    <a:pt x="1834" y="0"/>
                    <a:pt x="11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1602;p35">
              <a:extLst>
                <a:ext uri="{FF2B5EF4-FFF2-40B4-BE49-F238E27FC236}">
                  <a16:creationId xmlns:a16="http://schemas.microsoft.com/office/drawing/2014/main" id="{8C4E50CF-09D6-429D-B6C0-BFB34CB2BC16}"/>
                </a:ext>
              </a:extLst>
            </p:cNvPr>
            <p:cNvSpPr/>
            <p:nvPr/>
          </p:nvSpPr>
          <p:spPr>
            <a:xfrm>
              <a:off x="4153688" y="3647225"/>
              <a:ext cx="17450" cy="17400"/>
            </a:xfrm>
            <a:custGeom>
              <a:avLst/>
              <a:gdLst/>
              <a:ahLst/>
              <a:cxnLst/>
              <a:rect l="l" t="t" r="r" b="b"/>
              <a:pathLst>
                <a:path w="698" h="696" extrusionOk="0">
                  <a:moveTo>
                    <a:pt x="349" y="1"/>
                  </a:moveTo>
                  <a:cubicBezTo>
                    <a:pt x="258" y="1"/>
                    <a:pt x="168" y="37"/>
                    <a:pt x="104" y="102"/>
                  </a:cubicBezTo>
                  <a:cubicBezTo>
                    <a:pt x="39" y="168"/>
                    <a:pt x="1" y="256"/>
                    <a:pt x="1" y="349"/>
                  </a:cubicBezTo>
                  <a:cubicBezTo>
                    <a:pt x="1" y="440"/>
                    <a:pt x="39" y="530"/>
                    <a:pt x="104" y="594"/>
                  </a:cubicBezTo>
                  <a:cubicBezTo>
                    <a:pt x="168" y="659"/>
                    <a:pt x="258" y="696"/>
                    <a:pt x="349" y="696"/>
                  </a:cubicBezTo>
                  <a:cubicBezTo>
                    <a:pt x="440" y="696"/>
                    <a:pt x="530" y="659"/>
                    <a:pt x="595" y="594"/>
                  </a:cubicBezTo>
                  <a:cubicBezTo>
                    <a:pt x="660" y="530"/>
                    <a:pt x="698" y="440"/>
                    <a:pt x="698" y="349"/>
                  </a:cubicBezTo>
                  <a:cubicBezTo>
                    <a:pt x="698" y="256"/>
                    <a:pt x="660" y="168"/>
                    <a:pt x="595" y="102"/>
                  </a:cubicBezTo>
                  <a:cubicBezTo>
                    <a:pt x="530" y="37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1603;p35">
              <a:extLst>
                <a:ext uri="{FF2B5EF4-FFF2-40B4-BE49-F238E27FC236}">
                  <a16:creationId xmlns:a16="http://schemas.microsoft.com/office/drawing/2014/main" id="{26347CD4-B3B5-CD2C-5BC8-1C652C13F686}"/>
                </a:ext>
              </a:extLst>
            </p:cNvPr>
            <p:cNvSpPr/>
            <p:nvPr/>
          </p:nvSpPr>
          <p:spPr>
            <a:xfrm>
              <a:off x="4108563" y="3633075"/>
              <a:ext cx="17425" cy="17400"/>
            </a:xfrm>
            <a:custGeom>
              <a:avLst/>
              <a:gdLst/>
              <a:ahLst/>
              <a:cxnLst/>
              <a:rect l="l" t="t" r="r" b="b"/>
              <a:pathLst>
                <a:path w="697" h="696" extrusionOk="0">
                  <a:moveTo>
                    <a:pt x="348" y="0"/>
                  </a:moveTo>
                  <a:cubicBezTo>
                    <a:pt x="257" y="0"/>
                    <a:pt x="167" y="38"/>
                    <a:pt x="103" y="103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0"/>
                    <a:pt x="38" y="530"/>
                    <a:pt x="103" y="594"/>
                  </a:cubicBezTo>
                  <a:cubicBezTo>
                    <a:pt x="167" y="659"/>
                    <a:pt x="257" y="696"/>
                    <a:pt x="348" y="696"/>
                  </a:cubicBezTo>
                  <a:cubicBezTo>
                    <a:pt x="440" y="696"/>
                    <a:pt x="529" y="659"/>
                    <a:pt x="594" y="594"/>
                  </a:cubicBezTo>
                  <a:cubicBezTo>
                    <a:pt x="659" y="530"/>
                    <a:pt x="697" y="440"/>
                    <a:pt x="697" y="349"/>
                  </a:cubicBezTo>
                  <a:cubicBezTo>
                    <a:pt x="697" y="258"/>
                    <a:pt x="659" y="168"/>
                    <a:pt x="594" y="103"/>
                  </a:cubicBezTo>
                  <a:cubicBezTo>
                    <a:pt x="529" y="38"/>
                    <a:pt x="440" y="0"/>
                    <a:pt x="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1604;p35">
              <a:extLst>
                <a:ext uri="{FF2B5EF4-FFF2-40B4-BE49-F238E27FC236}">
                  <a16:creationId xmlns:a16="http://schemas.microsoft.com/office/drawing/2014/main" id="{861D442C-236A-EBAC-2574-28DD28512961}"/>
                </a:ext>
              </a:extLst>
            </p:cNvPr>
            <p:cNvSpPr/>
            <p:nvPr/>
          </p:nvSpPr>
          <p:spPr>
            <a:xfrm>
              <a:off x="4279788" y="3647225"/>
              <a:ext cx="17425" cy="17400"/>
            </a:xfrm>
            <a:custGeom>
              <a:avLst/>
              <a:gdLst/>
              <a:ahLst/>
              <a:cxnLst/>
              <a:rect l="l" t="t" r="r" b="b"/>
              <a:pathLst>
                <a:path w="697" h="696" extrusionOk="0">
                  <a:moveTo>
                    <a:pt x="348" y="1"/>
                  </a:moveTo>
                  <a:cubicBezTo>
                    <a:pt x="257" y="1"/>
                    <a:pt x="167" y="37"/>
                    <a:pt x="102" y="102"/>
                  </a:cubicBezTo>
                  <a:cubicBezTo>
                    <a:pt x="38" y="168"/>
                    <a:pt x="1" y="256"/>
                    <a:pt x="1" y="349"/>
                  </a:cubicBezTo>
                  <a:cubicBezTo>
                    <a:pt x="1" y="440"/>
                    <a:pt x="38" y="530"/>
                    <a:pt x="102" y="594"/>
                  </a:cubicBezTo>
                  <a:cubicBezTo>
                    <a:pt x="167" y="659"/>
                    <a:pt x="257" y="696"/>
                    <a:pt x="348" y="696"/>
                  </a:cubicBezTo>
                  <a:cubicBezTo>
                    <a:pt x="439" y="696"/>
                    <a:pt x="529" y="659"/>
                    <a:pt x="594" y="594"/>
                  </a:cubicBezTo>
                  <a:cubicBezTo>
                    <a:pt x="658" y="530"/>
                    <a:pt x="696" y="440"/>
                    <a:pt x="696" y="349"/>
                  </a:cubicBezTo>
                  <a:cubicBezTo>
                    <a:pt x="696" y="256"/>
                    <a:pt x="658" y="168"/>
                    <a:pt x="594" y="102"/>
                  </a:cubicBezTo>
                  <a:cubicBezTo>
                    <a:pt x="529" y="37"/>
                    <a:pt x="439" y="1"/>
                    <a:pt x="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1605;p35">
              <a:extLst>
                <a:ext uri="{FF2B5EF4-FFF2-40B4-BE49-F238E27FC236}">
                  <a16:creationId xmlns:a16="http://schemas.microsoft.com/office/drawing/2014/main" id="{90D00F72-AC25-1A4D-A15F-CCC453438203}"/>
                </a:ext>
              </a:extLst>
            </p:cNvPr>
            <p:cNvSpPr/>
            <p:nvPr/>
          </p:nvSpPr>
          <p:spPr>
            <a:xfrm>
              <a:off x="4319788" y="3602025"/>
              <a:ext cx="17400" cy="17400"/>
            </a:xfrm>
            <a:custGeom>
              <a:avLst/>
              <a:gdLst/>
              <a:ahLst/>
              <a:cxnLst/>
              <a:rect l="l" t="t" r="r" b="b"/>
              <a:pathLst>
                <a:path w="696" h="696" extrusionOk="0">
                  <a:moveTo>
                    <a:pt x="347" y="0"/>
                  </a:moveTo>
                  <a:cubicBezTo>
                    <a:pt x="256" y="0"/>
                    <a:pt x="166" y="37"/>
                    <a:pt x="102" y="101"/>
                  </a:cubicBezTo>
                  <a:cubicBezTo>
                    <a:pt x="37" y="167"/>
                    <a:pt x="0" y="256"/>
                    <a:pt x="0" y="348"/>
                  </a:cubicBezTo>
                  <a:cubicBezTo>
                    <a:pt x="0" y="440"/>
                    <a:pt x="37" y="530"/>
                    <a:pt x="102" y="594"/>
                  </a:cubicBezTo>
                  <a:cubicBezTo>
                    <a:pt x="166" y="659"/>
                    <a:pt x="256" y="695"/>
                    <a:pt x="347" y="695"/>
                  </a:cubicBezTo>
                  <a:cubicBezTo>
                    <a:pt x="440" y="695"/>
                    <a:pt x="530" y="659"/>
                    <a:pt x="594" y="594"/>
                  </a:cubicBezTo>
                  <a:cubicBezTo>
                    <a:pt x="659" y="530"/>
                    <a:pt x="696" y="440"/>
                    <a:pt x="696" y="348"/>
                  </a:cubicBezTo>
                  <a:cubicBezTo>
                    <a:pt x="696" y="256"/>
                    <a:pt x="659" y="167"/>
                    <a:pt x="594" y="101"/>
                  </a:cubicBezTo>
                  <a:cubicBezTo>
                    <a:pt x="530" y="37"/>
                    <a:pt x="440" y="0"/>
                    <a:pt x="3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1606;p35">
              <a:extLst>
                <a:ext uri="{FF2B5EF4-FFF2-40B4-BE49-F238E27FC236}">
                  <a16:creationId xmlns:a16="http://schemas.microsoft.com/office/drawing/2014/main" id="{631BF25A-AE89-983A-57A5-700E14CB8923}"/>
                </a:ext>
              </a:extLst>
            </p:cNvPr>
            <p:cNvSpPr/>
            <p:nvPr/>
          </p:nvSpPr>
          <p:spPr>
            <a:xfrm>
              <a:off x="4230763" y="3479650"/>
              <a:ext cx="17400" cy="17400"/>
            </a:xfrm>
            <a:custGeom>
              <a:avLst/>
              <a:gdLst/>
              <a:ahLst/>
              <a:cxnLst/>
              <a:rect l="l" t="t" r="r" b="b"/>
              <a:pathLst>
                <a:path w="696" h="696" extrusionOk="0">
                  <a:moveTo>
                    <a:pt x="347" y="1"/>
                  </a:moveTo>
                  <a:cubicBezTo>
                    <a:pt x="256" y="1"/>
                    <a:pt x="166" y="37"/>
                    <a:pt x="102" y="102"/>
                  </a:cubicBezTo>
                  <a:cubicBezTo>
                    <a:pt x="37" y="168"/>
                    <a:pt x="0" y="256"/>
                    <a:pt x="0" y="349"/>
                  </a:cubicBezTo>
                  <a:cubicBezTo>
                    <a:pt x="0" y="440"/>
                    <a:pt x="37" y="530"/>
                    <a:pt x="102" y="595"/>
                  </a:cubicBezTo>
                  <a:cubicBezTo>
                    <a:pt x="166" y="659"/>
                    <a:pt x="256" y="696"/>
                    <a:pt x="347" y="696"/>
                  </a:cubicBezTo>
                  <a:cubicBezTo>
                    <a:pt x="439" y="696"/>
                    <a:pt x="528" y="659"/>
                    <a:pt x="593" y="595"/>
                  </a:cubicBezTo>
                  <a:cubicBezTo>
                    <a:pt x="658" y="530"/>
                    <a:pt x="696" y="440"/>
                    <a:pt x="696" y="349"/>
                  </a:cubicBezTo>
                  <a:cubicBezTo>
                    <a:pt x="696" y="256"/>
                    <a:pt x="658" y="168"/>
                    <a:pt x="593" y="102"/>
                  </a:cubicBezTo>
                  <a:cubicBezTo>
                    <a:pt x="528" y="37"/>
                    <a:pt x="439" y="1"/>
                    <a:pt x="3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1607;p35">
              <a:extLst>
                <a:ext uri="{FF2B5EF4-FFF2-40B4-BE49-F238E27FC236}">
                  <a16:creationId xmlns:a16="http://schemas.microsoft.com/office/drawing/2014/main" id="{3A1E1866-E9C3-F4A2-28F4-7E34DFE275BE}"/>
                </a:ext>
              </a:extLst>
            </p:cNvPr>
            <p:cNvSpPr/>
            <p:nvPr/>
          </p:nvSpPr>
          <p:spPr>
            <a:xfrm>
              <a:off x="4240238" y="3404650"/>
              <a:ext cx="17400" cy="17400"/>
            </a:xfrm>
            <a:custGeom>
              <a:avLst/>
              <a:gdLst/>
              <a:ahLst/>
              <a:cxnLst/>
              <a:rect l="l" t="t" r="r" b="b"/>
              <a:pathLst>
                <a:path w="696" h="696" extrusionOk="0">
                  <a:moveTo>
                    <a:pt x="348" y="1"/>
                  </a:moveTo>
                  <a:cubicBezTo>
                    <a:pt x="256" y="1"/>
                    <a:pt x="167" y="39"/>
                    <a:pt x="101" y="103"/>
                  </a:cubicBezTo>
                  <a:cubicBezTo>
                    <a:pt x="37" y="168"/>
                    <a:pt x="0" y="256"/>
                    <a:pt x="0" y="349"/>
                  </a:cubicBezTo>
                  <a:cubicBezTo>
                    <a:pt x="0" y="440"/>
                    <a:pt x="37" y="530"/>
                    <a:pt x="101" y="595"/>
                  </a:cubicBezTo>
                  <a:cubicBezTo>
                    <a:pt x="167" y="659"/>
                    <a:pt x="256" y="696"/>
                    <a:pt x="348" y="696"/>
                  </a:cubicBezTo>
                  <a:cubicBezTo>
                    <a:pt x="439" y="696"/>
                    <a:pt x="529" y="659"/>
                    <a:pt x="594" y="595"/>
                  </a:cubicBezTo>
                  <a:cubicBezTo>
                    <a:pt x="659" y="530"/>
                    <a:pt x="695" y="440"/>
                    <a:pt x="695" y="349"/>
                  </a:cubicBezTo>
                  <a:cubicBezTo>
                    <a:pt x="695" y="256"/>
                    <a:pt x="659" y="168"/>
                    <a:pt x="594" y="103"/>
                  </a:cubicBezTo>
                  <a:cubicBezTo>
                    <a:pt x="529" y="39"/>
                    <a:pt x="439" y="1"/>
                    <a:pt x="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1608;p35">
              <a:extLst>
                <a:ext uri="{FF2B5EF4-FFF2-40B4-BE49-F238E27FC236}">
                  <a16:creationId xmlns:a16="http://schemas.microsoft.com/office/drawing/2014/main" id="{DAD4CF0D-197B-8208-CADD-404991897574}"/>
                </a:ext>
              </a:extLst>
            </p:cNvPr>
            <p:cNvSpPr/>
            <p:nvPr/>
          </p:nvSpPr>
          <p:spPr>
            <a:xfrm>
              <a:off x="4085613" y="3456225"/>
              <a:ext cx="17425" cy="17450"/>
            </a:xfrm>
            <a:custGeom>
              <a:avLst/>
              <a:gdLst/>
              <a:ahLst/>
              <a:cxnLst/>
              <a:rect l="l" t="t" r="r" b="b"/>
              <a:pathLst>
                <a:path w="697" h="698" extrusionOk="0">
                  <a:moveTo>
                    <a:pt x="348" y="1"/>
                  </a:moveTo>
                  <a:cubicBezTo>
                    <a:pt x="257" y="1"/>
                    <a:pt x="167" y="39"/>
                    <a:pt x="103" y="103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1"/>
                    <a:pt x="38" y="530"/>
                    <a:pt x="103" y="594"/>
                  </a:cubicBezTo>
                  <a:cubicBezTo>
                    <a:pt x="167" y="660"/>
                    <a:pt x="257" y="697"/>
                    <a:pt x="348" y="697"/>
                  </a:cubicBezTo>
                  <a:cubicBezTo>
                    <a:pt x="439" y="697"/>
                    <a:pt x="529" y="660"/>
                    <a:pt x="594" y="594"/>
                  </a:cubicBezTo>
                  <a:cubicBezTo>
                    <a:pt x="659" y="530"/>
                    <a:pt x="697" y="441"/>
                    <a:pt x="697" y="349"/>
                  </a:cubicBezTo>
                  <a:cubicBezTo>
                    <a:pt x="697" y="258"/>
                    <a:pt x="659" y="168"/>
                    <a:pt x="594" y="103"/>
                  </a:cubicBezTo>
                  <a:cubicBezTo>
                    <a:pt x="529" y="39"/>
                    <a:pt x="439" y="1"/>
                    <a:pt x="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1" name="Google Shape;1609;p35">
            <a:extLst>
              <a:ext uri="{FF2B5EF4-FFF2-40B4-BE49-F238E27FC236}">
                <a16:creationId xmlns:a16="http://schemas.microsoft.com/office/drawing/2014/main" id="{78B4C1F8-693F-132E-B486-6090ED61CD03}"/>
              </a:ext>
            </a:extLst>
          </p:cNvPr>
          <p:cNvGrpSpPr/>
          <p:nvPr/>
        </p:nvGrpSpPr>
        <p:grpSpPr>
          <a:xfrm>
            <a:off x="4240509" y="5425550"/>
            <a:ext cx="628487" cy="519414"/>
            <a:chOff x="3251063" y="4038825"/>
            <a:chExt cx="447425" cy="369775"/>
          </a:xfrm>
        </p:grpSpPr>
        <p:sp>
          <p:nvSpPr>
            <p:cNvPr id="212" name="Google Shape;1610;p35">
              <a:extLst>
                <a:ext uri="{FF2B5EF4-FFF2-40B4-BE49-F238E27FC236}">
                  <a16:creationId xmlns:a16="http://schemas.microsoft.com/office/drawing/2014/main" id="{CCE9ED7C-FC36-A063-4A46-FA574BC822AE}"/>
                </a:ext>
              </a:extLst>
            </p:cNvPr>
            <p:cNvSpPr/>
            <p:nvPr/>
          </p:nvSpPr>
          <p:spPr>
            <a:xfrm>
              <a:off x="3327763" y="4155950"/>
              <a:ext cx="19600" cy="17575"/>
            </a:xfrm>
            <a:custGeom>
              <a:avLst/>
              <a:gdLst/>
              <a:ahLst/>
              <a:cxnLst/>
              <a:rect l="l" t="t" r="r" b="b"/>
              <a:pathLst>
                <a:path w="784" h="703" extrusionOk="0">
                  <a:moveTo>
                    <a:pt x="394" y="1"/>
                  </a:moveTo>
                  <a:cubicBezTo>
                    <a:pt x="298" y="1"/>
                    <a:pt x="202" y="41"/>
                    <a:pt x="134" y="119"/>
                  </a:cubicBezTo>
                  <a:lnTo>
                    <a:pt x="126" y="126"/>
                  </a:lnTo>
                  <a:cubicBezTo>
                    <a:pt x="1" y="273"/>
                    <a:pt x="18" y="492"/>
                    <a:pt x="164" y="618"/>
                  </a:cubicBezTo>
                  <a:cubicBezTo>
                    <a:pt x="230" y="675"/>
                    <a:pt x="311" y="703"/>
                    <a:pt x="391" y="703"/>
                  </a:cubicBezTo>
                  <a:cubicBezTo>
                    <a:pt x="489" y="703"/>
                    <a:pt x="587" y="661"/>
                    <a:pt x="657" y="581"/>
                  </a:cubicBezTo>
                  <a:cubicBezTo>
                    <a:pt x="783" y="435"/>
                    <a:pt x="769" y="215"/>
                    <a:pt x="625" y="88"/>
                  </a:cubicBezTo>
                  <a:cubicBezTo>
                    <a:pt x="559" y="30"/>
                    <a:pt x="476" y="1"/>
                    <a:pt x="3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1611;p35">
              <a:extLst>
                <a:ext uri="{FF2B5EF4-FFF2-40B4-BE49-F238E27FC236}">
                  <a16:creationId xmlns:a16="http://schemas.microsoft.com/office/drawing/2014/main" id="{1B4EAC5C-D957-C0D8-A713-6DFD94C0F2C6}"/>
                </a:ext>
              </a:extLst>
            </p:cNvPr>
            <p:cNvSpPr/>
            <p:nvPr/>
          </p:nvSpPr>
          <p:spPr>
            <a:xfrm>
              <a:off x="3251063" y="4038825"/>
              <a:ext cx="447425" cy="369775"/>
            </a:xfrm>
            <a:custGeom>
              <a:avLst/>
              <a:gdLst/>
              <a:ahLst/>
              <a:cxnLst/>
              <a:rect l="l" t="t" r="r" b="b"/>
              <a:pathLst>
                <a:path w="17897" h="14791" extrusionOk="0">
                  <a:moveTo>
                    <a:pt x="17545" y="0"/>
                  </a:moveTo>
                  <a:cubicBezTo>
                    <a:pt x="17476" y="0"/>
                    <a:pt x="17406" y="21"/>
                    <a:pt x="17347" y="62"/>
                  </a:cubicBezTo>
                  <a:cubicBezTo>
                    <a:pt x="15963" y="1019"/>
                    <a:pt x="14304" y="1155"/>
                    <a:pt x="12382" y="1315"/>
                  </a:cubicBezTo>
                  <a:cubicBezTo>
                    <a:pt x="10229" y="1493"/>
                    <a:pt x="7788" y="1696"/>
                    <a:pt x="5239" y="3150"/>
                  </a:cubicBezTo>
                  <a:cubicBezTo>
                    <a:pt x="4905" y="3341"/>
                    <a:pt x="4585" y="3554"/>
                    <a:pt x="4288" y="3782"/>
                  </a:cubicBezTo>
                  <a:cubicBezTo>
                    <a:pt x="4136" y="3900"/>
                    <a:pt x="4108" y="4119"/>
                    <a:pt x="4225" y="4272"/>
                  </a:cubicBezTo>
                  <a:cubicBezTo>
                    <a:pt x="4294" y="4361"/>
                    <a:pt x="4397" y="4408"/>
                    <a:pt x="4502" y="4408"/>
                  </a:cubicBezTo>
                  <a:cubicBezTo>
                    <a:pt x="4576" y="4408"/>
                    <a:pt x="4651" y="4384"/>
                    <a:pt x="4715" y="4335"/>
                  </a:cubicBezTo>
                  <a:cubicBezTo>
                    <a:pt x="4985" y="4126"/>
                    <a:pt x="5277" y="3931"/>
                    <a:pt x="5585" y="3756"/>
                  </a:cubicBezTo>
                  <a:cubicBezTo>
                    <a:pt x="8000" y="2379"/>
                    <a:pt x="10358" y="2182"/>
                    <a:pt x="12440" y="2010"/>
                  </a:cubicBezTo>
                  <a:cubicBezTo>
                    <a:pt x="14139" y="1870"/>
                    <a:pt x="15755" y="1735"/>
                    <a:pt x="17165" y="988"/>
                  </a:cubicBezTo>
                  <a:lnTo>
                    <a:pt x="17165" y="988"/>
                  </a:lnTo>
                  <a:cubicBezTo>
                    <a:pt x="16884" y="4742"/>
                    <a:pt x="14821" y="10554"/>
                    <a:pt x="10725" y="12993"/>
                  </a:cubicBezTo>
                  <a:cubicBezTo>
                    <a:pt x="9492" y="13728"/>
                    <a:pt x="8168" y="14095"/>
                    <a:pt x="6764" y="14095"/>
                  </a:cubicBezTo>
                  <a:cubicBezTo>
                    <a:pt x="5344" y="14095"/>
                    <a:pt x="3841" y="13719"/>
                    <a:pt x="2264" y="12969"/>
                  </a:cubicBezTo>
                  <a:cubicBezTo>
                    <a:pt x="4321" y="11066"/>
                    <a:pt x="6612" y="9440"/>
                    <a:pt x="9098" y="8120"/>
                  </a:cubicBezTo>
                  <a:lnTo>
                    <a:pt x="9408" y="7956"/>
                  </a:lnTo>
                  <a:cubicBezTo>
                    <a:pt x="9578" y="7866"/>
                    <a:pt x="9644" y="7654"/>
                    <a:pt x="9553" y="7485"/>
                  </a:cubicBezTo>
                  <a:cubicBezTo>
                    <a:pt x="9490" y="7366"/>
                    <a:pt x="9369" y="7298"/>
                    <a:pt x="9244" y="7298"/>
                  </a:cubicBezTo>
                  <a:cubicBezTo>
                    <a:pt x="9189" y="7298"/>
                    <a:pt x="9133" y="7312"/>
                    <a:pt x="9081" y="7339"/>
                  </a:cubicBezTo>
                  <a:lnTo>
                    <a:pt x="8771" y="7504"/>
                  </a:lnTo>
                  <a:cubicBezTo>
                    <a:pt x="6276" y="8828"/>
                    <a:pt x="3975" y="10454"/>
                    <a:pt x="1904" y="12354"/>
                  </a:cubicBezTo>
                  <a:cubicBezTo>
                    <a:pt x="1763" y="11176"/>
                    <a:pt x="1652" y="8559"/>
                    <a:pt x="2967" y="6317"/>
                  </a:cubicBezTo>
                  <a:cubicBezTo>
                    <a:pt x="3065" y="6151"/>
                    <a:pt x="3009" y="5937"/>
                    <a:pt x="2843" y="5840"/>
                  </a:cubicBezTo>
                  <a:cubicBezTo>
                    <a:pt x="2788" y="5807"/>
                    <a:pt x="2727" y="5792"/>
                    <a:pt x="2667" y="5792"/>
                  </a:cubicBezTo>
                  <a:cubicBezTo>
                    <a:pt x="2547" y="5792"/>
                    <a:pt x="2431" y="5853"/>
                    <a:pt x="2366" y="5964"/>
                  </a:cubicBezTo>
                  <a:cubicBezTo>
                    <a:pt x="1377" y="7648"/>
                    <a:pt x="1145" y="9507"/>
                    <a:pt x="1125" y="10770"/>
                  </a:cubicBezTo>
                  <a:cubicBezTo>
                    <a:pt x="1108" y="11790"/>
                    <a:pt x="1221" y="12587"/>
                    <a:pt x="1283" y="12939"/>
                  </a:cubicBezTo>
                  <a:cubicBezTo>
                    <a:pt x="890" y="13318"/>
                    <a:pt x="507" y="13706"/>
                    <a:pt x="132" y="14105"/>
                  </a:cubicBezTo>
                  <a:cubicBezTo>
                    <a:pt x="0" y="14246"/>
                    <a:pt x="8" y="14466"/>
                    <a:pt x="147" y="14598"/>
                  </a:cubicBezTo>
                  <a:cubicBezTo>
                    <a:pt x="215" y="14661"/>
                    <a:pt x="300" y="14693"/>
                    <a:pt x="386" y="14693"/>
                  </a:cubicBezTo>
                  <a:cubicBezTo>
                    <a:pt x="479" y="14693"/>
                    <a:pt x="573" y="14655"/>
                    <a:pt x="641" y="14583"/>
                  </a:cubicBezTo>
                  <a:cubicBezTo>
                    <a:pt x="993" y="14207"/>
                    <a:pt x="1355" y="13839"/>
                    <a:pt x="1724" y="13482"/>
                  </a:cubicBezTo>
                  <a:cubicBezTo>
                    <a:pt x="3473" y="14350"/>
                    <a:pt x="5167" y="14790"/>
                    <a:pt x="6763" y="14790"/>
                  </a:cubicBezTo>
                  <a:lnTo>
                    <a:pt x="6793" y="14790"/>
                  </a:lnTo>
                  <a:cubicBezTo>
                    <a:pt x="8314" y="14784"/>
                    <a:pt x="9756" y="14381"/>
                    <a:pt x="11082" y="13592"/>
                  </a:cubicBezTo>
                  <a:cubicBezTo>
                    <a:pt x="15650" y="10872"/>
                    <a:pt x="17814" y="4215"/>
                    <a:pt x="17894" y="356"/>
                  </a:cubicBezTo>
                  <a:cubicBezTo>
                    <a:pt x="17897" y="226"/>
                    <a:pt x="17826" y="104"/>
                    <a:pt x="17711" y="42"/>
                  </a:cubicBezTo>
                  <a:cubicBezTo>
                    <a:pt x="17659" y="14"/>
                    <a:pt x="17602" y="0"/>
                    <a:pt x="175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1612;p35">
              <a:extLst>
                <a:ext uri="{FF2B5EF4-FFF2-40B4-BE49-F238E27FC236}">
                  <a16:creationId xmlns:a16="http://schemas.microsoft.com/office/drawing/2014/main" id="{A1C550FD-E86B-7AC9-FA1F-CFEB0F0ADEDB}"/>
                </a:ext>
              </a:extLst>
            </p:cNvPr>
            <p:cNvSpPr/>
            <p:nvPr/>
          </p:nvSpPr>
          <p:spPr>
            <a:xfrm>
              <a:off x="3431363" y="4114775"/>
              <a:ext cx="127550" cy="117800"/>
            </a:xfrm>
            <a:custGeom>
              <a:avLst/>
              <a:gdLst/>
              <a:ahLst/>
              <a:cxnLst/>
              <a:rect l="l" t="t" r="r" b="b"/>
              <a:pathLst>
                <a:path w="5102" h="4712" extrusionOk="0">
                  <a:moveTo>
                    <a:pt x="2924" y="698"/>
                  </a:moveTo>
                  <a:cubicBezTo>
                    <a:pt x="3147" y="698"/>
                    <a:pt x="3330" y="879"/>
                    <a:pt x="3330" y="1102"/>
                  </a:cubicBezTo>
                  <a:cubicBezTo>
                    <a:pt x="3330" y="1190"/>
                    <a:pt x="3302" y="1271"/>
                    <a:pt x="3254" y="1336"/>
                  </a:cubicBezTo>
                  <a:cubicBezTo>
                    <a:pt x="3224" y="1364"/>
                    <a:pt x="3195" y="1393"/>
                    <a:pt x="3169" y="1424"/>
                  </a:cubicBezTo>
                  <a:cubicBezTo>
                    <a:pt x="3100" y="1476"/>
                    <a:pt x="3017" y="1507"/>
                    <a:pt x="2924" y="1507"/>
                  </a:cubicBezTo>
                  <a:cubicBezTo>
                    <a:pt x="2701" y="1507"/>
                    <a:pt x="2520" y="1325"/>
                    <a:pt x="2520" y="1102"/>
                  </a:cubicBezTo>
                  <a:cubicBezTo>
                    <a:pt x="2520" y="879"/>
                    <a:pt x="2701" y="698"/>
                    <a:pt x="2924" y="698"/>
                  </a:cubicBezTo>
                  <a:close/>
                  <a:moveTo>
                    <a:pt x="1474" y="1106"/>
                  </a:moveTo>
                  <a:cubicBezTo>
                    <a:pt x="1697" y="1106"/>
                    <a:pt x="1880" y="1288"/>
                    <a:pt x="1880" y="1511"/>
                  </a:cubicBezTo>
                  <a:cubicBezTo>
                    <a:pt x="1880" y="1734"/>
                    <a:pt x="1697" y="1915"/>
                    <a:pt x="1474" y="1915"/>
                  </a:cubicBezTo>
                  <a:cubicBezTo>
                    <a:pt x="1251" y="1915"/>
                    <a:pt x="1070" y="1734"/>
                    <a:pt x="1070" y="1511"/>
                  </a:cubicBezTo>
                  <a:cubicBezTo>
                    <a:pt x="1070" y="1288"/>
                    <a:pt x="1251" y="1106"/>
                    <a:pt x="1474" y="1106"/>
                  </a:cubicBezTo>
                  <a:close/>
                  <a:moveTo>
                    <a:pt x="3999" y="1743"/>
                  </a:moveTo>
                  <a:cubicBezTo>
                    <a:pt x="4222" y="1743"/>
                    <a:pt x="4403" y="1924"/>
                    <a:pt x="4403" y="2147"/>
                  </a:cubicBezTo>
                  <a:cubicBezTo>
                    <a:pt x="4403" y="2370"/>
                    <a:pt x="4222" y="2551"/>
                    <a:pt x="3999" y="2551"/>
                  </a:cubicBezTo>
                  <a:cubicBezTo>
                    <a:pt x="3777" y="2551"/>
                    <a:pt x="3595" y="2370"/>
                    <a:pt x="3595" y="2147"/>
                  </a:cubicBezTo>
                  <a:cubicBezTo>
                    <a:pt x="3595" y="2060"/>
                    <a:pt x="3623" y="1980"/>
                    <a:pt x="3670" y="1913"/>
                  </a:cubicBezTo>
                  <a:cubicBezTo>
                    <a:pt x="3701" y="1885"/>
                    <a:pt x="3728" y="1856"/>
                    <a:pt x="3755" y="1825"/>
                  </a:cubicBezTo>
                  <a:cubicBezTo>
                    <a:pt x="3823" y="1773"/>
                    <a:pt x="3908" y="1743"/>
                    <a:pt x="3999" y="1743"/>
                  </a:cubicBezTo>
                  <a:close/>
                  <a:moveTo>
                    <a:pt x="2552" y="2160"/>
                  </a:moveTo>
                  <a:cubicBezTo>
                    <a:pt x="2775" y="2160"/>
                    <a:pt x="2956" y="2341"/>
                    <a:pt x="2956" y="2564"/>
                  </a:cubicBezTo>
                  <a:cubicBezTo>
                    <a:pt x="2956" y="2786"/>
                    <a:pt x="2775" y="2968"/>
                    <a:pt x="2552" y="2968"/>
                  </a:cubicBezTo>
                  <a:cubicBezTo>
                    <a:pt x="2329" y="2968"/>
                    <a:pt x="2147" y="2786"/>
                    <a:pt x="2147" y="2564"/>
                  </a:cubicBezTo>
                  <a:cubicBezTo>
                    <a:pt x="2147" y="2341"/>
                    <a:pt x="2329" y="2160"/>
                    <a:pt x="2552" y="2160"/>
                  </a:cubicBezTo>
                  <a:close/>
                  <a:moveTo>
                    <a:pt x="1102" y="2569"/>
                  </a:moveTo>
                  <a:cubicBezTo>
                    <a:pt x="1325" y="2569"/>
                    <a:pt x="1507" y="2750"/>
                    <a:pt x="1507" y="2973"/>
                  </a:cubicBezTo>
                  <a:cubicBezTo>
                    <a:pt x="1507" y="3195"/>
                    <a:pt x="1325" y="3377"/>
                    <a:pt x="1102" y="3377"/>
                  </a:cubicBezTo>
                  <a:cubicBezTo>
                    <a:pt x="879" y="3377"/>
                    <a:pt x="698" y="3195"/>
                    <a:pt x="698" y="2973"/>
                  </a:cubicBezTo>
                  <a:cubicBezTo>
                    <a:pt x="698" y="2750"/>
                    <a:pt x="879" y="2569"/>
                    <a:pt x="1102" y="2569"/>
                  </a:cubicBezTo>
                  <a:close/>
                  <a:moveTo>
                    <a:pt x="3635" y="3206"/>
                  </a:moveTo>
                  <a:cubicBezTo>
                    <a:pt x="3858" y="3206"/>
                    <a:pt x="4040" y="3387"/>
                    <a:pt x="4040" y="3610"/>
                  </a:cubicBezTo>
                  <a:cubicBezTo>
                    <a:pt x="4040" y="3832"/>
                    <a:pt x="3858" y="4014"/>
                    <a:pt x="3635" y="4014"/>
                  </a:cubicBezTo>
                  <a:cubicBezTo>
                    <a:pt x="3412" y="4014"/>
                    <a:pt x="3231" y="3832"/>
                    <a:pt x="3231" y="3610"/>
                  </a:cubicBezTo>
                  <a:cubicBezTo>
                    <a:pt x="3231" y="3387"/>
                    <a:pt x="3412" y="3206"/>
                    <a:pt x="3635" y="3206"/>
                  </a:cubicBezTo>
                  <a:close/>
                  <a:moveTo>
                    <a:pt x="2924" y="0"/>
                  </a:moveTo>
                  <a:cubicBezTo>
                    <a:pt x="2525" y="0"/>
                    <a:pt x="2176" y="214"/>
                    <a:pt x="1982" y="534"/>
                  </a:cubicBezTo>
                  <a:cubicBezTo>
                    <a:pt x="1830" y="454"/>
                    <a:pt x="1658" y="409"/>
                    <a:pt x="1474" y="409"/>
                  </a:cubicBezTo>
                  <a:cubicBezTo>
                    <a:pt x="868" y="409"/>
                    <a:pt x="373" y="903"/>
                    <a:pt x="373" y="1511"/>
                  </a:cubicBezTo>
                  <a:cubicBezTo>
                    <a:pt x="373" y="1704"/>
                    <a:pt x="423" y="1886"/>
                    <a:pt x="511" y="2044"/>
                  </a:cubicBezTo>
                  <a:cubicBezTo>
                    <a:pt x="204" y="2239"/>
                    <a:pt x="0" y="2583"/>
                    <a:pt x="0" y="2973"/>
                  </a:cubicBezTo>
                  <a:cubicBezTo>
                    <a:pt x="0" y="3580"/>
                    <a:pt x="495" y="4074"/>
                    <a:pt x="1102" y="4074"/>
                  </a:cubicBezTo>
                  <a:cubicBezTo>
                    <a:pt x="1502" y="4074"/>
                    <a:pt x="1852" y="3860"/>
                    <a:pt x="2045" y="3541"/>
                  </a:cubicBezTo>
                  <a:cubicBezTo>
                    <a:pt x="2192" y="3618"/>
                    <a:pt x="2358" y="3663"/>
                    <a:pt x="2536" y="3665"/>
                  </a:cubicBezTo>
                  <a:cubicBezTo>
                    <a:pt x="2565" y="4247"/>
                    <a:pt x="3046" y="4711"/>
                    <a:pt x="3635" y="4711"/>
                  </a:cubicBezTo>
                  <a:cubicBezTo>
                    <a:pt x="4243" y="4711"/>
                    <a:pt x="4737" y="4217"/>
                    <a:pt x="4737" y="3610"/>
                  </a:cubicBezTo>
                  <a:cubicBezTo>
                    <a:pt x="4737" y="3415"/>
                    <a:pt x="4686" y="3231"/>
                    <a:pt x="4596" y="3071"/>
                  </a:cubicBezTo>
                  <a:cubicBezTo>
                    <a:pt x="4900" y="2875"/>
                    <a:pt x="5101" y="2534"/>
                    <a:pt x="5101" y="2147"/>
                  </a:cubicBezTo>
                  <a:cubicBezTo>
                    <a:pt x="5101" y="1548"/>
                    <a:pt x="4621" y="1059"/>
                    <a:pt x="4025" y="1045"/>
                  </a:cubicBezTo>
                  <a:cubicBezTo>
                    <a:pt x="3996" y="464"/>
                    <a:pt x="3513" y="0"/>
                    <a:pt x="292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1613;p35">
              <a:extLst>
                <a:ext uri="{FF2B5EF4-FFF2-40B4-BE49-F238E27FC236}">
                  <a16:creationId xmlns:a16="http://schemas.microsoft.com/office/drawing/2014/main" id="{3733423C-B452-2581-C029-939D0466B50E}"/>
                </a:ext>
              </a:extLst>
            </p:cNvPr>
            <p:cNvSpPr/>
            <p:nvPr/>
          </p:nvSpPr>
          <p:spPr>
            <a:xfrm>
              <a:off x="3533113" y="4294350"/>
              <a:ext cx="19450" cy="17750"/>
            </a:xfrm>
            <a:custGeom>
              <a:avLst/>
              <a:gdLst/>
              <a:ahLst/>
              <a:cxnLst/>
              <a:rect l="l" t="t" r="r" b="b"/>
              <a:pathLst>
                <a:path w="778" h="710" extrusionOk="0">
                  <a:moveTo>
                    <a:pt x="395" y="1"/>
                  </a:moveTo>
                  <a:cubicBezTo>
                    <a:pt x="305" y="1"/>
                    <a:pt x="216" y="35"/>
                    <a:pt x="147" y="104"/>
                  </a:cubicBezTo>
                  <a:lnTo>
                    <a:pt x="137" y="114"/>
                  </a:lnTo>
                  <a:cubicBezTo>
                    <a:pt x="0" y="250"/>
                    <a:pt x="0" y="470"/>
                    <a:pt x="136" y="607"/>
                  </a:cubicBezTo>
                  <a:cubicBezTo>
                    <a:pt x="204" y="675"/>
                    <a:pt x="294" y="709"/>
                    <a:pt x="383" y="709"/>
                  </a:cubicBezTo>
                  <a:cubicBezTo>
                    <a:pt x="473" y="709"/>
                    <a:pt x="561" y="675"/>
                    <a:pt x="630" y="608"/>
                  </a:cubicBezTo>
                  <a:lnTo>
                    <a:pt x="642" y="595"/>
                  </a:lnTo>
                  <a:cubicBezTo>
                    <a:pt x="778" y="457"/>
                    <a:pt x="777" y="237"/>
                    <a:pt x="640" y="102"/>
                  </a:cubicBezTo>
                  <a:cubicBezTo>
                    <a:pt x="572" y="34"/>
                    <a:pt x="483" y="1"/>
                    <a:pt x="3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1614;p35">
              <a:extLst>
                <a:ext uri="{FF2B5EF4-FFF2-40B4-BE49-F238E27FC236}">
                  <a16:creationId xmlns:a16="http://schemas.microsoft.com/office/drawing/2014/main" id="{FD5DE5CC-BF88-89A0-6F2C-22D51A8C19BE}"/>
                </a:ext>
              </a:extLst>
            </p:cNvPr>
            <p:cNvSpPr/>
            <p:nvPr/>
          </p:nvSpPr>
          <p:spPr>
            <a:xfrm>
              <a:off x="3388863" y="4326450"/>
              <a:ext cx="123350" cy="40100"/>
            </a:xfrm>
            <a:custGeom>
              <a:avLst/>
              <a:gdLst/>
              <a:ahLst/>
              <a:cxnLst/>
              <a:rect l="l" t="t" r="r" b="b"/>
              <a:pathLst>
                <a:path w="4934" h="1604" extrusionOk="0">
                  <a:moveTo>
                    <a:pt x="4535" y="1"/>
                  </a:moveTo>
                  <a:cubicBezTo>
                    <a:pt x="4474" y="1"/>
                    <a:pt x="4413" y="16"/>
                    <a:pt x="4357" y="50"/>
                  </a:cubicBezTo>
                  <a:cubicBezTo>
                    <a:pt x="3399" y="619"/>
                    <a:pt x="2353" y="906"/>
                    <a:pt x="1238" y="906"/>
                  </a:cubicBezTo>
                  <a:cubicBezTo>
                    <a:pt x="967" y="906"/>
                    <a:pt x="691" y="889"/>
                    <a:pt x="412" y="855"/>
                  </a:cubicBezTo>
                  <a:cubicBezTo>
                    <a:pt x="398" y="854"/>
                    <a:pt x="384" y="853"/>
                    <a:pt x="370" y="853"/>
                  </a:cubicBezTo>
                  <a:cubicBezTo>
                    <a:pt x="196" y="853"/>
                    <a:pt x="46" y="982"/>
                    <a:pt x="25" y="1159"/>
                  </a:cubicBezTo>
                  <a:cubicBezTo>
                    <a:pt x="1" y="1350"/>
                    <a:pt x="138" y="1524"/>
                    <a:pt x="329" y="1548"/>
                  </a:cubicBezTo>
                  <a:cubicBezTo>
                    <a:pt x="638" y="1585"/>
                    <a:pt x="943" y="1604"/>
                    <a:pt x="1243" y="1604"/>
                  </a:cubicBezTo>
                  <a:cubicBezTo>
                    <a:pt x="2483" y="1604"/>
                    <a:pt x="3647" y="1284"/>
                    <a:pt x="4714" y="649"/>
                  </a:cubicBezTo>
                  <a:cubicBezTo>
                    <a:pt x="4879" y="550"/>
                    <a:pt x="4933" y="336"/>
                    <a:pt x="4835" y="171"/>
                  </a:cubicBezTo>
                  <a:cubicBezTo>
                    <a:pt x="4770" y="62"/>
                    <a:pt x="4654" y="1"/>
                    <a:pt x="453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7" name="Google Shape;1615;p35">
            <a:extLst>
              <a:ext uri="{FF2B5EF4-FFF2-40B4-BE49-F238E27FC236}">
                <a16:creationId xmlns:a16="http://schemas.microsoft.com/office/drawing/2014/main" id="{31A548FF-F7E2-6798-8192-661D2EB8D88E}"/>
              </a:ext>
            </a:extLst>
          </p:cNvPr>
          <p:cNvGrpSpPr/>
          <p:nvPr/>
        </p:nvGrpSpPr>
        <p:grpSpPr>
          <a:xfrm>
            <a:off x="5295491" y="3342869"/>
            <a:ext cx="494832" cy="627117"/>
            <a:chOff x="4002113" y="2556150"/>
            <a:chExt cx="352275" cy="446450"/>
          </a:xfrm>
        </p:grpSpPr>
        <p:sp>
          <p:nvSpPr>
            <p:cNvPr id="218" name="Google Shape;1616;p35">
              <a:extLst>
                <a:ext uri="{FF2B5EF4-FFF2-40B4-BE49-F238E27FC236}">
                  <a16:creationId xmlns:a16="http://schemas.microsoft.com/office/drawing/2014/main" id="{F74D8CC9-0A90-5049-9E13-7158D498045F}"/>
                </a:ext>
              </a:extLst>
            </p:cNvPr>
            <p:cNvSpPr/>
            <p:nvPr/>
          </p:nvSpPr>
          <p:spPr>
            <a:xfrm>
              <a:off x="4002113" y="2556150"/>
              <a:ext cx="352275" cy="446450"/>
            </a:xfrm>
            <a:custGeom>
              <a:avLst/>
              <a:gdLst/>
              <a:ahLst/>
              <a:cxnLst/>
              <a:rect l="l" t="t" r="r" b="b"/>
              <a:pathLst>
                <a:path w="14091" h="17858" extrusionOk="0">
                  <a:moveTo>
                    <a:pt x="7045" y="2626"/>
                  </a:moveTo>
                  <a:cubicBezTo>
                    <a:pt x="7826" y="3270"/>
                    <a:pt x="8284" y="4234"/>
                    <a:pt x="8284" y="5250"/>
                  </a:cubicBezTo>
                  <a:cubicBezTo>
                    <a:pt x="8284" y="6104"/>
                    <a:pt x="7960" y="6920"/>
                    <a:pt x="7395" y="7542"/>
                  </a:cubicBezTo>
                  <a:lnTo>
                    <a:pt x="7395" y="5285"/>
                  </a:lnTo>
                  <a:cubicBezTo>
                    <a:pt x="7395" y="5093"/>
                    <a:pt x="7238" y="4936"/>
                    <a:pt x="7045" y="4936"/>
                  </a:cubicBezTo>
                  <a:cubicBezTo>
                    <a:pt x="6853" y="4936"/>
                    <a:pt x="6697" y="5093"/>
                    <a:pt x="6697" y="5285"/>
                  </a:cubicBezTo>
                  <a:lnTo>
                    <a:pt x="6697" y="7542"/>
                  </a:lnTo>
                  <a:cubicBezTo>
                    <a:pt x="6131" y="6920"/>
                    <a:pt x="5808" y="6104"/>
                    <a:pt x="5808" y="5250"/>
                  </a:cubicBezTo>
                  <a:cubicBezTo>
                    <a:pt x="5808" y="4234"/>
                    <a:pt x="6267" y="3270"/>
                    <a:pt x="7045" y="2626"/>
                  </a:cubicBezTo>
                  <a:close/>
                  <a:moveTo>
                    <a:pt x="3888" y="8478"/>
                  </a:moveTo>
                  <a:lnTo>
                    <a:pt x="3888" y="8478"/>
                  </a:lnTo>
                  <a:cubicBezTo>
                    <a:pt x="4591" y="8479"/>
                    <a:pt x="5303" y="8780"/>
                    <a:pt x="5837" y="9315"/>
                  </a:cubicBezTo>
                  <a:cubicBezTo>
                    <a:pt x="6231" y="9707"/>
                    <a:pt x="6497" y="10196"/>
                    <a:pt x="6611" y="10706"/>
                  </a:cubicBezTo>
                  <a:lnTo>
                    <a:pt x="5492" y="9587"/>
                  </a:lnTo>
                  <a:cubicBezTo>
                    <a:pt x="5423" y="9519"/>
                    <a:pt x="5334" y="9485"/>
                    <a:pt x="5245" y="9485"/>
                  </a:cubicBezTo>
                  <a:cubicBezTo>
                    <a:pt x="5156" y="9485"/>
                    <a:pt x="5067" y="9519"/>
                    <a:pt x="4999" y="9587"/>
                  </a:cubicBezTo>
                  <a:cubicBezTo>
                    <a:pt x="4862" y="9724"/>
                    <a:pt x="4862" y="9944"/>
                    <a:pt x="4999" y="10081"/>
                  </a:cubicBezTo>
                  <a:lnTo>
                    <a:pt x="6118" y="11200"/>
                  </a:lnTo>
                  <a:cubicBezTo>
                    <a:pt x="5608" y="11086"/>
                    <a:pt x="5119" y="10819"/>
                    <a:pt x="4725" y="10427"/>
                  </a:cubicBezTo>
                  <a:cubicBezTo>
                    <a:pt x="4191" y="9892"/>
                    <a:pt x="3890" y="9180"/>
                    <a:pt x="3888" y="8478"/>
                  </a:cubicBezTo>
                  <a:close/>
                  <a:moveTo>
                    <a:pt x="10203" y="8478"/>
                  </a:moveTo>
                  <a:lnTo>
                    <a:pt x="10203" y="8478"/>
                  </a:lnTo>
                  <a:cubicBezTo>
                    <a:pt x="10201" y="9180"/>
                    <a:pt x="9900" y="9892"/>
                    <a:pt x="9365" y="10427"/>
                  </a:cubicBezTo>
                  <a:cubicBezTo>
                    <a:pt x="8972" y="10819"/>
                    <a:pt x="8484" y="11086"/>
                    <a:pt x="7974" y="11200"/>
                  </a:cubicBezTo>
                  <a:lnTo>
                    <a:pt x="9093" y="10081"/>
                  </a:lnTo>
                  <a:cubicBezTo>
                    <a:pt x="9229" y="9944"/>
                    <a:pt x="9229" y="9724"/>
                    <a:pt x="9093" y="9587"/>
                  </a:cubicBezTo>
                  <a:cubicBezTo>
                    <a:pt x="9025" y="9519"/>
                    <a:pt x="8936" y="9485"/>
                    <a:pt x="8846" y="9485"/>
                  </a:cubicBezTo>
                  <a:cubicBezTo>
                    <a:pt x="8757" y="9485"/>
                    <a:pt x="8668" y="9519"/>
                    <a:pt x="8599" y="9587"/>
                  </a:cubicBezTo>
                  <a:lnTo>
                    <a:pt x="7480" y="10706"/>
                  </a:lnTo>
                  <a:cubicBezTo>
                    <a:pt x="7594" y="10196"/>
                    <a:pt x="7861" y="9707"/>
                    <a:pt x="8254" y="9315"/>
                  </a:cubicBezTo>
                  <a:cubicBezTo>
                    <a:pt x="8788" y="8780"/>
                    <a:pt x="9500" y="8479"/>
                    <a:pt x="10203" y="8478"/>
                  </a:cubicBezTo>
                  <a:close/>
                  <a:moveTo>
                    <a:pt x="13393" y="12834"/>
                  </a:moveTo>
                  <a:lnTo>
                    <a:pt x="13393" y="16746"/>
                  </a:lnTo>
                  <a:cubicBezTo>
                    <a:pt x="13393" y="16974"/>
                    <a:pt x="13208" y="17160"/>
                    <a:pt x="12978" y="17160"/>
                  </a:cubicBezTo>
                  <a:lnTo>
                    <a:pt x="1112" y="17160"/>
                  </a:lnTo>
                  <a:cubicBezTo>
                    <a:pt x="884" y="17160"/>
                    <a:pt x="698" y="16974"/>
                    <a:pt x="698" y="16746"/>
                  </a:cubicBezTo>
                  <a:lnTo>
                    <a:pt x="698" y="12835"/>
                  </a:lnTo>
                  <a:lnTo>
                    <a:pt x="6697" y="12835"/>
                  </a:lnTo>
                  <a:lnTo>
                    <a:pt x="6697" y="14261"/>
                  </a:lnTo>
                  <a:lnTo>
                    <a:pt x="5638" y="15320"/>
                  </a:lnTo>
                  <a:cubicBezTo>
                    <a:pt x="5502" y="15457"/>
                    <a:pt x="5502" y="15677"/>
                    <a:pt x="5638" y="15814"/>
                  </a:cubicBezTo>
                  <a:cubicBezTo>
                    <a:pt x="5707" y="15882"/>
                    <a:pt x="5796" y="15916"/>
                    <a:pt x="5885" y="15916"/>
                  </a:cubicBezTo>
                  <a:cubicBezTo>
                    <a:pt x="5974" y="15916"/>
                    <a:pt x="6064" y="15882"/>
                    <a:pt x="6131" y="15814"/>
                  </a:cubicBezTo>
                  <a:lnTo>
                    <a:pt x="6697" y="15248"/>
                  </a:lnTo>
                  <a:lnTo>
                    <a:pt x="6697" y="16235"/>
                  </a:lnTo>
                  <a:cubicBezTo>
                    <a:pt x="6697" y="16428"/>
                    <a:pt x="6853" y="16584"/>
                    <a:pt x="7045" y="16584"/>
                  </a:cubicBezTo>
                  <a:cubicBezTo>
                    <a:pt x="7238" y="16584"/>
                    <a:pt x="7395" y="16428"/>
                    <a:pt x="7395" y="16235"/>
                  </a:cubicBezTo>
                  <a:lnTo>
                    <a:pt x="7395" y="14855"/>
                  </a:lnTo>
                  <a:lnTo>
                    <a:pt x="7980" y="15441"/>
                  </a:lnTo>
                  <a:cubicBezTo>
                    <a:pt x="8047" y="15508"/>
                    <a:pt x="8137" y="15543"/>
                    <a:pt x="8226" y="15543"/>
                  </a:cubicBezTo>
                  <a:cubicBezTo>
                    <a:pt x="8316" y="15543"/>
                    <a:pt x="8404" y="15508"/>
                    <a:pt x="8473" y="15441"/>
                  </a:cubicBezTo>
                  <a:cubicBezTo>
                    <a:pt x="8609" y="15305"/>
                    <a:pt x="8609" y="15084"/>
                    <a:pt x="8473" y="14947"/>
                  </a:cubicBezTo>
                  <a:lnTo>
                    <a:pt x="7395" y="13869"/>
                  </a:lnTo>
                  <a:lnTo>
                    <a:pt x="7395" y="12835"/>
                  </a:lnTo>
                  <a:lnTo>
                    <a:pt x="13361" y="12835"/>
                  </a:lnTo>
                  <a:cubicBezTo>
                    <a:pt x="13372" y="12835"/>
                    <a:pt x="13382" y="12834"/>
                    <a:pt x="13393" y="12834"/>
                  </a:cubicBezTo>
                  <a:close/>
                  <a:moveTo>
                    <a:pt x="2442" y="0"/>
                  </a:moveTo>
                  <a:cubicBezTo>
                    <a:pt x="2250" y="0"/>
                    <a:pt x="2094" y="157"/>
                    <a:pt x="2094" y="350"/>
                  </a:cubicBezTo>
                  <a:lnTo>
                    <a:pt x="2094" y="1965"/>
                  </a:lnTo>
                  <a:lnTo>
                    <a:pt x="1542" y="2113"/>
                  </a:lnTo>
                  <a:cubicBezTo>
                    <a:pt x="635" y="2355"/>
                    <a:pt x="1" y="3179"/>
                    <a:pt x="1" y="4117"/>
                  </a:cubicBezTo>
                  <a:lnTo>
                    <a:pt x="1" y="16746"/>
                  </a:lnTo>
                  <a:cubicBezTo>
                    <a:pt x="1" y="17359"/>
                    <a:pt x="500" y="17858"/>
                    <a:pt x="1112" y="17858"/>
                  </a:cubicBezTo>
                  <a:lnTo>
                    <a:pt x="12978" y="17858"/>
                  </a:lnTo>
                  <a:cubicBezTo>
                    <a:pt x="13591" y="17858"/>
                    <a:pt x="14090" y="17359"/>
                    <a:pt x="14090" y="16746"/>
                  </a:cubicBezTo>
                  <a:lnTo>
                    <a:pt x="14090" y="9503"/>
                  </a:lnTo>
                  <a:cubicBezTo>
                    <a:pt x="14090" y="9311"/>
                    <a:pt x="13935" y="9155"/>
                    <a:pt x="13742" y="9155"/>
                  </a:cubicBezTo>
                  <a:cubicBezTo>
                    <a:pt x="13550" y="9155"/>
                    <a:pt x="13393" y="9311"/>
                    <a:pt x="13393" y="9503"/>
                  </a:cubicBezTo>
                  <a:lnTo>
                    <a:pt x="13393" y="12139"/>
                  </a:lnTo>
                  <a:cubicBezTo>
                    <a:pt x="13382" y="12139"/>
                    <a:pt x="13372" y="12137"/>
                    <a:pt x="13361" y="12137"/>
                  </a:cubicBezTo>
                  <a:lnTo>
                    <a:pt x="7395" y="12137"/>
                  </a:lnTo>
                  <a:lnTo>
                    <a:pt x="7395" y="11960"/>
                  </a:lnTo>
                  <a:lnTo>
                    <a:pt x="7411" y="11960"/>
                  </a:lnTo>
                  <a:cubicBezTo>
                    <a:pt x="8299" y="11960"/>
                    <a:pt x="9192" y="11585"/>
                    <a:pt x="9858" y="10919"/>
                  </a:cubicBezTo>
                  <a:cubicBezTo>
                    <a:pt x="10617" y="10162"/>
                    <a:pt x="10998" y="9109"/>
                    <a:pt x="10879" y="8107"/>
                  </a:cubicBezTo>
                  <a:cubicBezTo>
                    <a:pt x="10860" y="7947"/>
                    <a:pt x="10733" y="7820"/>
                    <a:pt x="10574" y="7801"/>
                  </a:cubicBezTo>
                  <a:cubicBezTo>
                    <a:pt x="10452" y="7787"/>
                    <a:pt x="10330" y="7780"/>
                    <a:pt x="10208" y="7780"/>
                  </a:cubicBezTo>
                  <a:cubicBezTo>
                    <a:pt x="9320" y="7780"/>
                    <a:pt x="8427" y="8155"/>
                    <a:pt x="7761" y="8821"/>
                  </a:cubicBezTo>
                  <a:cubicBezTo>
                    <a:pt x="7627" y="8955"/>
                    <a:pt x="7504" y="9099"/>
                    <a:pt x="7395" y="9250"/>
                  </a:cubicBezTo>
                  <a:lnTo>
                    <a:pt x="7395" y="8488"/>
                  </a:lnTo>
                  <a:cubicBezTo>
                    <a:pt x="8390" y="7713"/>
                    <a:pt x="8980" y="6516"/>
                    <a:pt x="8980" y="5250"/>
                  </a:cubicBezTo>
                  <a:cubicBezTo>
                    <a:pt x="8980" y="3922"/>
                    <a:pt x="8333" y="2671"/>
                    <a:pt x="7247" y="1903"/>
                  </a:cubicBezTo>
                  <a:cubicBezTo>
                    <a:pt x="7187" y="1859"/>
                    <a:pt x="7116" y="1838"/>
                    <a:pt x="7045" y="1838"/>
                  </a:cubicBezTo>
                  <a:cubicBezTo>
                    <a:pt x="6975" y="1838"/>
                    <a:pt x="6904" y="1859"/>
                    <a:pt x="6844" y="1903"/>
                  </a:cubicBezTo>
                  <a:cubicBezTo>
                    <a:pt x="5759" y="2671"/>
                    <a:pt x="5110" y="3922"/>
                    <a:pt x="5110" y="5250"/>
                  </a:cubicBezTo>
                  <a:cubicBezTo>
                    <a:pt x="5110" y="6516"/>
                    <a:pt x="5701" y="7713"/>
                    <a:pt x="6697" y="8488"/>
                  </a:cubicBezTo>
                  <a:lnTo>
                    <a:pt x="6697" y="9250"/>
                  </a:lnTo>
                  <a:cubicBezTo>
                    <a:pt x="6587" y="9099"/>
                    <a:pt x="6465" y="8955"/>
                    <a:pt x="6331" y="8821"/>
                  </a:cubicBezTo>
                  <a:cubicBezTo>
                    <a:pt x="5664" y="8155"/>
                    <a:pt x="4771" y="7780"/>
                    <a:pt x="3884" y="7780"/>
                  </a:cubicBezTo>
                  <a:cubicBezTo>
                    <a:pt x="3762" y="7780"/>
                    <a:pt x="3640" y="7787"/>
                    <a:pt x="3519" y="7801"/>
                  </a:cubicBezTo>
                  <a:cubicBezTo>
                    <a:pt x="3358" y="7820"/>
                    <a:pt x="3232" y="7947"/>
                    <a:pt x="3213" y="8107"/>
                  </a:cubicBezTo>
                  <a:cubicBezTo>
                    <a:pt x="3093" y="9109"/>
                    <a:pt x="3474" y="10162"/>
                    <a:pt x="4233" y="10919"/>
                  </a:cubicBezTo>
                  <a:cubicBezTo>
                    <a:pt x="4899" y="11585"/>
                    <a:pt x="5792" y="11960"/>
                    <a:pt x="6679" y="11960"/>
                  </a:cubicBezTo>
                  <a:lnTo>
                    <a:pt x="6697" y="11960"/>
                  </a:lnTo>
                  <a:lnTo>
                    <a:pt x="6697" y="12137"/>
                  </a:lnTo>
                  <a:lnTo>
                    <a:pt x="698" y="12137"/>
                  </a:lnTo>
                  <a:lnTo>
                    <a:pt x="698" y="4117"/>
                  </a:lnTo>
                  <a:cubicBezTo>
                    <a:pt x="698" y="3494"/>
                    <a:pt x="1119" y="2947"/>
                    <a:pt x="1722" y="2786"/>
                  </a:cubicBezTo>
                  <a:lnTo>
                    <a:pt x="2532" y="2570"/>
                  </a:lnTo>
                  <a:cubicBezTo>
                    <a:pt x="2684" y="2529"/>
                    <a:pt x="2790" y="2391"/>
                    <a:pt x="2790" y="2233"/>
                  </a:cubicBezTo>
                  <a:lnTo>
                    <a:pt x="2790" y="698"/>
                  </a:lnTo>
                  <a:lnTo>
                    <a:pt x="11300" y="698"/>
                  </a:lnTo>
                  <a:lnTo>
                    <a:pt x="11300" y="2233"/>
                  </a:lnTo>
                  <a:cubicBezTo>
                    <a:pt x="11300" y="2391"/>
                    <a:pt x="11407" y="2529"/>
                    <a:pt x="11559" y="2570"/>
                  </a:cubicBezTo>
                  <a:lnTo>
                    <a:pt x="12369" y="2786"/>
                  </a:lnTo>
                  <a:cubicBezTo>
                    <a:pt x="12972" y="2947"/>
                    <a:pt x="13393" y="3494"/>
                    <a:pt x="13393" y="4117"/>
                  </a:cubicBezTo>
                  <a:lnTo>
                    <a:pt x="13393" y="6174"/>
                  </a:lnTo>
                  <a:cubicBezTo>
                    <a:pt x="13393" y="6367"/>
                    <a:pt x="13550" y="6522"/>
                    <a:pt x="13742" y="6522"/>
                  </a:cubicBezTo>
                  <a:cubicBezTo>
                    <a:pt x="13935" y="6522"/>
                    <a:pt x="14090" y="6367"/>
                    <a:pt x="14090" y="6174"/>
                  </a:cubicBezTo>
                  <a:lnTo>
                    <a:pt x="14090" y="4117"/>
                  </a:lnTo>
                  <a:cubicBezTo>
                    <a:pt x="14090" y="3179"/>
                    <a:pt x="13457" y="2355"/>
                    <a:pt x="12549" y="2113"/>
                  </a:cubicBezTo>
                  <a:lnTo>
                    <a:pt x="11998" y="1965"/>
                  </a:lnTo>
                  <a:lnTo>
                    <a:pt x="11998" y="350"/>
                  </a:lnTo>
                  <a:cubicBezTo>
                    <a:pt x="11998" y="157"/>
                    <a:pt x="11841" y="0"/>
                    <a:pt x="116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1617;p35">
              <a:extLst>
                <a:ext uri="{FF2B5EF4-FFF2-40B4-BE49-F238E27FC236}">
                  <a16:creationId xmlns:a16="http://schemas.microsoft.com/office/drawing/2014/main" id="{8C145008-A19A-8A68-9D31-2F2128A8DACD}"/>
                </a:ext>
              </a:extLst>
            </p:cNvPr>
            <p:cNvSpPr/>
            <p:nvPr/>
          </p:nvSpPr>
          <p:spPr>
            <a:xfrm>
              <a:off x="4336913" y="274275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0"/>
                  </a:moveTo>
                  <a:cubicBezTo>
                    <a:pt x="258" y="0"/>
                    <a:pt x="168" y="37"/>
                    <a:pt x="103" y="103"/>
                  </a:cubicBezTo>
                  <a:cubicBezTo>
                    <a:pt x="39" y="168"/>
                    <a:pt x="1" y="258"/>
                    <a:pt x="1" y="349"/>
                  </a:cubicBezTo>
                  <a:cubicBezTo>
                    <a:pt x="1" y="441"/>
                    <a:pt x="39" y="531"/>
                    <a:pt x="103" y="596"/>
                  </a:cubicBezTo>
                  <a:cubicBezTo>
                    <a:pt x="168" y="660"/>
                    <a:pt x="258" y="698"/>
                    <a:pt x="350" y="698"/>
                  </a:cubicBezTo>
                  <a:cubicBezTo>
                    <a:pt x="441" y="698"/>
                    <a:pt x="531" y="660"/>
                    <a:pt x="596" y="596"/>
                  </a:cubicBezTo>
                  <a:cubicBezTo>
                    <a:pt x="662" y="531"/>
                    <a:pt x="698" y="441"/>
                    <a:pt x="698" y="349"/>
                  </a:cubicBezTo>
                  <a:cubicBezTo>
                    <a:pt x="698" y="258"/>
                    <a:pt x="662" y="168"/>
                    <a:pt x="596" y="103"/>
                  </a:cubicBezTo>
                  <a:cubicBezTo>
                    <a:pt x="531" y="37"/>
                    <a:pt x="441" y="0"/>
                    <a:pt x="3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1618;p35">
              <a:extLst>
                <a:ext uri="{FF2B5EF4-FFF2-40B4-BE49-F238E27FC236}">
                  <a16:creationId xmlns:a16="http://schemas.microsoft.com/office/drawing/2014/main" id="{CAA327B8-988E-6170-46BA-7CC7F4349A1A}"/>
                </a:ext>
              </a:extLst>
            </p:cNvPr>
            <p:cNvSpPr/>
            <p:nvPr/>
          </p:nvSpPr>
          <p:spPr>
            <a:xfrm>
              <a:off x="4044563" y="2898125"/>
              <a:ext cx="24050" cy="22325"/>
            </a:xfrm>
            <a:custGeom>
              <a:avLst/>
              <a:gdLst/>
              <a:ahLst/>
              <a:cxnLst/>
              <a:rect l="l" t="t" r="r" b="b"/>
              <a:pathLst>
                <a:path w="962" h="893" extrusionOk="0">
                  <a:moveTo>
                    <a:pt x="384" y="1"/>
                  </a:moveTo>
                  <a:cubicBezTo>
                    <a:pt x="295" y="1"/>
                    <a:pt x="206" y="34"/>
                    <a:pt x="138" y="102"/>
                  </a:cubicBezTo>
                  <a:cubicBezTo>
                    <a:pt x="1" y="239"/>
                    <a:pt x="1" y="459"/>
                    <a:pt x="138" y="596"/>
                  </a:cubicBezTo>
                  <a:lnTo>
                    <a:pt x="333" y="790"/>
                  </a:lnTo>
                  <a:cubicBezTo>
                    <a:pt x="400" y="858"/>
                    <a:pt x="490" y="892"/>
                    <a:pt x="578" y="892"/>
                  </a:cubicBezTo>
                  <a:cubicBezTo>
                    <a:pt x="668" y="892"/>
                    <a:pt x="757" y="858"/>
                    <a:pt x="825" y="790"/>
                  </a:cubicBezTo>
                  <a:cubicBezTo>
                    <a:pt x="962" y="654"/>
                    <a:pt x="962" y="434"/>
                    <a:pt x="825" y="297"/>
                  </a:cubicBezTo>
                  <a:lnTo>
                    <a:pt x="630" y="102"/>
                  </a:lnTo>
                  <a:cubicBezTo>
                    <a:pt x="562" y="34"/>
                    <a:pt x="473" y="1"/>
                    <a:pt x="38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1619;p35">
              <a:extLst>
                <a:ext uri="{FF2B5EF4-FFF2-40B4-BE49-F238E27FC236}">
                  <a16:creationId xmlns:a16="http://schemas.microsoft.com/office/drawing/2014/main" id="{D7964F6A-B8C2-DE2E-C9AF-05875150D0A3}"/>
                </a:ext>
              </a:extLst>
            </p:cNvPr>
            <p:cNvSpPr/>
            <p:nvPr/>
          </p:nvSpPr>
          <p:spPr>
            <a:xfrm>
              <a:off x="4291613" y="2898375"/>
              <a:ext cx="23500" cy="21825"/>
            </a:xfrm>
            <a:custGeom>
              <a:avLst/>
              <a:gdLst/>
              <a:ahLst/>
              <a:cxnLst/>
              <a:rect l="l" t="t" r="r" b="b"/>
              <a:pathLst>
                <a:path w="940" h="873" extrusionOk="0">
                  <a:moveTo>
                    <a:pt x="558" y="1"/>
                  </a:moveTo>
                  <a:cubicBezTo>
                    <a:pt x="468" y="1"/>
                    <a:pt x="379" y="35"/>
                    <a:pt x="311" y="102"/>
                  </a:cubicBezTo>
                  <a:lnTo>
                    <a:pt x="136" y="277"/>
                  </a:lnTo>
                  <a:cubicBezTo>
                    <a:pt x="0" y="413"/>
                    <a:pt x="0" y="634"/>
                    <a:pt x="136" y="770"/>
                  </a:cubicBezTo>
                  <a:cubicBezTo>
                    <a:pt x="204" y="838"/>
                    <a:pt x="294" y="872"/>
                    <a:pt x="383" y="872"/>
                  </a:cubicBezTo>
                  <a:cubicBezTo>
                    <a:pt x="473" y="872"/>
                    <a:pt x="561" y="838"/>
                    <a:pt x="630" y="770"/>
                  </a:cubicBezTo>
                  <a:lnTo>
                    <a:pt x="805" y="596"/>
                  </a:lnTo>
                  <a:cubicBezTo>
                    <a:pt x="940" y="459"/>
                    <a:pt x="940" y="239"/>
                    <a:pt x="805" y="102"/>
                  </a:cubicBezTo>
                  <a:cubicBezTo>
                    <a:pt x="736" y="35"/>
                    <a:pt x="647" y="1"/>
                    <a:pt x="55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1620;p35">
              <a:extLst>
                <a:ext uri="{FF2B5EF4-FFF2-40B4-BE49-F238E27FC236}">
                  <a16:creationId xmlns:a16="http://schemas.microsoft.com/office/drawing/2014/main" id="{D23A2850-3590-50C3-0B99-35E8B9A2EA0C}"/>
                </a:ext>
              </a:extLst>
            </p:cNvPr>
            <p:cNvSpPr/>
            <p:nvPr/>
          </p:nvSpPr>
          <p:spPr>
            <a:xfrm>
              <a:off x="4263363" y="2945250"/>
              <a:ext cx="24175" cy="22475"/>
            </a:xfrm>
            <a:custGeom>
              <a:avLst/>
              <a:gdLst/>
              <a:ahLst/>
              <a:cxnLst/>
              <a:rect l="l" t="t" r="r" b="b"/>
              <a:pathLst>
                <a:path w="967" h="899" extrusionOk="0">
                  <a:moveTo>
                    <a:pt x="384" y="0"/>
                  </a:moveTo>
                  <a:cubicBezTo>
                    <a:pt x="295" y="0"/>
                    <a:pt x="205" y="34"/>
                    <a:pt x="138" y="103"/>
                  </a:cubicBezTo>
                  <a:cubicBezTo>
                    <a:pt x="1" y="238"/>
                    <a:pt x="1" y="459"/>
                    <a:pt x="138" y="595"/>
                  </a:cubicBezTo>
                  <a:lnTo>
                    <a:pt x="338" y="795"/>
                  </a:lnTo>
                  <a:cubicBezTo>
                    <a:pt x="406" y="864"/>
                    <a:pt x="495" y="898"/>
                    <a:pt x="585" y="898"/>
                  </a:cubicBezTo>
                  <a:cubicBezTo>
                    <a:pt x="673" y="898"/>
                    <a:pt x="763" y="864"/>
                    <a:pt x="831" y="795"/>
                  </a:cubicBezTo>
                  <a:cubicBezTo>
                    <a:pt x="967" y="660"/>
                    <a:pt x="967" y="438"/>
                    <a:pt x="831" y="303"/>
                  </a:cubicBezTo>
                  <a:lnTo>
                    <a:pt x="630" y="103"/>
                  </a:lnTo>
                  <a:cubicBezTo>
                    <a:pt x="562" y="34"/>
                    <a:pt x="473" y="0"/>
                    <a:pt x="3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1621;p35">
              <a:extLst>
                <a:ext uri="{FF2B5EF4-FFF2-40B4-BE49-F238E27FC236}">
                  <a16:creationId xmlns:a16="http://schemas.microsoft.com/office/drawing/2014/main" id="{77F49A67-9F56-C36F-032D-F63B8D1F10D5}"/>
                </a:ext>
              </a:extLst>
            </p:cNvPr>
            <p:cNvSpPr/>
            <p:nvPr/>
          </p:nvSpPr>
          <p:spPr>
            <a:xfrm>
              <a:off x="4106738" y="2898050"/>
              <a:ext cx="24200" cy="22450"/>
            </a:xfrm>
            <a:custGeom>
              <a:avLst/>
              <a:gdLst/>
              <a:ahLst/>
              <a:cxnLst/>
              <a:rect l="l" t="t" r="r" b="b"/>
              <a:pathLst>
                <a:path w="968" h="898" extrusionOk="0">
                  <a:moveTo>
                    <a:pt x="384" y="0"/>
                  </a:moveTo>
                  <a:cubicBezTo>
                    <a:pt x="295" y="0"/>
                    <a:pt x="205" y="34"/>
                    <a:pt x="138" y="103"/>
                  </a:cubicBezTo>
                  <a:cubicBezTo>
                    <a:pt x="1" y="238"/>
                    <a:pt x="1" y="460"/>
                    <a:pt x="138" y="595"/>
                  </a:cubicBezTo>
                  <a:lnTo>
                    <a:pt x="338" y="797"/>
                  </a:lnTo>
                  <a:cubicBezTo>
                    <a:pt x="406" y="865"/>
                    <a:pt x="495" y="898"/>
                    <a:pt x="585" y="898"/>
                  </a:cubicBezTo>
                  <a:cubicBezTo>
                    <a:pt x="673" y="898"/>
                    <a:pt x="763" y="865"/>
                    <a:pt x="832" y="797"/>
                  </a:cubicBezTo>
                  <a:cubicBezTo>
                    <a:pt x="967" y="660"/>
                    <a:pt x="967" y="439"/>
                    <a:pt x="832" y="303"/>
                  </a:cubicBezTo>
                  <a:lnTo>
                    <a:pt x="630" y="103"/>
                  </a:lnTo>
                  <a:cubicBezTo>
                    <a:pt x="563" y="34"/>
                    <a:pt x="473" y="0"/>
                    <a:pt x="3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1622;p35">
              <a:extLst>
                <a:ext uri="{FF2B5EF4-FFF2-40B4-BE49-F238E27FC236}">
                  <a16:creationId xmlns:a16="http://schemas.microsoft.com/office/drawing/2014/main" id="{980613CD-F7DD-3AEC-74A3-FEC39C19ED75}"/>
                </a:ext>
              </a:extLst>
            </p:cNvPr>
            <p:cNvSpPr/>
            <p:nvPr/>
          </p:nvSpPr>
          <p:spPr>
            <a:xfrm>
              <a:off x="4231363" y="2898050"/>
              <a:ext cx="24175" cy="22450"/>
            </a:xfrm>
            <a:custGeom>
              <a:avLst/>
              <a:gdLst/>
              <a:ahLst/>
              <a:cxnLst/>
              <a:rect l="l" t="t" r="r" b="b"/>
              <a:pathLst>
                <a:path w="967" h="898" extrusionOk="0">
                  <a:moveTo>
                    <a:pt x="384" y="0"/>
                  </a:moveTo>
                  <a:cubicBezTo>
                    <a:pt x="294" y="0"/>
                    <a:pt x="205" y="34"/>
                    <a:pt x="137" y="103"/>
                  </a:cubicBezTo>
                  <a:cubicBezTo>
                    <a:pt x="0" y="238"/>
                    <a:pt x="0" y="460"/>
                    <a:pt x="137" y="595"/>
                  </a:cubicBezTo>
                  <a:lnTo>
                    <a:pt x="337" y="797"/>
                  </a:lnTo>
                  <a:cubicBezTo>
                    <a:pt x="406" y="865"/>
                    <a:pt x="494" y="898"/>
                    <a:pt x="584" y="898"/>
                  </a:cubicBezTo>
                  <a:cubicBezTo>
                    <a:pt x="674" y="898"/>
                    <a:pt x="763" y="865"/>
                    <a:pt x="831" y="797"/>
                  </a:cubicBezTo>
                  <a:cubicBezTo>
                    <a:pt x="967" y="660"/>
                    <a:pt x="967" y="439"/>
                    <a:pt x="831" y="303"/>
                  </a:cubicBezTo>
                  <a:lnTo>
                    <a:pt x="630" y="103"/>
                  </a:lnTo>
                  <a:cubicBezTo>
                    <a:pt x="562" y="34"/>
                    <a:pt x="473" y="0"/>
                    <a:pt x="3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1623;p35">
              <a:extLst>
                <a:ext uri="{FF2B5EF4-FFF2-40B4-BE49-F238E27FC236}">
                  <a16:creationId xmlns:a16="http://schemas.microsoft.com/office/drawing/2014/main" id="{8BE4B261-4740-603B-3BE0-642E53DBE32E}"/>
                </a:ext>
              </a:extLst>
            </p:cNvPr>
            <p:cNvSpPr/>
            <p:nvPr/>
          </p:nvSpPr>
          <p:spPr>
            <a:xfrm>
              <a:off x="4071438" y="2945675"/>
              <a:ext cx="23750" cy="22050"/>
            </a:xfrm>
            <a:custGeom>
              <a:avLst/>
              <a:gdLst/>
              <a:ahLst/>
              <a:cxnLst/>
              <a:rect l="l" t="t" r="r" b="b"/>
              <a:pathLst>
                <a:path w="950" h="882" extrusionOk="0">
                  <a:moveTo>
                    <a:pt x="567" y="1"/>
                  </a:moveTo>
                  <a:cubicBezTo>
                    <a:pt x="478" y="1"/>
                    <a:pt x="388" y="35"/>
                    <a:pt x="320" y="102"/>
                  </a:cubicBezTo>
                  <a:lnTo>
                    <a:pt x="138" y="286"/>
                  </a:lnTo>
                  <a:cubicBezTo>
                    <a:pt x="1" y="421"/>
                    <a:pt x="1" y="643"/>
                    <a:pt x="138" y="778"/>
                  </a:cubicBezTo>
                  <a:cubicBezTo>
                    <a:pt x="206" y="847"/>
                    <a:pt x="295" y="881"/>
                    <a:pt x="385" y="881"/>
                  </a:cubicBezTo>
                  <a:cubicBezTo>
                    <a:pt x="473" y="881"/>
                    <a:pt x="562" y="847"/>
                    <a:pt x="630" y="778"/>
                  </a:cubicBezTo>
                  <a:lnTo>
                    <a:pt x="814" y="596"/>
                  </a:lnTo>
                  <a:cubicBezTo>
                    <a:pt x="949" y="459"/>
                    <a:pt x="949" y="239"/>
                    <a:pt x="814" y="102"/>
                  </a:cubicBezTo>
                  <a:cubicBezTo>
                    <a:pt x="746" y="35"/>
                    <a:pt x="656" y="1"/>
                    <a:pt x="5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1624;p35">
              <a:extLst>
                <a:ext uri="{FF2B5EF4-FFF2-40B4-BE49-F238E27FC236}">
                  <a16:creationId xmlns:a16="http://schemas.microsoft.com/office/drawing/2014/main" id="{E8392857-9661-0904-218C-E5B10567D718}"/>
                </a:ext>
              </a:extLst>
            </p:cNvPr>
            <p:cNvSpPr/>
            <p:nvPr/>
          </p:nvSpPr>
          <p:spPr>
            <a:xfrm>
              <a:off x="4043963" y="2690125"/>
              <a:ext cx="17475" cy="96975"/>
            </a:xfrm>
            <a:custGeom>
              <a:avLst/>
              <a:gdLst/>
              <a:ahLst/>
              <a:cxnLst/>
              <a:rect l="l" t="t" r="r" b="b"/>
              <a:pathLst>
                <a:path w="699" h="3879" extrusionOk="0">
                  <a:moveTo>
                    <a:pt x="349" y="1"/>
                  </a:moveTo>
                  <a:cubicBezTo>
                    <a:pt x="156" y="1"/>
                    <a:pt x="1" y="158"/>
                    <a:pt x="1" y="350"/>
                  </a:cubicBezTo>
                  <a:lnTo>
                    <a:pt x="1" y="3529"/>
                  </a:lnTo>
                  <a:cubicBezTo>
                    <a:pt x="1" y="3721"/>
                    <a:pt x="156" y="3878"/>
                    <a:pt x="349" y="3878"/>
                  </a:cubicBezTo>
                  <a:cubicBezTo>
                    <a:pt x="543" y="3878"/>
                    <a:pt x="698" y="3721"/>
                    <a:pt x="698" y="3529"/>
                  </a:cubicBezTo>
                  <a:lnTo>
                    <a:pt x="698" y="350"/>
                  </a:lnTo>
                  <a:cubicBezTo>
                    <a:pt x="698" y="158"/>
                    <a:pt x="543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1625;p35">
              <a:extLst>
                <a:ext uri="{FF2B5EF4-FFF2-40B4-BE49-F238E27FC236}">
                  <a16:creationId xmlns:a16="http://schemas.microsoft.com/office/drawing/2014/main" id="{09903630-5540-20E1-922D-8C4AC78A9E0B}"/>
                </a:ext>
              </a:extLst>
            </p:cNvPr>
            <p:cNvSpPr/>
            <p:nvPr/>
          </p:nvSpPr>
          <p:spPr>
            <a:xfrm>
              <a:off x="4043963" y="265352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1"/>
                  </a:moveTo>
                  <a:cubicBezTo>
                    <a:pt x="258" y="1"/>
                    <a:pt x="168" y="38"/>
                    <a:pt x="103" y="103"/>
                  </a:cubicBezTo>
                  <a:cubicBezTo>
                    <a:pt x="39" y="168"/>
                    <a:pt x="1" y="258"/>
                    <a:pt x="1" y="349"/>
                  </a:cubicBezTo>
                  <a:cubicBezTo>
                    <a:pt x="1" y="442"/>
                    <a:pt x="39" y="531"/>
                    <a:pt x="103" y="596"/>
                  </a:cubicBezTo>
                  <a:cubicBezTo>
                    <a:pt x="168" y="661"/>
                    <a:pt x="258" y="699"/>
                    <a:pt x="349" y="699"/>
                  </a:cubicBezTo>
                  <a:cubicBezTo>
                    <a:pt x="441" y="699"/>
                    <a:pt x="531" y="661"/>
                    <a:pt x="596" y="596"/>
                  </a:cubicBezTo>
                  <a:cubicBezTo>
                    <a:pt x="661" y="531"/>
                    <a:pt x="698" y="442"/>
                    <a:pt x="698" y="349"/>
                  </a:cubicBezTo>
                  <a:cubicBezTo>
                    <a:pt x="698" y="257"/>
                    <a:pt x="661" y="168"/>
                    <a:pt x="596" y="103"/>
                  </a:cubicBezTo>
                  <a:cubicBezTo>
                    <a:pt x="531" y="38"/>
                    <a:pt x="441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8" name="Google Shape;1626;p35">
            <a:extLst>
              <a:ext uri="{FF2B5EF4-FFF2-40B4-BE49-F238E27FC236}">
                <a16:creationId xmlns:a16="http://schemas.microsoft.com/office/drawing/2014/main" id="{12C11C2B-88E7-E65F-C45F-679265610BF8}"/>
              </a:ext>
            </a:extLst>
          </p:cNvPr>
          <p:cNvGrpSpPr/>
          <p:nvPr/>
        </p:nvGrpSpPr>
        <p:grpSpPr>
          <a:xfrm>
            <a:off x="5223712" y="2379963"/>
            <a:ext cx="634423" cy="625889"/>
            <a:chOff x="3951013" y="1870650"/>
            <a:chExt cx="451650" cy="445575"/>
          </a:xfrm>
        </p:grpSpPr>
        <p:sp>
          <p:nvSpPr>
            <p:cNvPr id="229" name="Google Shape;1627;p35">
              <a:extLst>
                <a:ext uri="{FF2B5EF4-FFF2-40B4-BE49-F238E27FC236}">
                  <a16:creationId xmlns:a16="http://schemas.microsoft.com/office/drawing/2014/main" id="{5791C928-3965-F377-BD57-AF3B0C50A439}"/>
                </a:ext>
              </a:extLst>
            </p:cNvPr>
            <p:cNvSpPr/>
            <p:nvPr/>
          </p:nvSpPr>
          <p:spPr>
            <a:xfrm>
              <a:off x="4016463" y="1932975"/>
              <a:ext cx="19525" cy="17800"/>
            </a:xfrm>
            <a:custGeom>
              <a:avLst/>
              <a:gdLst/>
              <a:ahLst/>
              <a:cxnLst/>
              <a:rect l="l" t="t" r="r" b="b"/>
              <a:pathLst>
                <a:path w="781" h="712" extrusionOk="0">
                  <a:moveTo>
                    <a:pt x="398" y="0"/>
                  </a:moveTo>
                  <a:cubicBezTo>
                    <a:pt x="309" y="0"/>
                    <a:pt x="220" y="34"/>
                    <a:pt x="152" y="101"/>
                  </a:cubicBezTo>
                  <a:lnTo>
                    <a:pt x="136" y="118"/>
                  </a:lnTo>
                  <a:cubicBezTo>
                    <a:pt x="0" y="253"/>
                    <a:pt x="0" y="474"/>
                    <a:pt x="136" y="609"/>
                  </a:cubicBezTo>
                  <a:cubicBezTo>
                    <a:pt x="204" y="678"/>
                    <a:pt x="293" y="712"/>
                    <a:pt x="383" y="712"/>
                  </a:cubicBezTo>
                  <a:cubicBezTo>
                    <a:pt x="471" y="712"/>
                    <a:pt x="560" y="678"/>
                    <a:pt x="628" y="609"/>
                  </a:cubicBezTo>
                  <a:lnTo>
                    <a:pt x="642" y="595"/>
                  </a:lnTo>
                  <a:cubicBezTo>
                    <a:pt x="779" y="460"/>
                    <a:pt x="780" y="239"/>
                    <a:pt x="645" y="103"/>
                  </a:cubicBezTo>
                  <a:cubicBezTo>
                    <a:pt x="577" y="35"/>
                    <a:pt x="487" y="0"/>
                    <a:pt x="3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1628;p35">
              <a:extLst>
                <a:ext uri="{FF2B5EF4-FFF2-40B4-BE49-F238E27FC236}">
                  <a16:creationId xmlns:a16="http://schemas.microsoft.com/office/drawing/2014/main" id="{C48260FE-E8D2-BE5C-A33B-1E352C99B7B6}"/>
                </a:ext>
              </a:extLst>
            </p:cNvPr>
            <p:cNvSpPr/>
            <p:nvPr/>
          </p:nvSpPr>
          <p:spPr>
            <a:xfrm>
              <a:off x="3951013" y="1870650"/>
              <a:ext cx="451650" cy="445575"/>
            </a:xfrm>
            <a:custGeom>
              <a:avLst/>
              <a:gdLst/>
              <a:ahLst/>
              <a:cxnLst/>
              <a:rect l="l" t="t" r="r" b="b"/>
              <a:pathLst>
                <a:path w="18066" h="17823" extrusionOk="0">
                  <a:moveTo>
                    <a:pt x="9061" y="1"/>
                  </a:moveTo>
                  <a:cubicBezTo>
                    <a:pt x="7302" y="1"/>
                    <a:pt x="5571" y="520"/>
                    <a:pt x="4109" y="1498"/>
                  </a:cubicBezTo>
                  <a:cubicBezTo>
                    <a:pt x="3949" y="1604"/>
                    <a:pt x="3906" y="1821"/>
                    <a:pt x="4013" y="1980"/>
                  </a:cubicBezTo>
                  <a:cubicBezTo>
                    <a:pt x="4079" y="2081"/>
                    <a:pt x="4190" y="2135"/>
                    <a:pt x="4302" y="2135"/>
                  </a:cubicBezTo>
                  <a:cubicBezTo>
                    <a:pt x="4369" y="2135"/>
                    <a:pt x="4436" y="2116"/>
                    <a:pt x="4495" y="2076"/>
                  </a:cubicBezTo>
                  <a:cubicBezTo>
                    <a:pt x="5879" y="1151"/>
                    <a:pt x="7465" y="699"/>
                    <a:pt x="9044" y="699"/>
                  </a:cubicBezTo>
                  <a:cubicBezTo>
                    <a:pt x="11168" y="699"/>
                    <a:pt x="13278" y="1517"/>
                    <a:pt x="14863" y="3102"/>
                  </a:cubicBezTo>
                  <a:cubicBezTo>
                    <a:pt x="18066" y="6305"/>
                    <a:pt x="18066" y="11517"/>
                    <a:pt x="14863" y="14720"/>
                  </a:cubicBezTo>
                  <a:cubicBezTo>
                    <a:pt x="13262" y="16321"/>
                    <a:pt x="11158" y="17122"/>
                    <a:pt x="9055" y="17122"/>
                  </a:cubicBezTo>
                  <a:cubicBezTo>
                    <a:pt x="6951" y="17122"/>
                    <a:pt x="4848" y="16321"/>
                    <a:pt x="3246" y="14720"/>
                  </a:cubicBezTo>
                  <a:cubicBezTo>
                    <a:pt x="438" y="11911"/>
                    <a:pt x="36" y="7505"/>
                    <a:pt x="2293" y="4245"/>
                  </a:cubicBezTo>
                  <a:cubicBezTo>
                    <a:pt x="2402" y="4087"/>
                    <a:pt x="2362" y="3870"/>
                    <a:pt x="2204" y="3761"/>
                  </a:cubicBezTo>
                  <a:cubicBezTo>
                    <a:pt x="2144" y="3719"/>
                    <a:pt x="2075" y="3699"/>
                    <a:pt x="2007" y="3699"/>
                  </a:cubicBezTo>
                  <a:cubicBezTo>
                    <a:pt x="1896" y="3699"/>
                    <a:pt x="1788" y="3752"/>
                    <a:pt x="1720" y="3849"/>
                  </a:cubicBezTo>
                  <a:cubicBezTo>
                    <a:pt x="549" y="5543"/>
                    <a:pt x="1" y="7611"/>
                    <a:pt x="177" y="9673"/>
                  </a:cubicBezTo>
                  <a:cubicBezTo>
                    <a:pt x="355" y="11762"/>
                    <a:pt x="1270" y="13728"/>
                    <a:pt x="2754" y="15213"/>
                  </a:cubicBezTo>
                  <a:cubicBezTo>
                    <a:pt x="4437" y="16896"/>
                    <a:pt x="6674" y="17823"/>
                    <a:pt x="9055" y="17823"/>
                  </a:cubicBezTo>
                  <a:cubicBezTo>
                    <a:pt x="11435" y="17823"/>
                    <a:pt x="13672" y="16896"/>
                    <a:pt x="15355" y="15213"/>
                  </a:cubicBezTo>
                  <a:cubicBezTo>
                    <a:pt x="17039" y="13528"/>
                    <a:pt x="17966" y="11292"/>
                    <a:pt x="17966" y="8911"/>
                  </a:cubicBezTo>
                  <a:cubicBezTo>
                    <a:pt x="17966" y="6532"/>
                    <a:pt x="17039" y="4294"/>
                    <a:pt x="15355" y="2611"/>
                  </a:cubicBezTo>
                  <a:cubicBezTo>
                    <a:pt x="13889" y="1143"/>
                    <a:pt x="11945" y="230"/>
                    <a:pt x="9883" y="39"/>
                  </a:cubicBezTo>
                  <a:cubicBezTo>
                    <a:pt x="9609" y="13"/>
                    <a:pt x="9335" y="1"/>
                    <a:pt x="906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1629;p35">
              <a:extLst>
                <a:ext uri="{FF2B5EF4-FFF2-40B4-BE49-F238E27FC236}">
                  <a16:creationId xmlns:a16="http://schemas.microsoft.com/office/drawing/2014/main" id="{57E39D01-C58C-06E9-436F-AF19D6A002AA}"/>
                </a:ext>
              </a:extLst>
            </p:cNvPr>
            <p:cNvSpPr/>
            <p:nvPr/>
          </p:nvSpPr>
          <p:spPr>
            <a:xfrm>
              <a:off x="4030888" y="1947475"/>
              <a:ext cx="292750" cy="291700"/>
            </a:xfrm>
            <a:custGeom>
              <a:avLst/>
              <a:gdLst/>
              <a:ahLst/>
              <a:cxnLst/>
              <a:rect l="l" t="t" r="r" b="b"/>
              <a:pathLst>
                <a:path w="11710" h="11668" extrusionOk="0">
                  <a:moveTo>
                    <a:pt x="6404" y="696"/>
                  </a:moveTo>
                  <a:cubicBezTo>
                    <a:pt x="6414" y="696"/>
                    <a:pt x="6424" y="697"/>
                    <a:pt x="6434" y="698"/>
                  </a:cubicBezTo>
                  <a:cubicBezTo>
                    <a:pt x="6501" y="705"/>
                    <a:pt x="6559" y="737"/>
                    <a:pt x="6592" y="783"/>
                  </a:cubicBezTo>
                  <a:cubicBezTo>
                    <a:pt x="6676" y="901"/>
                    <a:pt x="6800" y="983"/>
                    <a:pt x="6942" y="1016"/>
                  </a:cubicBezTo>
                  <a:lnTo>
                    <a:pt x="6966" y="1021"/>
                  </a:lnTo>
                  <a:cubicBezTo>
                    <a:pt x="7010" y="1031"/>
                    <a:pt x="7055" y="1036"/>
                    <a:pt x="7100" y="1036"/>
                  </a:cubicBezTo>
                  <a:cubicBezTo>
                    <a:pt x="7198" y="1036"/>
                    <a:pt x="7295" y="1012"/>
                    <a:pt x="7382" y="964"/>
                  </a:cubicBezTo>
                  <a:cubicBezTo>
                    <a:pt x="7411" y="948"/>
                    <a:pt x="7443" y="941"/>
                    <a:pt x="7478" y="941"/>
                  </a:cubicBezTo>
                  <a:cubicBezTo>
                    <a:pt x="7505" y="941"/>
                    <a:pt x="7533" y="945"/>
                    <a:pt x="7561" y="955"/>
                  </a:cubicBezTo>
                  <a:cubicBezTo>
                    <a:pt x="7626" y="976"/>
                    <a:pt x="7675" y="1020"/>
                    <a:pt x="7696" y="1073"/>
                  </a:cubicBezTo>
                  <a:cubicBezTo>
                    <a:pt x="7755" y="1207"/>
                    <a:pt x="7859" y="1316"/>
                    <a:pt x="7989" y="1379"/>
                  </a:cubicBezTo>
                  <a:lnTo>
                    <a:pt x="8007" y="1388"/>
                  </a:lnTo>
                  <a:cubicBezTo>
                    <a:pt x="8090" y="1428"/>
                    <a:pt x="8180" y="1448"/>
                    <a:pt x="8269" y="1448"/>
                  </a:cubicBezTo>
                  <a:cubicBezTo>
                    <a:pt x="8323" y="1448"/>
                    <a:pt x="8376" y="1441"/>
                    <a:pt x="8428" y="1426"/>
                  </a:cubicBezTo>
                  <a:cubicBezTo>
                    <a:pt x="8445" y="1421"/>
                    <a:pt x="8462" y="1419"/>
                    <a:pt x="8480" y="1419"/>
                  </a:cubicBezTo>
                  <a:cubicBezTo>
                    <a:pt x="8521" y="1419"/>
                    <a:pt x="8565" y="1432"/>
                    <a:pt x="8604" y="1458"/>
                  </a:cubicBezTo>
                  <a:cubicBezTo>
                    <a:pt x="8661" y="1493"/>
                    <a:pt x="8701" y="1546"/>
                    <a:pt x="8711" y="1602"/>
                  </a:cubicBezTo>
                  <a:cubicBezTo>
                    <a:pt x="8736" y="1746"/>
                    <a:pt x="8813" y="1877"/>
                    <a:pt x="8929" y="1968"/>
                  </a:cubicBezTo>
                  <a:lnTo>
                    <a:pt x="8941" y="1978"/>
                  </a:lnTo>
                  <a:cubicBezTo>
                    <a:pt x="9048" y="2064"/>
                    <a:pt x="9179" y="2109"/>
                    <a:pt x="9313" y="2109"/>
                  </a:cubicBezTo>
                  <a:cubicBezTo>
                    <a:pt x="9323" y="2109"/>
                    <a:pt x="9334" y="2109"/>
                    <a:pt x="9344" y="2109"/>
                  </a:cubicBezTo>
                  <a:cubicBezTo>
                    <a:pt x="9348" y="2108"/>
                    <a:pt x="9351" y="2108"/>
                    <a:pt x="9355" y="2108"/>
                  </a:cubicBezTo>
                  <a:cubicBezTo>
                    <a:pt x="9409" y="2108"/>
                    <a:pt x="9465" y="2134"/>
                    <a:pt x="9510" y="2180"/>
                  </a:cubicBezTo>
                  <a:cubicBezTo>
                    <a:pt x="9558" y="2228"/>
                    <a:pt x="9583" y="2287"/>
                    <a:pt x="9581" y="2345"/>
                  </a:cubicBezTo>
                  <a:cubicBezTo>
                    <a:pt x="9572" y="2490"/>
                    <a:pt x="9619" y="2633"/>
                    <a:pt x="9711" y="2748"/>
                  </a:cubicBezTo>
                  <a:lnTo>
                    <a:pt x="9721" y="2762"/>
                  </a:lnTo>
                  <a:cubicBezTo>
                    <a:pt x="9813" y="2876"/>
                    <a:pt x="9942" y="2953"/>
                    <a:pt x="10087" y="2979"/>
                  </a:cubicBezTo>
                  <a:cubicBezTo>
                    <a:pt x="10143" y="2989"/>
                    <a:pt x="10196" y="3028"/>
                    <a:pt x="10232" y="3085"/>
                  </a:cubicBezTo>
                  <a:cubicBezTo>
                    <a:pt x="10267" y="3142"/>
                    <a:pt x="10279" y="3207"/>
                    <a:pt x="10263" y="3261"/>
                  </a:cubicBezTo>
                  <a:cubicBezTo>
                    <a:pt x="10224" y="3400"/>
                    <a:pt x="10238" y="3550"/>
                    <a:pt x="10301" y="3681"/>
                  </a:cubicBezTo>
                  <a:lnTo>
                    <a:pt x="10310" y="3699"/>
                  </a:lnTo>
                  <a:cubicBezTo>
                    <a:pt x="10374" y="3831"/>
                    <a:pt x="10481" y="3935"/>
                    <a:pt x="10617" y="3992"/>
                  </a:cubicBezTo>
                  <a:cubicBezTo>
                    <a:pt x="10670" y="4015"/>
                    <a:pt x="10712" y="4064"/>
                    <a:pt x="10735" y="4127"/>
                  </a:cubicBezTo>
                  <a:cubicBezTo>
                    <a:pt x="10756" y="4192"/>
                    <a:pt x="10752" y="4256"/>
                    <a:pt x="10726" y="4306"/>
                  </a:cubicBezTo>
                  <a:cubicBezTo>
                    <a:pt x="10656" y="4434"/>
                    <a:pt x="10636" y="4581"/>
                    <a:pt x="10669" y="4724"/>
                  </a:cubicBezTo>
                  <a:lnTo>
                    <a:pt x="10674" y="4746"/>
                  </a:lnTo>
                  <a:cubicBezTo>
                    <a:pt x="10707" y="4888"/>
                    <a:pt x="10789" y="5012"/>
                    <a:pt x="10906" y="5097"/>
                  </a:cubicBezTo>
                  <a:cubicBezTo>
                    <a:pt x="10952" y="5130"/>
                    <a:pt x="10984" y="5188"/>
                    <a:pt x="10992" y="5256"/>
                  </a:cubicBezTo>
                  <a:cubicBezTo>
                    <a:pt x="10999" y="5323"/>
                    <a:pt x="10981" y="5386"/>
                    <a:pt x="10943" y="5429"/>
                  </a:cubicBezTo>
                  <a:cubicBezTo>
                    <a:pt x="10846" y="5537"/>
                    <a:pt x="10794" y="5677"/>
                    <a:pt x="10794" y="5823"/>
                  </a:cubicBezTo>
                  <a:lnTo>
                    <a:pt x="10794" y="5843"/>
                  </a:lnTo>
                  <a:cubicBezTo>
                    <a:pt x="10794" y="5990"/>
                    <a:pt x="10846" y="6131"/>
                    <a:pt x="10943" y="6240"/>
                  </a:cubicBezTo>
                  <a:cubicBezTo>
                    <a:pt x="10981" y="6281"/>
                    <a:pt x="10999" y="6345"/>
                    <a:pt x="10992" y="6412"/>
                  </a:cubicBezTo>
                  <a:cubicBezTo>
                    <a:pt x="10984" y="6480"/>
                    <a:pt x="10952" y="6537"/>
                    <a:pt x="10906" y="6571"/>
                  </a:cubicBezTo>
                  <a:cubicBezTo>
                    <a:pt x="10789" y="6655"/>
                    <a:pt x="10707" y="6779"/>
                    <a:pt x="10674" y="6921"/>
                  </a:cubicBezTo>
                  <a:lnTo>
                    <a:pt x="10669" y="6945"/>
                  </a:lnTo>
                  <a:cubicBezTo>
                    <a:pt x="10636" y="7087"/>
                    <a:pt x="10656" y="7235"/>
                    <a:pt x="10726" y="7362"/>
                  </a:cubicBezTo>
                  <a:cubicBezTo>
                    <a:pt x="10752" y="7411"/>
                    <a:pt x="10756" y="7476"/>
                    <a:pt x="10735" y="7540"/>
                  </a:cubicBezTo>
                  <a:cubicBezTo>
                    <a:pt x="10712" y="7603"/>
                    <a:pt x="10670" y="7653"/>
                    <a:pt x="10617" y="7676"/>
                  </a:cubicBezTo>
                  <a:cubicBezTo>
                    <a:pt x="10481" y="7733"/>
                    <a:pt x="10374" y="7836"/>
                    <a:pt x="10310" y="7968"/>
                  </a:cubicBezTo>
                  <a:lnTo>
                    <a:pt x="10301" y="7986"/>
                  </a:lnTo>
                  <a:cubicBezTo>
                    <a:pt x="10238" y="8119"/>
                    <a:pt x="10224" y="8268"/>
                    <a:pt x="10263" y="8406"/>
                  </a:cubicBezTo>
                  <a:cubicBezTo>
                    <a:pt x="10279" y="8461"/>
                    <a:pt x="10267" y="8525"/>
                    <a:pt x="10232" y="8582"/>
                  </a:cubicBezTo>
                  <a:cubicBezTo>
                    <a:pt x="10196" y="8641"/>
                    <a:pt x="10143" y="8679"/>
                    <a:pt x="10087" y="8689"/>
                  </a:cubicBezTo>
                  <a:cubicBezTo>
                    <a:pt x="9942" y="8715"/>
                    <a:pt x="9813" y="8793"/>
                    <a:pt x="9721" y="8907"/>
                  </a:cubicBezTo>
                  <a:lnTo>
                    <a:pt x="9711" y="8919"/>
                  </a:lnTo>
                  <a:cubicBezTo>
                    <a:pt x="9619" y="9034"/>
                    <a:pt x="9572" y="9178"/>
                    <a:pt x="9581" y="9323"/>
                  </a:cubicBezTo>
                  <a:cubicBezTo>
                    <a:pt x="9583" y="9380"/>
                    <a:pt x="9558" y="9440"/>
                    <a:pt x="9510" y="9488"/>
                  </a:cubicBezTo>
                  <a:cubicBezTo>
                    <a:pt x="9465" y="9533"/>
                    <a:pt x="9410" y="9559"/>
                    <a:pt x="9355" y="9559"/>
                  </a:cubicBezTo>
                  <a:cubicBezTo>
                    <a:pt x="9351" y="9559"/>
                    <a:pt x="9348" y="9559"/>
                    <a:pt x="9344" y="9559"/>
                  </a:cubicBezTo>
                  <a:cubicBezTo>
                    <a:pt x="9334" y="9558"/>
                    <a:pt x="9323" y="9558"/>
                    <a:pt x="9313" y="9558"/>
                  </a:cubicBezTo>
                  <a:cubicBezTo>
                    <a:pt x="9179" y="9558"/>
                    <a:pt x="9048" y="9603"/>
                    <a:pt x="8941" y="9689"/>
                  </a:cubicBezTo>
                  <a:lnTo>
                    <a:pt x="8927" y="9701"/>
                  </a:lnTo>
                  <a:cubicBezTo>
                    <a:pt x="8813" y="9790"/>
                    <a:pt x="8736" y="9921"/>
                    <a:pt x="8711" y="10065"/>
                  </a:cubicBezTo>
                  <a:cubicBezTo>
                    <a:pt x="8701" y="10122"/>
                    <a:pt x="8661" y="10174"/>
                    <a:pt x="8604" y="10211"/>
                  </a:cubicBezTo>
                  <a:cubicBezTo>
                    <a:pt x="8565" y="10236"/>
                    <a:pt x="8521" y="10249"/>
                    <a:pt x="8480" y="10249"/>
                  </a:cubicBezTo>
                  <a:cubicBezTo>
                    <a:pt x="8462" y="10249"/>
                    <a:pt x="8445" y="10246"/>
                    <a:pt x="8428" y="10241"/>
                  </a:cubicBezTo>
                  <a:cubicBezTo>
                    <a:pt x="8377" y="10227"/>
                    <a:pt x="8323" y="10219"/>
                    <a:pt x="8270" y="10219"/>
                  </a:cubicBezTo>
                  <a:cubicBezTo>
                    <a:pt x="8180" y="10219"/>
                    <a:pt x="8090" y="10240"/>
                    <a:pt x="8007" y="10281"/>
                  </a:cubicBezTo>
                  <a:lnTo>
                    <a:pt x="7990" y="10288"/>
                  </a:lnTo>
                  <a:cubicBezTo>
                    <a:pt x="7859" y="10351"/>
                    <a:pt x="7755" y="10460"/>
                    <a:pt x="7698" y="10595"/>
                  </a:cubicBezTo>
                  <a:cubicBezTo>
                    <a:pt x="7675" y="10648"/>
                    <a:pt x="7626" y="10691"/>
                    <a:pt x="7561" y="10712"/>
                  </a:cubicBezTo>
                  <a:cubicBezTo>
                    <a:pt x="7533" y="10722"/>
                    <a:pt x="7505" y="10727"/>
                    <a:pt x="7478" y="10727"/>
                  </a:cubicBezTo>
                  <a:cubicBezTo>
                    <a:pt x="7443" y="10727"/>
                    <a:pt x="7411" y="10719"/>
                    <a:pt x="7382" y="10704"/>
                  </a:cubicBezTo>
                  <a:cubicBezTo>
                    <a:pt x="7295" y="10656"/>
                    <a:pt x="7198" y="10631"/>
                    <a:pt x="7100" y="10631"/>
                  </a:cubicBezTo>
                  <a:cubicBezTo>
                    <a:pt x="7056" y="10631"/>
                    <a:pt x="7011" y="10636"/>
                    <a:pt x="6967" y="10647"/>
                  </a:cubicBezTo>
                  <a:lnTo>
                    <a:pt x="6942" y="10653"/>
                  </a:lnTo>
                  <a:cubicBezTo>
                    <a:pt x="6800" y="10685"/>
                    <a:pt x="6676" y="10767"/>
                    <a:pt x="6592" y="10885"/>
                  </a:cubicBezTo>
                  <a:cubicBezTo>
                    <a:pt x="6559" y="10931"/>
                    <a:pt x="6501" y="10962"/>
                    <a:pt x="6434" y="10969"/>
                  </a:cubicBezTo>
                  <a:cubicBezTo>
                    <a:pt x="6424" y="10971"/>
                    <a:pt x="6414" y="10971"/>
                    <a:pt x="6404" y="10971"/>
                  </a:cubicBezTo>
                  <a:cubicBezTo>
                    <a:pt x="6348" y="10971"/>
                    <a:pt x="6297" y="10954"/>
                    <a:pt x="6260" y="10921"/>
                  </a:cubicBezTo>
                  <a:cubicBezTo>
                    <a:pt x="6153" y="10825"/>
                    <a:pt x="6012" y="10773"/>
                    <a:pt x="5868" y="10773"/>
                  </a:cubicBezTo>
                  <a:lnTo>
                    <a:pt x="5844" y="10773"/>
                  </a:lnTo>
                  <a:cubicBezTo>
                    <a:pt x="5698" y="10773"/>
                    <a:pt x="5558" y="10825"/>
                    <a:pt x="5450" y="10921"/>
                  </a:cubicBezTo>
                  <a:cubicBezTo>
                    <a:pt x="5413" y="10954"/>
                    <a:pt x="5363" y="10971"/>
                    <a:pt x="5307" y="10971"/>
                  </a:cubicBezTo>
                  <a:cubicBezTo>
                    <a:pt x="5297" y="10971"/>
                    <a:pt x="5287" y="10971"/>
                    <a:pt x="5276" y="10969"/>
                  </a:cubicBezTo>
                  <a:cubicBezTo>
                    <a:pt x="5209" y="10962"/>
                    <a:pt x="5151" y="10931"/>
                    <a:pt x="5118" y="10885"/>
                  </a:cubicBezTo>
                  <a:cubicBezTo>
                    <a:pt x="5035" y="10767"/>
                    <a:pt x="4910" y="10685"/>
                    <a:pt x="4769" y="10653"/>
                  </a:cubicBezTo>
                  <a:lnTo>
                    <a:pt x="4745" y="10647"/>
                  </a:lnTo>
                  <a:cubicBezTo>
                    <a:pt x="4700" y="10636"/>
                    <a:pt x="4655" y="10631"/>
                    <a:pt x="4610" y="10631"/>
                  </a:cubicBezTo>
                  <a:cubicBezTo>
                    <a:pt x="4512" y="10631"/>
                    <a:pt x="4415" y="10656"/>
                    <a:pt x="4328" y="10704"/>
                  </a:cubicBezTo>
                  <a:cubicBezTo>
                    <a:pt x="4300" y="10719"/>
                    <a:pt x="4268" y="10727"/>
                    <a:pt x="4233" y="10727"/>
                  </a:cubicBezTo>
                  <a:cubicBezTo>
                    <a:pt x="4206" y="10727"/>
                    <a:pt x="4177" y="10722"/>
                    <a:pt x="4149" y="10712"/>
                  </a:cubicBezTo>
                  <a:cubicBezTo>
                    <a:pt x="4086" y="10691"/>
                    <a:pt x="4037" y="10648"/>
                    <a:pt x="4014" y="10595"/>
                  </a:cubicBezTo>
                  <a:cubicBezTo>
                    <a:pt x="3956" y="10460"/>
                    <a:pt x="3852" y="10351"/>
                    <a:pt x="3721" y="10288"/>
                  </a:cubicBezTo>
                  <a:lnTo>
                    <a:pt x="3704" y="10281"/>
                  </a:lnTo>
                  <a:cubicBezTo>
                    <a:pt x="3620" y="10240"/>
                    <a:pt x="3530" y="10219"/>
                    <a:pt x="3441" y="10219"/>
                  </a:cubicBezTo>
                  <a:cubicBezTo>
                    <a:pt x="3388" y="10219"/>
                    <a:pt x="3335" y="10227"/>
                    <a:pt x="3283" y="10241"/>
                  </a:cubicBezTo>
                  <a:cubicBezTo>
                    <a:pt x="3266" y="10246"/>
                    <a:pt x="3249" y="10249"/>
                    <a:pt x="3231" y="10249"/>
                  </a:cubicBezTo>
                  <a:cubicBezTo>
                    <a:pt x="3190" y="10249"/>
                    <a:pt x="3147" y="10236"/>
                    <a:pt x="3106" y="10211"/>
                  </a:cubicBezTo>
                  <a:cubicBezTo>
                    <a:pt x="3049" y="10174"/>
                    <a:pt x="3011" y="10122"/>
                    <a:pt x="3001" y="10065"/>
                  </a:cubicBezTo>
                  <a:cubicBezTo>
                    <a:pt x="2974" y="9921"/>
                    <a:pt x="2897" y="9790"/>
                    <a:pt x="2783" y="9701"/>
                  </a:cubicBezTo>
                  <a:lnTo>
                    <a:pt x="2769" y="9689"/>
                  </a:lnTo>
                  <a:cubicBezTo>
                    <a:pt x="2662" y="9603"/>
                    <a:pt x="2531" y="9558"/>
                    <a:pt x="2397" y="9558"/>
                  </a:cubicBezTo>
                  <a:cubicBezTo>
                    <a:pt x="2387" y="9558"/>
                    <a:pt x="2377" y="9558"/>
                    <a:pt x="2366" y="9559"/>
                  </a:cubicBezTo>
                  <a:cubicBezTo>
                    <a:pt x="2363" y="9559"/>
                    <a:pt x="2359" y="9559"/>
                    <a:pt x="2355" y="9559"/>
                  </a:cubicBezTo>
                  <a:cubicBezTo>
                    <a:pt x="2302" y="9559"/>
                    <a:pt x="2245" y="9533"/>
                    <a:pt x="2200" y="9488"/>
                  </a:cubicBezTo>
                  <a:cubicBezTo>
                    <a:pt x="2152" y="9441"/>
                    <a:pt x="2127" y="9380"/>
                    <a:pt x="2131" y="9323"/>
                  </a:cubicBezTo>
                  <a:cubicBezTo>
                    <a:pt x="2138" y="9179"/>
                    <a:pt x="2091" y="9036"/>
                    <a:pt x="2000" y="8920"/>
                  </a:cubicBezTo>
                  <a:lnTo>
                    <a:pt x="1989" y="8907"/>
                  </a:lnTo>
                  <a:cubicBezTo>
                    <a:pt x="1898" y="8793"/>
                    <a:pt x="1769" y="8715"/>
                    <a:pt x="1623" y="8689"/>
                  </a:cubicBezTo>
                  <a:cubicBezTo>
                    <a:pt x="1567" y="8679"/>
                    <a:pt x="1514" y="8641"/>
                    <a:pt x="1479" y="8582"/>
                  </a:cubicBezTo>
                  <a:cubicBezTo>
                    <a:pt x="1443" y="8525"/>
                    <a:pt x="1432" y="8461"/>
                    <a:pt x="1447" y="8406"/>
                  </a:cubicBezTo>
                  <a:cubicBezTo>
                    <a:pt x="1486" y="8268"/>
                    <a:pt x="1474" y="8119"/>
                    <a:pt x="1409" y="7986"/>
                  </a:cubicBezTo>
                  <a:lnTo>
                    <a:pt x="1400" y="7968"/>
                  </a:lnTo>
                  <a:cubicBezTo>
                    <a:pt x="1338" y="7838"/>
                    <a:pt x="1229" y="7733"/>
                    <a:pt x="1094" y="7676"/>
                  </a:cubicBezTo>
                  <a:cubicBezTo>
                    <a:pt x="1042" y="7653"/>
                    <a:pt x="999" y="7603"/>
                    <a:pt x="977" y="7540"/>
                  </a:cubicBezTo>
                  <a:cubicBezTo>
                    <a:pt x="954" y="7476"/>
                    <a:pt x="958" y="7411"/>
                    <a:pt x="985" y="7362"/>
                  </a:cubicBezTo>
                  <a:cubicBezTo>
                    <a:pt x="1054" y="7235"/>
                    <a:pt x="1075" y="7087"/>
                    <a:pt x="1042" y="6945"/>
                  </a:cubicBezTo>
                  <a:lnTo>
                    <a:pt x="1037" y="6921"/>
                  </a:lnTo>
                  <a:cubicBezTo>
                    <a:pt x="1005" y="6779"/>
                    <a:pt x="923" y="6655"/>
                    <a:pt x="805" y="6571"/>
                  </a:cubicBezTo>
                  <a:cubicBezTo>
                    <a:pt x="758" y="6537"/>
                    <a:pt x="728" y="6480"/>
                    <a:pt x="720" y="6412"/>
                  </a:cubicBezTo>
                  <a:cubicBezTo>
                    <a:pt x="712" y="6345"/>
                    <a:pt x="729" y="6281"/>
                    <a:pt x="768" y="6240"/>
                  </a:cubicBezTo>
                  <a:cubicBezTo>
                    <a:pt x="864" y="6131"/>
                    <a:pt x="918" y="5990"/>
                    <a:pt x="916" y="5844"/>
                  </a:cubicBezTo>
                  <a:lnTo>
                    <a:pt x="916" y="5824"/>
                  </a:lnTo>
                  <a:cubicBezTo>
                    <a:pt x="918" y="5677"/>
                    <a:pt x="864" y="5537"/>
                    <a:pt x="768" y="5429"/>
                  </a:cubicBezTo>
                  <a:cubicBezTo>
                    <a:pt x="729" y="5386"/>
                    <a:pt x="712" y="5323"/>
                    <a:pt x="720" y="5256"/>
                  </a:cubicBezTo>
                  <a:cubicBezTo>
                    <a:pt x="728" y="5188"/>
                    <a:pt x="758" y="5130"/>
                    <a:pt x="805" y="5097"/>
                  </a:cubicBezTo>
                  <a:cubicBezTo>
                    <a:pt x="923" y="5014"/>
                    <a:pt x="1005" y="4890"/>
                    <a:pt x="1037" y="4746"/>
                  </a:cubicBezTo>
                  <a:lnTo>
                    <a:pt x="1042" y="4724"/>
                  </a:lnTo>
                  <a:cubicBezTo>
                    <a:pt x="1075" y="4581"/>
                    <a:pt x="1054" y="4434"/>
                    <a:pt x="985" y="4307"/>
                  </a:cubicBezTo>
                  <a:cubicBezTo>
                    <a:pt x="958" y="4256"/>
                    <a:pt x="954" y="4192"/>
                    <a:pt x="977" y="4129"/>
                  </a:cubicBezTo>
                  <a:cubicBezTo>
                    <a:pt x="999" y="4064"/>
                    <a:pt x="1042" y="4015"/>
                    <a:pt x="1094" y="3992"/>
                  </a:cubicBezTo>
                  <a:cubicBezTo>
                    <a:pt x="1229" y="3935"/>
                    <a:pt x="1338" y="3831"/>
                    <a:pt x="1400" y="3699"/>
                  </a:cubicBezTo>
                  <a:lnTo>
                    <a:pt x="1409" y="3681"/>
                  </a:lnTo>
                  <a:cubicBezTo>
                    <a:pt x="1474" y="3550"/>
                    <a:pt x="1486" y="3400"/>
                    <a:pt x="1447" y="3261"/>
                  </a:cubicBezTo>
                  <a:cubicBezTo>
                    <a:pt x="1432" y="3207"/>
                    <a:pt x="1443" y="3142"/>
                    <a:pt x="1479" y="3085"/>
                  </a:cubicBezTo>
                  <a:cubicBezTo>
                    <a:pt x="1514" y="3028"/>
                    <a:pt x="1567" y="2989"/>
                    <a:pt x="1623" y="2979"/>
                  </a:cubicBezTo>
                  <a:cubicBezTo>
                    <a:pt x="1769" y="2953"/>
                    <a:pt x="1898" y="2876"/>
                    <a:pt x="1989" y="2761"/>
                  </a:cubicBezTo>
                  <a:lnTo>
                    <a:pt x="1999" y="2748"/>
                  </a:lnTo>
                  <a:cubicBezTo>
                    <a:pt x="2091" y="2633"/>
                    <a:pt x="2138" y="2490"/>
                    <a:pt x="2129" y="2345"/>
                  </a:cubicBezTo>
                  <a:cubicBezTo>
                    <a:pt x="2127" y="2287"/>
                    <a:pt x="2152" y="2228"/>
                    <a:pt x="2200" y="2180"/>
                  </a:cubicBezTo>
                  <a:cubicBezTo>
                    <a:pt x="2246" y="2134"/>
                    <a:pt x="2304" y="2108"/>
                    <a:pt x="2358" y="2108"/>
                  </a:cubicBezTo>
                  <a:cubicBezTo>
                    <a:pt x="2361" y="2108"/>
                    <a:pt x="2364" y="2109"/>
                    <a:pt x="2366" y="2109"/>
                  </a:cubicBezTo>
                  <a:cubicBezTo>
                    <a:pt x="2378" y="2109"/>
                    <a:pt x="2389" y="2110"/>
                    <a:pt x="2401" y="2110"/>
                  </a:cubicBezTo>
                  <a:cubicBezTo>
                    <a:pt x="2533" y="2110"/>
                    <a:pt x="2663" y="2063"/>
                    <a:pt x="2769" y="1978"/>
                  </a:cubicBezTo>
                  <a:lnTo>
                    <a:pt x="2783" y="1967"/>
                  </a:lnTo>
                  <a:cubicBezTo>
                    <a:pt x="2897" y="1877"/>
                    <a:pt x="2974" y="1746"/>
                    <a:pt x="3001" y="1602"/>
                  </a:cubicBezTo>
                  <a:cubicBezTo>
                    <a:pt x="3011" y="1546"/>
                    <a:pt x="3049" y="1493"/>
                    <a:pt x="3106" y="1458"/>
                  </a:cubicBezTo>
                  <a:cubicBezTo>
                    <a:pt x="3147" y="1432"/>
                    <a:pt x="3190" y="1419"/>
                    <a:pt x="3231" y="1419"/>
                  </a:cubicBezTo>
                  <a:cubicBezTo>
                    <a:pt x="3249" y="1419"/>
                    <a:pt x="3266" y="1421"/>
                    <a:pt x="3283" y="1426"/>
                  </a:cubicBezTo>
                  <a:cubicBezTo>
                    <a:pt x="3335" y="1441"/>
                    <a:pt x="3388" y="1448"/>
                    <a:pt x="3441" y="1448"/>
                  </a:cubicBezTo>
                  <a:cubicBezTo>
                    <a:pt x="3530" y="1448"/>
                    <a:pt x="3620" y="1427"/>
                    <a:pt x="3704" y="1387"/>
                  </a:cubicBezTo>
                  <a:lnTo>
                    <a:pt x="3721" y="1379"/>
                  </a:lnTo>
                  <a:cubicBezTo>
                    <a:pt x="3852" y="1316"/>
                    <a:pt x="3956" y="1207"/>
                    <a:pt x="4014" y="1073"/>
                  </a:cubicBezTo>
                  <a:cubicBezTo>
                    <a:pt x="4037" y="1020"/>
                    <a:pt x="4086" y="976"/>
                    <a:pt x="4149" y="955"/>
                  </a:cubicBezTo>
                  <a:cubicBezTo>
                    <a:pt x="4177" y="945"/>
                    <a:pt x="4206" y="941"/>
                    <a:pt x="4233" y="941"/>
                  </a:cubicBezTo>
                  <a:cubicBezTo>
                    <a:pt x="4268" y="941"/>
                    <a:pt x="4300" y="948"/>
                    <a:pt x="4328" y="964"/>
                  </a:cubicBezTo>
                  <a:cubicBezTo>
                    <a:pt x="4415" y="1012"/>
                    <a:pt x="4512" y="1036"/>
                    <a:pt x="4610" y="1036"/>
                  </a:cubicBezTo>
                  <a:cubicBezTo>
                    <a:pt x="4655" y="1036"/>
                    <a:pt x="4700" y="1031"/>
                    <a:pt x="4745" y="1021"/>
                  </a:cubicBezTo>
                  <a:lnTo>
                    <a:pt x="4769" y="1016"/>
                  </a:lnTo>
                  <a:cubicBezTo>
                    <a:pt x="4910" y="983"/>
                    <a:pt x="5035" y="901"/>
                    <a:pt x="5118" y="783"/>
                  </a:cubicBezTo>
                  <a:cubicBezTo>
                    <a:pt x="5151" y="737"/>
                    <a:pt x="5209" y="705"/>
                    <a:pt x="5276" y="698"/>
                  </a:cubicBezTo>
                  <a:cubicBezTo>
                    <a:pt x="5287" y="697"/>
                    <a:pt x="5297" y="696"/>
                    <a:pt x="5307" y="696"/>
                  </a:cubicBezTo>
                  <a:cubicBezTo>
                    <a:pt x="5363" y="696"/>
                    <a:pt x="5413" y="714"/>
                    <a:pt x="5450" y="746"/>
                  </a:cubicBezTo>
                  <a:cubicBezTo>
                    <a:pt x="5558" y="841"/>
                    <a:pt x="5696" y="895"/>
                    <a:pt x="5840" y="895"/>
                  </a:cubicBezTo>
                  <a:cubicBezTo>
                    <a:pt x="5842" y="895"/>
                    <a:pt x="5843" y="895"/>
                    <a:pt x="5845" y="895"/>
                  </a:cubicBezTo>
                  <a:lnTo>
                    <a:pt x="5867" y="895"/>
                  </a:lnTo>
                  <a:cubicBezTo>
                    <a:pt x="6012" y="895"/>
                    <a:pt x="6153" y="842"/>
                    <a:pt x="6260" y="746"/>
                  </a:cubicBezTo>
                  <a:cubicBezTo>
                    <a:pt x="6297" y="714"/>
                    <a:pt x="6348" y="696"/>
                    <a:pt x="6404" y="696"/>
                  </a:cubicBezTo>
                  <a:close/>
                  <a:moveTo>
                    <a:pt x="5307" y="0"/>
                  </a:moveTo>
                  <a:cubicBezTo>
                    <a:pt x="5271" y="0"/>
                    <a:pt x="5235" y="2"/>
                    <a:pt x="5199" y="6"/>
                  </a:cubicBezTo>
                  <a:cubicBezTo>
                    <a:pt x="4961" y="33"/>
                    <a:pt x="4746" y="146"/>
                    <a:pt x="4598" y="321"/>
                  </a:cubicBezTo>
                  <a:cubicBezTo>
                    <a:pt x="4483" y="270"/>
                    <a:pt x="4358" y="245"/>
                    <a:pt x="4231" y="245"/>
                  </a:cubicBezTo>
                  <a:cubicBezTo>
                    <a:pt x="4128" y="245"/>
                    <a:pt x="4023" y="262"/>
                    <a:pt x="3923" y="296"/>
                  </a:cubicBezTo>
                  <a:cubicBezTo>
                    <a:pt x="3695" y="376"/>
                    <a:pt x="3509" y="535"/>
                    <a:pt x="3402" y="740"/>
                  </a:cubicBezTo>
                  <a:cubicBezTo>
                    <a:pt x="3346" y="729"/>
                    <a:pt x="3289" y="723"/>
                    <a:pt x="3232" y="723"/>
                  </a:cubicBezTo>
                  <a:cubicBezTo>
                    <a:pt x="3061" y="723"/>
                    <a:pt x="2890" y="772"/>
                    <a:pt x="2739" y="866"/>
                  </a:cubicBezTo>
                  <a:cubicBezTo>
                    <a:pt x="2535" y="994"/>
                    <a:pt x="2388" y="1191"/>
                    <a:pt x="2330" y="1413"/>
                  </a:cubicBezTo>
                  <a:cubicBezTo>
                    <a:pt x="2100" y="1420"/>
                    <a:pt x="1877" y="1517"/>
                    <a:pt x="1709" y="1687"/>
                  </a:cubicBezTo>
                  <a:cubicBezTo>
                    <a:pt x="1539" y="1857"/>
                    <a:pt x="1442" y="2080"/>
                    <a:pt x="1434" y="2309"/>
                  </a:cubicBezTo>
                  <a:cubicBezTo>
                    <a:pt x="1211" y="2367"/>
                    <a:pt x="1015" y="2513"/>
                    <a:pt x="888" y="2716"/>
                  </a:cubicBezTo>
                  <a:cubicBezTo>
                    <a:pt x="762" y="2919"/>
                    <a:pt x="717" y="3157"/>
                    <a:pt x="761" y="3380"/>
                  </a:cubicBezTo>
                  <a:cubicBezTo>
                    <a:pt x="557" y="3486"/>
                    <a:pt x="397" y="3674"/>
                    <a:pt x="319" y="3901"/>
                  </a:cubicBezTo>
                  <a:cubicBezTo>
                    <a:pt x="241" y="4126"/>
                    <a:pt x="250" y="4368"/>
                    <a:pt x="343" y="4576"/>
                  </a:cubicBezTo>
                  <a:cubicBezTo>
                    <a:pt x="168" y="4724"/>
                    <a:pt x="54" y="4940"/>
                    <a:pt x="27" y="5178"/>
                  </a:cubicBezTo>
                  <a:cubicBezTo>
                    <a:pt x="1" y="5415"/>
                    <a:pt x="64" y="5651"/>
                    <a:pt x="201" y="5834"/>
                  </a:cubicBezTo>
                  <a:cubicBezTo>
                    <a:pt x="64" y="6017"/>
                    <a:pt x="1" y="6252"/>
                    <a:pt x="27" y="6490"/>
                  </a:cubicBezTo>
                  <a:cubicBezTo>
                    <a:pt x="54" y="6728"/>
                    <a:pt x="168" y="6944"/>
                    <a:pt x="343" y="7092"/>
                  </a:cubicBezTo>
                  <a:cubicBezTo>
                    <a:pt x="250" y="7301"/>
                    <a:pt x="241" y="7541"/>
                    <a:pt x="319" y="7767"/>
                  </a:cubicBezTo>
                  <a:cubicBezTo>
                    <a:pt x="397" y="7995"/>
                    <a:pt x="557" y="8181"/>
                    <a:pt x="761" y="8287"/>
                  </a:cubicBezTo>
                  <a:cubicBezTo>
                    <a:pt x="717" y="8511"/>
                    <a:pt x="762" y="8750"/>
                    <a:pt x="888" y="8951"/>
                  </a:cubicBezTo>
                  <a:cubicBezTo>
                    <a:pt x="1015" y="9155"/>
                    <a:pt x="1211" y="9302"/>
                    <a:pt x="1434" y="9360"/>
                  </a:cubicBezTo>
                  <a:cubicBezTo>
                    <a:pt x="1442" y="9588"/>
                    <a:pt x="1539" y="9811"/>
                    <a:pt x="1709" y="9980"/>
                  </a:cubicBezTo>
                  <a:cubicBezTo>
                    <a:pt x="1877" y="10150"/>
                    <a:pt x="2100" y="10248"/>
                    <a:pt x="2330" y="10255"/>
                  </a:cubicBezTo>
                  <a:cubicBezTo>
                    <a:pt x="2388" y="10477"/>
                    <a:pt x="2535" y="10674"/>
                    <a:pt x="2739" y="10801"/>
                  </a:cubicBezTo>
                  <a:cubicBezTo>
                    <a:pt x="2890" y="10896"/>
                    <a:pt x="3062" y="10945"/>
                    <a:pt x="3234" y="10945"/>
                  </a:cubicBezTo>
                  <a:cubicBezTo>
                    <a:pt x="3290" y="10945"/>
                    <a:pt x="3347" y="10940"/>
                    <a:pt x="3402" y="10929"/>
                  </a:cubicBezTo>
                  <a:cubicBezTo>
                    <a:pt x="3509" y="11133"/>
                    <a:pt x="3695" y="11292"/>
                    <a:pt x="3923" y="11371"/>
                  </a:cubicBezTo>
                  <a:cubicBezTo>
                    <a:pt x="4024" y="11406"/>
                    <a:pt x="4129" y="11423"/>
                    <a:pt x="4232" y="11423"/>
                  </a:cubicBezTo>
                  <a:cubicBezTo>
                    <a:pt x="4359" y="11423"/>
                    <a:pt x="4483" y="11398"/>
                    <a:pt x="4598" y="11347"/>
                  </a:cubicBezTo>
                  <a:cubicBezTo>
                    <a:pt x="4746" y="11522"/>
                    <a:pt x="4961" y="11634"/>
                    <a:pt x="5199" y="11661"/>
                  </a:cubicBezTo>
                  <a:cubicBezTo>
                    <a:pt x="5236" y="11665"/>
                    <a:pt x="5273" y="11667"/>
                    <a:pt x="5310" y="11667"/>
                  </a:cubicBezTo>
                  <a:cubicBezTo>
                    <a:pt x="5509" y="11667"/>
                    <a:pt x="5700" y="11604"/>
                    <a:pt x="5855" y="11489"/>
                  </a:cubicBezTo>
                  <a:cubicBezTo>
                    <a:pt x="6011" y="11605"/>
                    <a:pt x="6203" y="11667"/>
                    <a:pt x="6404" y="11667"/>
                  </a:cubicBezTo>
                  <a:cubicBezTo>
                    <a:pt x="6440" y="11667"/>
                    <a:pt x="6476" y="11666"/>
                    <a:pt x="6511" y="11661"/>
                  </a:cubicBezTo>
                  <a:cubicBezTo>
                    <a:pt x="6749" y="11634"/>
                    <a:pt x="6966" y="11522"/>
                    <a:pt x="7114" y="11347"/>
                  </a:cubicBezTo>
                  <a:cubicBezTo>
                    <a:pt x="7228" y="11398"/>
                    <a:pt x="7352" y="11423"/>
                    <a:pt x="7478" y="11423"/>
                  </a:cubicBezTo>
                  <a:cubicBezTo>
                    <a:pt x="7582" y="11423"/>
                    <a:pt x="7687" y="11406"/>
                    <a:pt x="7789" y="11371"/>
                  </a:cubicBezTo>
                  <a:cubicBezTo>
                    <a:pt x="8016" y="11292"/>
                    <a:pt x="8202" y="11133"/>
                    <a:pt x="8309" y="10929"/>
                  </a:cubicBezTo>
                  <a:cubicBezTo>
                    <a:pt x="8364" y="10940"/>
                    <a:pt x="8420" y="10945"/>
                    <a:pt x="8476" y="10945"/>
                  </a:cubicBezTo>
                  <a:cubicBezTo>
                    <a:pt x="8647" y="10945"/>
                    <a:pt x="8820" y="10896"/>
                    <a:pt x="8973" y="10801"/>
                  </a:cubicBezTo>
                  <a:cubicBezTo>
                    <a:pt x="9177" y="10674"/>
                    <a:pt x="9323" y="10477"/>
                    <a:pt x="9381" y="10255"/>
                  </a:cubicBezTo>
                  <a:cubicBezTo>
                    <a:pt x="9610" y="10248"/>
                    <a:pt x="9833" y="10150"/>
                    <a:pt x="10003" y="9980"/>
                  </a:cubicBezTo>
                  <a:cubicBezTo>
                    <a:pt x="10171" y="9811"/>
                    <a:pt x="10269" y="9588"/>
                    <a:pt x="10276" y="9360"/>
                  </a:cubicBezTo>
                  <a:cubicBezTo>
                    <a:pt x="10499" y="9302"/>
                    <a:pt x="10695" y="9155"/>
                    <a:pt x="10823" y="8951"/>
                  </a:cubicBezTo>
                  <a:cubicBezTo>
                    <a:pt x="10949" y="8750"/>
                    <a:pt x="10994" y="8511"/>
                    <a:pt x="10950" y="8287"/>
                  </a:cubicBezTo>
                  <a:cubicBezTo>
                    <a:pt x="11155" y="8181"/>
                    <a:pt x="11313" y="7995"/>
                    <a:pt x="11392" y="7767"/>
                  </a:cubicBezTo>
                  <a:cubicBezTo>
                    <a:pt x="11470" y="7541"/>
                    <a:pt x="11460" y="7301"/>
                    <a:pt x="11369" y="7092"/>
                  </a:cubicBezTo>
                  <a:cubicBezTo>
                    <a:pt x="11542" y="6944"/>
                    <a:pt x="11656" y="6728"/>
                    <a:pt x="11683" y="6490"/>
                  </a:cubicBezTo>
                  <a:cubicBezTo>
                    <a:pt x="11710" y="6252"/>
                    <a:pt x="11648" y="6017"/>
                    <a:pt x="11510" y="5834"/>
                  </a:cubicBezTo>
                  <a:cubicBezTo>
                    <a:pt x="11648" y="5651"/>
                    <a:pt x="11710" y="5415"/>
                    <a:pt x="11683" y="5178"/>
                  </a:cubicBezTo>
                  <a:cubicBezTo>
                    <a:pt x="11656" y="4940"/>
                    <a:pt x="11542" y="4724"/>
                    <a:pt x="11369" y="4576"/>
                  </a:cubicBezTo>
                  <a:cubicBezTo>
                    <a:pt x="11460" y="4368"/>
                    <a:pt x="11470" y="4126"/>
                    <a:pt x="11392" y="3901"/>
                  </a:cubicBezTo>
                  <a:cubicBezTo>
                    <a:pt x="11313" y="3674"/>
                    <a:pt x="11155" y="3486"/>
                    <a:pt x="10950" y="3380"/>
                  </a:cubicBezTo>
                  <a:cubicBezTo>
                    <a:pt x="10994" y="3157"/>
                    <a:pt x="10949" y="2919"/>
                    <a:pt x="10823" y="2716"/>
                  </a:cubicBezTo>
                  <a:cubicBezTo>
                    <a:pt x="10695" y="2513"/>
                    <a:pt x="10499" y="2367"/>
                    <a:pt x="10276" y="2309"/>
                  </a:cubicBezTo>
                  <a:cubicBezTo>
                    <a:pt x="10269" y="2080"/>
                    <a:pt x="10171" y="1857"/>
                    <a:pt x="10003" y="1687"/>
                  </a:cubicBezTo>
                  <a:cubicBezTo>
                    <a:pt x="9833" y="1517"/>
                    <a:pt x="9610" y="1420"/>
                    <a:pt x="9381" y="1413"/>
                  </a:cubicBezTo>
                  <a:cubicBezTo>
                    <a:pt x="9323" y="1191"/>
                    <a:pt x="9177" y="994"/>
                    <a:pt x="8973" y="866"/>
                  </a:cubicBezTo>
                  <a:cubicBezTo>
                    <a:pt x="8821" y="772"/>
                    <a:pt x="8649" y="723"/>
                    <a:pt x="8479" y="723"/>
                  </a:cubicBezTo>
                  <a:cubicBezTo>
                    <a:pt x="8422" y="723"/>
                    <a:pt x="8365" y="729"/>
                    <a:pt x="8309" y="740"/>
                  </a:cubicBezTo>
                  <a:cubicBezTo>
                    <a:pt x="8202" y="535"/>
                    <a:pt x="8016" y="375"/>
                    <a:pt x="7789" y="296"/>
                  </a:cubicBezTo>
                  <a:cubicBezTo>
                    <a:pt x="7688" y="262"/>
                    <a:pt x="7583" y="245"/>
                    <a:pt x="7480" y="245"/>
                  </a:cubicBezTo>
                  <a:cubicBezTo>
                    <a:pt x="7353" y="245"/>
                    <a:pt x="7228" y="270"/>
                    <a:pt x="7114" y="321"/>
                  </a:cubicBezTo>
                  <a:cubicBezTo>
                    <a:pt x="6966" y="146"/>
                    <a:pt x="6749" y="33"/>
                    <a:pt x="6511" y="6"/>
                  </a:cubicBezTo>
                  <a:cubicBezTo>
                    <a:pt x="6475" y="2"/>
                    <a:pt x="6439" y="0"/>
                    <a:pt x="6404" y="0"/>
                  </a:cubicBezTo>
                  <a:cubicBezTo>
                    <a:pt x="6204" y="0"/>
                    <a:pt x="6011" y="63"/>
                    <a:pt x="5855" y="179"/>
                  </a:cubicBezTo>
                  <a:cubicBezTo>
                    <a:pt x="5699" y="63"/>
                    <a:pt x="5507" y="0"/>
                    <a:pt x="530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1630;p35">
              <a:extLst>
                <a:ext uri="{FF2B5EF4-FFF2-40B4-BE49-F238E27FC236}">
                  <a16:creationId xmlns:a16="http://schemas.microsoft.com/office/drawing/2014/main" id="{06706116-9D19-D9AB-9000-859F7021B98A}"/>
                </a:ext>
              </a:extLst>
            </p:cNvPr>
            <p:cNvSpPr/>
            <p:nvPr/>
          </p:nvSpPr>
          <p:spPr>
            <a:xfrm>
              <a:off x="4231163" y="2049800"/>
              <a:ext cx="52425" cy="115700"/>
            </a:xfrm>
            <a:custGeom>
              <a:avLst/>
              <a:gdLst/>
              <a:ahLst/>
              <a:cxnLst/>
              <a:rect l="l" t="t" r="r" b="b"/>
              <a:pathLst>
                <a:path w="2097" h="4628" extrusionOk="0">
                  <a:moveTo>
                    <a:pt x="1150" y="1"/>
                  </a:moveTo>
                  <a:cubicBezTo>
                    <a:pt x="1105" y="1"/>
                    <a:pt x="1059" y="9"/>
                    <a:pt x="1015" y="28"/>
                  </a:cubicBezTo>
                  <a:cubicBezTo>
                    <a:pt x="838" y="103"/>
                    <a:pt x="754" y="308"/>
                    <a:pt x="830" y="484"/>
                  </a:cubicBezTo>
                  <a:cubicBezTo>
                    <a:pt x="1344" y="1703"/>
                    <a:pt x="1073" y="3096"/>
                    <a:pt x="136" y="4033"/>
                  </a:cubicBezTo>
                  <a:cubicBezTo>
                    <a:pt x="1" y="4169"/>
                    <a:pt x="1" y="4389"/>
                    <a:pt x="136" y="4526"/>
                  </a:cubicBezTo>
                  <a:cubicBezTo>
                    <a:pt x="205" y="4593"/>
                    <a:pt x="293" y="4627"/>
                    <a:pt x="383" y="4627"/>
                  </a:cubicBezTo>
                  <a:cubicBezTo>
                    <a:pt x="472" y="4627"/>
                    <a:pt x="562" y="4593"/>
                    <a:pt x="629" y="4526"/>
                  </a:cubicBezTo>
                  <a:cubicBezTo>
                    <a:pt x="1766" y="3388"/>
                    <a:pt x="2097" y="1696"/>
                    <a:pt x="1471" y="213"/>
                  </a:cubicBezTo>
                  <a:cubicBezTo>
                    <a:pt x="1415" y="81"/>
                    <a:pt x="1286" y="1"/>
                    <a:pt x="11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1631;p35">
              <a:extLst>
                <a:ext uri="{FF2B5EF4-FFF2-40B4-BE49-F238E27FC236}">
                  <a16:creationId xmlns:a16="http://schemas.microsoft.com/office/drawing/2014/main" id="{63644FD3-2FCB-DB30-D5CD-627C821B9696}"/>
                </a:ext>
              </a:extLst>
            </p:cNvPr>
            <p:cNvSpPr/>
            <p:nvPr/>
          </p:nvSpPr>
          <p:spPr>
            <a:xfrm>
              <a:off x="4231163" y="2021350"/>
              <a:ext cx="19450" cy="17725"/>
            </a:xfrm>
            <a:custGeom>
              <a:avLst/>
              <a:gdLst/>
              <a:ahLst/>
              <a:cxnLst/>
              <a:rect l="l" t="t" r="r" b="b"/>
              <a:pathLst>
                <a:path w="778" h="709" extrusionOk="0">
                  <a:moveTo>
                    <a:pt x="383" y="1"/>
                  </a:moveTo>
                  <a:cubicBezTo>
                    <a:pt x="294" y="1"/>
                    <a:pt x="205" y="35"/>
                    <a:pt x="136" y="103"/>
                  </a:cubicBezTo>
                  <a:cubicBezTo>
                    <a:pt x="1" y="239"/>
                    <a:pt x="1" y="459"/>
                    <a:pt x="136" y="595"/>
                  </a:cubicBezTo>
                  <a:lnTo>
                    <a:pt x="148" y="606"/>
                  </a:lnTo>
                  <a:cubicBezTo>
                    <a:pt x="216" y="675"/>
                    <a:pt x="305" y="709"/>
                    <a:pt x="395" y="709"/>
                  </a:cubicBezTo>
                  <a:cubicBezTo>
                    <a:pt x="483" y="709"/>
                    <a:pt x="572" y="676"/>
                    <a:pt x="640" y="607"/>
                  </a:cubicBezTo>
                  <a:cubicBezTo>
                    <a:pt x="776" y="473"/>
                    <a:pt x="777" y="253"/>
                    <a:pt x="642" y="116"/>
                  </a:cubicBezTo>
                  <a:lnTo>
                    <a:pt x="629" y="103"/>
                  </a:lnTo>
                  <a:cubicBezTo>
                    <a:pt x="561" y="35"/>
                    <a:pt x="472" y="1"/>
                    <a:pt x="3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4" name="Google Shape;1632;p35">
            <a:extLst>
              <a:ext uri="{FF2B5EF4-FFF2-40B4-BE49-F238E27FC236}">
                <a16:creationId xmlns:a16="http://schemas.microsoft.com/office/drawing/2014/main" id="{B0E9C9A9-68E1-BB22-C5D2-3B39EA421CDE}"/>
              </a:ext>
            </a:extLst>
          </p:cNvPr>
          <p:cNvGrpSpPr/>
          <p:nvPr/>
        </p:nvGrpSpPr>
        <p:grpSpPr>
          <a:xfrm>
            <a:off x="9461869" y="1469908"/>
            <a:ext cx="627083" cy="577954"/>
            <a:chOff x="6968188" y="1222775"/>
            <a:chExt cx="446425" cy="411450"/>
          </a:xfrm>
        </p:grpSpPr>
        <p:sp>
          <p:nvSpPr>
            <p:cNvPr id="235" name="Google Shape;1633;p35">
              <a:extLst>
                <a:ext uri="{FF2B5EF4-FFF2-40B4-BE49-F238E27FC236}">
                  <a16:creationId xmlns:a16="http://schemas.microsoft.com/office/drawing/2014/main" id="{9C30DDD2-F806-B5C5-BD6E-39111FA5EDEC}"/>
                </a:ext>
              </a:extLst>
            </p:cNvPr>
            <p:cNvSpPr/>
            <p:nvPr/>
          </p:nvSpPr>
          <p:spPr>
            <a:xfrm>
              <a:off x="7313913" y="1222775"/>
              <a:ext cx="59275" cy="59325"/>
            </a:xfrm>
            <a:custGeom>
              <a:avLst/>
              <a:gdLst/>
              <a:ahLst/>
              <a:cxnLst/>
              <a:rect l="l" t="t" r="r" b="b"/>
              <a:pathLst>
                <a:path w="2371" h="2373" extrusionOk="0">
                  <a:moveTo>
                    <a:pt x="1186" y="699"/>
                  </a:moveTo>
                  <a:cubicBezTo>
                    <a:pt x="1455" y="699"/>
                    <a:pt x="1674" y="918"/>
                    <a:pt x="1674" y="1186"/>
                  </a:cubicBezTo>
                  <a:cubicBezTo>
                    <a:pt x="1674" y="1456"/>
                    <a:pt x="1455" y="1675"/>
                    <a:pt x="1186" y="1675"/>
                  </a:cubicBezTo>
                  <a:cubicBezTo>
                    <a:pt x="916" y="1675"/>
                    <a:pt x="697" y="1456"/>
                    <a:pt x="697" y="1186"/>
                  </a:cubicBezTo>
                  <a:cubicBezTo>
                    <a:pt x="697" y="918"/>
                    <a:pt x="916" y="699"/>
                    <a:pt x="1186" y="699"/>
                  </a:cubicBezTo>
                  <a:close/>
                  <a:moveTo>
                    <a:pt x="1186" y="1"/>
                  </a:moveTo>
                  <a:cubicBezTo>
                    <a:pt x="533" y="1"/>
                    <a:pt x="1" y="533"/>
                    <a:pt x="1" y="1186"/>
                  </a:cubicBezTo>
                  <a:cubicBezTo>
                    <a:pt x="1" y="1840"/>
                    <a:pt x="533" y="2373"/>
                    <a:pt x="1186" y="2373"/>
                  </a:cubicBezTo>
                  <a:cubicBezTo>
                    <a:pt x="1838" y="2373"/>
                    <a:pt x="2370" y="1840"/>
                    <a:pt x="2370" y="1186"/>
                  </a:cubicBezTo>
                  <a:cubicBezTo>
                    <a:pt x="2370" y="533"/>
                    <a:pt x="1838" y="1"/>
                    <a:pt x="118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1634;p35">
              <a:extLst>
                <a:ext uri="{FF2B5EF4-FFF2-40B4-BE49-F238E27FC236}">
                  <a16:creationId xmlns:a16="http://schemas.microsoft.com/office/drawing/2014/main" id="{CCB0AEBA-6E10-0A84-4609-AC767EDB5363}"/>
                </a:ext>
              </a:extLst>
            </p:cNvPr>
            <p:cNvSpPr/>
            <p:nvPr/>
          </p:nvSpPr>
          <p:spPr>
            <a:xfrm>
              <a:off x="6968188" y="1222775"/>
              <a:ext cx="446425" cy="411450"/>
            </a:xfrm>
            <a:custGeom>
              <a:avLst/>
              <a:gdLst/>
              <a:ahLst/>
              <a:cxnLst/>
              <a:rect l="l" t="t" r="r" b="b"/>
              <a:pathLst>
                <a:path w="17857" h="16458" extrusionOk="0">
                  <a:moveTo>
                    <a:pt x="9962" y="699"/>
                  </a:moveTo>
                  <a:cubicBezTo>
                    <a:pt x="10231" y="699"/>
                    <a:pt x="10450" y="918"/>
                    <a:pt x="10450" y="1186"/>
                  </a:cubicBezTo>
                  <a:cubicBezTo>
                    <a:pt x="10450" y="1456"/>
                    <a:pt x="10231" y="1675"/>
                    <a:pt x="9962" y="1675"/>
                  </a:cubicBezTo>
                  <a:cubicBezTo>
                    <a:pt x="9693" y="1675"/>
                    <a:pt x="9475" y="1456"/>
                    <a:pt x="9475" y="1186"/>
                  </a:cubicBezTo>
                  <a:cubicBezTo>
                    <a:pt x="9475" y="918"/>
                    <a:pt x="9693" y="699"/>
                    <a:pt x="9962" y="699"/>
                  </a:cubicBezTo>
                  <a:close/>
                  <a:moveTo>
                    <a:pt x="9962" y="4598"/>
                  </a:moveTo>
                  <a:cubicBezTo>
                    <a:pt x="10309" y="4598"/>
                    <a:pt x="10589" y="4879"/>
                    <a:pt x="10589" y="5226"/>
                  </a:cubicBezTo>
                  <a:cubicBezTo>
                    <a:pt x="10589" y="5572"/>
                    <a:pt x="10309" y="5853"/>
                    <a:pt x="9962" y="5853"/>
                  </a:cubicBezTo>
                  <a:cubicBezTo>
                    <a:pt x="9617" y="5853"/>
                    <a:pt x="9334" y="5572"/>
                    <a:pt x="9334" y="5226"/>
                  </a:cubicBezTo>
                  <a:cubicBezTo>
                    <a:pt x="9334" y="4879"/>
                    <a:pt x="9617" y="4598"/>
                    <a:pt x="9962" y="4598"/>
                  </a:cubicBezTo>
                  <a:close/>
                  <a:moveTo>
                    <a:pt x="5672" y="7076"/>
                  </a:moveTo>
                  <a:cubicBezTo>
                    <a:pt x="6018" y="7076"/>
                    <a:pt x="6301" y="7358"/>
                    <a:pt x="6301" y="7704"/>
                  </a:cubicBezTo>
                  <a:cubicBezTo>
                    <a:pt x="6301" y="8050"/>
                    <a:pt x="6018" y="8332"/>
                    <a:pt x="5672" y="8332"/>
                  </a:cubicBezTo>
                  <a:cubicBezTo>
                    <a:pt x="5326" y="8332"/>
                    <a:pt x="5045" y="8050"/>
                    <a:pt x="5045" y="7704"/>
                  </a:cubicBezTo>
                  <a:cubicBezTo>
                    <a:pt x="5045" y="7358"/>
                    <a:pt x="5326" y="7076"/>
                    <a:pt x="5672" y="7076"/>
                  </a:cubicBezTo>
                  <a:close/>
                  <a:moveTo>
                    <a:pt x="14252" y="7076"/>
                  </a:moveTo>
                  <a:cubicBezTo>
                    <a:pt x="14597" y="7076"/>
                    <a:pt x="14881" y="7358"/>
                    <a:pt x="14881" y="7704"/>
                  </a:cubicBezTo>
                  <a:cubicBezTo>
                    <a:pt x="14881" y="8050"/>
                    <a:pt x="14597" y="8332"/>
                    <a:pt x="14252" y="8332"/>
                  </a:cubicBezTo>
                  <a:cubicBezTo>
                    <a:pt x="13906" y="8332"/>
                    <a:pt x="13625" y="8050"/>
                    <a:pt x="13625" y="7704"/>
                  </a:cubicBezTo>
                  <a:cubicBezTo>
                    <a:pt x="13625" y="7358"/>
                    <a:pt x="13906" y="7076"/>
                    <a:pt x="14252" y="7076"/>
                  </a:cubicBezTo>
                  <a:close/>
                  <a:moveTo>
                    <a:pt x="5674" y="12026"/>
                  </a:moveTo>
                  <a:cubicBezTo>
                    <a:pt x="6020" y="12026"/>
                    <a:pt x="6301" y="12309"/>
                    <a:pt x="6301" y="12654"/>
                  </a:cubicBezTo>
                  <a:cubicBezTo>
                    <a:pt x="6301" y="13000"/>
                    <a:pt x="6018" y="13283"/>
                    <a:pt x="5672" y="13283"/>
                  </a:cubicBezTo>
                  <a:cubicBezTo>
                    <a:pt x="5326" y="13283"/>
                    <a:pt x="5045" y="13000"/>
                    <a:pt x="5045" y="12654"/>
                  </a:cubicBezTo>
                  <a:cubicBezTo>
                    <a:pt x="5045" y="12309"/>
                    <a:pt x="5326" y="12026"/>
                    <a:pt x="5672" y="12026"/>
                  </a:cubicBezTo>
                  <a:close/>
                  <a:moveTo>
                    <a:pt x="14252" y="12026"/>
                  </a:moveTo>
                  <a:cubicBezTo>
                    <a:pt x="14597" y="12026"/>
                    <a:pt x="14881" y="12309"/>
                    <a:pt x="14881" y="12654"/>
                  </a:cubicBezTo>
                  <a:cubicBezTo>
                    <a:pt x="14881" y="13000"/>
                    <a:pt x="14597" y="13283"/>
                    <a:pt x="14252" y="13283"/>
                  </a:cubicBezTo>
                  <a:cubicBezTo>
                    <a:pt x="13906" y="13283"/>
                    <a:pt x="13625" y="13000"/>
                    <a:pt x="13625" y="12654"/>
                  </a:cubicBezTo>
                  <a:cubicBezTo>
                    <a:pt x="13625" y="12309"/>
                    <a:pt x="13906" y="12026"/>
                    <a:pt x="14252" y="12026"/>
                  </a:cubicBezTo>
                  <a:close/>
                  <a:moveTo>
                    <a:pt x="10896" y="6167"/>
                  </a:moveTo>
                  <a:lnTo>
                    <a:pt x="12970" y="7365"/>
                  </a:lnTo>
                  <a:cubicBezTo>
                    <a:pt x="12943" y="7474"/>
                    <a:pt x="12926" y="7586"/>
                    <a:pt x="12926" y="7704"/>
                  </a:cubicBezTo>
                  <a:cubicBezTo>
                    <a:pt x="12926" y="8315"/>
                    <a:pt x="13342" y="8829"/>
                    <a:pt x="13903" y="8982"/>
                  </a:cubicBezTo>
                  <a:lnTo>
                    <a:pt x="13903" y="11377"/>
                  </a:lnTo>
                  <a:cubicBezTo>
                    <a:pt x="13342" y="11530"/>
                    <a:pt x="12926" y="12044"/>
                    <a:pt x="12926" y="12654"/>
                  </a:cubicBezTo>
                  <a:cubicBezTo>
                    <a:pt x="12926" y="12771"/>
                    <a:pt x="12943" y="12885"/>
                    <a:pt x="12970" y="12993"/>
                  </a:cubicBezTo>
                  <a:lnTo>
                    <a:pt x="10896" y="14192"/>
                  </a:lnTo>
                  <a:cubicBezTo>
                    <a:pt x="10655" y="13954"/>
                    <a:pt x="10326" y="13807"/>
                    <a:pt x="9962" y="13807"/>
                  </a:cubicBezTo>
                  <a:cubicBezTo>
                    <a:pt x="9600" y="13807"/>
                    <a:pt x="9271" y="13954"/>
                    <a:pt x="9030" y="14192"/>
                  </a:cubicBezTo>
                  <a:lnTo>
                    <a:pt x="6955" y="12993"/>
                  </a:lnTo>
                  <a:cubicBezTo>
                    <a:pt x="6983" y="12885"/>
                    <a:pt x="6998" y="12771"/>
                    <a:pt x="6998" y="12654"/>
                  </a:cubicBezTo>
                  <a:cubicBezTo>
                    <a:pt x="6998" y="12044"/>
                    <a:pt x="6584" y="11530"/>
                    <a:pt x="6023" y="11377"/>
                  </a:cubicBezTo>
                  <a:lnTo>
                    <a:pt x="6023" y="8982"/>
                  </a:lnTo>
                  <a:cubicBezTo>
                    <a:pt x="6584" y="8829"/>
                    <a:pt x="6998" y="8315"/>
                    <a:pt x="6998" y="7704"/>
                  </a:cubicBezTo>
                  <a:cubicBezTo>
                    <a:pt x="6998" y="7586"/>
                    <a:pt x="6983" y="7474"/>
                    <a:pt x="6955" y="7365"/>
                  </a:cubicBezTo>
                  <a:lnTo>
                    <a:pt x="9030" y="6167"/>
                  </a:lnTo>
                  <a:cubicBezTo>
                    <a:pt x="9271" y="6404"/>
                    <a:pt x="9600" y="6550"/>
                    <a:pt x="9962" y="6550"/>
                  </a:cubicBezTo>
                  <a:cubicBezTo>
                    <a:pt x="10326" y="6550"/>
                    <a:pt x="10655" y="6404"/>
                    <a:pt x="10896" y="6167"/>
                  </a:cubicBezTo>
                  <a:close/>
                  <a:moveTo>
                    <a:pt x="3253" y="14586"/>
                  </a:moveTo>
                  <a:cubicBezTo>
                    <a:pt x="3523" y="14586"/>
                    <a:pt x="3743" y="14803"/>
                    <a:pt x="3743" y="15073"/>
                  </a:cubicBezTo>
                  <a:cubicBezTo>
                    <a:pt x="3743" y="15343"/>
                    <a:pt x="3523" y="15562"/>
                    <a:pt x="3253" y="15562"/>
                  </a:cubicBezTo>
                  <a:cubicBezTo>
                    <a:pt x="2985" y="15562"/>
                    <a:pt x="2766" y="15343"/>
                    <a:pt x="2766" y="15073"/>
                  </a:cubicBezTo>
                  <a:cubicBezTo>
                    <a:pt x="2766" y="14803"/>
                    <a:pt x="2985" y="14586"/>
                    <a:pt x="3253" y="14586"/>
                  </a:cubicBezTo>
                  <a:close/>
                  <a:moveTo>
                    <a:pt x="16670" y="14586"/>
                  </a:moveTo>
                  <a:cubicBezTo>
                    <a:pt x="16940" y="14586"/>
                    <a:pt x="17160" y="14803"/>
                    <a:pt x="17160" y="15073"/>
                  </a:cubicBezTo>
                  <a:cubicBezTo>
                    <a:pt x="17160" y="15343"/>
                    <a:pt x="16940" y="15562"/>
                    <a:pt x="16670" y="15562"/>
                  </a:cubicBezTo>
                  <a:cubicBezTo>
                    <a:pt x="16402" y="15562"/>
                    <a:pt x="16183" y="15343"/>
                    <a:pt x="16183" y="15073"/>
                  </a:cubicBezTo>
                  <a:cubicBezTo>
                    <a:pt x="16183" y="14803"/>
                    <a:pt x="16402" y="14586"/>
                    <a:pt x="16670" y="14586"/>
                  </a:cubicBezTo>
                  <a:close/>
                  <a:moveTo>
                    <a:pt x="9962" y="14505"/>
                  </a:moveTo>
                  <a:cubicBezTo>
                    <a:pt x="10309" y="14505"/>
                    <a:pt x="10589" y="14786"/>
                    <a:pt x="10589" y="15133"/>
                  </a:cubicBezTo>
                  <a:cubicBezTo>
                    <a:pt x="10589" y="15478"/>
                    <a:pt x="10309" y="15760"/>
                    <a:pt x="9962" y="15760"/>
                  </a:cubicBezTo>
                  <a:cubicBezTo>
                    <a:pt x="9617" y="15760"/>
                    <a:pt x="9334" y="15478"/>
                    <a:pt x="9334" y="15133"/>
                  </a:cubicBezTo>
                  <a:cubicBezTo>
                    <a:pt x="9334" y="14786"/>
                    <a:pt x="9617" y="14505"/>
                    <a:pt x="9962" y="14505"/>
                  </a:cubicBezTo>
                  <a:close/>
                  <a:moveTo>
                    <a:pt x="9962" y="1"/>
                  </a:moveTo>
                  <a:cubicBezTo>
                    <a:pt x="9309" y="1"/>
                    <a:pt x="8777" y="533"/>
                    <a:pt x="8777" y="1186"/>
                  </a:cubicBezTo>
                  <a:cubicBezTo>
                    <a:pt x="8777" y="1719"/>
                    <a:pt x="9129" y="2170"/>
                    <a:pt x="9614" y="2320"/>
                  </a:cubicBezTo>
                  <a:lnTo>
                    <a:pt x="9614" y="3947"/>
                  </a:lnTo>
                  <a:cubicBezTo>
                    <a:pt x="9051" y="4101"/>
                    <a:pt x="8638" y="4615"/>
                    <a:pt x="8638" y="5226"/>
                  </a:cubicBezTo>
                  <a:cubicBezTo>
                    <a:pt x="8638" y="5342"/>
                    <a:pt x="8652" y="5455"/>
                    <a:pt x="8682" y="5563"/>
                  </a:cubicBezTo>
                  <a:lnTo>
                    <a:pt x="6605" y="6762"/>
                  </a:lnTo>
                  <a:cubicBezTo>
                    <a:pt x="6365" y="6525"/>
                    <a:pt x="6035" y="6378"/>
                    <a:pt x="5672" y="6378"/>
                  </a:cubicBezTo>
                  <a:cubicBezTo>
                    <a:pt x="4941" y="6378"/>
                    <a:pt x="4348" y="6973"/>
                    <a:pt x="4348" y="7704"/>
                  </a:cubicBezTo>
                  <a:cubicBezTo>
                    <a:pt x="4348" y="8315"/>
                    <a:pt x="4763" y="8829"/>
                    <a:pt x="5324" y="8982"/>
                  </a:cubicBezTo>
                  <a:lnTo>
                    <a:pt x="5324" y="11377"/>
                  </a:lnTo>
                  <a:cubicBezTo>
                    <a:pt x="4763" y="11530"/>
                    <a:pt x="4348" y="12044"/>
                    <a:pt x="4348" y="12654"/>
                  </a:cubicBezTo>
                  <a:cubicBezTo>
                    <a:pt x="4348" y="12894"/>
                    <a:pt x="4412" y="13118"/>
                    <a:pt x="4523" y="13312"/>
                  </a:cubicBezTo>
                  <a:lnTo>
                    <a:pt x="3808" y="14026"/>
                  </a:lnTo>
                  <a:cubicBezTo>
                    <a:pt x="3643" y="13937"/>
                    <a:pt x="3453" y="13888"/>
                    <a:pt x="3253" y="13888"/>
                  </a:cubicBezTo>
                  <a:cubicBezTo>
                    <a:pt x="2721" y="13888"/>
                    <a:pt x="2269" y="14240"/>
                    <a:pt x="2122" y="14725"/>
                  </a:cubicBezTo>
                  <a:lnTo>
                    <a:pt x="349" y="14725"/>
                  </a:lnTo>
                  <a:cubicBezTo>
                    <a:pt x="157" y="14725"/>
                    <a:pt x="1" y="14881"/>
                    <a:pt x="1" y="15073"/>
                  </a:cubicBezTo>
                  <a:cubicBezTo>
                    <a:pt x="1" y="15266"/>
                    <a:pt x="157" y="15421"/>
                    <a:pt x="349" y="15421"/>
                  </a:cubicBezTo>
                  <a:lnTo>
                    <a:pt x="2122" y="15421"/>
                  </a:lnTo>
                  <a:cubicBezTo>
                    <a:pt x="2269" y="15906"/>
                    <a:pt x="2721" y="16259"/>
                    <a:pt x="3253" y="16259"/>
                  </a:cubicBezTo>
                  <a:cubicBezTo>
                    <a:pt x="3908" y="16259"/>
                    <a:pt x="4440" y="15727"/>
                    <a:pt x="4440" y="15073"/>
                  </a:cubicBezTo>
                  <a:cubicBezTo>
                    <a:pt x="4440" y="14873"/>
                    <a:pt x="4390" y="14684"/>
                    <a:pt x="4302" y="14519"/>
                  </a:cubicBezTo>
                  <a:lnTo>
                    <a:pt x="5016" y="13804"/>
                  </a:lnTo>
                  <a:cubicBezTo>
                    <a:pt x="5210" y="13916"/>
                    <a:pt x="5434" y="13980"/>
                    <a:pt x="5672" y="13980"/>
                  </a:cubicBezTo>
                  <a:cubicBezTo>
                    <a:pt x="6035" y="13980"/>
                    <a:pt x="6365" y="13833"/>
                    <a:pt x="6605" y="13597"/>
                  </a:cubicBezTo>
                  <a:lnTo>
                    <a:pt x="8682" y="14795"/>
                  </a:lnTo>
                  <a:cubicBezTo>
                    <a:pt x="8652" y="14902"/>
                    <a:pt x="8638" y="15015"/>
                    <a:pt x="8638" y="15131"/>
                  </a:cubicBezTo>
                  <a:cubicBezTo>
                    <a:pt x="8638" y="15862"/>
                    <a:pt x="9233" y="16457"/>
                    <a:pt x="9962" y="16457"/>
                  </a:cubicBezTo>
                  <a:cubicBezTo>
                    <a:pt x="10693" y="16457"/>
                    <a:pt x="11288" y="15862"/>
                    <a:pt x="11288" y="15131"/>
                  </a:cubicBezTo>
                  <a:cubicBezTo>
                    <a:pt x="11288" y="15015"/>
                    <a:pt x="11273" y="14902"/>
                    <a:pt x="11244" y="14795"/>
                  </a:cubicBezTo>
                  <a:lnTo>
                    <a:pt x="13321" y="13597"/>
                  </a:lnTo>
                  <a:cubicBezTo>
                    <a:pt x="13559" y="13833"/>
                    <a:pt x="13888" y="13980"/>
                    <a:pt x="14252" y="13980"/>
                  </a:cubicBezTo>
                  <a:cubicBezTo>
                    <a:pt x="14490" y="13980"/>
                    <a:pt x="14716" y="13916"/>
                    <a:pt x="14910" y="13804"/>
                  </a:cubicBezTo>
                  <a:lnTo>
                    <a:pt x="15623" y="14519"/>
                  </a:lnTo>
                  <a:cubicBezTo>
                    <a:pt x="15534" y="14684"/>
                    <a:pt x="15484" y="14873"/>
                    <a:pt x="15484" y="15073"/>
                  </a:cubicBezTo>
                  <a:cubicBezTo>
                    <a:pt x="15484" y="15727"/>
                    <a:pt x="16018" y="16259"/>
                    <a:pt x="16670" y="16259"/>
                  </a:cubicBezTo>
                  <a:cubicBezTo>
                    <a:pt x="17325" y="16259"/>
                    <a:pt x="17857" y="15727"/>
                    <a:pt x="17857" y="15073"/>
                  </a:cubicBezTo>
                  <a:cubicBezTo>
                    <a:pt x="17857" y="14420"/>
                    <a:pt x="17325" y="13888"/>
                    <a:pt x="16670" y="13888"/>
                  </a:cubicBezTo>
                  <a:cubicBezTo>
                    <a:pt x="16470" y="13888"/>
                    <a:pt x="16282" y="13937"/>
                    <a:pt x="16117" y="14026"/>
                  </a:cubicBezTo>
                  <a:lnTo>
                    <a:pt x="15401" y="13312"/>
                  </a:lnTo>
                  <a:cubicBezTo>
                    <a:pt x="15514" y="13118"/>
                    <a:pt x="15577" y="12894"/>
                    <a:pt x="15577" y="12654"/>
                  </a:cubicBezTo>
                  <a:cubicBezTo>
                    <a:pt x="15577" y="12044"/>
                    <a:pt x="15163" y="11530"/>
                    <a:pt x="14602" y="11377"/>
                  </a:cubicBezTo>
                  <a:lnTo>
                    <a:pt x="14602" y="8982"/>
                  </a:lnTo>
                  <a:cubicBezTo>
                    <a:pt x="15163" y="8829"/>
                    <a:pt x="15577" y="8315"/>
                    <a:pt x="15577" y="7704"/>
                  </a:cubicBezTo>
                  <a:cubicBezTo>
                    <a:pt x="15577" y="6973"/>
                    <a:pt x="14984" y="6378"/>
                    <a:pt x="14252" y="6378"/>
                  </a:cubicBezTo>
                  <a:cubicBezTo>
                    <a:pt x="13888" y="6378"/>
                    <a:pt x="13561" y="6525"/>
                    <a:pt x="13321" y="6762"/>
                  </a:cubicBezTo>
                  <a:lnTo>
                    <a:pt x="11244" y="5563"/>
                  </a:lnTo>
                  <a:cubicBezTo>
                    <a:pt x="11273" y="5455"/>
                    <a:pt x="11288" y="5342"/>
                    <a:pt x="11288" y="5226"/>
                  </a:cubicBezTo>
                  <a:cubicBezTo>
                    <a:pt x="11288" y="4615"/>
                    <a:pt x="10873" y="4101"/>
                    <a:pt x="10311" y="3947"/>
                  </a:cubicBezTo>
                  <a:lnTo>
                    <a:pt x="10311" y="2320"/>
                  </a:lnTo>
                  <a:cubicBezTo>
                    <a:pt x="10684" y="2204"/>
                    <a:pt x="10981" y="1909"/>
                    <a:pt x="11096" y="1536"/>
                  </a:cubicBezTo>
                  <a:lnTo>
                    <a:pt x="11788" y="1536"/>
                  </a:lnTo>
                  <a:cubicBezTo>
                    <a:pt x="11981" y="1536"/>
                    <a:pt x="12137" y="1379"/>
                    <a:pt x="12137" y="1186"/>
                  </a:cubicBezTo>
                  <a:cubicBezTo>
                    <a:pt x="12137" y="994"/>
                    <a:pt x="11981" y="838"/>
                    <a:pt x="11788" y="838"/>
                  </a:cubicBezTo>
                  <a:lnTo>
                    <a:pt x="11096" y="838"/>
                  </a:lnTo>
                  <a:cubicBezTo>
                    <a:pt x="10946" y="354"/>
                    <a:pt x="10494" y="1"/>
                    <a:pt x="99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1635;p35">
              <a:extLst>
                <a:ext uri="{FF2B5EF4-FFF2-40B4-BE49-F238E27FC236}">
                  <a16:creationId xmlns:a16="http://schemas.microsoft.com/office/drawing/2014/main" id="{D83D6229-4B18-C4CF-1588-8ED23FF69002}"/>
                </a:ext>
              </a:extLst>
            </p:cNvPr>
            <p:cNvSpPr/>
            <p:nvPr/>
          </p:nvSpPr>
          <p:spPr>
            <a:xfrm>
              <a:off x="7283363" y="124370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8" y="1"/>
                    <a:pt x="167" y="38"/>
                    <a:pt x="103" y="102"/>
                  </a:cubicBezTo>
                  <a:cubicBezTo>
                    <a:pt x="39" y="168"/>
                    <a:pt x="1" y="258"/>
                    <a:pt x="1" y="349"/>
                  </a:cubicBezTo>
                  <a:cubicBezTo>
                    <a:pt x="1" y="442"/>
                    <a:pt x="39" y="531"/>
                    <a:pt x="103" y="596"/>
                  </a:cubicBezTo>
                  <a:cubicBezTo>
                    <a:pt x="167" y="661"/>
                    <a:pt x="258" y="699"/>
                    <a:pt x="350" y="699"/>
                  </a:cubicBezTo>
                  <a:cubicBezTo>
                    <a:pt x="442" y="699"/>
                    <a:pt x="533" y="661"/>
                    <a:pt x="596" y="596"/>
                  </a:cubicBezTo>
                  <a:cubicBezTo>
                    <a:pt x="661" y="531"/>
                    <a:pt x="699" y="442"/>
                    <a:pt x="699" y="349"/>
                  </a:cubicBezTo>
                  <a:cubicBezTo>
                    <a:pt x="699" y="258"/>
                    <a:pt x="661" y="168"/>
                    <a:pt x="596" y="102"/>
                  </a:cubicBezTo>
                  <a:cubicBezTo>
                    <a:pt x="533" y="38"/>
                    <a:pt x="442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8" name="Google Shape;1636;p35">
            <a:extLst>
              <a:ext uri="{FF2B5EF4-FFF2-40B4-BE49-F238E27FC236}">
                <a16:creationId xmlns:a16="http://schemas.microsoft.com/office/drawing/2014/main" id="{A5E8CAA4-0693-05F2-C71C-D0860D0C1033}"/>
              </a:ext>
            </a:extLst>
          </p:cNvPr>
          <p:cNvGrpSpPr/>
          <p:nvPr/>
        </p:nvGrpSpPr>
        <p:grpSpPr>
          <a:xfrm>
            <a:off x="8403726" y="1445432"/>
            <a:ext cx="627083" cy="627048"/>
            <a:chOff x="6214888" y="1205350"/>
            <a:chExt cx="446425" cy="446400"/>
          </a:xfrm>
        </p:grpSpPr>
        <p:sp>
          <p:nvSpPr>
            <p:cNvPr id="239" name="Google Shape;1637;p35">
              <a:extLst>
                <a:ext uri="{FF2B5EF4-FFF2-40B4-BE49-F238E27FC236}">
                  <a16:creationId xmlns:a16="http://schemas.microsoft.com/office/drawing/2014/main" id="{9F4F8A38-2FC4-AD5C-44DB-6262F2ACD48F}"/>
                </a:ext>
              </a:extLst>
            </p:cNvPr>
            <p:cNvSpPr/>
            <p:nvPr/>
          </p:nvSpPr>
          <p:spPr>
            <a:xfrm>
              <a:off x="6310513" y="1205350"/>
              <a:ext cx="350800" cy="446400"/>
            </a:xfrm>
            <a:custGeom>
              <a:avLst/>
              <a:gdLst/>
              <a:ahLst/>
              <a:cxnLst/>
              <a:rect l="l" t="t" r="r" b="b"/>
              <a:pathLst>
                <a:path w="14032" h="17856" extrusionOk="0">
                  <a:moveTo>
                    <a:pt x="9511" y="4522"/>
                  </a:moveTo>
                  <a:lnTo>
                    <a:pt x="9511" y="5466"/>
                  </a:lnTo>
                  <a:lnTo>
                    <a:pt x="8567" y="4522"/>
                  </a:lnTo>
                  <a:close/>
                  <a:moveTo>
                    <a:pt x="7605" y="4545"/>
                  </a:moveTo>
                  <a:lnTo>
                    <a:pt x="9454" y="6394"/>
                  </a:lnTo>
                  <a:cubicBezTo>
                    <a:pt x="9395" y="6626"/>
                    <a:pt x="9298" y="6841"/>
                    <a:pt x="9165" y="7032"/>
                  </a:cubicBezTo>
                  <a:lnTo>
                    <a:pt x="6940" y="4806"/>
                  </a:lnTo>
                  <a:cubicBezTo>
                    <a:pt x="7136" y="4677"/>
                    <a:pt x="7363" y="4586"/>
                    <a:pt x="7605" y="4545"/>
                  </a:cubicBezTo>
                  <a:close/>
                  <a:moveTo>
                    <a:pt x="6445" y="5296"/>
                  </a:moveTo>
                  <a:lnTo>
                    <a:pt x="8675" y="7527"/>
                  </a:lnTo>
                  <a:cubicBezTo>
                    <a:pt x="8485" y="7660"/>
                    <a:pt x="8272" y="7760"/>
                    <a:pt x="8042" y="7820"/>
                  </a:cubicBezTo>
                  <a:lnTo>
                    <a:pt x="6179" y="5956"/>
                  </a:lnTo>
                  <a:cubicBezTo>
                    <a:pt x="6221" y="5715"/>
                    <a:pt x="6313" y="5492"/>
                    <a:pt x="6445" y="5296"/>
                  </a:cubicBezTo>
                  <a:close/>
                  <a:moveTo>
                    <a:pt x="6151" y="6914"/>
                  </a:moveTo>
                  <a:lnTo>
                    <a:pt x="7117" y="7882"/>
                  </a:lnTo>
                  <a:lnTo>
                    <a:pt x="6151" y="7882"/>
                  </a:lnTo>
                  <a:lnTo>
                    <a:pt x="6151" y="6914"/>
                  </a:lnTo>
                  <a:close/>
                  <a:moveTo>
                    <a:pt x="4058" y="9974"/>
                  </a:moveTo>
                  <a:lnTo>
                    <a:pt x="4058" y="10895"/>
                  </a:lnTo>
                  <a:lnTo>
                    <a:pt x="3137" y="9974"/>
                  </a:lnTo>
                  <a:close/>
                  <a:moveTo>
                    <a:pt x="2204" y="10027"/>
                  </a:moveTo>
                  <a:lnTo>
                    <a:pt x="4004" y="11828"/>
                  </a:lnTo>
                  <a:cubicBezTo>
                    <a:pt x="3950" y="12061"/>
                    <a:pt x="3853" y="12279"/>
                    <a:pt x="3722" y="12471"/>
                  </a:cubicBezTo>
                  <a:lnTo>
                    <a:pt x="1563" y="10310"/>
                  </a:lnTo>
                  <a:cubicBezTo>
                    <a:pt x="1754" y="10179"/>
                    <a:pt x="1972" y="10083"/>
                    <a:pt x="2204" y="10027"/>
                  </a:cubicBezTo>
                  <a:close/>
                  <a:moveTo>
                    <a:pt x="1063" y="10797"/>
                  </a:moveTo>
                  <a:lnTo>
                    <a:pt x="3236" y="12970"/>
                  </a:lnTo>
                  <a:cubicBezTo>
                    <a:pt x="3048" y="13104"/>
                    <a:pt x="2836" y="13206"/>
                    <a:pt x="2608" y="13268"/>
                  </a:cubicBezTo>
                  <a:lnTo>
                    <a:pt x="765" y="11425"/>
                  </a:lnTo>
                  <a:cubicBezTo>
                    <a:pt x="826" y="11197"/>
                    <a:pt x="930" y="10985"/>
                    <a:pt x="1063" y="10797"/>
                  </a:cubicBezTo>
                  <a:close/>
                  <a:moveTo>
                    <a:pt x="697" y="12345"/>
                  </a:moveTo>
                  <a:lnTo>
                    <a:pt x="1690" y="13335"/>
                  </a:lnTo>
                  <a:lnTo>
                    <a:pt x="697" y="13335"/>
                  </a:lnTo>
                  <a:lnTo>
                    <a:pt x="697" y="12345"/>
                  </a:lnTo>
                  <a:close/>
                  <a:moveTo>
                    <a:pt x="9511" y="3127"/>
                  </a:moveTo>
                  <a:lnTo>
                    <a:pt x="9511" y="3824"/>
                  </a:lnTo>
                  <a:lnTo>
                    <a:pt x="7890" y="3824"/>
                  </a:lnTo>
                  <a:cubicBezTo>
                    <a:pt x="7225" y="3824"/>
                    <a:pt x="6622" y="4093"/>
                    <a:pt x="6180" y="4526"/>
                  </a:cubicBezTo>
                  <a:cubicBezTo>
                    <a:pt x="6179" y="4529"/>
                    <a:pt x="6176" y="4531"/>
                    <a:pt x="6174" y="4534"/>
                  </a:cubicBezTo>
                  <a:cubicBezTo>
                    <a:pt x="6173" y="4534"/>
                    <a:pt x="6173" y="4535"/>
                    <a:pt x="6173" y="4536"/>
                  </a:cubicBezTo>
                  <a:cubicBezTo>
                    <a:pt x="5729" y="4977"/>
                    <a:pt x="5452" y="5589"/>
                    <a:pt x="5452" y="6261"/>
                  </a:cubicBezTo>
                  <a:lnTo>
                    <a:pt x="5452" y="11376"/>
                  </a:lnTo>
                  <a:cubicBezTo>
                    <a:pt x="5452" y="13225"/>
                    <a:pt x="3948" y="14729"/>
                    <a:pt x="2099" y="14729"/>
                  </a:cubicBezTo>
                  <a:lnTo>
                    <a:pt x="697" y="14729"/>
                  </a:lnTo>
                  <a:lnTo>
                    <a:pt x="697" y="14033"/>
                  </a:lnTo>
                  <a:lnTo>
                    <a:pt x="2099" y="14033"/>
                  </a:lnTo>
                  <a:cubicBezTo>
                    <a:pt x="3564" y="14033"/>
                    <a:pt x="4755" y="12841"/>
                    <a:pt x="4755" y="11376"/>
                  </a:cubicBezTo>
                  <a:lnTo>
                    <a:pt x="4755" y="6261"/>
                  </a:lnTo>
                  <a:cubicBezTo>
                    <a:pt x="4755" y="4532"/>
                    <a:pt x="6161" y="3127"/>
                    <a:pt x="7890" y="3127"/>
                  </a:cubicBezTo>
                  <a:close/>
                  <a:moveTo>
                    <a:pt x="9859" y="0"/>
                  </a:moveTo>
                  <a:cubicBezTo>
                    <a:pt x="9668" y="0"/>
                    <a:pt x="9511" y="156"/>
                    <a:pt x="9511" y="350"/>
                  </a:cubicBezTo>
                  <a:lnTo>
                    <a:pt x="9511" y="2429"/>
                  </a:lnTo>
                  <a:lnTo>
                    <a:pt x="7890" y="2429"/>
                  </a:lnTo>
                  <a:cubicBezTo>
                    <a:pt x="5777" y="2429"/>
                    <a:pt x="4058" y="4149"/>
                    <a:pt x="4058" y="6261"/>
                  </a:cubicBezTo>
                  <a:lnTo>
                    <a:pt x="4058" y="7882"/>
                  </a:lnTo>
                  <a:lnTo>
                    <a:pt x="2658" y="7882"/>
                  </a:lnTo>
                  <a:cubicBezTo>
                    <a:pt x="2101" y="7882"/>
                    <a:pt x="1560" y="7993"/>
                    <a:pt x="1054" y="8212"/>
                  </a:cubicBezTo>
                  <a:cubicBezTo>
                    <a:pt x="877" y="8290"/>
                    <a:pt x="797" y="8495"/>
                    <a:pt x="873" y="8671"/>
                  </a:cubicBezTo>
                  <a:cubicBezTo>
                    <a:pt x="930" y="8803"/>
                    <a:pt x="1058" y="8881"/>
                    <a:pt x="1191" y="8881"/>
                  </a:cubicBezTo>
                  <a:cubicBezTo>
                    <a:pt x="1237" y="8881"/>
                    <a:pt x="1286" y="8872"/>
                    <a:pt x="1330" y="8853"/>
                  </a:cubicBezTo>
                  <a:cubicBezTo>
                    <a:pt x="1750" y="8672"/>
                    <a:pt x="2196" y="8580"/>
                    <a:pt x="2658" y="8580"/>
                  </a:cubicBezTo>
                  <a:lnTo>
                    <a:pt x="4058" y="8580"/>
                  </a:lnTo>
                  <a:lnTo>
                    <a:pt x="4058" y="9277"/>
                  </a:lnTo>
                  <a:lnTo>
                    <a:pt x="2658" y="9277"/>
                  </a:lnTo>
                  <a:cubicBezTo>
                    <a:pt x="1193" y="9277"/>
                    <a:pt x="0" y="10469"/>
                    <a:pt x="0" y="11933"/>
                  </a:cubicBezTo>
                  <a:lnTo>
                    <a:pt x="0" y="17508"/>
                  </a:lnTo>
                  <a:cubicBezTo>
                    <a:pt x="0" y="17700"/>
                    <a:pt x="157" y="17856"/>
                    <a:pt x="348" y="17856"/>
                  </a:cubicBezTo>
                  <a:cubicBezTo>
                    <a:pt x="541" y="17856"/>
                    <a:pt x="697" y="17700"/>
                    <a:pt x="697" y="17508"/>
                  </a:cubicBezTo>
                  <a:lnTo>
                    <a:pt x="697" y="15427"/>
                  </a:lnTo>
                  <a:lnTo>
                    <a:pt x="2099" y="15427"/>
                  </a:lnTo>
                  <a:cubicBezTo>
                    <a:pt x="4334" y="15427"/>
                    <a:pt x="6151" y="13610"/>
                    <a:pt x="6151" y="11376"/>
                  </a:cubicBezTo>
                  <a:lnTo>
                    <a:pt x="6151" y="9974"/>
                  </a:lnTo>
                  <a:lnTo>
                    <a:pt x="7553" y="9974"/>
                  </a:lnTo>
                  <a:cubicBezTo>
                    <a:pt x="9786" y="9974"/>
                    <a:pt x="11603" y="8157"/>
                    <a:pt x="11603" y="5923"/>
                  </a:cubicBezTo>
                  <a:lnTo>
                    <a:pt x="11603" y="4522"/>
                  </a:lnTo>
                  <a:lnTo>
                    <a:pt x="13683" y="4522"/>
                  </a:lnTo>
                  <a:cubicBezTo>
                    <a:pt x="13876" y="4522"/>
                    <a:pt x="14032" y="4365"/>
                    <a:pt x="14032" y="4173"/>
                  </a:cubicBezTo>
                  <a:cubicBezTo>
                    <a:pt x="14032" y="3980"/>
                    <a:pt x="13876" y="3824"/>
                    <a:pt x="13683" y="3824"/>
                  </a:cubicBezTo>
                  <a:lnTo>
                    <a:pt x="11603" y="3824"/>
                  </a:lnTo>
                  <a:lnTo>
                    <a:pt x="11603" y="3127"/>
                  </a:lnTo>
                  <a:lnTo>
                    <a:pt x="13683" y="3127"/>
                  </a:lnTo>
                  <a:cubicBezTo>
                    <a:pt x="13876" y="3127"/>
                    <a:pt x="14032" y="2971"/>
                    <a:pt x="14032" y="2778"/>
                  </a:cubicBezTo>
                  <a:cubicBezTo>
                    <a:pt x="14032" y="2585"/>
                    <a:pt x="13876" y="2429"/>
                    <a:pt x="13683" y="2429"/>
                  </a:cubicBezTo>
                  <a:lnTo>
                    <a:pt x="11603" y="2429"/>
                  </a:lnTo>
                  <a:lnTo>
                    <a:pt x="11603" y="1988"/>
                  </a:lnTo>
                  <a:cubicBezTo>
                    <a:pt x="11603" y="1796"/>
                    <a:pt x="11447" y="1639"/>
                    <a:pt x="11255" y="1639"/>
                  </a:cubicBezTo>
                  <a:cubicBezTo>
                    <a:pt x="11062" y="1639"/>
                    <a:pt x="10906" y="1796"/>
                    <a:pt x="10906" y="1988"/>
                  </a:cubicBezTo>
                  <a:lnTo>
                    <a:pt x="10906" y="5923"/>
                  </a:lnTo>
                  <a:cubicBezTo>
                    <a:pt x="10906" y="7772"/>
                    <a:pt x="9402" y="9277"/>
                    <a:pt x="7553" y="9277"/>
                  </a:cubicBezTo>
                  <a:lnTo>
                    <a:pt x="6151" y="9277"/>
                  </a:lnTo>
                  <a:lnTo>
                    <a:pt x="6151" y="8580"/>
                  </a:lnTo>
                  <a:lnTo>
                    <a:pt x="7553" y="8580"/>
                  </a:lnTo>
                  <a:cubicBezTo>
                    <a:pt x="9017" y="8580"/>
                    <a:pt x="10207" y="7388"/>
                    <a:pt x="10207" y="5923"/>
                  </a:cubicBezTo>
                  <a:lnTo>
                    <a:pt x="10207" y="350"/>
                  </a:lnTo>
                  <a:cubicBezTo>
                    <a:pt x="10207" y="156"/>
                    <a:pt x="10051" y="0"/>
                    <a:pt x="98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1638;p35">
              <a:extLst>
                <a:ext uri="{FF2B5EF4-FFF2-40B4-BE49-F238E27FC236}">
                  <a16:creationId xmlns:a16="http://schemas.microsoft.com/office/drawing/2014/main" id="{914D8AA1-8903-D3DB-90AF-59A99E789712}"/>
                </a:ext>
              </a:extLst>
            </p:cNvPr>
            <p:cNvSpPr/>
            <p:nvPr/>
          </p:nvSpPr>
          <p:spPr>
            <a:xfrm>
              <a:off x="6301138" y="1430300"/>
              <a:ext cx="19200" cy="17500"/>
            </a:xfrm>
            <a:custGeom>
              <a:avLst/>
              <a:gdLst/>
              <a:ahLst/>
              <a:cxnLst/>
              <a:rect l="l" t="t" r="r" b="b"/>
              <a:pathLst>
                <a:path w="768" h="700" extrusionOk="0">
                  <a:moveTo>
                    <a:pt x="386" y="1"/>
                  </a:moveTo>
                  <a:cubicBezTo>
                    <a:pt x="294" y="1"/>
                    <a:pt x="202" y="36"/>
                    <a:pt x="133" y="107"/>
                  </a:cubicBezTo>
                  <a:cubicBezTo>
                    <a:pt x="0" y="245"/>
                    <a:pt x="2" y="467"/>
                    <a:pt x="140" y="601"/>
                  </a:cubicBezTo>
                  <a:cubicBezTo>
                    <a:pt x="207" y="667"/>
                    <a:pt x="293" y="700"/>
                    <a:pt x="382" y="700"/>
                  </a:cubicBezTo>
                  <a:cubicBezTo>
                    <a:pt x="473" y="700"/>
                    <a:pt x="564" y="664"/>
                    <a:pt x="634" y="594"/>
                  </a:cubicBezTo>
                  <a:lnTo>
                    <a:pt x="635" y="592"/>
                  </a:lnTo>
                  <a:cubicBezTo>
                    <a:pt x="768" y="454"/>
                    <a:pt x="767" y="231"/>
                    <a:pt x="627" y="98"/>
                  </a:cubicBezTo>
                  <a:cubicBezTo>
                    <a:pt x="560" y="33"/>
                    <a:pt x="473" y="1"/>
                    <a:pt x="38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1639;p35">
              <a:extLst>
                <a:ext uri="{FF2B5EF4-FFF2-40B4-BE49-F238E27FC236}">
                  <a16:creationId xmlns:a16="http://schemas.microsoft.com/office/drawing/2014/main" id="{572B45BE-32B7-1855-12F2-20B165538EC4}"/>
                </a:ext>
              </a:extLst>
            </p:cNvPr>
            <p:cNvSpPr/>
            <p:nvPr/>
          </p:nvSpPr>
          <p:spPr>
            <a:xfrm>
              <a:off x="6214888" y="1455475"/>
              <a:ext cx="88275" cy="196275"/>
            </a:xfrm>
            <a:custGeom>
              <a:avLst/>
              <a:gdLst/>
              <a:ahLst/>
              <a:cxnLst/>
              <a:rect l="l" t="t" r="r" b="b"/>
              <a:pathLst>
                <a:path w="3531" h="7851" extrusionOk="0">
                  <a:moveTo>
                    <a:pt x="3134" y="0"/>
                  </a:moveTo>
                  <a:cubicBezTo>
                    <a:pt x="3003" y="0"/>
                    <a:pt x="2878" y="74"/>
                    <a:pt x="2818" y="199"/>
                  </a:cubicBezTo>
                  <a:cubicBezTo>
                    <a:pt x="2561" y="743"/>
                    <a:pt x="2431" y="1324"/>
                    <a:pt x="2431" y="1928"/>
                  </a:cubicBezTo>
                  <a:lnTo>
                    <a:pt x="2431" y="3330"/>
                  </a:lnTo>
                  <a:lnTo>
                    <a:pt x="350" y="3330"/>
                  </a:lnTo>
                  <a:cubicBezTo>
                    <a:pt x="158" y="3330"/>
                    <a:pt x="1" y="3486"/>
                    <a:pt x="1" y="3678"/>
                  </a:cubicBezTo>
                  <a:cubicBezTo>
                    <a:pt x="1" y="3871"/>
                    <a:pt x="158" y="4028"/>
                    <a:pt x="350" y="4028"/>
                  </a:cubicBezTo>
                  <a:lnTo>
                    <a:pt x="2431" y="4028"/>
                  </a:lnTo>
                  <a:lnTo>
                    <a:pt x="2431" y="4724"/>
                  </a:lnTo>
                  <a:lnTo>
                    <a:pt x="350" y="4724"/>
                  </a:lnTo>
                  <a:cubicBezTo>
                    <a:pt x="158" y="4724"/>
                    <a:pt x="1" y="4881"/>
                    <a:pt x="1" y="5074"/>
                  </a:cubicBezTo>
                  <a:cubicBezTo>
                    <a:pt x="1" y="5266"/>
                    <a:pt x="158" y="5422"/>
                    <a:pt x="350" y="5422"/>
                  </a:cubicBezTo>
                  <a:lnTo>
                    <a:pt x="2431" y="5422"/>
                  </a:lnTo>
                  <a:lnTo>
                    <a:pt x="2431" y="7503"/>
                  </a:lnTo>
                  <a:cubicBezTo>
                    <a:pt x="2431" y="7695"/>
                    <a:pt x="2587" y="7851"/>
                    <a:pt x="2779" y="7851"/>
                  </a:cubicBezTo>
                  <a:cubicBezTo>
                    <a:pt x="2970" y="7851"/>
                    <a:pt x="3127" y="7695"/>
                    <a:pt x="3127" y="7503"/>
                  </a:cubicBezTo>
                  <a:lnTo>
                    <a:pt x="3127" y="1928"/>
                  </a:lnTo>
                  <a:cubicBezTo>
                    <a:pt x="3127" y="1428"/>
                    <a:pt x="3235" y="947"/>
                    <a:pt x="3448" y="498"/>
                  </a:cubicBezTo>
                  <a:cubicBezTo>
                    <a:pt x="3530" y="324"/>
                    <a:pt x="3457" y="116"/>
                    <a:pt x="3283" y="34"/>
                  </a:cubicBezTo>
                  <a:cubicBezTo>
                    <a:pt x="3235" y="11"/>
                    <a:pt x="3184" y="0"/>
                    <a:pt x="313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1640;p35">
              <a:extLst>
                <a:ext uri="{FF2B5EF4-FFF2-40B4-BE49-F238E27FC236}">
                  <a16:creationId xmlns:a16="http://schemas.microsoft.com/office/drawing/2014/main" id="{45A6D491-B6EA-5B0B-F0D5-2EE4546C5B74}"/>
                </a:ext>
              </a:extLst>
            </p:cNvPr>
            <p:cNvSpPr/>
            <p:nvPr/>
          </p:nvSpPr>
          <p:spPr>
            <a:xfrm>
              <a:off x="6583163" y="1205350"/>
              <a:ext cx="17425" cy="17450"/>
            </a:xfrm>
            <a:custGeom>
              <a:avLst/>
              <a:gdLst/>
              <a:ahLst/>
              <a:cxnLst/>
              <a:rect l="l" t="t" r="r" b="b"/>
              <a:pathLst>
                <a:path w="697" h="698" extrusionOk="0">
                  <a:moveTo>
                    <a:pt x="349" y="0"/>
                  </a:moveTo>
                  <a:cubicBezTo>
                    <a:pt x="257" y="0"/>
                    <a:pt x="167" y="38"/>
                    <a:pt x="102" y="103"/>
                  </a:cubicBezTo>
                  <a:cubicBezTo>
                    <a:pt x="38" y="167"/>
                    <a:pt x="0" y="257"/>
                    <a:pt x="0" y="350"/>
                  </a:cubicBezTo>
                  <a:cubicBezTo>
                    <a:pt x="0" y="441"/>
                    <a:pt x="38" y="531"/>
                    <a:pt x="102" y="595"/>
                  </a:cubicBezTo>
                  <a:cubicBezTo>
                    <a:pt x="167" y="660"/>
                    <a:pt x="257" y="698"/>
                    <a:pt x="349" y="698"/>
                  </a:cubicBezTo>
                  <a:cubicBezTo>
                    <a:pt x="441" y="698"/>
                    <a:pt x="530" y="660"/>
                    <a:pt x="595" y="595"/>
                  </a:cubicBezTo>
                  <a:cubicBezTo>
                    <a:pt x="661" y="531"/>
                    <a:pt x="697" y="441"/>
                    <a:pt x="697" y="350"/>
                  </a:cubicBezTo>
                  <a:cubicBezTo>
                    <a:pt x="697" y="257"/>
                    <a:pt x="661" y="167"/>
                    <a:pt x="595" y="103"/>
                  </a:cubicBezTo>
                  <a:cubicBezTo>
                    <a:pt x="530" y="38"/>
                    <a:pt x="441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3" name="Google Shape;1641;p35">
            <a:extLst>
              <a:ext uri="{FF2B5EF4-FFF2-40B4-BE49-F238E27FC236}">
                <a16:creationId xmlns:a16="http://schemas.microsoft.com/office/drawing/2014/main" id="{FD8628F7-517F-62BB-297A-0205F5D8AB4C}"/>
              </a:ext>
            </a:extLst>
          </p:cNvPr>
          <p:cNvGrpSpPr/>
          <p:nvPr/>
        </p:nvGrpSpPr>
        <p:grpSpPr>
          <a:xfrm>
            <a:off x="7366090" y="1445397"/>
            <a:ext cx="633615" cy="627083"/>
            <a:chOff x="5476188" y="1205325"/>
            <a:chExt cx="451075" cy="446425"/>
          </a:xfrm>
        </p:grpSpPr>
        <p:sp>
          <p:nvSpPr>
            <p:cNvPr id="244" name="Google Shape;1642;p35">
              <a:extLst>
                <a:ext uri="{FF2B5EF4-FFF2-40B4-BE49-F238E27FC236}">
                  <a16:creationId xmlns:a16="http://schemas.microsoft.com/office/drawing/2014/main" id="{476F062B-BA10-0DC6-8401-7F8689EB1BA1}"/>
                </a:ext>
              </a:extLst>
            </p:cNvPr>
            <p:cNvSpPr/>
            <p:nvPr/>
          </p:nvSpPr>
          <p:spPr>
            <a:xfrm>
              <a:off x="5552313" y="1356925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9" y="0"/>
                  </a:moveTo>
                  <a:cubicBezTo>
                    <a:pt x="258" y="0"/>
                    <a:pt x="167" y="37"/>
                    <a:pt x="102" y="103"/>
                  </a:cubicBezTo>
                  <a:cubicBezTo>
                    <a:pt x="38" y="168"/>
                    <a:pt x="1" y="257"/>
                    <a:pt x="1" y="350"/>
                  </a:cubicBezTo>
                  <a:cubicBezTo>
                    <a:pt x="1" y="441"/>
                    <a:pt x="38" y="531"/>
                    <a:pt x="102" y="596"/>
                  </a:cubicBezTo>
                  <a:cubicBezTo>
                    <a:pt x="168" y="661"/>
                    <a:pt x="258" y="698"/>
                    <a:pt x="349" y="698"/>
                  </a:cubicBezTo>
                  <a:cubicBezTo>
                    <a:pt x="440" y="698"/>
                    <a:pt x="530" y="661"/>
                    <a:pt x="596" y="596"/>
                  </a:cubicBezTo>
                  <a:cubicBezTo>
                    <a:pt x="661" y="531"/>
                    <a:pt x="697" y="441"/>
                    <a:pt x="697" y="350"/>
                  </a:cubicBezTo>
                  <a:cubicBezTo>
                    <a:pt x="697" y="257"/>
                    <a:pt x="661" y="168"/>
                    <a:pt x="596" y="103"/>
                  </a:cubicBezTo>
                  <a:cubicBezTo>
                    <a:pt x="530" y="37"/>
                    <a:pt x="442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1643;p35">
              <a:extLst>
                <a:ext uri="{FF2B5EF4-FFF2-40B4-BE49-F238E27FC236}">
                  <a16:creationId xmlns:a16="http://schemas.microsoft.com/office/drawing/2014/main" id="{77AF68EA-01F2-EF28-EE92-A5001ABDD26B}"/>
                </a:ext>
              </a:extLst>
            </p:cNvPr>
            <p:cNvSpPr/>
            <p:nvPr/>
          </p:nvSpPr>
          <p:spPr>
            <a:xfrm>
              <a:off x="5476188" y="1205325"/>
              <a:ext cx="451075" cy="446425"/>
            </a:xfrm>
            <a:custGeom>
              <a:avLst/>
              <a:gdLst/>
              <a:ahLst/>
              <a:cxnLst/>
              <a:rect l="l" t="t" r="r" b="b"/>
              <a:pathLst>
                <a:path w="18043" h="17857" extrusionOk="0">
                  <a:moveTo>
                    <a:pt x="10041" y="782"/>
                  </a:moveTo>
                  <a:lnTo>
                    <a:pt x="8417" y="3596"/>
                  </a:lnTo>
                  <a:lnTo>
                    <a:pt x="7821" y="1374"/>
                  </a:lnTo>
                  <a:cubicBezTo>
                    <a:pt x="8533" y="1101"/>
                    <a:pt x="9276" y="903"/>
                    <a:pt x="10041" y="782"/>
                  </a:cubicBezTo>
                  <a:close/>
                  <a:moveTo>
                    <a:pt x="10645" y="1132"/>
                  </a:moveTo>
                  <a:cubicBezTo>
                    <a:pt x="10922" y="1849"/>
                    <a:pt x="11123" y="2593"/>
                    <a:pt x="11244" y="3349"/>
                  </a:cubicBezTo>
                  <a:lnTo>
                    <a:pt x="9021" y="3946"/>
                  </a:lnTo>
                  <a:lnTo>
                    <a:pt x="9021" y="3946"/>
                  </a:lnTo>
                  <a:lnTo>
                    <a:pt x="10645" y="1132"/>
                  </a:lnTo>
                  <a:close/>
                  <a:moveTo>
                    <a:pt x="11336" y="4047"/>
                  </a:moveTo>
                  <a:cubicBezTo>
                    <a:pt x="11374" y="4438"/>
                    <a:pt x="11390" y="4832"/>
                    <a:pt x="11386" y="5225"/>
                  </a:cubicBezTo>
                  <a:cubicBezTo>
                    <a:pt x="11139" y="5189"/>
                    <a:pt x="10887" y="5172"/>
                    <a:pt x="10632" y="5172"/>
                  </a:cubicBezTo>
                  <a:cubicBezTo>
                    <a:pt x="9625" y="5172"/>
                    <a:pt x="8683" y="5449"/>
                    <a:pt x="7876" y="5929"/>
                  </a:cubicBezTo>
                  <a:lnTo>
                    <a:pt x="8527" y="4799"/>
                  </a:lnTo>
                  <a:lnTo>
                    <a:pt x="11336" y="4047"/>
                  </a:lnTo>
                  <a:close/>
                  <a:moveTo>
                    <a:pt x="7172" y="1646"/>
                  </a:moveTo>
                  <a:lnTo>
                    <a:pt x="7923" y="4451"/>
                  </a:lnTo>
                  <a:lnTo>
                    <a:pt x="6493" y="6928"/>
                  </a:lnTo>
                  <a:lnTo>
                    <a:pt x="5358" y="2693"/>
                  </a:lnTo>
                  <a:cubicBezTo>
                    <a:pt x="5927" y="2288"/>
                    <a:pt x="6535" y="1937"/>
                    <a:pt x="7172" y="1646"/>
                  </a:cubicBezTo>
                  <a:close/>
                  <a:moveTo>
                    <a:pt x="4759" y="3153"/>
                  </a:moveTo>
                  <a:lnTo>
                    <a:pt x="6000" y="7783"/>
                  </a:lnTo>
                  <a:lnTo>
                    <a:pt x="4718" y="10004"/>
                  </a:lnTo>
                  <a:lnTo>
                    <a:pt x="4138" y="7840"/>
                  </a:lnTo>
                  <a:cubicBezTo>
                    <a:pt x="4096" y="7684"/>
                    <a:pt x="3955" y="7581"/>
                    <a:pt x="3801" y="7581"/>
                  </a:cubicBezTo>
                  <a:cubicBezTo>
                    <a:pt x="3771" y="7581"/>
                    <a:pt x="3741" y="7585"/>
                    <a:pt x="3711" y="7593"/>
                  </a:cubicBezTo>
                  <a:cubicBezTo>
                    <a:pt x="3525" y="7644"/>
                    <a:pt x="3414" y="7835"/>
                    <a:pt x="3464" y="8021"/>
                  </a:cubicBezTo>
                  <a:lnTo>
                    <a:pt x="4224" y="10859"/>
                  </a:lnTo>
                  <a:lnTo>
                    <a:pt x="2972" y="13026"/>
                  </a:lnTo>
                  <a:lnTo>
                    <a:pt x="1555" y="7736"/>
                  </a:lnTo>
                  <a:cubicBezTo>
                    <a:pt x="1545" y="7698"/>
                    <a:pt x="1529" y="7664"/>
                    <a:pt x="1509" y="7633"/>
                  </a:cubicBezTo>
                  <a:cubicBezTo>
                    <a:pt x="1709" y="7121"/>
                    <a:pt x="1948" y="6619"/>
                    <a:pt x="2227" y="6135"/>
                  </a:cubicBezTo>
                  <a:cubicBezTo>
                    <a:pt x="2893" y="4983"/>
                    <a:pt x="3755" y="3977"/>
                    <a:pt x="4759" y="3153"/>
                  </a:cubicBezTo>
                  <a:close/>
                  <a:moveTo>
                    <a:pt x="5230" y="10511"/>
                  </a:moveTo>
                  <a:cubicBezTo>
                    <a:pt x="5230" y="10531"/>
                    <a:pt x="5230" y="10552"/>
                    <a:pt x="5230" y="10573"/>
                  </a:cubicBezTo>
                  <a:cubicBezTo>
                    <a:pt x="5230" y="11368"/>
                    <a:pt x="5403" y="12123"/>
                    <a:pt x="5712" y="12803"/>
                  </a:cubicBezTo>
                  <a:lnTo>
                    <a:pt x="3577" y="13375"/>
                  </a:lnTo>
                  <a:lnTo>
                    <a:pt x="4900" y="11082"/>
                  </a:lnTo>
                  <a:lnTo>
                    <a:pt x="4901" y="11082"/>
                  </a:lnTo>
                  <a:lnTo>
                    <a:pt x="5230" y="10511"/>
                  </a:lnTo>
                  <a:close/>
                  <a:moveTo>
                    <a:pt x="10632" y="5869"/>
                  </a:moveTo>
                  <a:cubicBezTo>
                    <a:pt x="13225" y="5869"/>
                    <a:pt x="15335" y="7979"/>
                    <a:pt x="15335" y="10573"/>
                  </a:cubicBezTo>
                  <a:cubicBezTo>
                    <a:pt x="15335" y="13166"/>
                    <a:pt x="13225" y="15277"/>
                    <a:pt x="10632" y="15277"/>
                  </a:cubicBezTo>
                  <a:cubicBezTo>
                    <a:pt x="8038" y="15277"/>
                    <a:pt x="5927" y="13166"/>
                    <a:pt x="5927" y="10573"/>
                  </a:cubicBezTo>
                  <a:cubicBezTo>
                    <a:pt x="5927" y="7979"/>
                    <a:pt x="8038" y="5869"/>
                    <a:pt x="10632" y="5869"/>
                  </a:cubicBezTo>
                  <a:close/>
                  <a:moveTo>
                    <a:pt x="1124" y="8819"/>
                  </a:moveTo>
                  <a:lnTo>
                    <a:pt x="2480" y="13880"/>
                  </a:lnTo>
                  <a:lnTo>
                    <a:pt x="1498" y="15579"/>
                  </a:lnTo>
                  <a:cubicBezTo>
                    <a:pt x="660" y="13406"/>
                    <a:pt x="540" y="11036"/>
                    <a:pt x="1124" y="8819"/>
                  </a:cubicBezTo>
                  <a:close/>
                  <a:moveTo>
                    <a:pt x="6051" y="13433"/>
                  </a:moveTo>
                  <a:cubicBezTo>
                    <a:pt x="6212" y="13691"/>
                    <a:pt x="6394" y="13932"/>
                    <a:pt x="6594" y="14157"/>
                  </a:cubicBezTo>
                  <a:cubicBezTo>
                    <a:pt x="5249" y="15071"/>
                    <a:pt x="3712" y="15676"/>
                    <a:pt x="2102" y="15928"/>
                  </a:cubicBezTo>
                  <a:lnTo>
                    <a:pt x="3084" y="14229"/>
                  </a:lnTo>
                  <a:lnTo>
                    <a:pt x="6051" y="13433"/>
                  </a:lnTo>
                  <a:close/>
                  <a:moveTo>
                    <a:pt x="14852" y="13939"/>
                  </a:moveTo>
                  <a:lnTo>
                    <a:pt x="17042" y="16127"/>
                  </a:lnTo>
                  <a:cubicBezTo>
                    <a:pt x="17277" y="16364"/>
                    <a:pt x="17277" y="16748"/>
                    <a:pt x="17042" y="16983"/>
                  </a:cubicBezTo>
                  <a:cubicBezTo>
                    <a:pt x="16924" y="17101"/>
                    <a:pt x="16768" y="17160"/>
                    <a:pt x="16613" y="17160"/>
                  </a:cubicBezTo>
                  <a:cubicBezTo>
                    <a:pt x="16458" y="17160"/>
                    <a:pt x="16304" y="17101"/>
                    <a:pt x="16186" y="16983"/>
                  </a:cubicBezTo>
                  <a:lnTo>
                    <a:pt x="13998" y="14795"/>
                  </a:lnTo>
                  <a:cubicBezTo>
                    <a:pt x="14313" y="14542"/>
                    <a:pt x="14600" y="14255"/>
                    <a:pt x="14852" y="13939"/>
                  </a:cubicBezTo>
                  <a:close/>
                  <a:moveTo>
                    <a:pt x="10692" y="1"/>
                  </a:moveTo>
                  <a:cubicBezTo>
                    <a:pt x="10682" y="1"/>
                    <a:pt x="10672" y="1"/>
                    <a:pt x="10662" y="2"/>
                  </a:cubicBezTo>
                  <a:cubicBezTo>
                    <a:pt x="8840" y="172"/>
                    <a:pt x="7060" y="773"/>
                    <a:pt x="5515" y="1744"/>
                  </a:cubicBezTo>
                  <a:cubicBezTo>
                    <a:pt x="3917" y="2745"/>
                    <a:pt x="2572" y="4143"/>
                    <a:pt x="1622" y="5787"/>
                  </a:cubicBezTo>
                  <a:cubicBezTo>
                    <a:pt x="674" y="7431"/>
                    <a:pt x="136" y="9295"/>
                    <a:pt x="67" y="11179"/>
                  </a:cubicBezTo>
                  <a:cubicBezTo>
                    <a:pt x="0" y="13003"/>
                    <a:pt x="369" y="14844"/>
                    <a:pt x="1134" y="16507"/>
                  </a:cubicBezTo>
                  <a:cubicBezTo>
                    <a:pt x="1191" y="16631"/>
                    <a:pt x="1315" y="16710"/>
                    <a:pt x="1450" y="16710"/>
                  </a:cubicBezTo>
                  <a:cubicBezTo>
                    <a:pt x="1460" y="16710"/>
                    <a:pt x="1472" y="16708"/>
                    <a:pt x="1482" y="16708"/>
                  </a:cubicBezTo>
                  <a:cubicBezTo>
                    <a:pt x="3503" y="16521"/>
                    <a:pt x="5442" y="15812"/>
                    <a:pt x="7098" y="14657"/>
                  </a:cubicBezTo>
                  <a:cubicBezTo>
                    <a:pt x="8047" y="15477"/>
                    <a:pt x="9282" y="15974"/>
                    <a:pt x="10632" y="15974"/>
                  </a:cubicBezTo>
                  <a:cubicBezTo>
                    <a:pt x="11650" y="15974"/>
                    <a:pt x="12602" y="15691"/>
                    <a:pt x="13416" y="15200"/>
                  </a:cubicBezTo>
                  <a:lnTo>
                    <a:pt x="15693" y="17476"/>
                  </a:lnTo>
                  <a:cubicBezTo>
                    <a:pt x="15947" y="17730"/>
                    <a:pt x="16280" y="17857"/>
                    <a:pt x="16614" y="17857"/>
                  </a:cubicBezTo>
                  <a:cubicBezTo>
                    <a:pt x="16947" y="17857"/>
                    <a:pt x="17280" y="17730"/>
                    <a:pt x="17535" y="17476"/>
                  </a:cubicBezTo>
                  <a:cubicBezTo>
                    <a:pt x="18042" y="16968"/>
                    <a:pt x="18042" y="16142"/>
                    <a:pt x="17535" y="15634"/>
                  </a:cubicBezTo>
                  <a:lnTo>
                    <a:pt x="15258" y="13357"/>
                  </a:lnTo>
                  <a:cubicBezTo>
                    <a:pt x="15749" y="12544"/>
                    <a:pt x="16033" y="11591"/>
                    <a:pt x="16033" y="10573"/>
                  </a:cubicBezTo>
                  <a:cubicBezTo>
                    <a:pt x="16033" y="8097"/>
                    <a:pt x="14357" y="6005"/>
                    <a:pt x="12082" y="5369"/>
                  </a:cubicBezTo>
                  <a:cubicBezTo>
                    <a:pt x="12121" y="3599"/>
                    <a:pt x="11754" y="1818"/>
                    <a:pt x="11010" y="204"/>
                  </a:cubicBezTo>
                  <a:cubicBezTo>
                    <a:pt x="10954" y="79"/>
                    <a:pt x="10828" y="1"/>
                    <a:pt x="106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1644;p35">
              <a:extLst>
                <a:ext uri="{FF2B5EF4-FFF2-40B4-BE49-F238E27FC236}">
                  <a16:creationId xmlns:a16="http://schemas.microsoft.com/office/drawing/2014/main" id="{E09E6519-92D0-9FCD-5E54-F02F2424CE53}"/>
                </a:ext>
              </a:extLst>
            </p:cNvPr>
            <p:cNvSpPr/>
            <p:nvPr/>
          </p:nvSpPr>
          <p:spPr>
            <a:xfrm>
              <a:off x="5645263" y="1372975"/>
              <a:ext cx="193375" cy="193375"/>
            </a:xfrm>
            <a:custGeom>
              <a:avLst/>
              <a:gdLst/>
              <a:ahLst/>
              <a:cxnLst/>
              <a:rect l="l" t="t" r="r" b="b"/>
              <a:pathLst>
                <a:path w="7735" h="7735" extrusionOk="0">
                  <a:moveTo>
                    <a:pt x="3869" y="698"/>
                  </a:moveTo>
                  <a:cubicBezTo>
                    <a:pt x="4638" y="698"/>
                    <a:pt x="5346" y="974"/>
                    <a:pt x="5896" y="1433"/>
                  </a:cubicBezTo>
                  <a:cubicBezTo>
                    <a:pt x="5874" y="1516"/>
                    <a:pt x="5853" y="1599"/>
                    <a:pt x="5830" y="1681"/>
                  </a:cubicBezTo>
                  <a:lnTo>
                    <a:pt x="3794" y="2233"/>
                  </a:lnTo>
                  <a:lnTo>
                    <a:pt x="3794" y="698"/>
                  </a:lnTo>
                  <a:close/>
                  <a:moveTo>
                    <a:pt x="3096" y="793"/>
                  </a:moveTo>
                  <a:lnTo>
                    <a:pt x="3096" y="2422"/>
                  </a:lnTo>
                  <a:lnTo>
                    <a:pt x="808" y="3044"/>
                  </a:lnTo>
                  <a:cubicBezTo>
                    <a:pt x="1105" y="1939"/>
                    <a:pt x="1985" y="1072"/>
                    <a:pt x="3096" y="793"/>
                  </a:cubicBezTo>
                  <a:close/>
                  <a:moveTo>
                    <a:pt x="5583" y="2470"/>
                  </a:moveTo>
                  <a:cubicBezTo>
                    <a:pt x="5506" y="2689"/>
                    <a:pt x="5425" y="2906"/>
                    <a:pt x="5336" y="3121"/>
                  </a:cubicBezTo>
                  <a:lnTo>
                    <a:pt x="4878" y="2662"/>
                  </a:lnTo>
                  <a:lnTo>
                    <a:pt x="5583" y="2470"/>
                  </a:lnTo>
                  <a:close/>
                  <a:moveTo>
                    <a:pt x="700" y="3958"/>
                  </a:moveTo>
                  <a:lnTo>
                    <a:pt x="700" y="3958"/>
                  </a:lnTo>
                  <a:cubicBezTo>
                    <a:pt x="1114" y="4139"/>
                    <a:pt x="1497" y="4372"/>
                    <a:pt x="1840" y="4649"/>
                  </a:cubicBezTo>
                  <a:lnTo>
                    <a:pt x="1093" y="5396"/>
                  </a:lnTo>
                  <a:cubicBezTo>
                    <a:pt x="856" y="4967"/>
                    <a:pt x="715" y="4478"/>
                    <a:pt x="700" y="3958"/>
                  </a:cubicBezTo>
                  <a:close/>
                  <a:moveTo>
                    <a:pt x="4102" y="2873"/>
                  </a:moveTo>
                  <a:lnTo>
                    <a:pt x="5034" y="3803"/>
                  </a:lnTo>
                  <a:cubicBezTo>
                    <a:pt x="4889" y="4102"/>
                    <a:pt x="4735" y="4397"/>
                    <a:pt x="4568" y="4686"/>
                  </a:cubicBezTo>
                  <a:cubicBezTo>
                    <a:pt x="4322" y="5112"/>
                    <a:pt x="4052" y="5523"/>
                    <a:pt x="3761" y="5918"/>
                  </a:cubicBezTo>
                  <a:cubicBezTo>
                    <a:pt x="3553" y="5518"/>
                    <a:pt x="3301" y="5148"/>
                    <a:pt x="3010" y="4813"/>
                  </a:cubicBezTo>
                  <a:lnTo>
                    <a:pt x="4014" y="4538"/>
                  </a:lnTo>
                  <a:cubicBezTo>
                    <a:pt x="4200" y="4487"/>
                    <a:pt x="4309" y="4295"/>
                    <a:pt x="4259" y="4110"/>
                  </a:cubicBezTo>
                  <a:cubicBezTo>
                    <a:pt x="4216" y="3955"/>
                    <a:pt x="4075" y="3853"/>
                    <a:pt x="3922" y="3853"/>
                  </a:cubicBezTo>
                  <a:cubicBezTo>
                    <a:pt x="3892" y="3853"/>
                    <a:pt x="3861" y="3857"/>
                    <a:pt x="3831" y="3865"/>
                  </a:cubicBezTo>
                  <a:lnTo>
                    <a:pt x="2444" y="4245"/>
                  </a:lnTo>
                  <a:cubicBezTo>
                    <a:pt x="2154" y="3992"/>
                    <a:pt x="1839" y="3769"/>
                    <a:pt x="1500" y="3578"/>
                  </a:cubicBezTo>
                  <a:lnTo>
                    <a:pt x="4102" y="2873"/>
                  </a:lnTo>
                  <a:close/>
                  <a:moveTo>
                    <a:pt x="2351" y="5124"/>
                  </a:moveTo>
                  <a:cubicBezTo>
                    <a:pt x="2734" y="5532"/>
                    <a:pt x="3048" y="6004"/>
                    <a:pt x="3280" y="6527"/>
                  </a:cubicBezTo>
                  <a:cubicBezTo>
                    <a:pt x="3175" y="6654"/>
                    <a:pt x="3066" y="6779"/>
                    <a:pt x="2954" y="6902"/>
                  </a:cubicBezTo>
                  <a:cubicBezTo>
                    <a:pt x="2387" y="6731"/>
                    <a:pt x="1887" y="6405"/>
                    <a:pt x="1503" y="5974"/>
                  </a:cubicBezTo>
                  <a:lnTo>
                    <a:pt x="2351" y="5124"/>
                  </a:lnTo>
                  <a:close/>
                  <a:moveTo>
                    <a:pt x="6454" y="2037"/>
                  </a:moveTo>
                  <a:cubicBezTo>
                    <a:pt x="6822" y="2553"/>
                    <a:pt x="7038" y="3185"/>
                    <a:pt x="7038" y="3867"/>
                  </a:cubicBezTo>
                  <a:cubicBezTo>
                    <a:pt x="7038" y="5614"/>
                    <a:pt x="5616" y="7036"/>
                    <a:pt x="3869" y="7036"/>
                  </a:cubicBezTo>
                  <a:cubicBezTo>
                    <a:pt x="3834" y="7036"/>
                    <a:pt x="3799" y="7035"/>
                    <a:pt x="3765" y="7035"/>
                  </a:cubicBezTo>
                  <a:cubicBezTo>
                    <a:pt x="4290" y="6413"/>
                    <a:pt x="4763" y="5743"/>
                    <a:pt x="5172" y="5034"/>
                  </a:cubicBezTo>
                  <a:cubicBezTo>
                    <a:pt x="5720" y="4085"/>
                    <a:pt x="6149" y="3079"/>
                    <a:pt x="6454" y="2037"/>
                  </a:cubicBezTo>
                  <a:close/>
                  <a:moveTo>
                    <a:pt x="3869" y="0"/>
                  </a:moveTo>
                  <a:cubicBezTo>
                    <a:pt x="1736" y="0"/>
                    <a:pt x="1" y="1735"/>
                    <a:pt x="1" y="3867"/>
                  </a:cubicBezTo>
                  <a:cubicBezTo>
                    <a:pt x="1" y="5690"/>
                    <a:pt x="1270" y="7223"/>
                    <a:pt x="2971" y="7629"/>
                  </a:cubicBezTo>
                  <a:cubicBezTo>
                    <a:pt x="2978" y="7630"/>
                    <a:pt x="2986" y="7633"/>
                    <a:pt x="2993" y="7634"/>
                  </a:cubicBezTo>
                  <a:cubicBezTo>
                    <a:pt x="2995" y="7634"/>
                    <a:pt x="2996" y="7635"/>
                    <a:pt x="2999" y="7635"/>
                  </a:cubicBezTo>
                  <a:lnTo>
                    <a:pt x="3005" y="7637"/>
                  </a:lnTo>
                  <a:cubicBezTo>
                    <a:pt x="3283" y="7700"/>
                    <a:pt x="3572" y="7734"/>
                    <a:pt x="3869" y="7734"/>
                  </a:cubicBezTo>
                  <a:cubicBezTo>
                    <a:pt x="6001" y="7734"/>
                    <a:pt x="7735" y="5999"/>
                    <a:pt x="7735" y="3867"/>
                  </a:cubicBezTo>
                  <a:cubicBezTo>
                    <a:pt x="7735" y="2775"/>
                    <a:pt x="7280" y="1787"/>
                    <a:pt x="6549" y="1083"/>
                  </a:cubicBezTo>
                  <a:cubicBezTo>
                    <a:pt x="6534" y="1065"/>
                    <a:pt x="6517" y="1049"/>
                    <a:pt x="6498" y="1034"/>
                  </a:cubicBezTo>
                  <a:cubicBezTo>
                    <a:pt x="5807" y="393"/>
                    <a:pt x="4883" y="0"/>
                    <a:pt x="38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7" name="Google Shape;1645;p35">
            <a:extLst>
              <a:ext uri="{FF2B5EF4-FFF2-40B4-BE49-F238E27FC236}">
                <a16:creationId xmlns:a16="http://schemas.microsoft.com/office/drawing/2014/main" id="{F5258D28-8DCA-E80E-B752-A3D8C3CF0186}"/>
              </a:ext>
            </a:extLst>
          </p:cNvPr>
          <p:cNvGrpSpPr/>
          <p:nvPr/>
        </p:nvGrpSpPr>
        <p:grpSpPr>
          <a:xfrm>
            <a:off x="6339026" y="1445432"/>
            <a:ext cx="586173" cy="627048"/>
            <a:chOff x="4745013" y="1205350"/>
            <a:chExt cx="417300" cy="446400"/>
          </a:xfrm>
        </p:grpSpPr>
        <p:sp>
          <p:nvSpPr>
            <p:cNvPr id="248" name="Google Shape;1646;p35">
              <a:extLst>
                <a:ext uri="{FF2B5EF4-FFF2-40B4-BE49-F238E27FC236}">
                  <a16:creationId xmlns:a16="http://schemas.microsoft.com/office/drawing/2014/main" id="{CFCDEC3D-D4ED-2B77-56C0-BFA23EEBB0B4}"/>
                </a:ext>
              </a:extLst>
            </p:cNvPr>
            <p:cNvSpPr/>
            <p:nvPr/>
          </p:nvSpPr>
          <p:spPr>
            <a:xfrm>
              <a:off x="4745013" y="1205350"/>
              <a:ext cx="417300" cy="446400"/>
            </a:xfrm>
            <a:custGeom>
              <a:avLst/>
              <a:gdLst/>
              <a:ahLst/>
              <a:cxnLst/>
              <a:rect l="l" t="t" r="r" b="b"/>
              <a:pathLst>
                <a:path w="16692" h="17856" extrusionOk="0">
                  <a:moveTo>
                    <a:pt x="7054" y="698"/>
                  </a:moveTo>
                  <a:cubicBezTo>
                    <a:pt x="7246" y="698"/>
                    <a:pt x="7403" y="854"/>
                    <a:pt x="7403" y="1046"/>
                  </a:cubicBezTo>
                  <a:cubicBezTo>
                    <a:pt x="7403" y="1239"/>
                    <a:pt x="7246" y="1396"/>
                    <a:pt x="7054" y="1396"/>
                  </a:cubicBezTo>
                  <a:lnTo>
                    <a:pt x="1047" y="1396"/>
                  </a:lnTo>
                  <a:cubicBezTo>
                    <a:pt x="855" y="1396"/>
                    <a:pt x="698" y="1239"/>
                    <a:pt x="698" y="1046"/>
                  </a:cubicBezTo>
                  <a:cubicBezTo>
                    <a:pt x="698" y="854"/>
                    <a:pt x="855" y="698"/>
                    <a:pt x="1047" y="698"/>
                  </a:cubicBezTo>
                  <a:close/>
                  <a:moveTo>
                    <a:pt x="11937" y="4009"/>
                  </a:moveTo>
                  <a:lnTo>
                    <a:pt x="12772" y="5454"/>
                  </a:lnTo>
                  <a:lnTo>
                    <a:pt x="11937" y="6898"/>
                  </a:lnTo>
                  <a:lnTo>
                    <a:pt x="10271" y="6898"/>
                  </a:lnTo>
                  <a:lnTo>
                    <a:pt x="9436" y="5454"/>
                  </a:lnTo>
                  <a:lnTo>
                    <a:pt x="10271" y="4009"/>
                  </a:lnTo>
                  <a:close/>
                  <a:moveTo>
                    <a:pt x="3702" y="5896"/>
                  </a:moveTo>
                  <a:lnTo>
                    <a:pt x="3702" y="8459"/>
                  </a:lnTo>
                  <a:lnTo>
                    <a:pt x="2613" y="7370"/>
                  </a:lnTo>
                  <a:cubicBezTo>
                    <a:pt x="2882" y="6822"/>
                    <a:pt x="3251" y="6322"/>
                    <a:pt x="3702" y="5896"/>
                  </a:cubicBezTo>
                  <a:close/>
                  <a:moveTo>
                    <a:pt x="4400" y="5896"/>
                  </a:moveTo>
                  <a:cubicBezTo>
                    <a:pt x="4850" y="6322"/>
                    <a:pt x="5219" y="6822"/>
                    <a:pt x="5489" y="7370"/>
                  </a:cubicBezTo>
                  <a:lnTo>
                    <a:pt x="4400" y="8459"/>
                  </a:lnTo>
                  <a:lnTo>
                    <a:pt x="4400" y="5896"/>
                  </a:lnTo>
                  <a:close/>
                  <a:moveTo>
                    <a:pt x="6701" y="2092"/>
                  </a:moveTo>
                  <a:lnTo>
                    <a:pt x="6701" y="9247"/>
                  </a:lnTo>
                  <a:cubicBezTo>
                    <a:pt x="6585" y="7507"/>
                    <a:pt x="5689" y="5895"/>
                    <a:pt x="4253" y="4877"/>
                  </a:cubicBezTo>
                  <a:cubicBezTo>
                    <a:pt x="4192" y="4834"/>
                    <a:pt x="4121" y="4813"/>
                    <a:pt x="4051" y="4813"/>
                  </a:cubicBezTo>
                  <a:cubicBezTo>
                    <a:pt x="3980" y="4813"/>
                    <a:pt x="3910" y="4834"/>
                    <a:pt x="3849" y="4877"/>
                  </a:cubicBezTo>
                  <a:cubicBezTo>
                    <a:pt x="2413" y="5895"/>
                    <a:pt x="1516" y="7507"/>
                    <a:pt x="1400" y="9247"/>
                  </a:cubicBezTo>
                  <a:lnTo>
                    <a:pt x="1400" y="2092"/>
                  </a:lnTo>
                  <a:close/>
                  <a:moveTo>
                    <a:pt x="2329" y="8073"/>
                  </a:moveTo>
                  <a:lnTo>
                    <a:pt x="3702" y="9446"/>
                  </a:lnTo>
                  <a:lnTo>
                    <a:pt x="3702" y="11224"/>
                  </a:lnTo>
                  <a:lnTo>
                    <a:pt x="2085" y="9607"/>
                  </a:lnTo>
                  <a:cubicBezTo>
                    <a:pt x="2087" y="9080"/>
                    <a:pt x="2172" y="8563"/>
                    <a:pt x="2329" y="8073"/>
                  </a:cubicBezTo>
                  <a:close/>
                  <a:moveTo>
                    <a:pt x="5772" y="8073"/>
                  </a:moveTo>
                  <a:cubicBezTo>
                    <a:pt x="5929" y="8563"/>
                    <a:pt x="6014" y="9080"/>
                    <a:pt x="6017" y="9607"/>
                  </a:cubicBezTo>
                  <a:lnTo>
                    <a:pt x="4400" y="11224"/>
                  </a:lnTo>
                  <a:lnTo>
                    <a:pt x="4400" y="9446"/>
                  </a:lnTo>
                  <a:lnTo>
                    <a:pt x="5772" y="8073"/>
                  </a:lnTo>
                  <a:close/>
                  <a:moveTo>
                    <a:pt x="15090" y="9389"/>
                  </a:moveTo>
                  <a:lnTo>
                    <a:pt x="15924" y="10834"/>
                  </a:lnTo>
                  <a:lnTo>
                    <a:pt x="15090" y="12278"/>
                  </a:lnTo>
                  <a:lnTo>
                    <a:pt x="13423" y="12278"/>
                  </a:lnTo>
                  <a:lnTo>
                    <a:pt x="12588" y="10834"/>
                  </a:lnTo>
                  <a:lnTo>
                    <a:pt x="13423" y="9389"/>
                  </a:lnTo>
                  <a:close/>
                  <a:moveTo>
                    <a:pt x="2201" y="10708"/>
                  </a:moveTo>
                  <a:lnTo>
                    <a:pt x="3702" y="12210"/>
                  </a:lnTo>
                  <a:lnTo>
                    <a:pt x="3702" y="13364"/>
                  </a:lnTo>
                  <a:cubicBezTo>
                    <a:pt x="2942" y="12650"/>
                    <a:pt x="2420" y="11722"/>
                    <a:pt x="2201" y="10708"/>
                  </a:cubicBezTo>
                  <a:close/>
                  <a:moveTo>
                    <a:pt x="5900" y="10708"/>
                  </a:moveTo>
                  <a:cubicBezTo>
                    <a:pt x="5681" y="11722"/>
                    <a:pt x="5159" y="12650"/>
                    <a:pt x="4400" y="13364"/>
                  </a:cubicBezTo>
                  <a:lnTo>
                    <a:pt x="4400" y="12210"/>
                  </a:lnTo>
                  <a:lnTo>
                    <a:pt x="5900" y="10708"/>
                  </a:lnTo>
                  <a:close/>
                  <a:moveTo>
                    <a:pt x="11937" y="11182"/>
                  </a:moveTo>
                  <a:lnTo>
                    <a:pt x="12772" y="12627"/>
                  </a:lnTo>
                  <a:lnTo>
                    <a:pt x="11937" y="14071"/>
                  </a:lnTo>
                  <a:lnTo>
                    <a:pt x="10271" y="14071"/>
                  </a:lnTo>
                  <a:lnTo>
                    <a:pt x="9436" y="12627"/>
                  </a:lnTo>
                  <a:lnTo>
                    <a:pt x="10271" y="11182"/>
                  </a:lnTo>
                  <a:close/>
                  <a:moveTo>
                    <a:pt x="6702" y="10013"/>
                  </a:moveTo>
                  <a:lnTo>
                    <a:pt x="6702" y="14508"/>
                  </a:lnTo>
                  <a:cubicBezTo>
                    <a:pt x="6702" y="15970"/>
                    <a:pt x="5511" y="17158"/>
                    <a:pt x="4051" y="17158"/>
                  </a:cubicBezTo>
                  <a:cubicBezTo>
                    <a:pt x="2589" y="17158"/>
                    <a:pt x="1401" y="15970"/>
                    <a:pt x="1401" y="14508"/>
                  </a:cubicBezTo>
                  <a:lnTo>
                    <a:pt x="1401" y="10013"/>
                  </a:lnTo>
                  <a:cubicBezTo>
                    <a:pt x="1516" y="11753"/>
                    <a:pt x="2413" y="13367"/>
                    <a:pt x="3849" y="14383"/>
                  </a:cubicBezTo>
                  <a:cubicBezTo>
                    <a:pt x="3910" y="14427"/>
                    <a:pt x="3980" y="14448"/>
                    <a:pt x="4051" y="14448"/>
                  </a:cubicBezTo>
                  <a:cubicBezTo>
                    <a:pt x="4121" y="14448"/>
                    <a:pt x="4192" y="14427"/>
                    <a:pt x="4253" y="14383"/>
                  </a:cubicBezTo>
                  <a:cubicBezTo>
                    <a:pt x="5689" y="13367"/>
                    <a:pt x="6585" y="11753"/>
                    <a:pt x="6702" y="10013"/>
                  </a:cubicBezTo>
                  <a:close/>
                  <a:moveTo>
                    <a:pt x="1047" y="0"/>
                  </a:moveTo>
                  <a:cubicBezTo>
                    <a:pt x="470" y="0"/>
                    <a:pt x="0" y="470"/>
                    <a:pt x="0" y="1046"/>
                  </a:cubicBezTo>
                  <a:cubicBezTo>
                    <a:pt x="0" y="1503"/>
                    <a:pt x="294" y="1892"/>
                    <a:pt x="703" y="2034"/>
                  </a:cubicBezTo>
                  <a:lnTo>
                    <a:pt x="703" y="14508"/>
                  </a:lnTo>
                  <a:cubicBezTo>
                    <a:pt x="703" y="16354"/>
                    <a:pt x="2205" y="17856"/>
                    <a:pt x="4051" y="17856"/>
                  </a:cubicBezTo>
                  <a:cubicBezTo>
                    <a:pt x="5896" y="17856"/>
                    <a:pt x="7398" y="16354"/>
                    <a:pt x="7398" y="14508"/>
                  </a:cubicBezTo>
                  <a:lnTo>
                    <a:pt x="7398" y="5803"/>
                  </a:lnTo>
                  <a:lnTo>
                    <a:pt x="8832" y="5803"/>
                  </a:lnTo>
                  <a:lnTo>
                    <a:pt x="9767" y="7422"/>
                  </a:lnTo>
                  <a:cubicBezTo>
                    <a:pt x="9829" y="7530"/>
                    <a:pt x="9944" y="7596"/>
                    <a:pt x="10069" y="7596"/>
                  </a:cubicBezTo>
                  <a:lnTo>
                    <a:pt x="12140" y="7596"/>
                  </a:lnTo>
                  <a:cubicBezTo>
                    <a:pt x="12264" y="7596"/>
                    <a:pt x="12379" y="7530"/>
                    <a:pt x="12441" y="7422"/>
                  </a:cubicBezTo>
                  <a:lnTo>
                    <a:pt x="13376" y="5803"/>
                  </a:lnTo>
                  <a:lnTo>
                    <a:pt x="15090" y="5803"/>
                  </a:lnTo>
                  <a:lnTo>
                    <a:pt x="15924" y="7247"/>
                  </a:lnTo>
                  <a:lnTo>
                    <a:pt x="15090" y="8691"/>
                  </a:lnTo>
                  <a:lnTo>
                    <a:pt x="13221" y="8691"/>
                  </a:lnTo>
                  <a:cubicBezTo>
                    <a:pt x="13097" y="8691"/>
                    <a:pt x="12982" y="8758"/>
                    <a:pt x="12919" y="8866"/>
                  </a:cubicBezTo>
                  <a:lnTo>
                    <a:pt x="11984" y="10484"/>
                  </a:lnTo>
                  <a:lnTo>
                    <a:pt x="10316" y="10484"/>
                  </a:lnTo>
                  <a:lnTo>
                    <a:pt x="9532" y="9127"/>
                  </a:lnTo>
                  <a:cubicBezTo>
                    <a:pt x="9468" y="9015"/>
                    <a:pt x="9351" y="8952"/>
                    <a:pt x="9230" y="8952"/>
                  </a:cubicBezTo>
                  <a:cubicBezTo>
                    <a:pt x="9171" y="8952"/>
                    <a:pt x="9111" y="8967"/>
                    <a:pt x="9056" y="8999"/>
                  </a:cubicBezTo>
                  <a:cubicBezTo>
                    <a:pt x="8890" y="9095"/>
                    <a:pt x="8832" y="9309"/>
                    <a:pt x="8928" y="9476"/>
                  </a:cubicBezTo>
                  <a:lnTo>
                    <a:pt x="9689" y="10793"/>
                  </a:lnTo>
                  <a:lnTo>
                    <a:pt x="8732" y="12452"/>
                  </a:lnTo>
                  <a:cubicBezTo>
                    <a:pt x="8669" y="12560"/>
                    <a:pt x="8669" y="12693"/>
                    <a:pt x="8732" y="12801"/>
                  </a:cubicBezTo>
                  <a:lnTo>
                    <a:pt x="9767" y="14594"/>
                  </a:lnTo>
                  <a:cubicBezTo>
                    <a:pt x="9829" y="14701"/>
                    <a:pt x="9944" y="14768"/>
                    <a:pt x="10069" y="14768"/>
                  </a:cubicBezTo>
                  <a:lnTo>
                    <a:pt x="12140" y="14768"/>
                  </a:lnTo>
                  <a:cubicBezTo>
                    <a:pt x="12264" y="14768"/>
                    <a:pt x="12379" y="14701"/>
                    <a:pt x="12441" y="14594"/>
                  </a:cubicBezTo>
                  <a:lnTo>
                    <a:pt x="13376" y="12975"/>
                  </a:lnTo>
                  <a:lnTo>
                    <a:pt x="15292" y="12975"/>
                  </a:lnTo>
                  <a:cubicBezTo>
                    <a:pt x="15416" y="12975"/>
                    <a:pt x="15531" y="12908"/>
                    <a:pt x="15593" y="12801"/>
                  </a:cubicBezTo>
                  <a:lnTo>
                    <a:pt x="16629" y="11007"/>
                  </a:lnTo>
                  <a:cubicBezTo>
                    <a:pt x="16691" y="10900"/>
                    <a:pt x="16691" y="10767"/>
                    <a:pt x="16629" y="10659"/>
                  </a:cubicBezTo>
                  <a:lnTo>
                    <a:pt x="15694" y="9041"/>
                  </a:lnTo>
                  <a:lnTo>
                    <a:pt x="16629" y="7422"/>
                  </a:lnTo>
                  <a:cubicBezTo>
                    <a:pt x="16691" y="7313"/>
                    <a:pt x="16691" y="7180"/>
                    <a:pt x="16629" y="7073"/>
                  </a:cubicBezTo>
                  <a:lnTo>
                    <a:pt x="15593" y="5280"/>
                  </a:lnTo>
                  <a:cubicBezTo>
                    <a:pt x="15531" y="5172"/>
                    <a:pt x="15416" y="5105"/>
                    <a:pt x="15292" y="5105"/>
                  </a:cubicBezTo>
                  <a:lnTo>
                    <a:pt x="13376" y="5105"/>
                  </a:lnTo>
                  <a:lnTo>
                    <a:pt x="12441" y="3486"/>
                  </a:lnTo>
                  <a:cubicBezTo>
                    <a:pt x="12379" y="3379"/>
                    <a:pt x="12264" y="3312"/>
                    <a:pt x="12140" y="3312"/>
                  </a:cubicBezTo>
                  <a:lnTo>
                    <a:pt x="10069" y="3312"/>
                  </a:lnTo>
                  <a:cubicBezTo>
                    <a:pt x="9944" y="3312"/>
                    <a:pt x="9829" y="3379"/>
                    <a:pt x="9767" y="3486"/>
                  </a:cubicBezTo>
                  <a:lnTo>
                    <a:pt x="8832" y="5105"/>
                  </a:lnTo>
                  <a:lnTo>
                    <a:pt x="7398" y="5105"/>
                  </a:lnTo>
                  <a:lnTo>
                    <a:pt x="7398" y="2034"/>
                  </a:lnTo>
                  <a:cubicBezTo>
                    <a:pt x="7807" y="1892"/>
                    <a:pt x="8101" y="1503"/>
                    <a:pt x="8101" y="1046"/>
                  </a:cubicBezTo>
                  <a:cubicBezTo>
                    <a:pt x="8101" y="470"/>
                    <a:pt x="7631" y="0"/>
                    <a:pt x="70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1647;p35">
              <a:extLst>
                <a:ext uri="{FF2B5EF4-FFF2-40B4-BE49-F238E27FC236}">
                  <a16:creationId xmlns:a16="http://schemas.microsoft.com/office/drawing/2014/main" id="{F27C55DE-0DB3-53E1-EA73-CE088F478CE7}"/>
                </a:ext>
              </a:extLst>
            </p:cNvPr>
            <p:cNvSpPr/>
            <p:nvPr/>
          </p:nvSpPr>
          <p:spPr>
            <a:xfrm>
              <a:off x="4950338" y="140020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9" y="1"/>
                  </a:moveTo>
                  <a:cubicBezTo>
                    <a:pt x="258" y="1"/>
                    <a:pt x="168" y="39"/>
                    <a:pt x="102" y="103"/>
                  </a:cubicBezTo>
                  <a:cubicBezTo>
                    <a:pt x="38" y="168"/>
                    <a:pt x="1" y="258"/>
                    <a:pt x="1" y="350"/>
                  </a:cubicBezTo>
                  <a:cubicBezTo>
                    <a:pt x="1" y="441"/>
                    <a:pt x="38" y="531"/>
                    <a:pt x="102" y="596"/>
                  </a:cubicBezTo>
                  <a:cubicBezTo>
                    <a:pt x="168" y="662"/>
                    <a:pt x="258" y="698"/>
                    <a:pt x="349" y="698"/>
                  </a:cubicBezTo>
                  <a:cubicBezTo>
                    <a:pt x="440" y="698"/>
                    <a:pt x="532" y="662"/>
                    <a:pt x="596" y="596"/>
                  </a:cubicBezTo>
                  <a:cubicBezTo>
                    <a:pt x="661" y="531"/>
                    <a:pt x="697" y="441"/>
                    <a:pt x="697" y="350"/>
                  </a:cubicBezTo>
                  <a:cubicBezTo>
                    <a:pt x="697" y="258"/>
                    <a:pt x="661" y="168"/>
                    <a:pt x="596" y="103"/>
                  </a:cubicBezTo>
                  <a:cubicBezTo>
                    <a:pt x="532" y="39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0" name="Google Shape;1648;p35">
            <a:extLst>
              <a:ext uri="{FF2B5EF4-FFF2-40B4-BE49-F238E27FC236}">
                <a16:creationId xmlns:a16="http://schemas.microsoft.com/office/drawing/2014/main" id="{EE06D384-5A68-B0D0-A2AD-1346E30C13A7}"/>
              </a:ext>
            </a:extLst>
          </p:cNvPr>
          <p:cNvGrpSpPr/>
          <p:nvPr/>
        </p:nvGrpSpPr>
        <p:grpSpPr>
          <a:xfrm>
            <a:off x="4281595" y="4353394"/>
            <a:ext cx="546841" cy="627083"/>
            <a:chOff x="3280313" y="3275550"/>
            <a:chExt cx="389300" cy="446425"/>
          </a:xfrm>
        </p:grpSpPr>
        <p:sp>
          <p:nvSpPr>
            <p:cNvPr id="251" name="Google Shape;1649;p35">
              <a:extLst>
                <a:ext uri="{FF2B5EF4-FFF2-40B4-BE49-F238E27FC236}">
                  <a16:creationId xmlns:a16="http://schemas.microsoft.com/office/drawing/2014/main" id="{2A135A1A-ADD4-2E5F-D97F-26175A8E209E}"/>
                </a:ext>
              </a:extLst>
            </p:cNvPr>
            <p:cNvSpPr/>
            <p:nvPr/>
          </p:nvSpPr>
          <p:spPr>
            <a:xfrm>
              <a:off x="3525363" y="33428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50" y="1"/>
                  </a:moveTo>
                  <a:cubicBezTo>
                    <a:pt x="257" y="1"/>
                    <a:pt x="167" y="39"/>
                    <a:pt x="103" y="103"/>
                  </a:cubicBezTo>
                  <a:cubicBezTo>
                    <a:pt x="38" y="168"/>
                    <a:pt x="0" y="258"/>
                    <a:pt x="0" y="350"/>
                  </a:cubicBezTo>
                  <a:cubicBezTo>
                    <a:pt x="0" y="441"/>
                    <a:pt x="38" y="531"/>
                    <a:pt x="103" y="596"/>
                  </a:cubicBezTo>
                  <a:cubicBezTo>
                    <a:pt x="169" y="660"/>
                    <a:pt x="257" y="698"/>
                    <a:pt x="350" y="698"/>
                  </a:cubicBezTo>
                  <a:cubicBezTo>
                    <a:pt x="441" y="698"/>
                    <a:pt x="531" y="660"/>
                    <a:pt x="595" y="596"/>
                  </a:cubicBezTo>
                  <a:cubicBezTo>
                    <a:pt x="661" y="531"/>
                    <a:pt x="698" y="441"/>
                    <a:pt x="698" y="350"/>
                  </a:cubicBezTo>
                  <a:cubicBezTo>
                    <a:pt x="698" y="258"/>
                    <a:pt x="661" y="168"/>
                    <a:pt x="595" y="103"/>
                  </a:cubicBezTo>
                  <a:cubicBezTo>
                    <a:pt x="531" y="39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1650;p35">
              <a:extLst>
                <a:ext uri="{FF2B5EF4-FFF2-40B4-BE49-F238E27FC236}">
                  <a16:creationId xmlns:a16="http://schemas.microsoft.com/office/drawing/2014/main" id="{5B36A03E-DB5F-EABD-4471-270486B55E87}"/>
                </a:ext>
              </a:extLst>
            </p:cNvPr>
            <p:cNvSpPr/>
            <p:nvPr/>
          </p:nvSpPr>
          <p:spPr>
            <a:xfrm>
              <a:off x="3404988" y="334285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1"/>
                  </a:moveTo>
                  <a:cubicBezTo>
                    <a:pt x="257" y="1"/>
                    <a:pt x="168" y="39"/>
                    <a:pt x="103" y="103"/>
                  </a:cubicBezTo>
                  <a:cubicBezTo>
                    <a:pt x="37" y="168"/>
                    <a:pt x="0" y="258"/>
                    <a:pt x="0" y="350"/>
                  </a:cubicBezTo>
                  <a:cubicBezTo>
                    <a:pt x="0" y="441"/>
                    <a:pt x="37" y="531"/>
                    <a:pt x="103" y="596"/>
                  </a:cubicBezTo>
                  <a:cubicBezTo>
                    <a:pt x="168" y="660"/>
                    <a:pt x="257" y="698"/>
                    <a:pt x="349" y="698"/>
                  </a:cubicBezTo>
                  <a:cubicBezTo>
                    <a:pt x="441" y="698"/>
                    <a:pt x="531" y="660"/>
                    <a:pt x="596" y="596"/>
                  </a:cubicBezTo>
                  <a:cubicBezTo>
                    <a:pt x="660" y="531"/>
                    <a:pt x="698" y="441"/>
                    <a:pt x="698" y="350"/>
                  </a:cubicBezTo>
                  <a:cubicBezTo>
                    <a:pt x="698" y="258"/>
                    <a:pt x="660" y="168"/>
                    <a:pt x="596" y="103"/>
                  </a:cubicBezTo>
                  <a:cubicBezTo>
                    <a:pt x="531" y="39"/>
                    <a:pt x="441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1651;p35">
              <a:extLst>
                <a:ext uri="{FF2B5EF4-FFF2-40B4-BE49-F238E27FC236}">
                  <a16:creationId xmlns:a16="http://schemas.microsoft.com/office/drawing/2014/main" id="{7FBB213B-6C40-2C53-3927-28A36169C745}"/>
                </a:ext>
              </a:extLst>
            </p:cNvPr>
            <p:cNvSpPr/>
            <p:nvPr/>
          </p:nvSpPr>
          <p:spPr>
            <a:xfrm>
              <a:off x="3280313" y="3275550"/>
              <a:ext cx="389300" cy="446425"/>
            </a:xfrm>
            <a:custGeom>
              <a:avLst/>
              <a:gdLst/>
              <a:ahLst/>
              <a:cxnLst/>
              <a:rect l="l" t="t" r="r" b="b"/>
              <a:pathLst>
                <a:path w="15572" h="17857" extrusionOk="0">
                  <a:moveTo>
                    <a:pt x="7747" y="698"/>
                  </a:moveTo>
                  <a:cubicBezTo>
                    <a:pt x="8593" y="698"/>
                    <a:pt x="9227" y="1249"/>
                    <a:pt x="9610" y="1711"/>
                  </a:cubicBezTo>
                  <a:cubicBezTo>
                    <a:pt x="9678" y="1794"/>
                    <a:pt x="9778" y="1838"/>
                    <a:pt x="9879" y="1838"/>
                  </a:cubicBezTo>
                  <a:cubicBezTo>
                    <a:pt x="9951" y="1838"/>
                    <a:pt x="10024" y="1815"/>
                    <a:pt x="10086" y="1769"/>
                  </a:cubicBezTo>
                  <a:cubicBezTo>
                    <a:pt x="10591" y="1394"/>
                    <a:pt x="11158" y="1205"/>
                    <a:pt x="11731" y="1205"/>
                  </a:cubicBezTo>
                  <a:cubicBezTo>
                    <a:pt x="12244" y="1205"/>
                    <a:pt x="12761" y="1357"/>
                    <a:pt x="13242" y="1662"/>
                  </a:cubicBezTo>
                  <a:cubicBezTo>
                    <a:pt x="14431" y="2413"/>
                    <a:pt x="15004" y="3880"/>
                    <a:pt x="14704" y="5400"/>
                  </a:cubicBezTo>
                  <a:cubicBezTo>
                    <a:pt x="14240" y="7751"/>
                    <a:pt x="12649" y="9564"/>
                    <a:pt x="11395" y="10672"/>
                  </a:cubicBezTo>
                  <a:cubicBezTo>
                    <a:pt x="10970" y="11049"/>
                    <a:pt x="10553" y="11372"/>
                    <a:pt x="10181" y="11638"/>
                  </a:cubicBezTo>
                  <a:cubicBezTo>
                    <a:pt x="11104" y="9787"/>
                    <a:pt x="11418" y="7678"/>
                    <a:pt x="11065" y="5628"/>
                  </a:cubicBezTo>
                  <a:lnTo>
                    <a:pt x="10835" y="4301"/>
                  </a:lnTo>
                  <a:cubicBezTo>
                    <a:pt x="10806" y="4131"/>
                    <a:pt x="10659" y="4011"/>
                    <a:pt x="10493" y="4011"/>
                  </a:cubicBezTo>
                  <a:cubicBezTo>
                    <a:pt x="10473" y="4011"/>
                    <a:pt x="10453" y="4013"/>
                    <a:pt x="10433" y="4016"/>
                  </a:cubicBezTo>
                  <a:cubicBezTo>
                    <a:pt x="10243" y="4049"/>
                    <a:pt x="10115" y="4229"/>
                    <a:pt x="10148" y="4419"/>
                  </a:cubicBezTo>
                  <a:lnTo>
                    <a:pt x="10377" y="5746"/>
                  </a:lnTo>
                  <a:cubicBezTo>
                    <a:pt x="10644" y="7297"/>
                    <a:pt x="10500" y="8884"/>
                    <a:pt x="9973" y="10349"/>
                  </a:cubicBezTo>
                  <a:cubicBezTo>
                    <a:pt x="9907" y="10135"/>
                    <a:pt x="9825" y="9887"/>
                    <a:pt x="9729" y="9601"/>
                  </a:cubicBezTo>
                  <a:cubicBezTo>
                    <a:pt x="9307" y="8347"/>
                    <a:pt x="8678" y="6474"/>
                    <a:pt x="8546" y="4385"/>
                  </a:cubicBezTo>
                  <a:cubicBezTo>
                    <a:pt x="8797" y="4216"/>
                    <a:pt x="8956" y="3930"/>
                    <a:pt x="8956" y="3617"/>
                  </a:cubicBezTo>
                  <a:cubicBezTo>
                    <a:pt x="8956" y="3107"/>
                    <a:pt x="8541" y="2693"/>
                    <a:pt x="8032" y="2693"/>
                  </a:cubicBezTo>
                  <a:cubicBezTo>
                    <a:pt x="7934" y="2693"/>
                    <a:pt x="7837" y="2708"/>
                    <a:pt x="7744" y="2739"/>
                  </a:cubicBezTo>
                  <a:cubicBezTo>
                    <a:pt x="7651" y="2708"/>
                    <a:pt x="7554" y="2693"/>
                    <a:pt x="7456" y="2693"/>
                  </a:cubicBezTo>
                  <a:cubicBezTo>
                    <a:pt x="6946" y="2693"/>
                    <a:pt x="6531" y="3107"/>
                    <a:pt x="6531" y="3617"/>
                  </a:cubicBezTo>
                  <a:cubicBezTo>
                    <a:pt x="6531" y="3968"/>
                    <a:pt x="6730" y="4279"/>
                    <a:pt x="7025" y="4435"/>
                  </a:cubicBezTo>
                  <a:cubicBezTo>
                    <a:pt x="6892" y="6661"/>
                    <a:pt x="6255" y="8479"/>
                    <a:pt x="5828" y="9696"/>
                  </a:cubicBezTo>
                  <a:cubicBezTo>
                    <a:pt x="5721" y="10002"/>
                    <a:pt x="5629" y="10262"/>
                    <a:pt x="5562" y="10482"/>
                  </a:cubicBezTo>
                  <a:cubicBezTo>
                    <a:pt x="4996" y="8980"/>
                    <a:pt x="4835" y="7344"/>
                    <a:pt x="5110" y="5746"/>
                  </a:cubicBezTo>
                  <a:lnTo>
                    <a:pt x="5339" y="4419"/>
                  </a:lnTo>
                  <a:cubicBezTo>
                    <a:pt x="5372" y="4229"/>
                    <a:pt x="5244" y="4049"/>
                    <a:pt x="5054" y="4016"/>
                  </a:cubicBezTo>
                  <a:cubicBezTo>
                    <a:pt x="5034" y="4013"/>
                    <a:pt x="5014" y="4011"/>
                    <a:pt x="4995" y="4011"/>
                  </a:cubicBezTo>
                  <a:cubicBezTo>
                    <a:pt x="4828" y="4011"/>
                    <a:pt x="4681" y="4131"/>
                    <a:pt x="4652" y="4301"/>
                  </a:cubicBezTo>
                  <a:lnTo>
                    <a:pt x="4424" y="5628"/>
                  </a:lnTo>
                  <a:cubicBezTo>
                    <a:pt x="4076" y="7644"/>
                    <a:pt x="4373" y="9716"/>
                    <a:pt x="5261" y="11546"/>
                  </a:cubicBezTo>
                  <a:cubicBezTo>
                    <a:pt x="4927" y="11301"/>
                    <a:pt x="4562" y="11014"/>
                    <a:pt x="4188" y="10685"/>
                  </a:cubicBezTo>
                  <a:cubicBezTo>
                    <a:pt x="2929" y="9574"/>
                    <a:pt x="1333" y="7757"/>
                    <a:pt x="867" y="5400"/>
                  </a:cubicBezTo>
                  <a:cubicBezTo>
                    <a:pt x="506" y="3570"/>
                    <a:pt x="1374" y="2276"/>
                    <a:pt x="2308" y="1676"/>
                  </a:cubicBezTo>
                  <a:cubicBezTo>
                    <a:pt x="2794" y="1362"/>
                    <a:pt x="3319" y="1206"/>
                    <a:pt x="3841" y="1206"/>
                  </a:cubicBezTo>
                  <a:cubicBezTo>
                    <a:pt x="4396" y="1206"/>
                    <a:pt x="4947" y="1384"/>
                    <a:pt x="5442" y="1738"/>
                  </a:cubicBezTo>
                  <a:cubicBezTo>
                    <a:pt x="5503" y="1782"/>
                    <a:pt x="5574" y="1803"/>
                    <a:pt x="5644" y="1803"/>
                  </a:cubicBezTo>
                  <a:cubicBezTo>
                    <a:pt x="5744" y="1803"/>
                    <a:pt x="5842" y="1760"/>
                    <a:pt x="5911" y="1680"/>
                  </a:cubicBezTo>
                  <a:cubicBezTo>
                    <a:pt x="6455" y="1037"/>
                    <a:pt x="7090" y="698"/>
                    <a:pt x="7747" y="698"/>
                  </a:cubicBezTo>
                  <a:close/>
                  <a:moveTo>
                    <a:pt x="8032" y="3390"/>
                  </a:moveTo>
                  <a:cubicBezTo>
                    <a:pt x="8157" y="3390"/>
                    <a:pt x="8258" y="3492"/>
                    <a:pt x="8258" y="3617"/>
                  </a:cubicBezTo>
                  <a:cubicBezTo>
                    <a:pt x="8258" y="3718"/>
                    <a:pt x="8190" y="3808"/>
                    <a:pt x="8093" y="3835"/>
                  </a:cubicBezTo>
                  <a:cubicBezTo>
                    <a:pt x="7935" y="3879"/>
                    <a:pt x="7829" y="4025"/>
                    <a:pt x="7837" y="4187"/>
                  </a:cubicBezTo>
                  <a:cubicBezTo>
                    <a:pt x="7938" y="6466"/>
                    <a:pt x="8618" y="8486"/>
                    <a:pt x="9068" y="9824"/>
                  </a:cubicBezTo>
                  <a:cubicBezTo>
                    <a:pt x="9258" y="10391"/>
                    <a:pt x="9439" y="10927"/>
                    <a:pt x="9439" y="11123"/>
                  </a:cubicBezTo>
                  <a:cubicBezTo>
                    <a:pt x="9439" y="11856"/>
                    <a:pt x="8959" y="12478"/>
                    <a:pt x="8298" y="12694"/>
                  </a:cubicBezTo>
                  <a:cubicBezTo>
                    <a:pt x="8127" y="12725"/>
                    <a:pt x="7955" y="12741"/>
                    <a:pt x="7782" y="12741"/>
                  </a:cubicBezTo>
                  <a:cubicBezTo>
                    <a:pt x="7615" y="12741"/>
                    <a:pt x="7448" y="12726"/>
                    <a:pt x="7282" y="12697"/>
                  </a:cubicBezTo>
                  <a:cubicBezTo>
                    <a:pt x="6616" y="12484"/>
                    <a:pt x="6132" y="11859"/>
                    <a:pt x="6132" y="11123"/>
                  </a:cubicBezTo>
                  <a:cubicBezTo>
                    <a:pt x="6132" y="10935"/>
                    <a:pt x="6297" y="10468"/>
                    <a:pt x="6487" y="9927"/>
                  </a:cubicBezTo>
                  <a:cubicBezTo>
                    <a:pt x="6944" y="8623"/>
                    <a:pt x="7635" y="6653"/>
                    <a:pt x="7735" y="4202"/>
                  </a:cubicBezTo>
                  <a:cubicBezTo>
                    <a:pt x="7742" y="4021"/>
                    <a:pt x="7609" y="3864"/>
                    <a:pt x="7428" y="3842"/>
                  </a:cubicBezTo>
                  <a:cubicBezTo>
                    <a:pt x="7315" y="3829"/>
                    <a:pt x="7229" y="3731"/>
                    <a:pt x="7229" y="3617"/>
                  </a:cubicBezTo>
                  <a:cubicBezTo>
                    <a:pt x="7229" y="3492"/>
                    <a:pt x="7331" y="3390"/>
                    <a:pt x="7456" y="3390"/>
                  </a:cubicBezTo>
                  <a:cubicBezTo>
                    <a:pt x="7496" y="3390"/>
                    <a:pt x="7534" y="3401"/>
                    <a:pt x="7569" y="3421"/>
                  </a:cubicBezTo>
                  <a:cubicBezTo>
                    <a:pt x="7624" y="3452"/>
                    <a:pt x="7684" y="3468"/>
                    <a:pt x="7745" y="3468"/>
                  </a:cubicBezTo>
                  <a:cubicBezTo>
                    <a:pt x="7805" y="3468"/>
                    <a:pt x="7865" y="3452"/>
                    <a:pt x="7919" y="3421"/>
                  </a:cubicBezTo>
                  <a:cubicBezTo>
                    <a:pt x="7953" y="3401"/>
                    <a:pt x="7991" y="3390"/>
                    <a:pt x="8032" y="3390"/>
                  </a:cubicBezTo>
                  <a:close/>
                  <a:moveTo>
                    <a:pt x="5348" y="12732"/>
                  </a:moveTo>
                  <a:lnTo>
                    <a:pt x="5762" y="12734"/>
                  </a:lnTo>
                  <a:lnTo>
                    <a:pt x="5769" y="12734"/>
                  </a:lnTo>
                  <a:cubicBezTo>
                    <a:pt x="5957" y="12853"/>
                    <a:pt x="6118" y="12948"/>
                    <a:pt x="6244" y="13019"/>
                  </a:cubicBezTo>
                  <a:lnTo>
                    <a:pt x="6244" y="13548"/>
                  </a:lnTo>
                  <a:cubicBezTo>
                    <a:pt x="6089" y="13519"/>
                    <a:pt x="5932" y="13505"/>
                    <a:pt x="5776" y="13505"/>
                  </a:cubicBezTo>
                  <a:cubicBezTo>
                    <a:pt x="5284" y="13505"/>
                    <a:pt x="4796" y="13646"/>
                    <a:pt x="4376" y="13920"/>
                  </a:cubicBezTo>
                  <a:lnTo>
                    <a:pt x="4449" y="13487"/>
                  </a:lnTo>
                  <a:cubicBezTo>
                    <a:pt x="4487" y="13268"/>
                    <a:pt x="4604" y="13071"/>
                    <a:pt x="4777" y="12931"/>
                  </a:cubicBezTo>
                  <a:cubicBezTo>
                    <a:pt x="4938" y="12803"/>
                    <a:pt x="5139" y="12732"/>
                    <a:pt x="5344" y="12732"/>
                  </a:cubicBezTo>
                  <a:close/>
                  <a:moveTo>
                    <a:pt x="10226" y="12732"/>
                  </a:moveTo>
                  <a:cubicBezTo>
                    <a:pt x="10432" y="12732"/>
                    <a:pt x="10633" y="12803"/>
                    <a:pt x="10794" y="12931"/>
                  </a:cubicBezTo>
                  <a:cubicBezTo>
                    <a:pt x="10967" y="13071"/>
                    <a:pt x="11084" y="13268"/>
                    <a:pt x="11122" y="13487"/>
                  </a:cubicBezTo>
                  <a:lnTo>
                    <a:pt x="11195" y="13920"/>
                  </a:lnTo>
                  <a:cubicBezTo>
                    <a:pt x="10775" y="13647"/>
                    <a:pt x="10288" y="13506"/>
                    <a:pt x="9796" y="13506"/>
                  </a:cubicBezTo>
                  <a:cubicBezTo>
                    <a:pt x="9637" y="13506"/>
                    <a:pt x="9477" y="13520"/>
                    <a:pt x="9318" y="13551"/>
                  </a:cubicBezTo>
                  <a:lnTo>
                    <a:pt x="9318" y="13025"/>
                  </a:lnTo>
                  <a:cubicBezTo>
                    <a:pt x="9444" y="12953"/>
                    <a:pt x="9608" y="12855"/>
                    <a:pt x="9802" y="12734"/>
                  </a:cubicBezTo>
                  <a:lnTo>
                    <a:pt x="9808" y="12734"/>
                  </a:lnTo>
                  <a:lnTo>
                    <a:pt x="10223" y="12732"/>
                  </a:lnTo>
                  <a:close/>
                  <a:moveTo>
                    <a:pt x="8621" y="13339"/>
                  </a:moveTo>
                  <a:lnTo>
                    <a:pt x="8621" y="13908"/>
                  </a:lnTo>
                  <a:cubicBezTo>
                    <a:pt x="8621" y="14371"/>
                    <a:pt x="8243" y="14747"/>
                    <a:pt x="7781" y="14747"/>
                  </a:cubicBezTo>
                  <a:cubicBezTo>
                    <a:pt x="7363" y="14747"/>
                    <a:pt x="7016" y="14442"/>
                    <a:pt x="6952" y="14042"/>
                  </a:cubicBezTo>
                  <a:cubicBezTo>
                    <a:pt x="6955" y="14004"/>
                    <a:pt x="6952" y="13965"/>
                    <a:pt x="6941" y="13929"/>
                  </a:cubicBezTo>
                  <a:cubicBezTo>
                    <a:pt x="6941" y="13922"/>
                    <a:pt x="6941" y="13915"/>
                    <a:pt x="6941" y="13908"/>
                  </a:cubicBezTo>
                  <a:lnTo>
                    <a:pt x="6941" y="13339"/>
                  </a:lnTo>
                  <a:cubicBezTo>
                    <a:pt x="7001" y="13354"/>
                    <a:pt x="7062" y="13367"/>
                    <a:pt x="7122" y="13378"/>
                  </a:cubicBezTo>
                  <a:cubicBezTo>
                    <a:pt x="7333" y="13440"/>
                    <a:pt x="7556" y="13473"/>
                    <a:pt x="7785" y="13473"/>
                  </a:cubicBezTo>
                  <a:cubicBezTo>
                    <a:pt x="8023" y="13473"/>
                    <a:pt x="8252" y="13438"/>
                    <a:pt x="8467" y="13372"/>
                  </a:cubicBezTo>
                  <a:cubicBezTo>
                    <a:pt x="8519" y="13362"/>
                    <a:pt x="8570" y="13352"/>
                    <a:pt x="8621" y="13339"/>
                  </a:cubicBezTo>
                  <a:close/>
                  <a:moveTo>
                    <a:pt x="7747" y="0"/>
                  </a:moveTo>
                  <a:cubicBezTo>
                    <a:pt x="6964" y="0"/>
                    <a:pt x="6223" y="345"/>
                    <a:pt x="5586" y="999"/>
                  </a:cubicBezTo>
                  <a:cubicBezTo>
                    <a:pt x="5042" y="676"/>
                    <a:pt x="4442" y="514"/>
                    <a:pt x="3839" y="514"/>
                  </a:cubicBezTo>
                  <a:cubicBezTo>
                    <a:pt x="3184" y="514"/>
                    <a:pt x="2526" y="705"/>
                    <a:pt x="1929" y="1089"/>
                  </a:cubicBezTo>
                  <a:cubicBezTo>
                    <a:pt x="1263" y="1517"/>
                    <a:pt x="742" y="2142"/>
                    <a:pt x="426" y="2891"/>
                  </a:cubicBezTo>
                  <a:cubicBezTo>
                    <a:pt x="84" y="3697"/>
                    <a:pt x="0" y="4611"/>
                    <a:pt x="183" y="5536"/>
                  </a:cubicBezTo>
                  <a:cubicBezTo>
                    <a:pt x="406" y="6664"/>
                    <a:pt x="880" y="7770"/>
                    <a:pt x="1595" y="8822"/>
                  </a:cubicBezTo>
                  <a:cubicBezTo>
                    <a:pt x="2161" y="9656"/>
                    <a:pt x="2879" y="10459"/>
                    <a:pt x="3727" y="11208"/>
                  </a:cubicBezTo>
                  <a:cubicBezTo>
                    <a:pt x="4120" y="11555"/>
                    <a:pt x="4504" y="11856"/>
                    <a:pt x="4854" y="12113"/>
                  </a:cubicBezTo>
                  <a:cubicBezTo>
                    <a:pt x="4669" y="12171"/>
                    <a:pt x="4495" y="12264"/>
                    <a:pt x="4341" y="12387"/>
                  </a:cubicBezTo>
                  <a:cubicBezTo>
                    <a:pt x="4034" y="12632"/>
                    <a:pt x="3829" y="12981"/>
                    <a:pt x="3761" y="13369"/>
                  </a:cubicBezTo>
                  <a:lnTo>
                    <a:pt x="3535" y="14692"/>
                  </a:lnTo>
                  <a:cubicBezTo>
                    <a:pt x="3511" y="14833"/>
                    <a:pt x="3577" y="14978"/>
                    <a:pt x="3702" y="15051"/>
                  </a:cubicBezTo>
                  <a:cubicBezTo>
                    <a:pt x="3756" y="15083"/>
                    <a:pt x="3818" y="15099"/>
                    <a:pt x="3879" y="15099"/>
                  </a:cubicBezTo>
                  <a:cubicBezTo>
                    <a:pt x="3957" y="15099"/>
                    <a:pt x="4034" y="15073"/>
                    <a:pt x="4097" y="15022"/>
                  </a:cubicBezTo>
                  <a:lnTo>
                    <a:pt x="4605" y="14614"/>
                  </a:lnTo>
                  <a:cubicBezTo>
                    <a:pt x="4941" y="14343"/>
                    <a:pt x="5355" y="14203"/>
                    <a:pt x="5774" y="14203"/>
                  </a:cubicBezTo>
                  <a:cubicBezTo>
                    <a:pt x="5946" y="14203"/>
                    <a:pt x="6119" y="14227"/>
                    <a:pt x="6288" y="14275"/>
                  </a:cubicBezTo>
                  <a:cubicBezTo>
                    <a:pt x="6426" y="14835"/>
                    <a:pt x="6870" y="15274"/>
                    <a:pt x="7431" y="15405"/>
                  </a:cubicBezTo>
                  <a:lnTo>
                    <a:pt x="7431" y="17508"/>
                  </a:lnTo>
                  <a:cubicBezTo>
                    <a:pt x="7431" y="17700"/>
                    <a:pt x="7588" y="17856"/>
                    <a:pt x="7781" y="17856"/>
                  </a:cubicBezTo>
                  <a:cubicBezTo>
                    <a:pt x="7973" y="17856"/>
                    <a:pt x="8129" y="17700"/>
                    <a:pt x="8129" y="17508"/>
                  </a:cubicBezTo>
                  <a:lnTo>
                    <a:pt x="8129" y="15405"/>
                  </a:lnTo>
                  <a:cubicBezTo>
                    <a:pt x="8690" y="15274"/>
                    <a:pt x="9135" y="14836"/>
                    <a:pt x="9273" y="14277"/>
                  </a:cubicBezTo>
                  <a:cubicBezTo>
                    <a:pt x="9445" y="14227"/>
                    <a:pt x="9621" y="14203"/>
                    <a:pt x="9797" y="14203"/>
                  </a:cubicBezTo>
                  <a:cubicBezTo>
                    <a:pt x="10215" y="14203"/>
                    <a:pt x="10630" y="14343"/>
                    <a:pt x="10966" y="14614"/>
                  </a:cubicBezTo>
                  <a:lnTo>
                    <a:pt x="11474" y="15022"/>
                  </a:lnTo>
                  <a:cubicBezTo>
                    <a:pt x="11537" y="15073"/>
                    <a:pt x="11614" y="15099"/>
                    <a:pt x="11692" y="15099"/>
                  </a:cubicBezTo>
                  <a:cubicBezTo>
                    <a:pt x="11752" y="15099"/>
                    <a:pt x="11814" y="15083"/>
                    <a:pt x="11869" y="15051"/>
                  </a:cubicBezTo>
                  <a:cubicBezTo>
                    <a:pt x="11993" y="14978"/>
                    <a:pt x="12060" y="14833"/>
                    <a:pt x="12036" y="14692"/>
                  </a:cubicBezTo>
                  <a:lnTo>
                    <a:pt x="11808" y="13369"/>
                  </a:lnTo>
                  <a:cubicBezTo>
                    <a:pt x="11742" y="12981"/>
                    <a:pt x="11536" y="12632"/>
                    <a:pt x="11229" y="12387"/>
                  </a:cubicBezTo>
                  <a:cubicBezTo>
                    <a:pt x="11076" y="12264"/>
                    <a:pt x="10903" y="12171"/>
                    <a:pt x="10718" y="12112"/>
                  </a:cubicBezTo>
                  <a:cubicBezTo>
                    <a:pt x="11067" y="11856"/>
                    <a:pt x="11451" y="11555"/>
                    <a:pt x="11844" y="11208"/>
                  </a:cubicBezTo>
                  <a:cubicBezTo>
                    <a:pt x="12692" y="10459"/>
                    <a:pt x="13410" y="9656"/>
                    <a:pt x="13976" y="8822"/>
                  </a:cubicBezTo>
                  <a:cubicBezTo>
                    <a:pt x="14690" y="7770"/>
                    <a:pt x="15165" y="6664"/>
                    <a:pt x="15388" y="5536"/>
                  </a:cubicBezTo>
                  <a:cubicBezTo>
                    <a:pt x="15572" y="4605"/>
                    <a:pt x="15486" y="3684"/>
                    <a:pt x="15139" y="2875"/>
                  </a:cubicBezTo>
                  <a:cubicBezTo>
                    <a:pt x="14816" y="2121"/>
                    <a:pt x="14289" y="1498"/>
                    <a:pt x="13614" y="1072"/>
                  </a:cubicBezTo>
                  <a:cubicBezTo>
                    <a:pt x="13024" y="698"/>
                    <a:pt x="12376" y="513"/>
                    <a:pt x="11732" y="513"/>
                  </a:cubicBezTo>
                  <a:cubicBezTo>
                    <a:pt x="11111" y="513"/>
                    <a:pt x="10494" y="685"/>
                    <a:pt x="9936" y="1029"/>
                  </a:cubicBezTo>
                  <a:cubicBezTo>
                    <a:pt x="9293" y="355"/>
                    <a:pt x="8542" y="0"/>
                    <a:pt x="77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1652;p35">
              <a:extLst>
                <a:ext uri="{FF2B5EF4-FFF2-40B4-BE49-F238E27FC236}">
                  <a16:creationId xmlns:a16="http://schemas.microsoft.com/office/drawing/2014/main" id="{8DEC4F20-94B0-4EE2-D842-A6243AA5691B}"/>
                </a:ext>
              </a:extLst>
            </p:cNvPr>
            <p:cNvSpPr/>
            <p:nvPr/>
          </p:nvSpPr>
          <p:spPr>
            <a:xfrm>
              <a:off x="3448238" y="3519250"/>
              <a:ext cx="53425" cy="66675"/>
            </a:xfrm>
            <a:custGeom>
              <a:avLst/>
              <a:gdLst/>
              <a:ahLst/>
              <a:cxnLst/>
              <a:rect l="l" t="t" r="r" b="b"/>
              <a:pathLst>
                <a:path w="2137" h="2667" extrusionOk="0">
                  <a:moveTo>
                    <a:pt x="1068" y="699"/>
                  </a:moveTo>
                  <a:cubicBezTo>
                    <a:pt x="1244" y="699"/>
                    <a:pt x="1439" y="971"/>
                    <a:pt x="1439" y="1334"/>
                  </a:cubicBezTo>
                  <a:cubicBezTo>
                    <a:pt x="1439" y="1698"/>
                    <a:pt x="1244" y="1970"/>
                    <a:pt x="1068" y="1970"/>
                  </a:cubicBezTo>
                  <a:cubicBezTo>
                    <a:pt x="893" y="1970"/>
                    <a:pt x="698" y="1698"/>
                    <a:pt x="698" y="1334"/>
                  </a:cubicBezTo>
                  <a:cubicBezTo>
                    <a:pt x="698" y="971"/>
                    <a:pt x="893" y="699"/>
                    <a:pt x="1068" y="699"/>
                  </a:cubicBezTo>
                  <a:close/>
                  <a:moveTo>
                    <a:pt x="1068" y="1"/>
                  </a:moveTo>
                  <a:cubicBezTo>
                    <a:pt x="469" y="1"/>
                    <a:pt x="0" y="587"/>
                    <a:pt x="0" y="1334"/>
                  </a:cubicBezTo>
                  <a:cubicBezTo>
                    <a:pt x="0" y="2082"/>
                    <a:pt x="469" y="2667"/>
                    <a:pt x="1068" y="2667"/>
                  </a:cubicBezTo>
                  <a:cubicBezTo>
                    <a:pt x="1667" y="2667"/>
                    <a:pt x="2137" y="2082"/>
                    <a:pt x="2137" y="1334"/>
                  </a:cubicBezTo>
                  <a:cubicBezTo>
                    <a:pt x="2137" y="587"/>
                    <a:pt x="1667" y="1"/>
                    <a:pt x="10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5" name="Google Shape;1653;p35">
            <a:extLst>
              <a:ext uri="{FF2B5EF4-FFF2-40B4-BE49-F238E27FC236}">
                <a16:creationId xmlns:a16="http://schemas.microsoft.com/office/drawing/2014/main" id="{10AB679E-788A-9F84-1B14-D2552B9E4DF7}"/>
              </a:ext>
            </a:extLst>
          </p:cNvPr>
          <p:cNvGrpSpPr/>
          <p:nvPr/>
        </p:nvGrpSpPr>
        <p:grpSpPr>
          <a:xfrm>
            <a:off x="3171970" y="5373471"/>
            <a:ext cx="633861" cy="625819"/>
            <a:chOff x="2490363" y="4001750"/>
            <a:chExt cx="451250" cy="445525"/>
          </a:xfrm>
        </p:grpSpPr>
        <p:sp>
          <p:nvSpPr>
            <p:cNvPr id="256" name="Google Shape;1654;p35">
              <a:extLst>
                <a:ext uri="{FF2B5EF4-FFF2-40B4-BE49-F238E27FC236}">
                  <a16:creationId xmlns:a16="http://schemas.microsoft.com/office/drawing/2014/main" id="{1147797D-AF2B-2C78-3714-C8F9AA1488A1}"/>
                </a:ext>
              </a:extLst>
            </p:cNvPr>
            <p:cNvSpPr/>
            <p:nvPr/>
          </p:nvSpPr>
          <p:spPr>
            <a:xfrm>
              <a:off x="2896538" y="4274900"/>
              <a:ext cx="19975" cy="17850"/>
            </a:xfrm>
            <a:custGeom>
              <a:avLst/>
              <a:gdLst/>
              <a:ahLst/>
              <a:cxnLst/>
              <a:rect l="l" t="t" r="r" b="b"/>
              <a:pathLst>
                <a:path w="799" h="714" extrusionOk="0">
                  <a:moveTo>
                    <a:pt x="404" y="1"/>
                  </a:moveTo>
                  <a:cubicBezTo>
                    <a:pt x="267" y="1"/>
                    <a:pt x="138" y="81"/>
                    <a:pt x="81" y="215"/>
                  </a:cubicBezTo>
                  <a:lnTo>
                    <a:pt x="75" y="229"/>
                  </a:lnTo>
                  <a:cubicBezTo>
                    <a:pt x="0" y="406"/>
                    <a:pt x="83" y="611"/>
                    <a:pt x="260" y="686"/>
                  </a:cubicBezTo>
                  <a:cubicBezTo>
                    <a:pt x="304" y="705"/>
                    <a:pt x="350" y="714"/>
                    <a:pt x="395" y="714"/>
                  </a:cubicBezTo>
                  <a:cubicBezTo>
                    <a:pt x="531" y="714"/>
                    <a:pt x="660" y="634"/>
                    <a:pt x="716" y="501"/>
                  </a:cubicBezTo>
                  <a:lnTo>
                    <a:pt x="725" y="483"/>
                  </a:lnTo>
                  <a:cubicBezTo>
                    <a:pt x="798" y="306"/>
                    <a:pt x="715" y="102"/>
                    <a:pt x="537" y="27"/>
                  </a:cubicBezTo>
                  <a:cubicBezTo>
                    <a:pt x="494" y="9"/>
                    <a:pt x="448" y="1"/>
                    <a:pt x="40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1655;p35">
              <a:extLst>
                <a:ext uri="{FF2B5EF4-FFF2-40B4-BE49-F238E27FC236}">
                  <a16:creationId xmlns:a16="http://schemas.microsoft.com/office/drawing/2014/main" id="{9D1A5F22-5491-B837-55F0-96684046379C}"/>
                </a:ext>
              </a:extLst>
            </p:cNvPr>
            <p:cNvSpPr/>
            <p:nvPr/>
          </p:nvSpPr>
          <p:spPr>
            <a:xfrm>
              <a:off x="2490363" y="4001750"/>
              <a:ext cx="451250" cy="445525"/>
            </a:xfrm>
            <a:custGeom>
              <a:avLst/>
              <a:gdLst/>
              <a:ahLst/>
              <a:cxnLst/>
              <a:rect l="l" t="t" r="r" b="b"/>
              <a:pathLst>
                <a:path w="18050" h="17821" extrusionOk="0">
                  <a:moveTo>
                    <a:pt x="11227" y="697"/>
                  </a:moveTo>
                  <a:cubicBezTo>
                    <a:pt x="11671" y="697"/>
                    <a:pt x="12111" y="806"/>
                    <a:pt x="12511" y="1036"/>
                  </a:cubicBezTo>
                  <a:cubicBezTo>
                    <a:pt x="13159" y="1407"/>
                    <a:pt x="13606" y="2039"/>
                    <a:pt x="13774" y="2813"/>
                  </a:cubicBezTo>
                  <a:cubicBezTo>
                    <a:pt x="13944" y="3601"/>
                    <a:pt x="13803" y="4440"/>
                    <a:pt x="13380" y="5176"/>
                  </a:cubicBezTo>
                  <a:cubicBezTo>
                    <a:pt x="12770" y="6236"/>
                    <a:pt x="11699" y="6846"/>
                    <a:pt x="10648" y="6846"/>
                  </a:cubicBezTo>
                  <a:cubicBezTo>
                    <a:pt x="10204" y="6846"/>
                    <a:pt x="9764" y="6737"/>
                    <a:pt x="9363" y="6507"/>
                  </a:cubicBezTo>
                  <a:cubicBezTo>
                    <a:pt x="8017" y="5732"/>
                    <a:pt x="7628" y="3874"/>
                    <a:pt x="8496" y="2366"/>
                  </a:cubicBezTo>
                  <a:cubicBezTo>
                    <a:pt x="9106" y="1306"/>
                    <a:pt x="10176" y="697"/>
                    <a:pt x="11227" y="697"/>
                  </a:cubicBezTo>
                  <a:close/>
                  <a:moveTo>
                    <a:pt x="5294" y="1942"/>
                  </a:moveTo>
                  <a:cubicBezTo>
                    <a:pt x="6157" y="1942"/>
                    <a:pt x="6977" y="2278"/>
                    <a:pt x="7511" y="2904"/>
                  </a:cubicBezTo>
                  <a:cubicBezTo>
                    <a:pt x="7236" y="3816"/>
                    <a:pt x="7295" y="4766"/>
                    <a:pt x="7649" y="5569"/>
                  </a:cubicBezTo>
                  <a:cubicBezTo>
                    <a:pt x="6989" y="5757"/>
                    <a:pt x="6385" y="6116"/>
                    <a:pt x="5879" y="6621"/>
                  </a:cubicBezTo>
                  <a:cubicBezTo>
                    <a:pt x="5662" y="6839"/>
                    <a:pt x="5472" y="7076"/>
                    <a:pt x="5313" y="7325"/>
                  </a:cubicBezTo>
                  <a:cubicBezTo>
                    <a:pt x="5121" y="7252"/>
                    <a:pt x="4923" y="7192"/>
                    <a:pt x="4722" y="7148"/>
                  </a:cubicBezTo>
                  <a:cubicBezTo>
                    <a:pt x="4418" y="7081"/>
                    <a:pt x="4116" y="7049"/>
                    <a:pt x="3819" y="7049"/>
                  </a:cubicBezTo>
                  <a:cubicBezTo>
                    <a:pt x="3525" y="7049"/>
                    <a:pt x="3237" y="7080"/>
                    <a:pt x="2959" y="7140"/>
                  </a:cubicBezTo>
                  <a:cubicBezTo>
                    <a:pt x="2637" y="6900"/>
                    <a:pt x="2384" y="6598"/>
                    <a:pt x="2204" y="6241"/>
                  </a:cubicBezTo>
                  <a:cubicBezTo>
                    <a:pt x="1508" y="4852"/>
                    <a:pt x="2207" y="3088"/>
                    <a:pt x="3762" y="2308"/>
                  </a:cubicBezTo>
                  <a:cubicBezTo>
                    <a:pt x="4254" y="2060"/>
                    <a:pt x="4782" y="1942"/>
                    <a:pt x="5294" y="1942"/>
                  </a:cubicBezTo>
                  <a:close/>
                  <a:moveTo>
                    <a:pt x="14764" y="2524"/>
                  </a:moveTo>
                  <a:cubicBezTo>
                    <a:pt x="15081" y="2524"/>
                    <a:pt x="15393" y="2585"/>
                    <a:pt x="15686" y="2707"/>
                  </a:cubicBezTo>
                  <a:cubicBezTo>
                    <a:pt x="16336" y="2976"/>
                    <a:pt x="16831" y="3512"/>
                    <a:pt x="17081" y="4215"/>
                  </a:cubicBezTo>
                  <a:cubicBezTo>
                    <a:pt x="17335" y="4932"/>
                    <a:pt x="17307" y="5733"/>
                    <a:pt x="16999" y="6474"/>
                  </a:cubicBezTo>
                  <a:cubicBezTo>
                    <a:pt x="16859" y="6814"/>
                    <a:pt x="16663" y="7126"/>
                    <a:pt x="16425" y="7395"/>
                  </a:cubicBezTo>
                  <a:cubicBezTo>
                    <a:pt x="16094" y="7010"/>
                    <a:pt x="15680" y="6702"/>
                    <a:pt x="15201" y="6505"/>
                  </a:cubicBezTo>
                  <a:cubicBezTo>
                    <a:pt x="14797" y="6337"/>
                    <a:pt x="14373" y="6255"/>
                    <a:pt x="13950" y="6255"/>
                  </a:cubicBezTo>
                  <a:cubicBezTo>
                    <a:pt x="13769" y="6255"/>
                    <a:pt x="13588" y="6270"/>
                    <a:pt x="13409" y="6299"/>
                  </a:cubicBezTo>
                  <a:cubicBezTo>
                    <a:pt x="13625" y="6070"/>
                    <a:pt x="13818" y="5811"/>
                    <a:pt x="13983" y="5523"/>
                  </a:cubicBezTo>
                  <a:cubicBezTo>
                    <a:pt x="14493" y="4638"/>
                    <a:pt x="14660" y="3624"/>
                    <a:pt x="14454" y="2667"/>
                  </a:cubicBezTo>
                  <a:cubicBezTo>
                    <a:pt x="14445" y="2627"/>
                    <a:pt x="14435" y="2588"/>
                    <a:pt x="14426" y="2547"/>
                  </a:cubicBezTo>
                  <a:cubicBezTo>
                    <a:pt x="14539" y="2532"/>
                    <a:pt x="14652" y="2524"/>
                    <a:pt x="14764" y="2524"/>
                  </a:cubicBezTo>
                  <a:close/>
                  <a:moveTo>
                    <a:pt x="8006" y="6196"/>
                  </a:moveTo>
                  <a:cubicBezTo>
                    <a:pt x="8269" y="6562"/>
                    <a:pt x="8608" y="6876"/>
                    <a:pt x="9016" y="7110"/>
                  </a:cubicBezTo>
                  <a:cubicBezTo>
                    <a:pt x="9525" y="7402"/>
                    <a:pt x="10084" y="7542"/>
                    <a:pt x="10646" y="7542"/>
                  </a:cubicBezTo>
                  <a:cubicBezTo>
                    <a:pt x="10785" y="7542"/>
                    <a:pt x="10923" y="7533"/>
                    <a:pt x="11061" y="7516"/>
                  </a:cubicBezTo>
                  <a:lnTo>
                    <a:pt x="11061" y="7516"/>
                  </a:lnTo>
                  <a:cubicBezTo>
                    <a:pt x="11621" y="8613"/>
                    <a:pt x="11360" y="10053"/>
                    <a:pt x="10404" y="11048"/>
                  </a:cubicBezTo>
                  <a:cubicBezTo>
                    <a:pt x="10402" y="11051"/>
                    <a:pt x="10399" y="11053"/>
                    <a:pt x="10397" y="11056"/>
                  </a:cubicBezTo>
                  <a:cubicBezTo>
                    <a:pt x="10383" y="11070"/>
                    <a:pt x="10370" y="11084"/>
                    <a:pt x="10356" y="11098"/>
                  </a:cubicBezTo>
                  <a:cubicBezTo>
                    <a:pt x="9696" y="11759"/>
                    <a:pt x="8843" y="12096"/>
                    <a:pt x="8025" y="12096"/>
                  </a:cubicBezTo>
                  <a:cubicBezTo>
                    <a:pt x="7321" y="12096"/>
                    <a:pt x="6642" y="11845"/>
                    <a:pt x="6133" y="11337"/>
                  </a:cubicBezTo>
                  <a:cubicBezTo>
                    <a:pt x="5035" y="10238"/>
                    <a:pt x="5142" y="8343"/>
                    <a:pt x="6372" y="7112"/>
                  </a:cubicBezTo>
                  <a:cubicBezTo>
                    <a:pt x="6836" y="6650"/>
                    <a:pt x="7397" y="6336"/>
                    <a:pt x="8006" y="6196"/>
                  </a:cubicBezTo>
                  <a:close/>
                  <a:moveTo>
                    <a:pt x="3818" y="7745"/>
                  </a:moveTo>
                  <a:cubicBezTo>
                    <a:pt x="4065" y="7745"/>
                    <a:pt x="4318" y="7772"/>
                    <a:pt x="4573" y="7828"/>
                  </a:cubicBezTo>
                  <a:cubicBezTo>
                    <a:pt x="4713" y="7860"/>
                    <a:pt x="4851" y="7899"/>
                    <a:pt x="4987" y="7946"/>
                  </a:cubicBezTo>
                  <a:cubicBezTo>
                    <a:pt x="4424" y="9284"/>
                    <a:pt x="4631" y="10819"/>
                    <a:pt x="5640" y="11828"/>
                  </a:cubicBezTo>
                  <a:cubicBezTo>
                    <a:pt x="5883" y="12072"/>
                    <a:pt x="6157" y="12268"/>
                    <a:pt x="6451" y="12419"/>
                  </a:cubicBezTo>
                  <a:cubicBezTo>
                    <a:pt x="6230" y="12667"/>
                    <a:pt x="5966" y="12873"/>
                    <a:pt x="5670" y="13031"/>
                  </a:cubicBezTo>
                  <a:cubicBezTo>
                    <a:pt x="5651" y="13040"/>
                    <a:pt x="5632" y="13049"/>
                    <a:pt x="5616" y="13061"/>
                  </a:cubicBezTo>
                  <a:cubicBezTo>
                    <a:pt x="5168" y="13291"/>
                    <a:pt x="4654" y="13414"/>
                    <a:pt x="4119" y="13414"/>
                  </a:cubicBezTo>
                  <a:cubicBezTo>
                    <a:pt x="3869" y="13414"/>
                    <a:pt x="3614" y="13387"/>
                    <a:pt x="3361" y="13332"/>
                  </a:cubicBezTo>
                  <a:cubicBezTo>
                    <a:pt x="2530" y="13148"/>
                    <a:pt x="1816" y="12686"/>
                    <a:pt x="1348" y="12030"/>
                  </a:cubicBezTo>
                  <a:cubicBezTo>
                    <a:pt x="889" y="11385"/>
                    <a:pt x="724" y="10629"/>
                    <a:pt x="884" y="9901"/>
                  </a:cubicBezTo>
                  <a:cubicBezTo>
                    <a:pt x="1168" y="8611"/>
                    <a:pt x="2408" y="7745"/>
                    <a:pt x="3818" y="7745"/>
                  </a:cubicBezTo>
                  <a:close/>
                  <a:moveTo>
                    <a:pt x="10500" y="11902"/>
                  </a:moveTo>
                  <a:cubicBezTo>
                    <a:pt x="10836" y="12638"/>
                    <a:pt x="11400" y="13221"/>
                    <a:pt x="12107" y="13557"/>
                  </a:cubicBezTo>
                  <a:cubicBezTo>
                    <a:pt x="12347" y="14870"/>
                    <a:pt x="11525" y="16262"/>
                    <a:pt x="10137" y="16848"/>
                  </a:cubicBezTo>
                  <a:cubicBezTo>
                    <a:pt x="9701" y="17032"/>
                    <a:pt x="9244" y="17124"/>
                    <a:pt x="8793" y="17124"/>
                  </a:cubicBezTo>
                  <a:cubicBezTo>
                    <a:pt x="8435" y="17124"/>
                    <a:pt x="8081" y="17066"/>
                    <a:pt x="7745" y="16948"/>
                  </a:cubicBezTo>
                  <a:cubicBezTo>
                    <a:pt x="6996" y="16687"/>
                    <a:pt x="6425" y="16166"/>
                    <a:pt x="6135" y="15478"/>
                  </a:cubicBezTo>
                  <a:cubicBezTo>
                    <a:pt x="5887" y="14890"/>
                    <a:pt x="5871" y="14227"/>
                    <a:pt x="6087" y="13596"/>
                  </a:cubicBezTo>
                  <a:cubicBezTo>
                    <a:pt x="6495" y="13362"/>
                    <a:pt x="6853" y="13053"/>
                    <a:pt x="7138" y="12678"/>
                  </a:cubicBezTo>
                  <a:cubicBezTo>
                    <a:pt x="7426" y="12752"/>
                    <a:pt x="7723" y="12790"/>
                    <a:pt x="8025" y="12790"/>
                  </a:cubicBezTo>
                  <a:cubicBezTo>
                    <a:pt x="8882" y="12790"/>
                    <a:pt x="9763" y="12491"/>
                    <a:pt x="10500" y="11902"/>
                  </a:cubicBezTo>
                  <a:close/>
                  <a:moveTo>
                    <a:pt x="11229" y="1"/>
                  </a:moveTo>
                  <a:cubicBezTo>
                    <a:pt x="9937" y="1"/>
                    <a:pt x="8631" y="736"/>
                    <a:pt x="7893" y="2019"/>
                  </a:cubicBezTo>
                  <a:cubicBezTo>
                    <a:pt x="7859" y="2077"/>
                    <a:pt x="7827" y="2137"/>
                    <a:pt x="7797" y="2196"/>
                  </a:cubicBezTo>
                  <a:cubicBezTo>
                    <a:pt x="7329" y="1756"/>
                    <a:pt x="6732" y="1449"/>
                    <a:pt x="6064" y="1316"/>
                  </a:cubicBezTo>
                  <a:cubicBezTo>
                    <a:pt x="5815" y="1266"/>
                    <a:pt x="5560" y="1241"/>
                    <a:pt x="5304" y="1241"/>
                  </a:cubicBezTo>
                  <a:cubicBezTo>
                    <a:pt x="4672" y="1241"/>
                    <a:pt x="4033" y="1392"/>
                    <a:pt x="3449" y="1685"/>
                  </a:cubicBezTo>
                  <a:cubicBezTo>
                    <a:pt x="1551" y="2638"/>
                    <a:pt x="714" y="4822"/>
                    <a:pt x="1583" y="6553"/>
                  </a:cubicBezTo>
                  <a:cubicBezTo>
                    <a:pt x="1738" y="6863"/>
                    <a:pt x="1943" y="7145"/>
                    <a:pt x="2189" y="7392"/>
                  </a:cubicBezTo>
                  <a:cubicBezTo>
                    <a:pt x="1199" y="7834"/>
                    <a:pt x="442" y="8675"/>
                    <a:pt x="205" y="9750"/>
                  </a:cubicBezTo>
                  <a:cubicBezTo>
                    <a:pt x="1" y="10673"/>
                    <a:pt x="206" y="11627"/>
                    <a:pt x="782" y="12435"/>
                  </a:cubicBezTo>
                  <a:cubicBezTo>
                    <a:pt x="1350" y="13230"/>
                    <a:pt x="2212" y="13791"/>
                    <a:pt x="3210" y="14010"/>
                  </a:cubicBezTo>
                  <a:cubicBezTo>
                    <a:pt x="3514" y="14077"/>
                    <a:pt x="3818" y="14110"/>
                    <a:pt x="4118" y="14110"/>
                  </a:cubicBezTo>
                  <a:cubicBezTo>
                    <a:pt x="4519" y="14110"/>
                    <a:pt x="4913" y="14051"/>
                    <a:pt x="5285" y="13939"/>
                  </a:cubicBezTo>
                  <a:lnTo>
                    <a:pt x="5285" y="13939"/>
                  </a:lnTo>
                  <a:cubicBezTo>
                    <a:pt x="5184" y="14555"/>
                    <a:pt x="5253" y="15179"/>
                    <a:pt x="5493" y="15749"/>
                  </a:cubicBezTo>
                  <a:cubicBezTo>
                    <a:pt x="5860" y="16620"/>
                    <a:pt x="6578" y="17279"/>
                    <a:pt x="7516" y="17606"/>
                  </a:cubicBezTo>
                  <a:cubicBezTo>
                    <a:pt x="7926" y="17749"/>
                    <a:pt x="8358" y="17821"/>
                    <a:pt x="8793" y="17821"/>
                  </a:cubicBezTo>
                  <a:cubicBezTo>
                    <a:pt x="9337" y="17821"/>
                    <a:pt x="9885" y="17709"/>
                    <a:pt x="10408" y="17489"/>
                  </a:cubicBezTo>
                  <a:cubicBezTo>
                    <a:pt x="11264" y="17128"/>
                    <a:pt x="11972" y="16499"/>
                    <a:pt x="12401" y="15715"/>
                  </a:cubicBezTo>
                  <a:cubicBezTo>
                    <a:pt x="12732" y="15111"/>
                    <a:pt x="12881" y="14449"/>
                    <a:pt x="12838" y="13800"/>
                  </a:cubicBezTo>
                  <a:lnTo>
                    <a:pt x="12838" y="13800"/>
                  </a:lnTo>
                  <a:cubicBezTo>
                    <a:pt x="13056" y="13846"/>
                    <a:pt x="13276" y="13867"/>
                    <a:pt x="13497" y="13867"/>
                  </a:cubicBezTo>
                  <a:cubicBezTo>
                    <a:pt x="14450" y="13867"/>
                    <a:pt x="15406" y="13457"/>
                    <a:pt x="16138" y="12691"/>
                  </a:cubicBezTo>
                  <a:cubicBezTo>
                    <a:pt x="16271" y="12553"/>
                    <a:pt x="16266" y="12332"/>
                    <a:pt x="16127" y="12199"/>
                  </a:cubicBezTo>
                  <a:cubicBezTo>
                    <a:pt x="16059" y="12135"/>
                    <a:pt x="15973" y="12103"/>
                    <a:pt x="15886" y="12103"/>
                  </a:cubicBezTo>
                  <a:cubicBezTo>
                    <a:pt x="15795" y="12103"/>
                    <a:pt x="15703" y="12139"/>
                    <a:pt x="15634" y="12211"/>
                  </a:cubicBezTo>
                  <a:cubicBezTo>
                    <a:pt x="15038" y="12835"/>
                    <a:pt x="14263" y="13171"/>
                    <a:pt x="13495" y="13171"/>
                  </a:cubicBezTo>
                  <a:cubicBezTo>
                    <a:pt x="13162" y="13171"/>
                    <a:pt x="12831" y="13107"/>
                    <a:pt x="12517" y="12977"/>
                  </a:cubicBezTo>
                  <a:cubicBezTo>
                    <a:pt x="11834" y="12693"/>
                    <a:pt x="11305" y="12118"/>
                    <a:pt x="11040" y="11384"/>
                  </a:cubicBezTo>
                  <a:cubicBezTo>
                    <a:pt x="11558" y="10791"/>
                    <a:pt x="11900" y="10066"/>
                    <a:pt x="12011" y="9312"/>
                  </a:cubicBezTo>
                  <a:cubicBezTo>
                    <a:pt x="12087" y="8798"/>
                    <a:pt x="12054" y="8286"/>
                    <a:pt x="11920" y="7811"/>
                  </a:cubicBezTo>
                  <a:cubicBezTo>
                    <a:pt x="12502" y="7251"/>
                    <a:pt x="13231" y="6952"/>
                    <a:pt x="13954" y="6952"/>
                  </a:cubicBezTo>
                  <a:cubicBezTo>
                    <a:pt x="14287" y="6952"/>
                    <a:pt x="14619" y="7016"/>
                    <a:pt x="14935" y="7147"/>
                  </a:cubicBezTo>
                  <a:cubicBezTo>
                    <a:pt x="15951" y="7568"/>
                    <a:pt x="16603" y="8624"/>
                    <a:pt x="16596" y="9836"/>
                  </a:cubicBezTo>
                  <a:cubicBezTo>
                    <a:pt x="16594" y="10028"/>
                    <a:pt x="16750" y="10185"/>
                    <a:pt x="16943" y="10186"/>
                  </a:cubicBezTo>
                  <a:lnTo>
                    <a:pt x="16944" y="10186"/>
                  </a:lnTo>
                  <a:cubicBezTo>
                    <a:pt x="17135" y="10186"/>
                    <a:pt x="17291" y="10031"/>
                    <a:pt x="17292" y="9840"/>
                  </a:cubicBezTo>
                  <a:cubicBezTo>
                    <a:pt x="17296" y="9164"/>
                    <a:pt x="17131" y="8527"/>
                    <a:pt x="16830" y="7982"/>
                  </a:cubicBezTo>
                  <a:cubicBezTo>
                    <a:pt x="17172" y="7628"/>
                    <a:pt x="17450" y="7205"/>
                    <a:pt x="17643" y="6741"/>
                  </a:cubicBezTo>
                  <a:cubicBezTo>
                    <a:pt x="18016" y="5841"/>
                    <a:pt x="18049" y="4861"/>
                    <a:pt x="17737" y="3982"/>
                  </a:cubicBezTo>
                  <a:cubicBezTo>
                    <a:pt x="17420" y="3090"/>
                    <a:pt x="16787" y="2409"/>
                    <a:pt x="15953" y="2063"/>
                  </a:cubicBezTo>
                  <a:cubicBezTo>
                    <a:pt x="15575" y="1906"/>
                    <a:pt x="15175" y="1828"/>
                    <a:pt x="14769" y="1828"/>
                  </a:cubicBezTo>
                  <a:cubicBezTo>
                    <a:pt x="14576" y="1828"/>
                    <a:pt x="14382" y="1846"/>
                    <a:pt x="14188" y="1881"/>
                  </a:cubicBezTo>
                  <a:cubicBezTo>
                    <a:pt x="13899" y="1269"/>
                    <a:pt x="13444" y="769"/>
                    <a:pt x="12858" y="432"/>
                  </a:cubicBezTo>
                  <a:cubicBezTo>
                    <a:pt x="12350" y="140"/>
                    <a:pt x="11791" y="1"/>
                    <a:pt x="1122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1656;p35">
              <a:extLst>
                <a:ext uri="{FF2B5EF4-FFF2-40B4-BE49-F238E27FC236}">
                  <a16:creationId xmlns:a16="http://schemas.microsoft.com/office/drawing/2014/main" id="{167EB7F4-3707-43FB-C6CC-BF187F9EEBED}"/>
                </a:ext>
              </a:extLst>
            </p:cNvPr>
            <p:cNvSpPr/>
            <p:nvPr/>
          </p:nvSpPr>
          <p:spPr>
            <a:xfrm>
              <a:off x="2724138" y="4065250"/>
              <a:ext cx="17425" cy="17425"/>
            </a:xfrm>
            <a:custGeom>
              <a:avLst/>
              <a:gdLst/>
              <a:ahLst/>
              <a:cxnLst/>
              <a:rect l="l" t="t" r="r" b="b"/>
              <a:pathLst>
                <a:path w="697" h="697" extrusionOk="0">
                  <a:moveTo>
                    <a:pt x="349" y="1"/>
                  </a:moveTo>
                  <a:cubicBezTo>
                    <a:pt x="257" y="1"/>
                    <a:pt x="167" y="38"/>
                    <a:pt x="102" y="102"/>
                  </a:cubicBezTo>
                  <a:cubicBezTo>
                    <a:pt x="38" y="167"/>
                    <a:pt x="1" y="257"/>
                    <a:pt x="1" y="349"/>
                  </a:cubicBezTo>
                  <a:cubicBezTo>
                    <a:pt x="1" y="440"/>
                    <a:pt x="38" y="530"/>
                    <a:pt x="102" y="595"/>
                  </a:cubicBezTo>
                  <a:cubicBezTo>
                    <a:pt x="167" y="659"/>
                    <a:pt x="257" y="696"/>
                    <a:pt x="349" y="696"/>
                  </a:cubicBezTo>
                  <a:cubicBezTo>
                    <a:pt x="440" y="696"/>
                    <a:pt x="530" y="659"/>
                    <a:pt x="595" y="595"/>
                  </a:cubicBezTo>
                  <a:cubicBezTo>
                    <a:pt x="659" y="530"/>
                    <a:pt x="696" y="440"/>
                    <a:pt x="696" y="349"/>
                  </a:cubicBezTo>
                  <a:cubicBezTo>
                    <a:pt x="696" y="257"/>
                    <a:pt x="659" y="167"/>
                    <a:pt x="595" y="102"/>
                  </a:cubicBezTo>
                  <a:cubicBezTo>
                    <a:pt x="530" y="38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1657;p35">
              <a:extLst>
                <a:ext uri="{FF2B5EF4-FFF2-40B4-BE49-F238E27FC236}">
                  <a16:creationId xmlns:a16="http://schemas.microsoft.com/office/drawing/2014/main" id="{00EE75C0-5558-81F4-0BA4-BF3CCAD527EE}"/>
                </a:ext>
              </a:extLst>
            </p:cNvPr>
            <p:cNvSpPr/>
            <p:nvPr/>
          </p:nvSpPr>
          <p:spPr>
            <a:xfrm>
              <a:off x="2711963" y="4261900"/>
              <a:ext cx="17425" cy="17425"/>
            </a:xfrm>
            <a:custGeom>
              <a:avLst/>
              <a:gdLst/>
              <a:ahLst/>
              <a:cxnLst/>
              <a:rect l="l" t="t" r="r" b="b"/>
              <a:pathLst>
                <a:path w="697" h="697" extrusionOk="0">
                  <a:moveTo>
                    <a:pt x="349" y="0"/>
                  </a:moveTo>
                  <a:cubicBezTo>
                    <a:pt x="257" y="0"/>
                    <a:pt x="167" y="37"/>
                    <a:pt x="103" y="103"/>
                  </a:cubicBezTo>
                  <a:cubicBezTo>
                    <a:pt x="37" y="167"/>
                    <a:pt x="0" y="257"/>
                    <a:pt x="0" y="349"/>
                  </a:cubicBezTo>
                  <a:cubicBezTo>
                    <a:pt x="0" y="440"/>
                    <a:pt x="37" y="530"/>
                    <a:pt x="103" y="594"/>
                  </a:cubicBezTo>
                  <a:cubicBezTo>
                    <a:pt x="167" y="659"/>
                    <a:pt x="257" y="697"/>
                    <a:pt x="349" y="697"/>
                  </a:cubicBezTo>
                  <a:cubicBezTo>
                    <a:pt x="440" y="697"/>
                    <a:pt x="530" y="659"/>
                    <a:pt x="594" y="594"/>
                  </a:cubicBezTo>
                  <a:cubicBezTo>
                    <a:pt x="659" y="530"/>
                    <a:pt x="697" y="440"/>
                    <a:pt x="697" y="349"/>
                  </a:cubicBezTo>
                  <a:cubicBezTo>
                    <a:pt x="697" y="257"/>
                    <a:pt x="659" y="167"/>
                    <a:pt x="594" y="103"/>
                  </a:cubicBezTo>
                  <a:cubicBezTo>
                    <a:pt x="530" y="37"/>
                    <a:pt x="440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1658;p35">
              <a:extLst>
                <a:ext uri="{FF2B5EF4-FFF2-40B4-BE49-F238E27FC236}">
                  <a16:creationId xmlns:a16="http://schemas.microsoft.com/office/drawing/2014/main" id="{993670D5-EBC1-CDEA-A7C9-C86E2CCACBC8}"/>
                </a:ext>
              </a:extLst>
            </p:cNvPr>
            <p:cNvSpPr/>
            <p:nvPr/>
          </p:nvSpPr>
          <p:spPr>
            <a:xfrm>
              <a:off x="2703263" y="4399350"/>
              <a:ext cx="17425" cy="17450"/>
            </a:xfrm>
            <a:custGeom>
              <a:avLst/>
              <a:gdLst/>
              <a:ahLst/>
              <a:cxnLst/>
              <a:rect l="l" t="t" r="r" b="b"/>
              <a:pathLst>
                <a:path w="697" h="698" extrusionOk="0">
                  <a:moveTo>
                    <a:pt x="348" y="1"/>
                  </a:moveTo>
                  <a:cubicBezTo>
                    <a:pt x="257" y="1"/>
                    <a:pt x="167" y="39"/>
                    <a:pt x="103" y="103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2"/>
                    <a:pt x="38" y="530"/>
                    <a:pt x="103" y="596"/>
                  </a:cubicBezTo>
                  <a:cubicBezTo>
                    <a:pt x="167" y="661"/>
                    <a:pt x="257" y="697"/>
                    <a:pt x="348" y="697"/>
                  </a:cubicBezTo>
                  <a:cubicBezTo>
                    <a:pt x="439" y="697"/>
                    <a:pt x="529" y="661"/>
                    <a:pt x="594" y="596"/>
                  </a:cubicBezTo>
                  <a:cubicBezTo>
                    <a:pt x="659" y="530"/>
                    <a:pt x="697" y="442"/>
                    <a:pt x="697" y="349"/>
                  </a:cubicBezTo>
                  <a:cubicBezTo>
                    <a:pt x="697" y="258"/>
                    <a:pt x="659" y="168"/>
                    <a:pt x="594" y="103"/>
                  </a:cubicBezTo>
                  <a:cubicBezTo>
                    <a:pt x="529" y="39"/>
                    <a:pt x="439" y="1"/>
                    <a:pt x="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1659;p35">
              <a:extLst>
                <a:ext uri="{FF2B5EF4-FFF2-40B4-BE49-F238E27FC236}">
                  <a16:creationId xmlns:a16="http://schemas.microsoft.com/office/drawing/2014/main" id="{01D8FB39-F488-CF2B-F71F-9346DC592718}"/>
                </a:ext>
              </a:extLst>
            </p:cNvPr>
            <p:cNvSpPr/>
            <p:nvPr/>
          </p:nvSpPr>
          <p:spPr>
            <a:xfrm>
              <a:off x="2882513" y="4110050"/>
              <a:ext cx="17400" cy="17450"/>
            </a:xfrm>
            <a:custGeom>
              <a:avLst/>
              <a:gdLst/>
              <a:ahLst/>
              <a:cxnLst/>
              <a:rect l="l" t="t" r="r" b="b"/>
              <a:pathLst>
                <a:path w="696" h="698" extrusionOk="0">
                  <a:moveTo>
                    <a:pt x="349" y="1"/>
                  </a:moveTo>
                  <a:cubicBezTo>
                    <a:pt x="256" y="1"/>
                    <a:pt x="166" y="39"/>
                    <a:pt x="102" y="103"/>
                  </a:cubicBezTo>
                  <a:cubicBezTo>
                    <a:pt x="37" y="168"/>
                    <a:pt x="0" y="258"/>
                    <a:pt x="0" y="349"/>
                  </a:cubicBezTo>
                  <a:cubicBezTo>
                    <a:pt x="0" y="441"/>
                    <a:pt x="37" y="531"/>
                    <a:pt x="102" y="596"/>
                  </a:cubicBezTo>
                  <a:cubicBezTo>
                    <a:pt x="166" y="660"/>
                    <a:pt x="256" y="697"/>
                    <a:pt x="349" y="697"/>
                  </a:cubicBezTo>
                  <a:cubicBezTo>
                    <a:pt x="440" y="697"/>
                    <a:pt x="530" y="660"/>
                    <a:pt x="594" y="596"/>
                  </a:cubicBezTo>
                  <a:cubicBezTo>
                    <a:pt x="659" y="530"/>
                    <a:pt x="696" y="441"/>
                    <a:pt x="696" y="349"/>
                  </a:cubicBezTo>
                  <a:cubicBezTo>
                    <a:pt x="696" y="258"/>
                    <a:pt x="659" y="168"/>
                    <a:pt x="594" y="103"/>
                  </a:cubicBezTo>
                  <a:cubicBezTo>
                    <a:pt x="530" y="39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1660;p35">
              <a:extLst>
                <a:ext uri="{FF2B5EF4-FFF2-40B4-BE49-F238E27FC236}">
                  <a16:creationId xmlns:a16="http://schemas.microsoft.com/office/drawing/2014/main" id="{C65DA324-D163-C49A-7DCB-AF2C67DD149B}"/>
                </a:ext>
              </a:extLst>
            </p:cNvPr>
            <p:cNvSpPr/>
            <p:nvPr/>
          </p:nvSpPr>
          <p:spPr>
            <a:xfrm>
              <a:off x="2566238" y="4295675"/>
              <a:ext cx="17400" cy="17425"/>
            </a:xfrm>
            <a:custGeom>
              <a:avLst/>
              <a:gdLst/>
              <a:ahLst/>
              <a:cxnLst/>
              <a:rect l="l" t="t" r="r" b="b"/>
              <a:pathLst>
                <a:path w="696" h="697" extrusionOk="0">
                  <a:moveTo>
                    <a:pt x="347" y="0"/>
                  </a:moveTo>
                  <a:cubicBezTo>
                    <a:pt x="256" y="0"/>
                    <a:pt x="166" y="37"/>
                    <a:pt x="101" y="102"/>
                  </a:cubicBezTo>
                  <a:cubicBezTo>
                    <a:pt x="37" y="168"/>
                    <a:pt x="0" y="256"/>
                    <a:pt x="0" y="349"/>
                  </a:cubicBezTo>
                  <a:cubicBezTo>
                    <a:pt x="0" y="440"/>
                    <a:pt x="37" y="530"/>
                    <a:pt x="101" y="594"/>
                  </a:cubicBezTo>
                  <a:cubicBezTo>
                    <a:pt x="166" y="659"/>
                    <a:pt x="256" y="697"/>
                    <a:pt x="347" y="697"/>
                  </a:cubicBezTo>
                  <a:cubicBezTo>
                    <a:pt x="440" y="697"/>
                    <a:pt x="529" y="659"/>
                    <a:pt x="594" y="594"/>
                  </a:cubicBezTo>
                  <a:cubicBezTo>
                    <a:pt x="659" y="530"/>
                    <a:pt x="695" y="440"/>
                    <a:pt x="695" y="349"/>
                  </a:cubicBezTo>
                  <a:cubicBezTo>
                    <a:pt x="695" y="256"/>
                    <a:pt x="659" y="168"/>
                    <a:pt x="594" y="102"/>
                  </a:cubicBezTo>
                  <a:cubicBezTo>
                    <a:pt x="529" y="37"/>
                    <a:pt x="440" y="0"/>
                    <a:pt x="3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1661;p35">
              <a:extLst>
                <a:ext uri="{FF2B5EF4-FFF2-40B4-BE49-F238E27FC236}">
                  <a16:creationId xmlns:a16="http://schemas.microsoft.com/office/drawing/2014/main" id="{4673AA43-3315-FC20-E95A-094E97561051}"/>
                </a:ext>
              </a:extLst>
            </p:cNvPr>
            <p:cNvSpPr/>
            <p:nvPr/>
          </p:nvSpPr>
          <p:spPr>
            <a:xfrm>
              <a:off x="2566238" y="4098300"/>
              <a:ext cx="17400" cy="17450"/>
            </a:xfrm>
            <a:custGeom>
              <a:avLst/>
              <a:gdLst/>
              <a:ahLst/>
              <a:cxnLst/>
              <a:rect l="l" t="t" r="r" b="b"/>
              <a:pathLst>
                <a:path w="696" h="698" extrusionOk="0">
                  <a:moveTo>
                    <a:pt x="347" y="1"/>
                  </a:moveTo>
                  <a:cubicBezTo>
                    <a:pt x="256" y="1"/>
                    <a:pt x="166" y="38"/>
                    <a:pt x="101" y="103"/>
                  </a:cubicBezTo>
                  <a:cubicBezTo>
                    <a:pt x="37" y="168"/>
                    <a:pt x="0" y="258"/>
                    <a:pt x="0" y="349"/>
                  </a:cubicBezTo>
                  <a:cubicBezTo>
                    <a:pt x="0" y="440"/>
                    <a:pt x="37" y="530"/>
                    <a:pt x="101" y="595"/>
                  </a:cubicBezTo>
                  <a:cubicBezTo>
                    <a:pt x="166" y="659"/>
                    <a:pt x="256" y="697"/>
                    <a:pt x="347" y="697"/>
                  </a:cubicBezTo>
                  <a:cubicBezTo>
                    <a:pt x="440" y="697"/>
                    <a:pt x="529" y="659"/>
                    <a:pt x="594" y="595"/>
                  </a:cubicBezTo>
                  <a:cubicBezTo>
                    <a:pt x="659" y="530"/>
                    <a:pt x="695" y="440"/>
                    <a:pt x="695" y="349"/>
                  </a:cubicBezTo>
                  <a:cubicBezTo>
                    <a:pt x="695" y="258"/>
                    <a:pt x="659" y="168"/>
                    <a:pt x="594" y="103"/>
                  </a:cubicBezTo>
                  <a:cubicBezTo>
                    <a:pt x="529" y="38"/>
                    <a:pt x="440" y="1"/>
                    <a:pt x="34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1662;p35">
              <a:extLst>
                <a:ext uri="{FF2B5EF4-FFF2-40B4-BE49-F238E27FC236}">
                  <a16:creationId xmlns:a16="http://schemas.microsoft.com/office/drawing/2014/main" id="{0DD2EC9E-95AB-9DE0-9FFC-736DDC07C35D}"/>
                </a:ext>
              </a:extLst>
            </p:cNvPr>
            <p:cNvSpPr/>
            <p:nvPr/>
          </p:nvSpPr>
          <p:spPr>
            <a:xfrm>
              <a:off x="2635313" y="4189325"/>
              <a:ext cx="42375" cy="86075"/>
            </a:xfrm>
            <a:custGeom>
              <a:avLst/>
              <a:gdLst/>
              <a:ahLst/>
              <a:cxnLst/>
              <a:rect l="l" t="t" r="r" b="b"/>
              <a:pathLst>
                <a:path w="1695" h="3443" extrusionOk="0">
                  <a:moveTo>
                    <a:pt x="1312" y="0"/>
                  </a:moveTo>
                  <a:cubicBezTo>
                    <a:pt x="1223" y="0"/>
                    <a:pt x="1134" y="34"/>
                    <a:pt x="1067" y="102"/>
                  </a:cubicBezTo>
                  <a:cubicBezTo>
                    <a:pt x="108" y="1061"/>
                    <a:pt x="0" y="2514"/>
                    <a:pt x="827" y="3341"/>
                  </a:cubicBezTo>
                  <a:cubicBezTo>
                    <a:pt x="896" y="3410"/>
                    <a:pt x="984" y="3443"/>
                    <a:pt x="1073" y="3443"/>
                  </a:cubicBezTo>
                  <a:cubicBezTo>
                    <a:pt x="1162" y="3443"/>
                    <a:pt x="1252" y="3410"/>
                    <a:pt x="1320" y="3341"/>
                  </a:cubicBezTo>
                  <a:cubicBezTo>
                    <a:pt x="1455" y="3206"/>
                    <a:pt x="1455" y="2986"/>
                    <a:pt x="1320" y="2849"/>
                  </a:cubicBezTo>
                  <a:cubicBezTo>
                    <a:pt x="764" y="2293"/>
                    <a:pt x="872" y="1282"/>
                    <a:pt x="1558" y="595"/>
                  </a:cubicBezTo>
                  <a:cubicBezTo>
                    <a:pt x="1695" y="458"/>
                    <a:pt x="1695" y="238"/>
                    <a:pt x="1558" y="102"/>
                  </a:cubicBezTo>
                  <a:cubicBezTo>
                    <a:pt x="1490" y="34"/>
                    <a:pt x="1401" y="0"/>
                    <a:pt x="131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1663;p35">
              <a:extLst>
                <a:ext uri="{FF2B5EF4-FFF2-40B4-BE49-F238E27FC236}">
                  <a16:creationId xmlns:a16="http://schemas.microsoft.com/office/drawing/2014/main" id="{6FBC182D-B95E-03BD-CA51-40DC961885A3}"/>
                </a:ext>
              </a:extLst>
            </p:cNvPr>
            <p:cNvSpPr/>
            <p:nvPr/>
          </p:nvSpPr>
          <p:spPr>
            <a:xfrm>
              <a:off x="2679038" y="4170400"/>
              <a:ext cx="17425" cy="17400"/>
            </a:xfrm>
            <a:custGeom>
              <a:avLst/>
              <a:gdLst/>
              <a:ahLst/>
              <a:cxnLst/>
              <a:rect l="l" t="t" r="r" b="b"/>
              <a:pathLst>
                <a:path w="697" h="696" extrusionOk="0">
                  <a:moveTo>
                    <a:pt x="348" y="0"/>
                  </a:moveTo>
                  <a:cubicBezTo>
                    <a:pt x="257" y="0"/>
                    <a:pt x="167" y="37"/>
                    <a:pt x="103" y="102"/>
                  </a:cubicBezTo>
                  <a:cubicBezTo>
                    <a:pt x="37" y="166"/>
                    <a:pt x="0" y="256"/>
                    <a:pt x="0" y="347"/>
                  </a:cubicBezTo>
                  <a:cubicBezTo>
                    <a:pt x="0" y="440"/>
                    <a:pt x="37" y="530"/>
                    <a:pt x="103" y="594"/>
                  </a:cubicBezTo>
                  <a:cubicBezTo>
                    <a:pt x="167" y="659"/>
                    <a:pt x="257" y="696"/>
                    <a:pt x="348" y="696"/>
                  </a:cubicBezTo>
                  <a:cubicBezTo>
                    <a:pt x="440" y="696"/>
                    <a:pt x="530" y="659"/>
                    <a:pt x="594" y="594"/>
                  </a:cubicBezTo>
                  <a:cubicBezTo>
                    <a:pt x="660" y="530"/>
                    <a:pt x="697" y="440"/>
                    <a:pt x="697" y="347"/>
                  </a:cubicBezTo>
                  <a:cubicBezTo>
                    <a:pt x="697" y="256"/>
                    <a:pt x="660" y="166"/>
                    <a:pt x="594" y="102"/>
                  </a:cubicBezTo>
                  <a:cubicBezTo>
                    <a:pt x="530" y="37"/>
                    <a:pt x="440" y="0"/>
                    <a:pt x="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6" name="Google Shape;1664;p35">
            <a:extLst>
              <a:ext uri="{FF2B5EF4-FFF2-40B4-BE49-F238E27FC236}">
                <a16:creationId xmlns:a16="http://schemas.microsoft.com/office/drawing/2014/main" id="{4D850EC7-167E-BF8B-8FFE-97D14CD2830D}"/>
              </a:ext>
            </a:extLst>
          </p:cNvPr>
          <p:cNvGrpSpPr/>
          <p:nvPr/>
        </p:nvGrpSpPr>
        <p:grpSpPr>
          <a:xfrm>
            <a:off x="3313351" y="4352762"/>
            <a:ext cx="352152" cy="625889"/>
            <a:chOff x="2591013" y="3275100"/>
            <a:chExt cx="250700" cy="445575"/>
          </a:xfrm>
        </p:grpSpPr>
        <p:sp>
          <p:nvSpPr>
            <p:cNvPr id="267" name="Google Shape;1665;p35">
              <a:extLst>
                <a:ext uri="{FF2B5EF4-FFF2-40B4-BE49-F238E27FC236}">
                  <a16:creationId xmlns:a16="http://schemas.microsoft.com/office/drawing/2014/main" id="{E9DB01A9-4BC6-5B51-8991-5B5C54285C54}"/>
                </a:ext>
              </a:extLst>
            </p:cNvPr>
            <p:cNvSpPr/>
            <p:nvPr/>
          </p:nvSpPr>
          <p:spPr>
            <a:xfrm>
              <a:off x="2591013" y="3275100"/>
              <a:ext cx="250700" cy="334200"/>
            </a:xfrm>
            <a:custGeom>
              <a:avLst/>
              <a:gdLst/>
              <a:ahLst/>
              <a:cxnLst/>
              <a:rect l="l" t="t" r="r" b="b"/>
              <a:pathLst>
                <a:path w="10028" h="13368" extrusionOk="0">
                  <a:moveTo>
                    <a:pt x="5014" y="891"/>
                  </a:moveTo>
                  <a:cubicBezTo>
                    <a:pt x="5422" y="1386"/>
                    <a:pt x="6245" y="2409"/>
                    <a:pt x="7061" y="3583"/>
                  </a:cubicBezTo>
                  <a:cubicBezTo>
                    <a:pt x="8546" y="5721"/>
                    <a:pt x="9331" y="7371"/>
                    <a:pt x="9331" y="8352"/>
                  </a:cubicBezTo>
                  <a:cubicBezTo>
                    <a:pt x="9331" y="10733"/>
                    <a:pt x="7395" y="12671"/>
                    <a:pt x="5014" y="12671"/>
                  </a:cubicBezTo>
                  <a:cubicBezTo>
                    <a:pt x="2633" y="12671"/>
                    <a:pt x="696" y="10733"/>
                    <a:pt x="696" y="8352"/>
                  </a:cubicBezTo>
                  <a:cubicBezTo>
                    <a:pt x="696" y="7371"/>
                    <a:pt x="1481" y="5723"/>
                    <a:pt x="2964" y="3588"/>
                  </a:cubicBezTo>
                  <a:cubicBezTo>
                    <a:pt x="3781" y="2412"/>
                    <a:pt x="4605" y="1386"/>
                    <a:pt x="5014" y="891"/>
                  </a:cubicBezTo>
                  <a:close/>
                  <a:moveTo>
                    <a:pt x="5014" y="1"/>
                  </a:moveTo>
                  <a:cubicBezTo>
                    <a:pt x="4913" y="1"/>
                    <a:pt x="4817" y="45"/>
                    <a:pt x="4750" y="122"/>
                  </a:cubicBezTo>
                  <a:cubicBezTo>
                    <a:pt x="4738" y="136"/>
                    <a:pt x="3558" y="1511"/>
                    <a:pt x="2395" y="3186"/>
                  </a:cubicBezTo>
                  <a:cubicBezTo>
                    <a:pt x="806" y="5474"/>
                    <a:pt x="1" y="7211"/>
                    <a:pt x="1" y="8352"/>
                  </a:cubicBezTo>
                  <a:cubicBezTo>
                    <a:pt x="1" y="11117"/>
                    <a:pt x="2250" y="13367"/>
                    <a:pt x="5014" y="13367"/>
                  </a:cubicBezTo>
                  <a:cubicBezTo>
                    <a:pt x="7779" y="13367"/>
                    <a:pt x="10028" y="11117"/>
                    <a:pt x="10028" y="8352"/>
                  </a:cubicBezTo>
                  <a:cubicBezTo>
                    <a:pt x="10028" y="7211"/>
                    <a:pt x="9222" y="5474"/>
                    <a:pt x="7633" y="3186"/>
                  </a:cubicBezTo>
                  <a:cubicBezTo>
                    <a:pt x="6469" y="1511"/>
                    <a:pt x="5290" y="136"/>
                    <a:pt x="5278" y="122"/>
                  </a:cubicBezTo>
                  <a:cubicBezTo>
                    <a:pt x="5212" y="45"/>
                    <a:pt x="5116" y="1"/>
                    <a:pt x="501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1666;p35">
              <a:extLst>
                <a:ext uri="{FF2B5EF4-FFF2-40B4-BE49-F238E27FC236}">
                  <a16:creationId xmlns:a16="http://schemas.microsoft.com/office/drawing/2014/main" id="{71E8648F-B60B-1E46-73D1-2A73262BAA8B}"/>
                </a:ext>
              </a:extLst>
            </p:cNvPr>
            <p:cNvSpPr/>
            <p:nvPr/>
          </p:nvSpPr>
          <p:spPr>
            <a:xfrm>
              <a:off x="2620738" y="3626225"/>
              <a:ext cx="59200" cy="80075"/>
            </a:xfrm>
            <a:custGeom>
              <a:avLst/>
              <a:gdLst/>
              <a:ahLst/>
              <a:cxnLst/>
              <a:rect l="l" t="t" r="r" b="b"/>
              <a:pathLst>
                <a:path w="2368" h="3203" extrusionOk="0">
                  <a:moveTo>
                    <a:pt x="348" y="1"/>
                  </a:moveTo>
                  <a:cubicBezTo>
                    <a:pt x="157" y="1"/>
                    <a:pt x="1" y="157"/>
                    <a:pt x="1" y="348"/>
                  </a:cubicBezTo>
                  <a:lnTo>
                    <a:pt x="1" y="2854"/>
                  </a:lnTo>
                  <a:cubicBezTo>
                    <a:pt x="1" y="3047"/>
                    <a:pt x="157" y="3202"/>
                    <a:pt x="348" y="3202"/>
                  </a:cubicBezTo>
                  <a:cubicBezTo>
                    <a:pt x="540" y="3202"/>
                    <a:pt x="696" y="3047"/>
                    <a:pt x="696" y="2854"/>
                  </a:cubicBezTo>
                  <a:lnTo>
                    <a:pt x="696" y="1897"/>
                  </a:lnTo>
                  <a:lnTo>
                    <a:pt x="1671" y="1897"/>
                  </a:lnTo>
                  <a:lnTo>
                    <a:pt x="1671" y="2854"/>
                  </a:lnTo>
                  <a:cubicBezTo>
                    <a:pt x="1671" y="3047"/>
                    <a:pt x="1827" y="3202"/>
                    <a:pt x="2019" y="3202"/>
                  </a:cubicBezTo>
                  <a:cubicBezTo>
                    <a:pt x="2211" y="3202"/>
                    <a:pt x="2368" y="3047"/>
                    <a:pt x="2368" y="2854"/>
                  </a:cubicBezTo>
                  <a:lnTo>
                    <a:pt x="2368" y="348"/>
                  </a:lnTo>
                  <a:cubicBezTo>
                    <a:pt x="2368" y="157"/>
                    <a:pt x="2211" y="1"/>
                    <a:pt x="2019" y="1"/>
                  </a:cubicBezTo>
                  <a:cubicBezTo>
                    <a:pt x="1827" y="1"/>
                    <a:pt x="1671" y="157"/>
                    <a:pt x="1671" y="348"/>
                  </a:cubicBezTo>
                  <a:lnTo>
                    <a:pt x="1671" y="1201"/>
                  </a:lnTo>
                  <a:lnTo>
                    <a:pt x="696" y="1201"/>
                  </a:lnTo>
                  <a:lnTo>
                    <a:pt x="696" y="348"/>
                  </a:lnTo>
                  <a:cubicBezTo>
                    <a:pt x="696" y="157"/>
                    <a:pt x="540" y="1"/>
                    <a:pt x="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1667;p35">
              <a:extLst>
                <a:ext uri="{FF2B5EF4-FFF2-40B4-BE49-F238E27FC236}">
                  <a16:creationId xmlns:a16="http://schemas.microsoft.com/office/drawing/2014/main" id="{8881A73F-85A9-1743-5803-13A99133DEC3}"/>
                </a:ext>
              </a:extLst>
            </p:cNvPr>
            <p:cNvSpPr/>
            <p:nvPr/>
          </p:nvSpPr>
          <p:spPr>
            <a:xfrm>
              <a:off x="2752413" y="3626225"/>
              <a:ext cx="59200" cy="80075"/>
            </a:xfrm>
            <a:custGeom>
              <a:avLst/>
              <a:gdLst/>
              <a:ahLst/>
              <a:cxnLst/>
              <a:rect l="l" t="t" r="r" b="b"/>
              <a:pathLst>
                <a:path w="2368" h="3203" extrusionOk="0">
                  <a:moveTo>
                    <a:pt x="1184" y="696"/>
                  </a:moveTo>
                  <a:cubicBezTo>
                    <a:pt x="1453" y="696"/>
                    <a:pt x="1671" y="915"/>
                    <a:pt x="1671" y="1184"/>
                  </a:cubicBezTo>
                  <a:lnTo>
                    <a:pt x="1671" y="2020"/>
                  </a:lnTo>
                  <a:cubicBezTo>
                    <a:pt x="1671" y="2288"/>
                    <a:pt x="1453" y="2506"/>
                    <a:pt x="1184" y="2506"/>
                  </a:cubicBezTo>
                  <a:cubicBezTo>
                    <a:pt x="915" y="2506"/>
                    <a:pt x="697" y="2288"/>
                    <a:pt x="697" y="2020"/>
                  </a:cubicBezTo>
                  <a:lnTo>
                    <a:pt x="697" y="1184"/>
                  </a:lnTo>
                  <a:cubicBezTo>
                    <a:pt x="697" y="915"/>
                    <a:pt x="915" y="696"/>
                    <a:pt x="1184" y="696"/>
                  </a:cubicBezTo>
                  <a:close/>
                  <a:moveTo>
                    <a:pt x="1184" y="1"/>
                  </a:moveTo>
                  <a:cubicBezTo>
                    <a:pt x="531" y="1"/>
                    <a:pt x="1" y="532"/>
                    <a:pt x="1" y="1184"/>
                  </a:cubicBezTo>
                  <a:lnTo>
                    <a:pt x="1" y="2020"/>
                  </a:lnTo>
                  <a:cubicBezTo>
                    <a:pt x="1" y="2672"/>
                    <a:pt x="531" y="3202"/>
                    <a:pt x="1184" y="3202"/>
                  </a:cubicBezTo>
                  <a:cubicBezTo>
                    <a:pt x="1837" y="3202"/>
                    <a:pt x="2368" y="2672"/>
                    <a:pt x="2368" y="2020"/>
                  </a:cubicBezTo>
                  <a:lnTo>
                    <a:pt x="2368" y="1184"/>
                  </a:lnTo>
                  <a:cubicBezTo>
                    <a:pt x="2368" y="532"/>
                    <a:pt x="1837" y="1"/>
                    <a:pt x="118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1668;p35">
              <a:extLst>
                <a:ext uri="{FF2B5EF4-FFF2-40B4-BE49-F238E27FC236}">
                  <a16:creationId xmlns:a16="http://schemas.microsoft.com/office/drawing/2014/main" id="{33D5B057-ABD0-2E44-1E04-0A8C2A094A90}"/>
                </a:ext>
              </a:extLst>
            </p:cNvPr>
            <p:cNvSpPr/>
            <p:nvPr/>
          </p:nvSpPr>
          <p:spPr>
            <a:xfrm>
              <a:off x="2692713" y="3656500"/>
              <a:ext cx="47350" cy="64175"/>
            </a:xfrm>
            <a:custGeom>
              <a:avLst/>
              <a:gdLst/>
              <a:ahLst/>
              <a:cxnLst/>
              <a:rect l="l" t="t" r="r" b="b"/>
              <a:pathLst>
                <a:path w="1894" h="2567" extrusionOk="0">
                  <a:moveTo>
                    <a:pt x="940" y="1"/>
                  </a:moveTo>
                  <a:cubicBezTo>
                    <a:pt x="437" y="1"/>
                    <a:pt x="29" y="408"/>
                    <a:pt x="29" y="911"/>
                  </a:cubicBezTo>
                  <a:cubicBezTo>
                    <a:pt x="29" y="1104"/>
                    <a:pt x="185" y="1259"/>
                    <a:pt x="378" y="1259"/>
                  </a:cubicBezTo>
                  <a:cubicBezTo>
                    <a:pt x="569" y="1259"/>
                    <a:pt x="726" y="1104"/>
                    <a:pt x="726" y="911"/>
                  </a:cubicBezTo>
                  <a:cubicBezTo>
                    <a:pt x="726" y="792"/>
                    <a:pt x="821" y="697"/>
                    <a:pt x="940" y="697"/>
                  </a:cubicBezTo>
                  <a:cubicBezTo>
                    <a:pt x="1082" y="697"/>
                    <a:pt x="1197" y="812"/>
                    <a:pt x="1197" y="954"/>
                  </a:cubicBezTo>
                  <a:lnTo>
                    <a:pt x="1197" y="992"/>
                  </a:lnTo>
                  <a:cubicBezTo>
                    <a:pt x="1197" y="1071"/>
                    <a:pt x="1163" y="1144"/>
                    <a:pt x="1101" y="1194"/>
                  </a:cubicBezTo>
                  <a:lnTo>
                    <a:pt x="160" y="1946"/>
                  </a:lnTo>
                  <a:cubicBezTo>
                    <a:pt x="45" y="2038"/>
                    <a:pt x="0" y="2194"/>
                    <a:pt x="48" y="2333"/>
                  </a:cubicBezTo>
                  <a:cubicBezTo>
                    <a:pt x="98" y="2473"/>
                    <a:pt x="230" y="2566"/>
                    <a:pt x="378" y="2566"/>
                  </a:cubicBezTo>
                  <a:lnTo>
                    <a:pt x="1545" y="2566"/>
                  </a:lnTo>
                  <a:cubicBezTo>
                    <a:pt x="1738" y="2566"/>
                    <a:pt x="1894" y="2411"/>
                    <a:pt x="1894" y="2218"/>
                  </a:cubicBezTo>
                  <a:cubicBezTo>
                    <a:pt x="1894" y="2026"/>
                    <a:pt x="1738" y="1870"/>
                    <a:pt x="1545" y="1870"/>
                  </a:cubicBezTo>
                  <a:lnTo>
                    <a:pt x="1369" y="1870"/>
                  </a:lnTo>
                  <a:lnTo>
                    <a:pt x="1535" y="1737"/>
                  </a:lnTo>
                  <a:cubicBezTo>
                    <a:pt x="1763" y="1554"/>
                    <a:pt x="1894" y="1283"/>
                    <a:pt x="1894" y="992"/>
                  </a:cubicBezTo>
                  <a:lnTo>
                    <a:pt x="1894" y="954"/>
                  </a:lnTo>
                  <a:cubicBezTo>
                    <a:pt x="1894" y="429"/>
                    <a:pt x="1466" y="1"/>
                    <a:pt x="9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1669;p35">
              <a:extLst>
                <a:ext uri="{FF2B5EF4-FFF2-40B4-BE49-F238E27FC236}">
                  <a16:creationId xmlns:a16="http://schemas.microsoft.com/office/drawing/2014/main" id="{45778955-AE1E-E047-93CE-AD7C13C5C4F7}"/>
                </a:ext>
              </a:extLst>
            </p:cNvPr>
            <p:cNvSpPr/>
            <p:nvPr/>
          </p:nvSpPr>
          <p:spPr>
            <a:xfrm>
              <a:off x="2745413" y="3475225"/>
              <a:ext cx="45300" cy="70300"/>
            </a:xfrm>
            <a:custGeom>
              <a:avLst/>
              <a:gdLst/>
              <a:ahLst/>
              <a:cxnLst/>
              <a:rect l="l" t="t" r="r" b="b"/>
              <a:pathLst>
                <a:path w="1812" h="2812" extrusionOk="0">
                  <a:moveTo>
                    <a:pt x="1464" y="0"/>
                  </a:moveTo>
                  <a:cubicBezTo>
                    <a:pt x="1272" y="0"/>
                    <a:pt x="1117" y="156"/>
                    <a:pt x="1117" y="347"/>
                  </a:cubicBezTo>
                  <a:cubicBezTo>
                    <a:pt x="1117" y="1068"/>
                    <a:pt x="770" y="1754"/>
                    <a:pt x="188" y="2182"/>
                  </a:cubicBezTo>
                  <a:cubicBezTo>
                    <a:pt x="34" y="2298"/>
                    <a:pt x="1" y="2515"/>
                    <a:pt x="115" y="2670"/>
                  </a:cubicBezTo>
                  <a:cubicBezTo>
                    <a:pt x="183" y="2762"/>
                    <a:pt x="288" y="2812"/>
                    <a:pt x="395" y="2812"/>
                  </a:cubicBezTo>
                  <a:cubicBezTo>
                    <a:pt x="467" y="2812"/>
                    <a:pt x="539" y="2789"/>
                    <a:pt x="601" y="2743"/>
                  </a:cubicBezTo>
                  <a:cubicBezTo>
                    <a:pt x="1360" y="2184"/>
                    <a:pt x="1812" y="1288"/>
                    <a:pt x="1812" y="347"/>
                  </a:cubicBezTo>
                  <a:cubicBezTo>
                    <a:pt x="1812" y="156"/>
                    <a:pt x="1656" y="0"/>
                    <a:pt x="14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1670;p35">
              <a:extLst>
                <a:ext uri="{FF2B5EF4-FFF2-40B4-BE49-F238E27FC236}">
                  <a16:creationId xmlns:a16="http://schemas.microsoft.com/office/drawing/2014/main" id="{4A1D6191-D470-EFEE-2263-C6139224FB95}"/>
                </a:ext>
              </a:extLst>
            </p:cNvPr>
            <p:cNvSpPr/>
            <p:nvPr/>
          </p:nvSpPr>
          <p:spPr>
            <a:xfrm>
              <a:off x="2707663" y="3540850"/>
              <a:ext cx="17425" cy="17450"/>
            </a:xfrm>
            <a:custGeom>
              <a:avLst/>
              <a:gdLst/>
              <a:ahLst/>
              <a:cxnLst/>
              <a:rect l="l" t="t" r="r" b="b"/>
              <a:pathLst>
                <a:path w="697" h="698" extrusionOk="0">
                  <a:moveTo>
                    <a:pt x="348" y="1"/>
                  </a:moveTo>
                  <a:cubicBezTo>
                    <a:pt x="156" y="1"/>
                    <a:pt x="0" y="156"/>
                    <a:pt x="0" y="349"/>
                  </a:cubicBezTo>
                  <a:cubicBezTo>
                    <a:pt x="0" y="541"/>
                    <a:pt x="156" y="697"/>
                    <a:pt x="348" y="697"/>
                  </a:cubicBezTo>
                  <a:cubicBezTo>
                    <a:pt x="541" y="697"/>
                    <a:pt x="697" y="541"/>
                    <a:pt x="697" y="349"/>
                  </a:cubicBezTo>
                  <a:cubicBezTo>
                    <a:pt x="697" y="156"/>
                    <a:pt x="541" y="1"/>
                    <a:pt x="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3" name="Google Shape;1671;p35">
            <a:extLst>
              <a:ext uri="{FF2B5EF4-FFF2-40B4-BE49-F238E27FC236}">
                <a16:creationId xmlns:a16="http://schemas.microsoft.com/office/drawing/2014/main" id="{73E2B5F0-0045-8B25-F672-921E72528F83}"/>
              </a:ext>
            </a:extLst>
          </p:cNvPr>
          <p:cNvGrpSpPr/>
          <p:nvPr/>
        </p:nvGrpSpPr>
        <p:grpSpPr>
          <a:xfrm>
            <a:off x="4241842" y="3342869"/>
            <a:ext cx="627083" cy="627117"/>
            <a:chOff x="3252013" y="2556150"/>
            <a:chExt cx="446425" cy="446450"/>
          </a:xfrm>
        </p:grpSpPr>
        <p:sp>
          <p:nvSpPr>
            <p:cNvPr id="274" name="Google Shape;1672;p35">
              <a:extLst>
                <a:ext uri="{FF2B5EF4-FFF2-40B4-BE49-F238E27FC236}">
                  <a16:creationId xmlns:a16="http://schemas.microsoft.com/office/drawing/2014/main" id="{5CF3E56A-82A7-4318-599E-BD2CD0A6A1FC}"/>
                </a:ext>
              </a:extLst>
            </p:cNvPr>
            <p:cNvSpPr/>
            <p:nvPr/>
          </p:nvSpPr>
          <p:spPr>
            <a:xfrm>
              <a:off x="3385988" y="2985125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9" y="1"/>
                  </a:moveTo>
                  <a:cubicBezTo>
                    <a:pt x="256" y="1"/>
                    <a:pt x="166" y="38"/>
                    <a:pt x="102" y="102"/>
                  </a:cubicBezTo>
                  <a:cubicBezTo>
                    <a:pt x="37" y="168"/>
                    <a:pt x="1" y="258"/>
                    <a:pt x="1" y="349"/>
                  </a:cubicBezTo>
                  <a:cubicBezTo>
                    <a:pt x="1" y="442"/>
                    <a:pt x="37" y="531"/>
                    <a:pt x="102" y="596"/>
                  </a:cubicBezTo>
                  <a:cubicBezTo>
                    <a:pt x="166" y="661"/>
                    <a:pt x="256" y="699"/>
                    <a:pt x="349" y="699"/>
                  </a:cubicBezTo>
                  <a:cubicBezTo>
                    <a:pt x="440" y="699"/>
                    <a:pt x="530" y="661"/>
                    <a:pt x="596" y="596"/>
                  </a:cubicBezTo>
                  <a:cubicBezTo>
                    <a:pt x="660" y="531"/>
                    <a:pt x="697" y="442"/>
                    <a:pt x="697" y="349"/>
                  </a:cubicBezTo>
                  <a:cubicBezTo>
                    <a:pt x="697" y="258"/>
                    <a:pt x="660" y="168"/>
                    <a:pt x="596" y="102"/>
                  </a:cubicBezTo>
                  <a:cubicBezTo>
                    <a:pt x="530" y="38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1673;p35">
              <a:extLst>
                <a:ext uri="{FF2B5EF4-FFF2-40B4-BE49-F238E27FC236}">
                  <a16:creationId xmlns:a16="http://schemas.microsoft.com/office/drawing/2014/main" id="{1EAC29BA-05C7-E5AD-3A0C-A81E6890872D}"/>
                </a:ext>
              </a:extLst>
            </p:cNvPr>
            <p:cNvSpPr/>
            <p:nvPr/>
          </p:nvSpPr>
          <p:spPr>
            <a:xfrm>
              <a:off x="3252013" y="2556150"/>
              <a:ext cx="446425" cy="446450"/>
            </a:xfrm>
            <a:custGeom>
              <a:avLst/>
              <a:gdLst/>
              <a:ahLst/>
              <a:cxnLst/>
              <a:rect l="l" t="t" r="r" b="b"/>
              <a:pathLst>
                <a:path w="17857" h="17858" extrusionOk="0">
                  <a:moveTo>
                    <a:pt x="8928" y="698"/>
                  </a:moveTo>
                  <a:cubicBezTo>
                    <a:pt x="9255" y="698"/>
                    <a:pt x="9521" y="964"/>
                    <a:pt x="9521" y="1291"/>
                  </a:cubicBezTo>
                  <a:cubicBezTo>
                    <a:pt x="9521" y="1619"/>
                    <a:pt x="9255" y="1885"/>
                    <a:pt x="8928" y="1885"/>
                  </a:cubicBezTo>
                  <a:cubicBezTo>
                    <a:pt x="8600" y="1885"/>
                    <a:pt x="8334" y="1619"/>
                    <a:pt x="8334" y="1291"/>
                  </a:cubicBezTo>
                  <a:cubicBezTo>
                    <a:pt x="8334" y="964"/>
                    <a:pt x="8600" y="698"/>
                    <a:pt x="8928" y="698"/>
                  </a:cubicBezTo>
                  <a:close/>
                  <a:moveTo>
                    <a:pt x="8928" y="3494"/>
                  </a:moveTo>
                  <a:cubicBezTo>
                    <a:pt x="9351" y="3494"/>
                    <a:pt x="9696" y="3839"/>
                    <a:pt x="9696" y="4262"/>
                  </a:cubicBezTo>
                  <a:cubicBezTo>
                    <a:pt x="9696" y="4685"/>
                    <a:pt x="9351" y="5029"/>
                    <a:pt x="8928" y="5029"/>
                  </a:cubicBezTo>
                  <a:cubicBezTo>
                    <a:pt x="8505" y="5029"/>
                    <a:pt x="8161" y="4685"/>
                    <a:pt x="8161" y="4262"/>
                  </a:cubicBezTo>
                  <a:cubicBezTo>
                    <a:pt x="8161" y="3839"/>
                    <a:pt x="8505" y="3494"/>
                    <a:pt x="8928" y="3494"/>
                  </a:cubicBezTo>
                  <a:close/>
                  <a:moveTo>
                    <a:pt x="5975" y="6558"/>
                  </a:moveTo>
                  <a:cubicBezTo>
                    <a:pt x="6321" y="6558"/>
                    <a:pt x="6603" y="6839"/>
                    <a:pt x="6603" y="7186"/>
                  </a:cubicBezTo>
                  <a:cubicBezTo>
                    <a:pt x="6603" y="7532"/>
                    <a:pt x="6321" y="7813"/>
                    <a:pt x="5975" y="7813"/>
                  </a:cubicBezTo>
                  <a:cubicBezTo>
                    <a:pt x="5629" y="7813"/>
                    <a:pt x="5347" y="7532"/>
                    <a:pt x="5347" y="7186"/>
                  </a:cubicBezTo>
                  <a:cubicBezTo>
                    <a:pt x="5347" y="6839"/>
                    <a:pt x="5629" y="6558"/>
                    <a:pt x="5975" y="6558"/>
                  </a:cubicBezTo>
                  <a:close/>
                  <a:moveTo>
                    <a:pt x="9750" y="5472"/>
                  </a:moveTo>
                  <a:lnTo>
                    <a:pt x="10989" y="6588"/>
                  </a:lnTo>
                  <a:cubicBezTo>
                    <a:pt x="10897" y="6768"/>
                    <a:pt x="10845" y="6971"/>
                    <a:pt x="10845" y="7186"/>
                  </a:cubicBezTo>
                  <a:cubicBezTo>
                    <a:pt x="10845" y="7413"/>
                    <a:pt x="10904" y="7627"/>
                    <a:pt x="11004" y="7813"/>
                  </a:cubicBezTo>
                  <a:lnTo>
                    <a:pt x="7141" y="7813"/>
                  </a:lnTo>
                  <a:cubicBezTo>
                    <a:pt x="7243" y="7627"/>
                    <a:pt x="7301" y="7413"/>
                    <a:pt x="7301" y="7186"/>
                  </a:cubicBezTo>
                  <a:cubicBezTo>
                    <a:pt x="7301" y="6954"/>
                    <a:pt x="7240" y="6736"/>
                    <a:pt x="7136" y="6546"/>
                  </a:cubicBezTo>
                  <a:lnTo>
                    <a:pt x="8168" y="5514"/>
                  </a:lnTo>
                  <a:cubicBezTo>
                    <a:pt x="8390" y="5648"/>
                    <a:pt x="8650" y="5727"/>
                    <a:pt x="8928" y="5727"/>
                  </a:cubicBezTo>
                  <a:cubicBezTo>
                    <a:pt x="9232" y="5727"/>
                    <a:pt x="9516" y="5632"/>
                    <a:pt x="9750" y="5472"/>
                  </a:cubicBezTo>
                  <a:close/>
                  <a:moveTo>
                    <a:pt x="12171" y="6558"/>
                  </a:moveTo>
                  <a:cubicBezTo>
                    <a:pt x="12517" y="6558"/>
                    <a:pt x="12800" y="6839"/>
                    <a:pt x="12800" y="7186"/>
                  </a:cubicBezTo>
                  <a:cubicBezTo>
                    <a:pt x="12800" y="7532"/>
                    <a:pt x="12517" y="7813"/>
                    <a:pt x="12171" y="7813"/>
                  </a:cubicBezTo>
                  <a:cubicBezTo>
                    <a:pt x="11824" y="7813"/>
                    <a:pt x="11543" y="7532"/>
                    <a:pt x="11543" y="7186"/>
                  </a:cubicBezTo>
                  <a:cubicBezTo>
                    <a:pt x="11543" y="6839"/>
                    <a:pt x="11824" y="6558"/>
                    <a:pt x="12171" y="6558"/>
                  </a:cubicBezTo>
                  <a:close/>
                  <a:moveTo>
                    <a:pt x="10338" y="8511"/>
                  </a:moveTo>
                  <a:cubicBezTo>
                    <a:pt x="9731" y="9035"/>
                    <a:pt x="9346" y="9810"/>
                    <a:pt x="9346" y="10672"/>
                  </a:cubicBezTo>
                  <a:cubicBezTo>
                    <a:pt x="9346" y="11536"/>
                    <a:pt x="9731" y="12311"/>
                    <a:pt x="10338" y="12835"/>
                  </a:cubicBezTo>
                  <a:lnTo>
                    <a:pt x="2860" y="12835"/>
                  </a:lnTo>
                  <a:cubicBezTo>
                    <a:pt x="1667" y="12835"/>
                    <a:pt x="697" y="11865"/>
                    <a:pt x="697" y="10672"/>
                  </a:cubicBezTo>
                  <a:cubicBezTo>
                    <a:pt x="697" y="9481"/>
                    <a:pt x="1667" y="8511"/>
                    <a:pt x="2860" y="8511"/>
                  </a:cubicBezTo>
                  <a:close/>
                  <a:moveTo>
                    <a:pt x="17158" y="8511"/>
                  </a:moveTo>
                  <a:lnTo>
                    <a:pt x="17158" y="9487"/>
                  </a:lnTo>
                  <a:lnTo>
                    <a:pt x="13601" y="9487"/>
                  </a:lnTo>
                  <a:cubicBezTo>
                    <a:pt x="13409" y="9487"/>
                    <a:pt x="13253" y="9643"/>
                    <a:pt x="13253" y="9836"/>
                  </a:cubicBezTo>
                  <a:cubicBezTo>
                    <a:pt x="13253" y="10029"/>
                    <a:pt x="13409" y="10185"/>
                    <a:pt x="13601" y="10185"/>
                  </a:cubicBezTo>
                  <a:lnTo>
                    <a:pt x="17158" y="10185"/>
                  </a:lnTo>
                  <a:lnTo>
                    <a:pt x="17158" y="11161"/>
                  </a:lnTo>
                  <a:lnTo>
                    <a:pt x="11979" y="11161"/>
                  </a:lnTo>
                  <a:cubicBezTo>
                    <a:pt x="11786" y="11161"/>
                    <a:pt x="11631" y="11317"/>
                    <a:pt x="11631" y="11509"/>
                  </a:cubicBezTo>
                  <a:cubicBezTo>
                    <a:pt x="11631" y="11703"/>
                    <a:pt x="11786" y="11859"/>
                    <a:pt x="11979" y="11859"/>
                  </a:cubicBezTo>
                  <a:lnTo>
                    <a:pt x="13253" y="11859"/>
                  </a:lnTo>
                  <a:lnTo>
                    <a:pt x="13253" y="12835"/>
                  </a:lnTo>
                  <a:lnTo>
                    <a:pt x="12206" y="12835"/>
                  </a:lnTo>
                  <a:cubicBezTo>
                    <a:pt x="11014" y="12835"/>
                    <a:pt x="10044" y="11865"/>
                    <a:pt x="10044" y="10672"/>
                  </a:cubicBezTo>
                  <a:cubicBezTo>
                    <a:pt x="10044" y="9481"/>
                    <a:pt x="11014" y="8511"/>
                    <a:pt x="12206" y="8511"/>
                  </a:cubicBezTo>
                  <a:close/>
                  <a:moveTo>
                    <a:pt x="17158" y="11859"/>
                  </a:moveTo>
                  <a:lnTo>
                    <a:pt x="17158" y="12835"/>
                  </a:lnTo>
                  <a:lnTo>
                    <a:pt x="16182" y="12835"/>
                  </a:lnTo>
                  <a:lnTo>
                    <a:pt x="16182" y="11859"/>
                  </a:lnTo>
                  <a:close/>
                  <a:moveTo>
                    <a:pt x="15484" y="11859"/>
                  </a:moveTo>
                  <a:lnTo>
                    <a:pt x="15484" y="15069"/>
                  </a:lnTo>
                  <a:lnTo>
                    <a:pt x="14962" y="14554"/>
                  </a:lnTo>
                  <a:cubicBezTo>
                    <a:pt x="14894" y="14487"/>
                    <a:pt x="14805" y="14454"/>
                    <a:pt x="14717" y="14454"/>
                  </a:cubicBezTo>
                  <a:cubicBezTo>
                    <a:pt x="14628" y="14454"/>
                    <a:pt x="14540" y="14487"/>
                    <a:pt x="14472" y="14554"/>
                  </a:cubicBezTo>
                  <a:lnTo>
                    <a:pt x="13949" y="15069"/>
                  </a:lnTo>
                  <a:lnTo>
                    <a:pt x="13949" y="11859"/>
                  </a:lnTo>
                  <a:close/>
                  <a:moveTo>
                    <a:pt x="17158" y="13533"/>
                  </a:moveTo>
                  <a:lnTo>
                    <a:pt x="17158" y="17160"/>
                  </a:lnTo>
                  <a:lnTo>
                    <a:pt x="10766" y="17160"/>
                  </a:lnTo>
                  <a:cubicBezTo>
                    <a:pt x="9765" y="17160"/>
                    <a:pt x="8952" y="16346"/>
                    <a:pt x="8952" y="15346"/>
                  </a:cubicBezTo>
                  <a:cubicBezTo>
                    <a:pt x="8952" y="14346"/>
                    <a:pt x="9765" y="13533"/>
                    <a:pt x="10766" y="13533"/>
                  </a:cubicBezTo>
                  <a:lnTo>
                    <a:pt x="13253" y="13533"/>
                  </a:lnTo>
                  <a:lnTo>
                    <a:pt x="13253" y="15904"/>
                  </a:lnTo>
                  <a:cubicBezTo>
                    <a:pt x="13253" y="16045"/>
                    <a:pt x="13336" y="16172"/>
                    <a:pt x="13467" y="16227"/>
                  </a:cubicBezTo>
                  <a:cubicBezTo>
                    <a:pt x="13510" y="16244"/>
                    <a:pt x="13555" y="16253"/>
                    <a:pt x="13600" y="16253"/>
                  </a:cubicBezTo>
                  <a:cubicBezTo>
                    <a:pt x="13690" y="16253"/>
                    <a:pt x="13779" y="16218"/>
                    <a:pt x="13846" y="16152"/>
                  </a:cubicBezTo>
                  <a:lnTo>
                    <a:pt x="14717" y="15292"/>
                  </a:lnTo>
                  <a:lnTo>
                    <a:pt x="15588" y="16152"/>
                  </a:lnTo>
                  <a:cubicBezTo>
                    <a:pt x="15655" y="16218"/>
                    <a:pt x="15743" y="16253"/>
                    <a:pt x="15834" y="16253"/>
                  </a:cubicBezTo>
                  <a:cubicBezTo>
                    <a:pt x="15878" y="16253"/>
                    <a:pt x="15924" y="16244"/>
                    <a:pt x="15968" y="16225"/>
                  </a:cubicBezTo>
                  <a:cubicBezTo>
                    <a:pt x="16097" y="16172"/>
                    <a:pt x="16182" y="16045"/>
                    <a:pt x="16182" y="15904"/>
                  </a:cubicBezTo>
                  <a:lnTo>
                    <a:pt x="16182" y="13533"/>
                  </a:lnTo>
                  <a:close/>
                  <a:moveTo>
                    <a:pt x="8928" y="0"/>
                  </a:moveTo>
                  <a:cubicBezTo>
                    <a:pt x="8216" y="0"/>
                    <a:pt x="7638" y="580"/>
                    <a:pt x="7638" y="1291"/>
                  </a:cubicBezTo>
                  <a:cubicBezTo>
                    <a:pt x="7638" y="1882"/>
                    <a:pt x="8037" y="2381"/>
                    <a:pt x="8579" y="2533"/>
                  </a:cubicBezTo>
                  <a:lnTo>
                    <a:pt x="8579" y="2840"/>
                  </a:lnTo>
                  <a:cubicBezTo>
                    <a:pt x="7939" y="2995"/>
                    <a:pt x="7463" y="3574"/>
                    <a:pt x="7463" y="4262"/>
                  </a:cubicBezTo>
                  <a:cubicBezTo>
                    <a:pt x="7463" y="4539"/>
                    <a:pt x="7540" y="4799"/>
                    <a:pt x="7676" y="5020"/>
                  </a:cubicBezTo>
                  <a:lnTo>
                    <a:pt x="6650" y="6046"/>
                  </a:lnTo>
                  <a:cubicBezTo>
                    <a:pt x="6452" y="5928"/>
                    <a:pt x="6222" y="5860"/>
                    <a:pt x="5975" y="5860"/>
                  </a:cubicBezTo>
                  <a:cubicBezTo>
                    <a:pt x="5244" y="5860"/>
                    <a:pt x="4650" y="6455"/>
                    <a:pt x="4650" y="7186"/>
                  </a:cubicBezTo>
                  <a:cubicBezTo>
                    <a:pt x="4650" y="7413"/>
                    <a:pt x="4707" y="7627"/>
                    <a:pt x="4809" y="7813"/>
                  </a:cubicBezTo>
                  <a:lnTo>
                    <a:pt x="2860" y="7813"/>
                  </a:lnTo>
                  <a:cubicBezTo>
                    <a:pt x="1283" y="7813"/>
                    <a:pt x="0" y="9096"/>
                    <a:pt x="0" y="10672"/>
                  </a:cubicBezTo>
                  <a:cubicBezTo>
                    <a:pt x="0" y="11703"/>
                    <a:pt x="547" y="12608"/>
                    <a:pt x="1368" y="13111"/>
                  </a:cubicBezTo>
                  <a:cubicBezTo>
                    <a:pt x="556" y="13528"/>
                    <a:pt x="0" y="14373"/>
                    <a:pt x="0" y="15346"/>
                  </a:cubicBezTo>
                  <a:cubicBezTo>
                    <a:pt x="0" y="16731"/>
                    <a:pt x="1126" y="17858"/>
                    <a:pt x="2510" y="17858"/>
                  </a:cubicBezTo>
                  <a:lnTo>
                    <a:pt x="3987" y="17858"/>
                  </a:lnTo>
                  <a:cubicBezTo>
                    <a:pt x="4179" y="17858"/>
                    <a:pt x="4336" y="17701"/>
                    <a:pt x="4336" y="17508"/>
                  </a:cubicBezTo>
                  <a:cubicBezTo>
                    <a:pt x="4336" y="17316"/>
                    <a:pt x="4179" y="17160"/>
                    <a:pt x="3987" y="17160"/>
                  </a:cubicBezTo>
                  <a:lnTo>
                    <a:pt x="2510" y="17160"/>
                  </a:lnTo>
                  <a:cubicBezTo>
                    <a:pt x="1511" y="17160"/>
                    <a:pt x="697" y="16346"/>
                    <a:pt x="697" y="15346"/>
                  </a:cubicBezTo>
                  <a:cubicBezTo>
                    <a:pt x="697" y="14346"/>
                    <a:pt x="1511" y="13533"/>
                    <a:pt x="2510" y="13533"/>
                  </a:cubicBezTo>
                  <a:lnTo>
                    <a:pt x="9032" y="13533"/>
                  </a:lnTo>
                  <a:cubicBezTo>
                    <a:pt x="8553" y="13990"/>
                    <a:pt x="8254" y="14633"/>
                    <a:pt x="8254" y="15346"/>
                  </a:cubicBezTo>
                  <a:cubicBezTo>
                    <a:pt x="8254" y="16058"/>
                    <a:pt x="8553" y="16703"/>
                    <a:pt x="9032" y="17160"/>
                  </a:cubicBezTo>
                  <a:lnTo>
                    <a:pt x="7265" y="17160"/>
                  </a:lnTo>
                  <a:cubicBezTo>
                    <a:pt x="7073" y="17160"/>
                    <a:pt x="6917" y="17316"/>
                    <a:pt x="6917" y="17508"/>
                  </a:cubicBezTo>
                  <a:cubicBezTo>
                    <a:pt x="6917" y="17701"/>
                    <a:pt x="7073" y="17858"/>
                    <a:pt x="7265" y="17858"/>
                  </a:cubicBezTo>
                  <a:lnTo>
                    <a:pt x="17507" y="17858"/>
                  </a:lnTo>
                  <a:cubicBezTo>
                    <a:pt x="17699" y="17858"/>
                    <a:pt x="17856" y="17701"/>
                    <a:pt x="17856" y="17508"/>
                  </a:cubicBezTo>
                  <a:lnTo>
                    <a:pt x="17856" y="8162"/>
                  </a:lnTo>
                  <a:cubicBezTo>
                    <a:pt x="17856" y="7970"/>
                    <a:pt x="17699" y="7813"/>
                    <a:pt x="17507" y="7813"/>
                  </a:cubicBezTo>
                  <a:lnTo>
                    <a:pt x="13338" y="7813"/>
                  </a:lnTo>
                  <a:cubicBezTo>
                    <a:pt x="13439" y="7627"/>
                    <a:pt x="13496" y="7413"/>
                    <a:pt x="13496" y="7186"/>
                  </a:cubicBezTo>
                  <a:cubicBezTo>
                    <a:pt x="13496" y="6455"/>
                    <a:pt x="12902" y="5860"/>
                    <a:pt x="12171" y="5860"/>
                  </a:cubicBezTo>
                  <a:cubicBezTo>
                    <a:pt x="11908" y="5860"/>
                    <a:pt x="11662" y="5937"/>
                    <a:pt x="11456" y="6070"/>
                  </a:cubicBezTo>
                  <a:lnTo>
                    <a:pt x="10217" y="4955"/>
                  </a:lnTo>
                  <a:cubicBezTo>
                    <a:pt x="10329" y="4748"/>
                    <a:pt x="10392" y="4513"/>
                    <a:pt x="10392" y="4262"/>
                  </a:cubicBezTo>
                  <a:cubicBezTo>
                    <a:pt x="10392" y="3574"/>
                    <a:pt x="9916" y="2995"/>
                    <a:pt x="9276" y="2840"/>
                  </a:cubicBezTo>
                  <a:lnTo>
                    <a:pt x="9276" y="2533"/>
                  </a:lnTo>
                  <a:cubicBezTo>
                    <a:pt x="9820" y="2381"/>
                    <a:pt x="10219" y="1882"/>
                    <a:pt x="10219" y="1291"/>
                  </a:cubicBezTo>
                  <a:cubicBezTo>
                    <a:pt x="10219" y="580"/>
                    <a:pt x="9640" y="0"/>
                    <a:pt x="89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1674;p35">
              <a:extLst>
                <a:ext uri="{FF2B5EF4-FFF2-40B4-BE49-F238E27FC236}">
                  <a16:creationId xmlns:a16="http://schemas.microsoft.com/office/drawing/2014/main" id="{A5CF947A-7E29-1889-CC52-1F87DA7EF1D8}"/>
                </a:ext>
              </a:extLst>
            </p:cNvPr>
            <p:cNvSpPr/>
            <p:nvPr/>
          </p:nvSpPr>
          <p:spPr>
            <a:xfrm>
              <a:off x="3542763" y="279330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1"/>
                  </a:moveTo>
                  <a:cubicBezTo>
                    <a:pt x="258" y="1"/>
                    <a:pt x="168" y="39"/>
                    <a:pt x="103" y="103"/>
                  </a:cubicBezTo>
                  <a:cubicBezTo>
                    <a:pt x="37" y="168"/>
                    <a:pt x="1" y="258"/>
                    <a:pt x="1" y="350"/>
                  </a:cubicBezTo>
                  <a:cubicBezTo>
                    <a:pt x="1" y="442"/>
                    <a:pt x="37" y="531"/>
                    <a:pt x="103" y="596"/>
                  </a:cubicBezTo>
                  <a:cubicBezTo>
                    <a:pt x="168" y="661"/>
                    <a:pt x="258" y="699"/>
                    <a:pt x="349" y="699"/>
                  </a:cubicBezTo>
                  <a:cubicBezTo>
                    <a:pt x="441" y="699"/>
                    <a:pt x="531" y="661"/>
                    <a:pt x="596" y="596"/>
                  </a:cubicBezTo>
                  <a:cubicBezTo>
                    <a:pt x="660" y="531"/>
                    <a:pt x="698" y="442"/>
                    <a:pt x="698" y="350"/>
                  </a:cubicBezTo>
                  <a:cubicBezTo>
                    <a:pt x="698" y="258"/>
                    <a:pt x="660" y="168"/>
                    <a:pt x="596" y="103"/>
                  </a:cubicBezTo>
                  <a:cubicBezTo>
                    <a:pt x="531" y="39"/>
                    <a:pt x="441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7" name="Google Shape;1675;p35">
            <a:extLst>
              <a:ext uri="{FF2B5EF4-FFF2-40B4-BE49-F238E27FC236}">
                <a16:creationId xmlns:a16="http://schemas.microsoft.com/office/drawing/2014/main" id="{859364C2-CA56-8E19-4055-D4A81A341870}"/>
              </a:ext>
            </a:extLst>
          </p:cNvPr>
          <p:cNvGrpSpPr/>
          <p:nvPr/>
        </p:nvGrpSpPr>
        <p:grpSpPr>
          <a:xfrm>
            <a:off x="4241666" y="2378136"/>
            <a:ext cx="646221" cy="627013"/>
            <a:chOff x="3251888" y="1869350"/>
            <a:chExt cx="460050" cy="446375"/>
          </a:xfrm>
        </p:grpSpPr>
        <p:sp>
          <p:nvSpPr>
            <p:cNvPr id="278" name="Google Shape;1676;p35">
              <a:extLst>
                <a:ext uri="{FF2B5EF4-FFF2-40B4-BE49-F238E27FC236}">
                  <a16:creationId xmlns:a16="http://schemas.microsoft.com/office/drawing/2014/main" id="{4ED03F78-49E9-1CA2-F907-FCB39B7C4A08}"/>
                </a:ext>
              </a:extLst>
            </p:cNvPr>
            <p:cNvSpPr/>
            <p:nvPr/>
          </p:nvSpPr>
          <p:spPr>
            <a:xfrm>
              <a:off x="3307813" y="1924975"/>
              <a:ext cx="163975" cy="164000"/>
            </a:xfrm>
            <a:custGeom>
              <a:avLst/>
              <a:gdLst/>
              <a:ahLst/>
              <a:cxnLst/>
              <a:rect l="l" t="t" r="r" b="b"/>
              <a:pathLst>
                <a:path w="6559" h="6560" extrusionOk="0">
                  <a:moveTo>
                    <a:pt x="3279" y="699"/>
                  </a:moveTo>
                  <a:cubicBezTo>
                    <a:pt x="4703" y="699"/>
                    <a:pt x="5862" y="1857"/>
                    <a:pt x="5862" y="3281"/>
                  </a:cubicBezTo>
                  <a:cubicBezTo>
                    <a:pt x="5862" y="4704"/>
                    <a:pt x="4703" y="5862"/>
                    <a:pt x="3279" y="5862"/>
                  </a:cubicBezTo>
                  <a:cubicBezTo>
                    <a:pt x="1856" y="5862"/>
                    <a:pt x="699" y="4704"/>
                    <a:pt x="699" y="3281"/>
                  </a:cubicBezTo>
                  <a:cubicBezTo>
                    <a:pt x="699" y="1857"/>
                    <a:pt x="1856" y="699"/>
                    <a:pt x="3279" y="699"/>
                  </a:cubicBezTo>
                  <a:close/>
                  <a:moveTo>
                    <a:pt x="3279" y="1"/>
                  </a:moveTo>
                  <a:cubicBezTo>
                    <a:pt x="1471" y="1"/>
                    <a:pt x="1" y="1473"/>
                    <a:pt x="1" y="3281"/>
                  </a:cubicBezTo>
                  <a:cubicBezTo>
                    <a:pt x="1" y="5089"/>
                    <a:pt x="1471" y="6560"/>
                    <a:pt x="3279" y="6560"/>
                  </a:cubicBezTo>
                  <a:cubicBezTo>
                    <a:pt x="5088" y="6560"/>
                    <a:pt x="6558" y="5089"/>
                    <a:pt x="6558" y="3281"/>
                  </a:cubicBezTo>
                  <a:cubicBezTo>
                    <a:pt x="6558" y="1473"/>
                    <a:pt x="5088" y="1"/>
                    <a:pt x="32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1677;p35">
              <a:extLst>
                <a:ext uri="{FF2B5EF4-FFF2-40B4-BE49-F238E27FC236}">
                  <a16:creationId xmlns:a16="http://schemas.microsoft.com/office/drawing/2014/main" id="{0AB399D2-CC9C-E45B-2C05-8D97E66F2250}"/>
                </a:ext>
              </a:extLst>
            </p:cNvPr>
            <p:cNvSpPr/>
            <p:nvPr/>
          </p:nvSpPr>
          <p:spPr>
            <a:xfrm>
              <a:off x="3472963" y="2095950"/>
              <a:ext cx="169775" cy="163950"/>
            </a:xfrm>
            <a:custGeom>
              <a:avLst/>
              <a:gdLst/>
              <a:ahLst/>
              <a:cxnLst/>
              <a:rect l="l" t="t" r="r" b="b"/>
              <a:pathLst>
                <a:path w="6791" h="6558" extrusionOk="0">
                  <a:moveTo>
                    <a:pt x="3511" y="0"/>
                  </a:moveTo>
                  <a:cubicBezTo>
                    <a:pt x="2634" y="0"/>
                    <a:pt x="1811" y="341"/>
                    <a:pt x="1192" y="960"/>
                  </a:cubicBezTo>
                  <a:cubicBezTo>
                    <a:pt x="304" y="1849"/>
                    <a:pt x="0" y="3189"/>
                    <a:pt x="419" y="4374"/>
                  </a:cubicBezTo>
                  <a:cubicBezTo>
                    <a:pt x="470" y="4517"/>
                    <a:pt x="605" y="4607"/>
                    <a:pt x="749" y="4607"/>
                  </a:cubicBezTo>
                  <a:cubicBezTo>
                    <a:pt x="787" y="4607"/>
                    <a:pt x="827" y="4601"/>
                    <a:pt x="865" y="4587"/>
                  </a:cubicBezTo>
                  <a:cubicBezTo>
                    <a:pt x="1046" y="4523"/>
                    <a:pt x="1141" y="4324"/>
                    <a:pt x="1077" y="4141"/>
                  </a:cubicBezTo>
                  <a:cubicBezTo>
                    <a:pt x="747" y="3208"/>
                    <a:pt x="986" y="2153"/>
                    <a:pt x="1686" y="1454"/>
                  </a:cubicBezTo>
                  <a:cubicBezTo>
                    <a:pt x="2173" y="965"/>
                    <a:pt x="2822" y="697"/>
                    <a:pt x="3511" y="697"/>
                  </a:cubicBezTo>
                  <a:cubicBezTo>
                    <a:pt x="4201" y="697"/>
                    <a:pt x="4849" y="965"/>
                    <a:pt x="5337" y="1454"/>
                  </a:cubicBezTo>
                  <a:cubicBezTo>
                    <a:pt x="5824" y="1942"/>
                    <a:pt x="6093" y="2589"/>
                    <a:pt x="6093" y="3279"/>
                  </a:cubicBezTo>
                  <a:cubicBezTo>
                    <a:pt x="6093" y="3968"/>
                    <a:pt x="5824" y="4616"/>
                    <a:pt x="5337" y="5104"/>
                  </a:cubicBezTo>
                  <a:cubicBezTo>
                    <a:pt x="4846" y="5595"/>
                    <a:pt x="4186" y="5860"/>
                    <a:pt x="3510" y="5860"/>
                  </a:cubicBezTo>
                  <a:cubicBezTo>
                    <a:pt x="3273" y="5860"/>
                    <a:pt x="3033" y="5827"/>
                    <a:pt x="2798" y="5760"/>
                  </a:cubicBezTo>
                  <a:cubicBezTo>
                    <a:pt x="2766" y="5751"/>
                    <a:pt x="2733" y="5746"/>
                    <a:pt x="2702" y="5746"/>
                  </a:cubicBezTo>
                  <a:cubicBezTo>
                    <a:pt x="2550" y="5746"/>
                    <a:pt x="2410" y="5846"/>
                    <a:pt x="2366" y="5999"/>
                  </a:cubicBezTo>
                  <a:cubicBezTo>
                    <a:pt x="2313" y="6185"/>
                    <a:pt x="2420" y="6378"/>
                    <a:pt x="2605" y="6431"/>
                  </a:cubicBezTo>
                  <a:cubicBezTo>
                    <a:pt x="2904" y="6517"/>
                    <a:pt x="3208" y="6558"/>
                    <a:pt x="3509" y="6558"/>
                  </a:cubicBezTo>
                  <a:cubicBezTo>
                    <a:pt x="4368" y="6558"/>
                    <a:pt x="5206" y="6221"/>
                    <a:pt x="5829" y="5598"/>
                  </a:cubicBezTo>
                  <a:cubicBezTo>
                    <a:pt x="6449" y="4979"/>
                    <a:pt x="6791" y="4155"/>
                    <a:pt x="6791" y="3279"/>
                  </a:cubicBezTo>
                  <a:cubicBezTo>
                    <a:pt x="6791" y="2403"/>
                    <a:pt x="6449" y="1580"/>
                    <a:pt x="5829" y="960"/>
                  </a:cubicBezTo>
                  <a:cubicBezTo>
                    <a:pt x="5210" y="341"/>
                    <a:pt x="4387" y="0"/>
                    <a:pt x="35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1678;p35">
              <a:extLst>
                <a:ext uri="{FF2B5EF4-FFF2-40B4-BE49-F238E27FC236}">
                  <a16:creationId xmlns:a16="http://schemas.microsoft.com/office/drawing/2014/main" id="{25B53148-8C65-DD9C-CA82-AA0B41AAB6D8}"/>
                </a:ext>
              </a:extLst>
            </p:cNvPr>
            <p:cNvSpPr/>
            <p:nvPr/>
          </p:nvSpPr>
          <p:spPr>
            <a:xfrm>
              <a:off x="3498938" y="2220600"/>
              <a:ext cx="19575" cy="17875"/>
            </a:xfrm>
            <a:custGeom>
              <a:avLst/>
              <a:gdLst/>
              <a:ahLst/>
              <a:cxnLst/>
              <a:rect l="l" t="t" r="r" b="b"/>
              <a:pathLst>
                <a:path w="783" h="715" extrusionOk="0">
                  <a:moveTo>
                    <a:pt x="385" y="1"/>
                  </a:moveTo>
                  <a:cubicBezTo>
                    <a:pt x="296" y="1"/>
                    <a:pt x="207" y="34"/>
                    <a:pt x="139" y="101"/>
                  </a:cubicBezTo>
                  <a:cubicBezTo>
                    <a:pt x="2" y="237"/>
                    <a:pt x="1" y="459"/>
                    <a:pt x="136" y="595"/>
                  </a:cubicBezTo>
                  <a:lnTo>
                    <a:pt x="153" y="612"/>
                  </a:lnTo>
                  <a:cubicBezTo>
                    <a:pt x="221" y="680"/>
                    <a:pt x="311" y="714"/>
                    <a:pt x="400" y="714"/>
                  </a:cubicBezTo>
                  <a:cubicBezTo>
                    <a:pt x="490" y="714"/>
                    <a:pt x="578" y="680"/>
                    <a:pt x="647" y="612"/>
                  </a:cubicBezTo>
                  <a:cubicBezTo>
                    <a:pt x="782" y="475"/>
                    <a:pt x="782" y="255"/>
                    <a:pt x="647" y="118"/>
                  </a:cubicBezTo>
                  <a:lnTo>
                    <a:pt x="633" y="104"/>
                  </a:lnTo>
                  <a:cubicBezTo>
                    <a:pt x="565" y="35"/>
                    <a:pt x="475" y="1"/>
                    <a:pt x="38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1679;p35">
              <a:extLst>
                <a:ext uri="{FF2B5EF4-FFF2-40B4-BE49-F238E27FC236}">
                  <a16:creationId xmlns:a16="http://schemas.microsoft.com/office/drawing/2014/main" id="{FDE6849C-0AF1-C622-7072-F28687C88D1F}"/>
                </a:ext>
              </a:extLst>
            </p:cNvPr>
            <p:cNvSpPr/>
            <p:nvPr/>
          </p:nvSpPr>
          <p:spPr>
            <a:xfrm>
              <a:off x="3251888" y="1869350"/>
              <a:ext cx="460050" cy="446375"/>
            </a:xfrm>
            <a:custGeom>
              <a:avLst/>
              <a:gdLst/>
              <a:ahLst/>
              <a:cxnLst/>
              <a:rect l="l" t="t" r="r" b="b"/>
              <a:pathLst>
                <a:path w="18402" h="17855" extrusionOk="0">
                  <a:moveTo>
                    <a:pt x="5506" y="0"/>
                  </a:moveTo>
                  <a:cubicBezTo>
                    <a:pt x="5261" y="0"/>
                    <a:pt x="5015" y="16"/>
                    <a:pt x="4772" y="49"/>
                  </a:cubicBezTo>
                  <a:cubicBezTo>
                    <a:pt x="3580" y="210"/>
                    <a:pt x="2500" y="739"/>
                    <a:pt x="1648" y="1580"/>
                  </a:cubicBezTo>
                  <a:cubicBezTo>
                    <a:pt x="593" y="2620"/>
                    <a:pt x="10" y="4007"/>
                    <a:pt x="5" y="5486"/>
                  </a:cubicBezTo>
                  <a:cubicBezTo>
                    <a:pt x="0" y="6966"/>
                    <a:pt x="573" y="8357"/>
                    <a:pt x="1619" y="9403"/>
                  </a:cubicBezTo>
                  <a:cubicBezTo>
                    <a:pt x="2666" y="10450"/>
                    <a:pt x="4050" y="11018"/>
                    <a:pt x="5504" y="11018"/>
                  </a:cubicBezTo>
                  <a:cubicBezTo>
                    <a:pt x="5749" y="11018"/>
                    <a:pt x="5998" y="11002"/>
                    <a:pt x="6246" y="10969"/>
                  </a:cubicBezTo>
                  <a:cubicBezTo>
                    <a:pt x="6272" y="10966"/>
                    <a:pt x="6298" y="10964"/>
                    <a:pt x="6324" y="10964"/>
                  </a:cubicBezTo>
                  <a:cubicBezTo>
                    <a:pt x="6476" y="10964"/>
                    <a:pt x="6620" y="11023"/>
                    <a:pt x="6728" y="11131"/>
                  </a:cubicBezTo>
                  <a:cubicBezTo>
                    <a:pt x="6855" y="11258"/>
                    <a:pt x="6915" y="11434"/>
                    <a:pt x="6891" y="11614"/>
                  </a:cubicBezTo>
                  <a:cubicBezTo>
                    <a:pt x="6663" y="13331"/>
                    <a:pt x="7234" y="15018"/>
                    <a:pt x="8457" y="16241"/>
                  </a:cubicBezTo>
                  <a:cubicBezTo>
                    <a:pt x="9498" y="17282"/>
                    <a:pt x="10881" y="17854"/>
                    <a:pt x="12354" y="17854"/>
                  </a:cubicBezTo>
                  <a:lnTo>
                    <a:pt x="12374" y="17854"/>
                  </a:lnTo>
                  <a:cubicBezTo>
                    <a:pt x="13853" y="17849"/>
                    <a:pt x="15240" y="17265"/>
                    <a:pt x="16279" y="16212"/>
                  </a:cubicBezTo>
                  <a:cubicBezTo>
                    <a:pt x="18402" y="14059"/>
                    <a:pt x="18385" y="10573"/>
                    <a:pt x="16244" y="8439"/>
                  </a:cubicBezTo>
                  <a:cubicBezTo>
                    <a:pt x="15198" y="7396"/>
                    <a:pt x="13817" y="6830"/>
                    <a:pt x="12367" y="6830"/>
                  </a:cubicBezTo>
                  <a:cubicBezTo>
                    <a:pt x="12120" y="6830"/>
                    <a:pt x="11872" y="6847"/>
                    <a:pt x="11623" y="6880"/>
                  </a:cubicBezTo>
                  <a:cubicBezTo>
                    <a:pt x="11597" y="6883"/>
                    <a:pt x="11571" y="6885"/>
                    <a:pt x="11545" y="6885"/>
                  </a:cubicBezTo>
                  <a:cubicBezTo>
                    <a:pt x="11394" y="6885"/>
                    <a:pt x="11250" y="6826"/>
                    <a:pt x="11142" y="6718"/>
                  </a:cubicBezTo>
                  <a:cubicBezTo>
                    <a:pt x="11015" y="6590"/>
                    <a:pt x="10956" y="6415"/>
                    <a:pt x="10980" y="6237"/>
                  </a:cubicBezTo>
                  <a:cubicBezTo>
                    <a:pt x="11142" y="5021"/>
                    <a:pt x="10891" y="3772"/>
                    <a:pt x="10274" y="2721"/>
                  </a:cubicBezTo>
                  <a:cubicBezTo>
                    <a:pt x="10209" y="2610"/>
                    <a:pt x="10092" y="2548"/>
                    <a:pt x="9973" y="2548"/>
                  </a:cubicBezTo>
                  <a:cubicBezTo>
                    <a:pt x="9913" y="2548"/>
                    <a:pt x="9852" y="2563"/>
                    <a:pt x="9797" y="2596"/>
                  </a:cubicBezTo>
                  <a:cubicBezTo>
                    <a:pt x="9631" y="2693"/>
                    <a:pt x="9575" y="2907"/>
                    <a:pt x="9673" y="3073"/>
                  </a:cubicBezTo>
                  <a:cubicBezTo>
                    <a:pt x="10211" y="3991"/>
                    <a:pt x="10429" y="5083"/>
                    <a:pt x="10288" y="6144"/>
                  </a:cubicBezTo>
                  <a:cubicBezTo>
                    <a:pt x="10235" y="6541"/>
                    <a:pt x="10367" y="6929"/>
                    <a:pt x="10649" y="7210"/>
                  </a:cubicBezTo>
                  <a:cubicBezTo>
                    <a:pt x="10889" y="7452"/>
                    <a:pt x="11208" y="7583"/>
                    <a:pt x="11543" y="7583"/>
                  </a:cubicBezTo>
                  <a:cubicBezTo>
                    <a:pt x="11600" y="7583"/>
                    <a:pt x="11658" y="7579"/>
                    <a:pt x="11715" y="7571"/>
                  </a:cubicBezTo>
                  <a:cubicBezTo>
                    <a:pt x="11933" y="7543"/>
                    <a:pt x="12149" y="7528"/>
                    <a:pt x="12364" y="7528"/>
                  </a:cubicBezTo>
                  <a:cubicBezTo>
                    <a:pt x="13631" y="7528"/>
                    <a:pt x="14839" y="8022"/>
                    <a:pt x="15751" y="8933"/>
                  </a:cubicBezTo>
                  <a:cubicBezTo>
                    <a:pt x="17622" y="10797"/>
                    <a:pt x="17636" y="13842"/>
                    <a:pt x="15783" y="15722"/>
                  </a:cubicBezTo>
                  <a:cubicBezTo>
                    <a:pt x="14875" y="16642"/>
                    <a:pt x="13663" y="17153"/>
                    <a:pt x="12371" y="17157"/>
                  </a:cubicBezTo>
                  <a:lnTo>
                    <a:pt x="12354" y="17157"/>
                  </a:lnTo>
                  <a:cubicBezTo>
                    <a:pt x="11068" y="17157"/>
                    <a:pt x="9859" y="16656"/>
                    <a:pt x="8950" y="15747"/>
                  </a:cubicBezTo>
                  <a:cubicBezTo>
                    <a:pt x="7881" y="14678"/>
                    <a:pt x="7383" y="13205"/>
                    <a:pt x="7582" y="11705"/>
                  </a:cubicBezTo>
                  <a:cubicBezTo>
                    <a:pt x="7635" y="11308"/>
                    <a:pt x="7503" y="10920"/>
                    <a:pt x="7221" y="10637"/>
                  </a:cubicBezTo>
                  <a:cubicBezTo>
                    <a:pt x="6981" y="10397"/>
                    <a:pt x="6662" y="10266"/>
                    <a:pt x="6327" y="10266"/>
                  </a:cubicBezTo>
                  <a:cubicBezTo>
                    <a:pt x="6270" y="10266"/>
                    <a:pt x="6213" y="10270"/>
                    <a:pt x="6155" y="10278"/>
                  </a:cubicBezTo>
                  <a:cubicBezTo>
                    <a:pt x="5938" y="10306"/>
                    <a:pt x="5721" y="10321"/>
                    <a:pt x="5507" y="10321"/>
                  </a:cubicBezTo>
                  <a:cubicBezTo>
                    <a:pt x="4237" y="10321"/>
                    <a:pt x="3027" y="9824"/>
                    <a:pt x="2112" y="8910"/>
                  </a:cubicBezTo>
                  <a:cubicBezTo>
                    <a:pt x="1198" y="7996"/>
                    <a:pt x="698" y="6781"/>
                    <a:pt x="703" y="5488"/>
                  </a:cubicBezTo>
                  <a:cubicBezTo>
                    <a:pt x="707" y="4196"/>
                    <a:pt x="1217" y="2985"/>
                    <a:pt x="2138" y="2077"/>
                  </a:cubicBezTo>
                  <a:cubicBezTo>
                    <a:pt x="3053" y="1175"/>
                    <a:pt x="4285" y="702"/>
                    <a:pt x="5528" y="702"/>
                  </a:cubicBezTo>
                  <a:cubicBezTo>
                    <a:pt x="6307" y="702"/>
                    <a:pt x="7091" y="888"/>
                    <a:pt x="7802" y="1270"/>
                  </a:cubicBezTo>
                  <a:cubicBezTo>
                    <a:pt x="7855" y="1298"/>
                    <a:pt x="7912" y="1312"/>
                    <a:pt x="7967" y="1312"/>
                  </a:cubicBezTo>
                  <a:cubicBezTo>
                    <a:pt x="8092" y="1312"/>
                    <a:pt x="8212" y="1245"/>
                    <a:pt x="8275" y="1128"/>
                  </a:cubicBezTo>
                  <a:cubicBezTo>
                    <a:pt x="8366" y="958"/>
                    <a:pt x="8303" y="747"/>
                    <a:pt x="8133" y="656"/>
                  </a:cubicBezTo>
                  <a:cubicBezTo>
                    <a:pt x="7332" y="225"/>
                    <a:pt x="6420" y="0"/>
                    <a:pt x="550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1680;p35">
              <a:extLst>
                <a:ext uri="{FF2B5EF4-FFF2-40B4-BE49-F238E27FC236}">
                  <a16:creationId xmlns:a16="http://schemas.microsoft.com/office/drawing/2014/main" id="{FF344552-A358-C92E-1E2D-D3EB35E832F9}"/>
                </a:ext>
              </a:extLst>
            </p:cNvPr>
            <p:cNvSpPr/>
            <p:nvPr/>
          </p:nvSpPr>
          <p:spPr>
            <a:xfrm>
              <a:off x="3471663" y="1907150"/>
              <a:ext cx="19400" cy="17700"/>
            </a:xfrm>
            <a:custGeom>
              <a:avLst/>
              <a:gdLst/>
              <a:ahLst/>
              <a:cxnLst/>
              <a:rect l="l" t="t" r="r" b="b"/>
              <a:pathLst>
                <a:path w="776" h="708" extrusionOk="0">
                  <a:moveTo>
                    <a:pt x="383" y="1"/>
                  </a:moveTo>
                  <a:cubicBezTo>
                    <a:pt x="294" y="1"/>
                    <a:pt x="205" y="35"/>
                    <a:pt x="137" y="102"/>
                  </a:cubicBezTo>
                  <a:cubicBezTo>
                    <a:pt x="0" y="238"/>
                    <a:pt x="0" y="459"/>
                    <a:pt x="136" y="596"/>
                  </a:cubicBezTo>
                  <a:lnTo>
                    <a:pt x="143" y="604"/>
                  </a:lnTo>
                  <a:cubicBezTo>
                    <a:pt x="212" y="672"/>
                    <a:pt x="302" y="708"/>
                    <a:pt x="392" y="708"/>
                  </a:cubicBezTo>
                  <a:cubicBezTo>
                    <a:pt x="480" y="708"/>
                    <a:pt x="569" y="673"/>
                    <a:pt x="637" y="606"/>
                  </a:cubicBezTo>
                  <a:cubicBezTo>
                    <a:pt x="774" y="471"/>
                    <a:pt x="775" y="250"/>
                    <a:pt x="640" y="112"/>
                  </a:cubicBezTo>
                  <a:lnTo>
                    <a:pt x="631" y="104"/>
                  </a:lnTo>
                  <a:cubicBezTo>
                    <a:pt x="562" y="35"/>
                    <a:pt x="473" y="1"/>
                    <a:pt x="3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3" name="Google Shape;1681;p35">
            <a:extLst>
              <a:ext uri="{FF2B5EF4-FFF2-40B4-BE49-F238E27FC236}">
                <a16:creationId xmlns:a16="http://schemas.microsoft.com/office/drawing/2014/main" id="{A4F8B205-09A7-BFA5-23D9-BFF3727B5E9E}"/>
              </a:ext>
            </a:extLst>
          </p:cNvPr>
          <p:cNvGrpSpPr/>
          <p:nvPr/>
        </p:nvGrpSpPr>
        <p:grpSpPr>
          <a:xfrm>
            <a:off x="2135002" y="5383303"/>
            <a:ext cx="632736" cy="603905"/>
            <a:chOff x="1752138" y="4008750"/>
            <a:chExt cx="450450" cy="429925"/>
          </a:xfrm>
        </p:grpSpPr>
        <p:sp>
          <p:nvSpPr>
            <p:cNvPr id="284" name="Google Shape;1682;p35">
              <a:extLst>
                <a:ext uri="{FF2B5EF4-FFF2-40B4-BE49-F238E27FC236}">
                  <a16:creationId xmlns:a16="http://schemas.microsoft.com/office/drawing/2014/main" id="{62CA3BB8-BAEB-30D9-763C-3D1C6E739FC9}"/>
                </a:ext>
              </a:extLst>
            </p:cNvPr>
            <p:cNvSpPr/>
            <p:nvPr/>
          </p:nvSpPr>
          <p:spPr>
            <a:xfrm>
              <a:off x="1752138" y="4008750"/>
              <a:ext cx="450450" cy="429925"/>
            </a:xfrm>
            <a:custGeom>
              <a:avLst/>
              <a:gdLst/>
              <a:ahLst/>
              <a:cxnLst/>
              <a:rect l="l" t="t" r="r" b="b"/>
              <a:pathLst>
                <a:path w="18018" h="17197" extrusionOk="0">
                  <a:moveTo>
                    <a:pt x="4116" y="698"/>
                  </a:moveTo>
                  <a:cubicBezTo>
                    <a:pt x="4220" y="698"/>
                    <a:pt x="4325" y="701"/>
                    <a:pt x="4433" y="704"/>
                  </a:cubicBezTo>
                  <a:cubicBezTo>
                    <a:pt x="6168" y="775"/>
                    <a:pt x="7906" y="1431"/>
                    <a:pt x="9329" y="2550"/>
                  </a:cubicBezTo>
                  <a:cubicBezTo>
                    <a:pt x="11079" y="3926"/>
                    <a:pt x="11712" y="5391"/>
                    <a:pt x="12384" y="6943"/>
                  </a:cubicBezTo>
                  <a:cubicBezTo>
                    <a:pt x="12962" y="8277"/>
                    <a:pt x="13560" y="9658"/>
                    <a:pt x="14911" y="10922"/>
                  </a:cubicBezTo>
                  <a:cubicBezTo>
                    <a:pt x="16481" y="12391"/>
                    <a:pt x="17313" y="13714"/>
                    <a:pt x="17317" y="14749"/>
                  </a:cubicBezTo>
                  <a:cubicBezTo>
                    <a:pt x="17318" y="15275"/>
                    <a:pt x="17116" y="15725"/>
                    <a:pt x="16694" y="16125"/>
                  </a:cubicBezTo>
                  <a:cubicBezTo>
                    <a:pt x="16432" y="16374"/>
                    <a:pt x="16004" y="16504"/>
                    <a:pt x="15496" y="16504"/>
                  </a:cubicBezTo>
                  <a:cubicBezTo>
                    <a:pt x="14659" y="16504"/>
                    <a:pt x="13604" y="16151"/>
                    <a:pt x="12707" y="15394"/>
                  </a:cubicBezTo>
                  <a:cubicBezTo>
                    <a:pt x="12350" y="15093"/>
                    <a:pt x="12064" y="14787"/>
                    <a:pt x="11732" y="14432"/>
                  </a:cubicBezTo>
                  <a:cubicBezTo>
                    <a:pt x="10800" y="13435"/>
                    <a:pt x="9640" y="12196"/>
                    <a:pt x="6141" y="10286"/>
                  </a:cubicBezTo>
                  <a:cubicBezTo>
                    <a:pt x="2052" y="8056"/>
                    <a:pt x="1108" y="5413"/>
                    <a:pt x="910" y="4035"/>
                  </a:cubicBezTo>
                  <a:cubicBezTo>
                    <a:pt x="715" y="2672"/>
                    <a:pt x="1086" y="1735"/>
                    <a:pt x="1383" y="1438"/>
                  </a:cubicBezTo>
                  <a:cubicBezTo>
                    <a:pt x="1753" y="1068"/>
                    <a:pt x="2750" y="698"/>
                    <a:pt x="4116" y="698"/>
                  </a:cubicBezTo>
                  <a:close/>
                  <a:moveTo>
                    <a:pt x="4119" y="1"/>
                  </a:moveTo>
                  <a:cubicBezTo>
                    <a:pt x="2720" y="1"/>
                    <a:pt x="1475" y="359"/>
                    <a:pt x="891" y="944"/>
                  </a:cubicBezTo>
                  <a:cubicBezTo>
                    <a:pt x="399" y="1436"/>
                    <a:pt x="0" y="2613"/>
                    <a:pt x="219" y="4134"/>
                  </a:cubicBezTo>
                  <a:cubicBezTo>
                    <a:pt x="385" y="5285"/>
                    <a:pt x="891" y="6450"/>
                    <a:pt x="1681" y="7504"/>
                  </a:cubicBezTo>
                  <a:cubicBezTo>
                    <a:pt x="2646" y="8789"/>
                    <a:pt x="4034" y="9931"/>
                    <a:pt x="5807" y="10899"/>
                  </a:cubicBezTo>
                  <a:cubicBezTo>
                    <a:pt x="9207" y="12754"/>
                    <a:pt x="10325" y="13948"/>
                    <a:pt x="11222" y="14908"/>
                  </a:cubicBezTo>
                  <a:cubicBezTo>
                    <a:pt x="11555" y="15264"/>
                    <a:pt x="11869" y="15600"/>
                    <a:pt x="12258" y="15928"/>
                  </a:cubicBezTo>
                  <a:cubicBezTo>
                    <a:pt x="13050" y="16597"/>
                    <a:pt x="14010" y="17036"/>
                    <a:pt x="14956" y="17161"/>
                  </a:cubicBezTo>
                  <a:cubicBezTo>
                    <a:pt x="15139" y="17185"/>
                    <a:pt x="15316" y="17196"/>
                    <a:pt x="15488" y="17196"/>
                  </a:cubicBezTo>
                  <a:cubicBezTo>
                    <a:pt x="16189" y="17196"/>
                    <a:pt x="16786" y="16999"/>
                    <a:pt x="17175" y="16630"/>
                  </a:cubicBezTo>
                  <a:cubicBezTo>
                    <a:pt x="17735" y="16098"/>
                    <a:pt x="18017" y="15465"/>
                    <a:pt x="18015" y="14746"/>
                  </a:cubicBezTo>
                  <a:cubicBezTo>
                    <a:pt x="18010" y="13497"/>
                    <a:pt x="17126" y="12040"/>
                    <a:pt x="15387" y="10412"/>
                  </a:cubicBezTo>
                  <a:cubicBezTo>
                    <a:pt x="14142" y="9247"/>
                    <a:pt x="13599" y="7994"/>
                    <a:pt x="13024" y="6665"/>
                  </a:cubicBezTo>
                  <a:cubicBezTo>
                    <a:pt x="12348" y="5103"/>
                    <a:pt x="11649" y="3487"/>
                    <a:pt x="9760" y="2001"/>
                  </a:cubicBezTo>
                  <a:cubicBezTo>
                    <a:pt x="7790" y="452"/>
                    <a:pt x="5792" y="62"/>
                    <a:pt x="4461" y="8"/>
                  </a:cubicBezTo>
                  <a:cubicBezTo>
                    <a:pt x="4346" y="3"/>
                    <a:pt x="4232" y="1"/>
                    <a:pt x="41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1683;p35">
              <a:extLst>
                <a:ext uri="{FF2B5EF4-FFF2-40B4-BE49-F238E27FC236}">
                  <a16:creationId xmlns:a16="http://schemas.microsoft.com/office/drawing/2014/main" id="{711F5BD8-F5DC-9DF5-E0E6-6CB88F341D2F}"/>
                </a:ext>
              </a:extLst>
            </p:cNvPr>
            <p:cNvSpPr/>
            <p:nvPr/>
          </p:nvSpPr>
          <p:spPr>
            <a:xfrm>
              <a:off x="1914963" y="4083375"/>
              <a:ext cx="108350" cy="107400"/>
            </a:xfrm>
            <a:custGeom>
              <a:avLst/>
              <a:gdLst/>
              <a:ahLst/>
              <a:cxnLst/>
              <a:rect l="l" t="t" r="r" b="b"/>
              <a:pathLst>
                <a:path w="4334" h="4296" extrusionOk="0">
                  <a:moveTo>
                    <a:pt x="1326" y="697"/>
                  </a:moveTo>
                  <a:cubicBezTo>
                    <a:pt x="1781" y="697"/>
                    <a:pt x="2412" y="968"/>
                    <a:pt x="2788" y="1346"/>
                  </a:cubicBezTo>
                  <a:cubicBezTo>
                    <a:pt x="3263" y="1825"/>
                    <a:pt x="3607" y="2742"/>
                    <a:pt x="3510" y="3270"/>
                  </a:cubicBezTo>
                  <a:cubicBezTo>
                    <a:pt x="3470" y="3478"/>
                    <a:pt x="3380" y="3518"/>
                    <a:pt x="3350" y="3532"/>
                  </a:cubicBezTo>
                  <a:cubicBezTo>
                    <a:pt x="3253" y="3576"/>
                    <a:pt x="3165" y="3598"/>
                    <a:pt x="3083" y="3598"/>
                  </a:cubicBezTo>
                  <a:cubicBezTo>
                    <a:pt x="3027" y="3598"/>
                    <a:pt x="2975" y="3588"/>
                    <a:pt x="2924" y="3568"/>
                  </a:cubicBezTo>
                  <a:cubicBezTo>
                    <a:pt x="2703" y="3479"/>
                    <a:pt x="2488" y="3191"/>
                    <a:pt x="2301" y="2736"/>
                  </a:cubicBezTo>
                  <a:cubicBezTo>
                    <a:pt x="2075" y="2181"/>
                    <a:pt x="1652" y="1810"/>
                    <a:pt x="1312" y="1510"/>
                  </a:cubicBezTo>
                  <a:cubicBezTo>
                    <a:pt x="1001" y="1236"/>
                    <a:pt x="816" y="1061"/>
                    <a:pt x="859" y="935"/>
                  </a:cubicBezTo>
                  <a:cubicBezTo>
                    <a:pt x="887" y="856"/>
                    <a:pt x="943" y="760"/>
                    <a:pt x="1127" y="717"/>
                  </a:cubicBezTo>
                  <a:cubicBezTo>
                    <a:pt x="1188" y="704"/>
                    <a:pt x="1255" y="697"/>
                    <a:pt x="1326" y="697"/>
                  </a:cubicBezTo>
                  <a:close/>
                  <a:moveTo>
                    <a:pt x="1328" y="0"/>
                  </a:moveTo>
                  <a:cubicBezTo>
                    <a:pt x="1206" y="0"/>
                    <a:pt x="1087" y="12"/>
                    <a:pt x="973" y="38"/>
                  </a:cubicBezTo>
                  <a:cubicBezTo>
                    <a:pt x="594" y="124"/>
                    <a:pt x="320" y="361"/>
                    <a:pt x="200" y="707"/>
                  </a:cubicBezTo>
                  <a:cubicBezTo>
                    <a:pt x="0" y="1284"/>
                    <a:pt x="452" y="1683"/>
                    <a:pt x="851" y="2034"/>
                  </a:cubicBezTo>
                  <a:cubicBezTo>
                    <a:pt x="1152" y="2297"/>
                    <a:pt x="1491" y="2596"/>
                    <a:pt x="1656" y="2999"/>
                  </a:cubicBezTo>
                  <a:cubicBezTo>
                    <a:pt x="1923" y="3652"/>
                    <a:pt x="2253" y="4050"/>
                    <a:pt x="2666" y="4215"/>
                  </a:cubicBezTo>
                  <a:cubicBezTo>
                    <a:pt x="2802" y="4269"/>
                    <a:pt x="2940" y="4296"/>
                    <a:pt x="3083" y="4296"/>
                  </a:cubicBezTo>
                  <a:cubicBezTo>
                    <a:pt x="3263" y="4296"/>
                    <a:pt x="3447" y="4253"/>
                    <a:pt x="3636" y="4168"/>
                  </a:cubicBezTo>
                  <a:cubicBezTo>
                    <a:pt x="3844" y="4074"/>
                    <a:pt x="4109" y="3865"/>
                    <a:pt x="4195" y="3397"/>
                  </a:cubicBezTo>
                  <a:cubicBezTo>
                    <a:pt x="4334" y="2642"/>
                    <a:pt x="3925" y="1502"/>
                    <a:pt x="3283" y="855"/>
                  </a:cubicBezTo>
                  <a:cubicBezTo>
                    <a:pt x="2827" y="397"/>
                    <a:pt x="2028" y="0"/>
                    <a:pt x="13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1684;p35">
              <a:extLst>
                <a:ext uri="{FF2B5EF4-FFF2-40B4-BE49-F238E27FC236}">
                  <a16:creationId xmlns:a16="http://schemas.microsoft.com/office/drawing/2014/main" id="{3EC0226D-4AC5-3EAC-2286-2C67590A99A7}"/>
                </a:ext>
              </a:extLst>
            </p:cNvPr>
            <p:cNvSpPr/>
            <p:nvPr/>
          </p:nvSpPr>
          <p:spPr>
            <a:xfrm>
              <a:off x="1812913" y="4094825"/>
              <a:ext cx="70725" cy="70750"/>
            </a:xfrm>
            <a:custGeom>
              <a:avLst/>
              <a:gdLst/>
              <a:ahLst/>
              <a:cxnLst/>
              <a:rect l="l" t="t" r="r" b="b"/>
              <a:pathLst>
                <a:path w="2829" h="2830" extrusionOk="0">
                  <a:moveTo>
                    <a:pt x="1415" y="698"/>
                  </a:moveTo>
                  <a:cubicBezTo>
                    <a:pt x="1811" y="698"/>
                    <a:pt x="2132" y="1020"/>
                    <a:pt x="2132" y="1415"/>
                  </a:cubicBezTo>
                  <a:cubicBezTo>
                    <a:pt x="2132" y="1810"/>
                    <a:pt x="1811" y="2132"/>
                    <a:pt x="1415" y="2132"/>
                  </a:cubicBezTo>
                  <a:cubicBezTo>
                    <a:pt x="1019" y="2132"/>
                    <a:pt x="699" y="1810"/>
                    <a:pt x="699" y="1415"/>
                  </a:cubicBezTo>
                  <a:cubicBezTo>
                    <a:pt x="699" y="1020"/>
                    <a:pt x="1019" y="698"/>
                    <a:pt x="1415" y="698"/>
                  </a:cubicBezTo>
                  <a:close/>
                  <a:moveTo>
                    <a:pt x="1415" y="1"/>
                  </a:moveTo>
                  <a:cubicBezTo>
                    <a:pt x="635" y="1"/>
                    <a:pt x="1" y="635"/>
                    <a:pt x="1" y="1415"/>
                  </a:cubicBezTo>
                  <a:cubicBezTo>
                    <a:pt x="1" y="2195"/>
                    <a:pt x="635" y="2830"/>
                    <a:pt x="1415" y="2830"/>
                  </a:cubicBezTo>
                  <a:cubicBezTo>
                    <a:pt x="2194" y="2830"/>
                    <a:pt x="2829" y="2195"/>
                    <a:pt x="2829" y="1415"/>
                  </a:cubicBezTo>
                  <a:cubicBezTo>
                    <a:pt x="2829" y="635"/>
                    <a:pt x="2194" y="1"/>
                    <a:pt x="14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1685;p35">
              <a:extLst>
                <a:ext uri="{FF2B5EF4-FFF2-40B4-BE49-F238E27FC236}">
                  <a16:creationId xmlns:a16="http://schemas.microsoft.com/office/drawing/2014/main" id="{120E5D57-F88A-2925-C4E2-6581B00F30C3}"/>
                </a:ext>
              </a:extLst>
            </p:cNvPr>
            <p:cNvSpPr/>
            <p:nvPr/>
          </p:nvSpPr>
          <p:spPr>
            <a:xfrm>
              <a:off x="2055538" y="4299950"/>
              <a:ext cx="70750" cy="70725"/>
            </a:xfrm>
            <a:custGeom>
              <a:avLst/>
              <a:gdLst/>
              <a:ahLst/>
              <a:cxnLst/>
              <a:rect l="l" t="t" r="r" b="b"/>
              <a:pathLst>
                <a:path w="2830" h="2829" extrusionOk="0">
                  <a:moveTo>
                    <a:pt x="1415" y="697"/>
                  </a:moveTo>
                  <a:cubicBezTo>
                    <a:pt x="1810" y="697"/>
                    <a:pt x="2131" y="1019"/>
                    <a:pt x="2131" y="1414"/>
                  </a:cubicBezTo>
                  <a:cubicBezTo>
                    <a:pt x="2131" y="1810"/>
                    <a:pt x="1810" y="2132"/>
                    <a:pt x="1415" y="2132"/>
                  </a:cubicBezTo>
                  <a:cubicBezTo>
                    <a:pt x="1020" y="2132"/>
                    <a:pt x="698" y="1810"/>
                    <a:pt x="698" y="1414"/>
                  </a:cubicBezTo>
                  <a:cubicBezTo>
                    <a:pt x="698" y="1019"/>
                    <a:pt x="1020" y="697"/>
                    <a:pt x="1415" y="697"/>
                  </a:cubicBezTo>
                  <a:close/>
                  <a:moveTo>
                    <a:pt x="1415" y="0"/>
                  </a:moveTo>
                  <a:cubicBezTo>
                    <a:pt x="635" y="0"/>
                    <a:pt x="0" y="635"/>
                    <a:pt x="0" y="1414"/>
                  </a:cubicBezTo>
                  <a:cubicBezTo>
                    <a:pt x="0" y="2194"/>
                    <a:pt x="635" y="2828"/>
                    <a:pt x="1415" y="2828"/>
                  </a:cubicBezTo>
                  <a:cubicBezTo>
                    <a:pt x="2195" y="2828"/>
                    <a:pt x="2829" y="2194"/>
                    <a:pt x="2829" y="1414"/>
                  </a:cubicBezTo>
                  <a:cubicBezTo>
                    <a:pt x="2829" y="635"/>
                    <a:pt x="2195" y="0"/>
                    <a:pt x="141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1686;p35">
              <a:extLst>
                <a:ext uri="{FF2B5EF4-FFF2-40B4-BE49-F238E27FC236}">
                  <a16:creationId xmlns:a16="http://schemas.microsoft.com/office/drawing/2014/main" id="{7E763BEB-59A8-994A-C589-0FF2C75EC75A}"/>
                </a:ext>
              </a:extLst>
            </p:cNvPr>
            <p:cNvSpPr/>
            <p:nvPr/>
          </p:nvSpPr>
          <p:spPr>
            <a:xfrm>
              <a:off x="1982288" y="4277475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9" y="0"/>
                  </a:moveTo>
                  <a:cubicBezTo>
                    <a:pt x="257" y="0"/>
                    <a:pt x="167" y="37"/>
                    <a:pt x="102" y="102"/>
                  </a:cubicBezTo>
                  <a:cubicBezTo>
                    <a:pt x="38" y="167"/>
                    <a:pt x="1" y="256"/>
                    <a:pt x="1" y="349"/>
                  </a:cubicBezTo>
                  <a:cubicBezTo>
                    <a:pt x="1" y="441"/>
                    <a:pt x="38" y="531"/>
                    <a:pt x="102" y="596"/>
                  </a:cubicBezTo>
                  <a:cubicBezTo>
                    <a:pt x="167" y="660"/>
                    <a:pt x="257" y="698"/>
                    <a:pt x="349" y="698"/>
                  </a:cubicBezTo>
                  <a:cubicBezTo>
                    <a:pt x="440" y="698"/>
                    <a:pt x="530" y="660"/>
                    <a:pt x="596" y="596"/>
                  </a:cubicBezTo>
                  <a:cubicBezTo>
                    <a:pt x="661" y="531"/>
                    <a:pt x="697" y="441"/>
                    <a:pt x="697" y="349"/>
                  </a:cubicBezTo>
                  <a:cubicBezTo>
                    <a:pt x="697" y="256"/>
                    <a:pt x="661" y="167"/>
                    <a:pt x="596" y="102"/>
                  </a:cubicBezTo>
                  <a:cubicBezTo>
                    <a:pt x="530" y="37"/>
                    <a:pt x="440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1687;p35">
              <a:extLst>
                <a:ext uri="{FF2B5EF4-FFF2-40B4-BE49-F238E27FC236}">
                  <a16:creationId xmlns:a16="http://schemas.microsoft.com/office/drawing/2014/main" id="{51911477-D4D6-D452-214A-CD868BD30749}"/>
                </a:ext>
              </a:extLst>
            </p:cNvPr>
            <p:cNvSpPr/>
            <p:nvPr/>
          </p:nvSpPr>
          <p:spPr>
            <a:xfrm>
              <a:off x="1890038" y="4207825"/>
              <a:ext cx="86800" cy="63275"/>
            </a:xfrm>
            <a:custGeom>
              <a:avLst/>
              <a:gdLst/>
              <a:ahLst/>
              <a:cxnLst/>
              <a:rect l="l" t="t" r="r" b="b"/>
              <a:pathLst>
                <a:path w="3472" h="2531" extrusionOk="0">
                  <a:moveTo>
                    <a:pt x="398" y="0"/>
                  </a:moveTo>
                  <a:cubicBezTo>
                    <a:pt x="333" y="0"/>
                    <a:pt x="266" y="19"/>
                    <a:pt x="207" y="57"/>
                  </a:cubicBezTo>
                  <a:cubicBezTo>
                    <a:pt x="46" y="162"/>
                    <a:pt x="1" y="379"/>
                    <a:pt x="107" y="540"/>
                  </a:cubicBezTo>
                  <a:cubicBezTo>
                    <a:pt x="108" y="544"/>
                    <a:pt x="111" y="546"/>
                    <a:pt x="113" y="549"/>
                  </a:cubicBezTo>
                  <a:lnTo>
                    <a:pt x="112" y="550"/>
                  </a:lnTo>
                  <a:cubicBezTo>
                    <a:pt x="154" y="611"/>
                    <a:pt x="548" y="1159"/>
                    <a:pt x="1677" y="1497"/>
                  </a:cubicBezTo>
                  <a:cubicBezTo>
                    <a:pt x="2407" y="1715"/>
                    <a:pt x="2765" y="2344"/>
                    <a:pt x="2768" y="2349"/>
                  </a:cubicBezTo>
                  <a:cubicBezTo>
                    <a:pt x="2831" y="2465"/>
                    <a:pt x="2951" y="2531"/>
                    <a:pt x="3074" y="2531"/>
                  </a:cubicBezTo>
                  <a:cubicBezTo>
                    <a:pt x="3131" y="2531"/>
                    <a:pt x="3188" y="2518"/>
                    <a:pt x="3241" y="2489"/>
                  </a:cubicBezTo>
                  <a:cubicBezTo>
                    <a:pt x="3410" y="2396"/>
                    <a:pt x="3472" y="2185"/>
                    <a:pt x="3381" y="2015"/>
                  </a:cubicBezTo>
                  <a:cubicBezTo>
                    <a:pt x="3360" y="1980"/>
                    <a:pt x="2889" y="1131"/>
                    <a:pt x="1878" y="828"/>
                  </a:cubicBezTo>
                  <a:cubicBezTo>
                    <a:pt x="1034" y="576"/>
                    <a:pt x="723" y="199"/>
                    <a:pt x="691" y="160"/>
                  </a:cubicBezTo>
                  <a:cubicBezTo>
                    <a:pt x="691" y="159"/>
                    <a:pt x="691" y="159"/>
                    <a:pt x="690" y="157"/>
                  </a:cubicBezTo>
                  <a:cubicBezTo>
                    <a:pt x="623" y="55"/>
                    <a:pt x="512" y="0"/>
                    <a:pt x="3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1688;p35">
              <a:extLst>
                <a:ext uri="{FF2B5EF4-FFF2-40B4-BE49-F238E27FC236}">
                  <a16:creationId xmlns:a16="http://schemas.microsoft.com/office/drawing/2014/main" id="{CCF34AF9-0568-CE74-6A38-984C6D93AD7B}"/>
                </a:ext>
              </a:extLst>
            </p:cNvPr>
            <p:cNvSpPr/>
            <p:nvPr/>
          </p:nvSpPr>
          <p:spPr>
            <a:xfrm>
              <a:off x="1858988" y="404760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49" y="0"/>
                  </a:moveTo>
                  <a:cubicBezTo>
                    <a:pt x="258" y="0"/>
                    <a:pt x="168" y="37"/>
                    <a:pt x="102" y="103"/>
                  </a:cubicBezTo>
                  <a:cubicBezTo>
                    <a:pt x="37" y="167"/>
                    <a:pt x="0" y="257"/>
                    <a:pt x="0" y="348"/>
                  </a:cubicBezTo>
                  <a:cubicBezTo>
                    <a:pt x="0" y="441"/>
                    <a:pt x="37" y="531"/>
                    <a:pt x="102" y="595"/>
                  </a:cubicBezTo>
                  <a:cubicBezTo>
                    <a:pt x="168" y="660"/>
                    <a:pt x="258" y="698"/>
                    <a:pt x="349" y="698"/>
                  </a:cubicBezTo>
                  <a:cubicBezTo>
                    <a:pt x="441" y="698"/>
                    <a:pt x="530" y="660"/>
                    <a:pt x="596" y="595"/>
                  </a:cubicBezTo>
                  <a:cubicBezTo>
                    <a:pt x="660" y="531"/>
                    <a:pt x="698" y="441"/>
                    <a:pt x="698" y="348"/>
                  </a:cubicBezTo>
                  <a:cubicBezTo>
                    <a:pt x="698" y="257"/>
                    <a:pt x="660" y="167"/>
                    <a:pt x="596" y="103"/>
                  </a:cubicBezTo>
                  <a:cubicBezTo>
                    <a:pt x="531" y="37"/>
                    <a:pt x="441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1689;p35">
              <a:extLst>
                <a:ext uri="{FF2B5EF4-FFF2-40B4-BE49-F238E27FC236}">
                  <a16:creationId xmlns:a16="http://schemas.microsoft.com/office/drawing/2014/main" id="{91E7EC23-172A-DC39-0752-D9004EE60790}"/>
                </a:ext>
              </a:extLst>
            </p:cNvPr>
            <p:cNvSpPr/>
            <p:nvPr/>
          </p:nvSpPr>
          <p:spPr>
            <a:xfrm>
              <a:off x="1847213" y="4184050"/>
              <a:ext cx="17475" cy="17425"/>
            </a:xfrm>
            <a:custGeom>
              <a:avLst/>
              <a:gdLst/>
              <a:ahLst/>
              <a:cxnLst/>
              <a:rect l="l" t="t" r="r" b="b"/>
              <a:pathLst>
                <a:path w="699" h="697" extrusionOk="0">
                  <a:moveTo>
                    <a:pt x="349" y="0"/>
                  </a:moveTo>
                  <a:cubicBezTo>
                    <a:pt x="257" y="0"/>
                    <a:pt x="167" y="37"/>
                    <a:pt x="103" y="102"/>
                  </a:cubicBezTo>
                  <a:cubicBezTo>
                    <a:pt x="37" y="166"/>
                    <a:pt x="0" y="256"/>
                    <a:pt x="0" y="348"/>
                  </a:cubicBezTo>
                  <a:cubicBezTo>
                    <a:pt x="0" y="440"/>
                    <a:pt x="37" y="530"/>
                    <a:pt x="103" y="595"/>
                  </a:cubicBezTo>
                  <a:cubicBezTo>
                    <a:pt x="167" y="660"/>
                    <a:pt x="257" y="697"/>
                    <a:pt x="349" y="697"/>
                  </a:cubicBezTo>
                  <a:cubicBezTo>
                    <a:pt x="441" y="697"/>
                    <a:pt x="531" y="660"/>
                    <a:pt x="596" y="595"/>
                  </a:cubicBezTo>
                  <a:cubicBezTo>
                    <a:pt x="660" y="530"/>
                    <a:pt x="698" y="440"/>
                    <a:pt x="698" y="348"/>
                  </a:cubicBezTo>
                  <a:cubicBezTo>
                    <a:pt x="698" y="256"/>
                    <a:pt x="660" y="166"/>
                    <a:pt x="596" y="102"/>
                  </a:cubicBezTo>
                  <a:cubicBezTo>
                    <a:pt x="531" y="37"/>
                    <a:pt x="441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1690;p35">
              <a:extLst>
                <a:ext uri="{FF2B5EF4-FFF2-40B4-BE49-F238E27FC236}">
                  <a16:creationId xmlns:a16="http://schemas.microsoft.com/office/drawing/2014/main" id="{7F765133-A99D-9605-AF65-F83BD0ECBD9C}"/>
                </a:ext>
              </a:extLst>
            </p:cNvPr>
            <p:cNvSpPr/>
            <p:nvPr/>
          </p:nvSpPr>
          <p:spPr>
            <a:xfrm>
              <a:off x="1803163" y="407285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8" y="1"/>
                    <a:pt x="168" y="39"/>
                    <a:pt x="103" y="103"/>
                  </a:cubicBezTo>
                  <a:cubicBezTo>
                    <a:pt x="39" y="168"/>
                    <a:pt x="1" y="258"/>
                    <a:pt x="1" y="350"/>
                  </a:cubicBezTo>
                  <a:cubicBezTo>
                    <a:pt x="1" y="441"/>
                    <a:pt x="39" y="531"/>
                    <a:pt x="103" y="597"/>
                  </a:cubicBezTo>
                  <a:cubicBezTo>
                    <a:pt x="168" y="662"/>
                    <a:pt x="258" y="698"/>
                    <a:pt x="350" y="698"/>
                  </a:cubicBezTo>
                  <a:cubicBezTo>
                    <a:pt x="441" y="698"/>
                    <a:pt x="531" y="662"/>
                    <a:pt x="596" y="597"/>
                  </a:cubicBezTo>
                  <a:cubicBezTo>
                    <a:pt x="662" y="531"/>
                    <a:pt x="699" y="441"/>
                    <a:pt x="699" y="350"/>
                  </a:cubicBezTo>
                  <a:cubicBezTo>
                    <a:pt x="699" y="258"/>
                    <a:pt x="662" y="168"/>
                    <a:pt x="596" y="103"/>
                  </a:cubicBezTo>
                  <a:cubicBezTo>
                    <a:pt x="531" y="39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1691;p35">
              <a:extLst>
                <a:ext uri="{FF2B5EF4-FFF2-40B4-BE49-F238E27FC236}">
                  <a16:creationId xmlns:a16="http://schemas.microsoft.com/office/drawing/2014/main" id="{38A683EC-522C-9E6E-232E-138511330FA0}"/>
                </a:ext>
              </a:extLst>
            </p:cNvPr>
            <p:cNvSpPr/>
            <p:nvPr/>
          </p:nvSpPr>
          <p:spPr>
            <a:xfrm>
              <a:off x="1918788" y="4157450"/>
              <a:ext cx="17450" cy="17425"/>
            </a:xfrm>
            <a:custGeom>
              <a:avLst/>
              <a:gdLst/>
              <a:ahLst/>
              <a:cxnLst/>
              <a:rect l="l" t="t" r="r" b="b"/>
              <a:pathLst>
                <a:path w="698" h="697" extrusionOk="0">
                  <a:moveTo>
                    <a:pt x="349" y="0"/>
                  </a:moveTo>
                  <a:cubicBezTo>
                    <a:pt x="256" y="0"/>
                    <a:pt x="168" y="37"/>
                    <a:pt x="102" y="102"/>
                  </a:cubicBezTo>
                  <a:cubicBezTo>
                    <a:pt x="37" y="168"/>
                    <a:pt x="1" y="258"/>
                    <a:pt x="1" y="349"/>
                  </a:cubicBezTo>
                  <a:cubicBezTo>
                    <a:pt x="1" y="440"/>
                    <a:pt x="37" y="531"/>
                    <a:pt x="102" y="596"/>
                  </a:cubicBezTo>
                  <a:cubicBezTo>
                    <a:pt x="168" y="660"/>
                    <a:pt x="256" y="697"/>
                    <a:pt x="349" y="697"/>
                  </a:cubicBezTo>
                  <a:cubicBezTo>
                    <a:pt x="440" y="697"/>
                    <a:pt x="530" y="660"/>
                    <a:pt x="596" y="596"/>
                  </a:cubicBezTo>
                  <a:cubicBezTo>
                    <a:pt x="660" y="531"/>
                    <a:pt x="697" y="440"/>
                    <a:pt x="697" y="349"/>
                  </a:cubicBezTo>
                  <a:cubicBezTo>
                    <a:pt x="697" y="258"/>
                    <a:pt x="660" y="168"/>
                    <a:pt x="596" y="102"/>
                  </a:cubicBezTo>
                  <a:cubicBezTo>
                    <a:pt x="530" y="37"/>
                    <a:pt x="440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1692;p35">
              <a:extLst>
                <a:ext uri="{FF2B5EF4-FFF2-40B4-BE49-F238E27FC236}">
                  <a16:creationId xmlns:a16="http://schemas.microsoft.com/office/drawing/2014/main" id="{63394F23-05C9-D6FD-2E9E-6A733005C044}"/>
                </a:ext>
              </a:extLst>
            </p:cNvPr>
            <p:cNvSpPr/>
            <p:nvPr/>
          </p:nvSpPr>
          <p:spPr>
            <a:xfrm>
              <a:off x="2144088" y="4372850"/>
              <a:ext cx="17425" cy="17475"/>
            </a:xfrm>
            <a:custGeom>
              <a:avLst/>
              <a:gdLst/>
              <a:ahLst/>
              <a:cxnLst/>
              <a:rect l="l" t="t" r="r" b="b"/>
              <a:pathLst>
                <a:path w="697" h="699" extrusionOk="0">
                  <a:moveTo>
                    <a:pt x="348" y="1"/>
                  </a:moveTo>
                  <a:cubicBezTo>
                    <a:pt x="256" y="1"/>
                    <a:pt x="167" y="38"/>
                    <a:pt x="101" y="102"/>
                  </a:cubicBezTo>
                  <a:cubicBezTo>
                    <a:pt x="37" y="168"/>
                    <a:pt x="0" y="258"/>
                    <a:pt x="0" y="349"/>
                  </a:cubicBezTo>
                  <a:cubicBezTo>
                    <a:pt x="0" y="442"/>
                    <a:pt x="37" y="532"/>
                    <a:pt x="101" y="596"/>
                  </a:cubicBezTo>
                  <a:cubicBezTo>
                    <a:pt x="167" y="661"/>
                    <a:pt x="257" y="699"/>
                    <a:pt x="348" y="699"/>
                  </a:cubicBezTo>
                  <a:cubicBezTo>
                    <a:pt x="441" y="699"/>
                    <a:pt x="531" y="661"/>
                    <a:pt x="595" y="596"/>
                  </a:cubicBezTo>
                  <a:cubicBezTo>
                    <a:pt x="660" y="532"/>
                    <a:pt x="697" y="442"/>
                    <a:pt x="697" y="349"/>
                  </a:cubicBezTo>
                  <a:cubicBezTo>
                    <a:pt x="697" y="258"/>
                    <a:pt x="660" y="168"/>
                    <a:pt x="595" y="102"/>
                  </a:cubicBezTo>
                  <a:cubicBezTo>
                    <a:pt x="531" y="38"/>
                    <a:pt x="441" y="1"/>
                    <a:pt x="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1693;p35">
              <a:extLst>
                <a:ext uri="{FF2B5EF4-FFF2-40B4-BE49-F238E27FC236}">
                  <a16:creationId xmlns:a16="http://schemas.microsoft.com/office/drawing/2014/main" id="{671AC4F2-5EDC-CF33-4C7E-F9AF74221B08}"/>
                </a:ext>
              </a:extLst>
            </p:cNvPr>
            <p:cNvSpPr/>
            <p:nvPr/>
          </p:nvSpPr>
          <p:spPr>
            <a:xfrm>
              <a:off x="2063863" y="4267275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50" y="1"/>
                  </a:moveTo>
                  <a:cubicBezTo>
                    <a:pt x="257" y="1"/>
                    <a:pt x="167" y="39"/>
                    <a:pt x="103" y="103"/>
                  </a:cubicBezTo>
                  <a:cubicBezTo>
                    <a:pt x="37" y="168"/>
                    <a:pt x="0" y="258"/>
                    <a:pt x="0" y="350"/>
                  </a:cubicBezTo>
                  <a:cubicBezTo>
                    <a:pt x="0" y="441"/>
                    <a:pt x="37" y="531"/>
                    <a:pt x="103" y="596"/>
                  </a:cubicBezTo>
                  <a:cubicBezTo>
                    <a:pt x="167" y="662"/>
                    <a:pt x="257" y="698"/>
                    <a:pt x="350" y="698"/>
                  </a:cubicBezTo>
                  <a:cubicBezTo>
                    <a:pt x="441" y="698"/>
                    <a:pt x="531" y="662"/>
                    <a:pt x="595" y="596"/>
                  </a:cubicBezTo>
                  <a:cubicBezTo>
                    <a:pt x="661" y="531"/>
                    <a:pt x="698" y="441"/>
                    <a:pt x="698" y="350"/>
                  </a:cubicBezTo>
                  <a:cubicBezTo>
                    <a:pt x="698" y="258"/>
                    <a:pt x="661" y="168"/>
                    <a:pt x="595" y="103"/>
                  </a:cubicBezTo>
                  <a:cubicBezTo>
                    <a:pt x="531" y="39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1694;p35">
              <a:extLst>
                <a:ext uri="{FF2B5EF4-FFF2-40B4-BE49-F238E27FC236}">
                  <a16:creationId xmlns:a16="http://schemas.microsoft.com/office/drawing/2014/main" id="{6711BFA1-16B1-9A8B-87EA-484853E2E6BD}"/>
                </a:ext>
              </a:extLst>
            </p:cNvPr>
            <p:cNvSpPr/>
            <p:nvPr/>
          </p:nvSpPr>
          <p:spPr>
            <a:xfrm>
              <a:off x="2000388" y="4214975"/>
              <a:ext cx="52325" cy="52325"/>
            </a:xfrm>
            <a:custGeom>
              <a:avLst/>
              <a:gdLst/>
              <a:ahLst/>
              <a:cxnLst/>
              <a:rect l="l" t="t" r="r" b="b"/>
              <a:pathLst>
                <a:path w="2093" h="2093" extrusionOk="0">
                  <a:moveTo>
                    <a:pt x="1046" y="698"/>
                  </a:moveTo>
                  <a:cubicBezTo>
                    <a:pt x="1239" y="698"/>
                    <a:pt x="1394" y="854"/>
                    <a:pt x="1394" y="1047"/>
                  </a:cubicBezTo>
                  <a:cubicBezTo>
                    <a:pt x="1394" y="1239"/>
                    <a:pt x="1239" y="1396"/>
                    <a:pt x="1046" y="1396"/>
                  </a:cubicBezTo>
                  <a:cubicBezTo>
                    <a:pt x="854" y="1396"/>
                    <a:pt x="697" y="1239"/>
                    <a:pt x="697" y="1047"/>
                  </a:cubicBezTo>
                  <a:cubicBezTo>
                    <a:pt x="697" y="854"/>
                    <a:pt x="854" y="698"/>
                    <a:pt x="1046" y="698"/>
                  </a:cubicBezTo>
                  <a:close/>
                  <a:moveTo>
                    <a:pt x="1046" y="0"/>
                  </a:moveTo>
                  <a:cubicBezTo>
                    <a:pt x="469" y="0"/>
                    <a:pt x="0" y="470"/>
                    <a:pt x="0" y="1047"/>
                  </a:cubicBezTo>
                  <a:cubicBezTo>
                    <a:pt x="0" y="1624"/>
                    <a:pt x="469" y="2093"/>
                    <a:pt x="1046" y="2093"/>
                  </a:cubicBezTo>
                  <a:cubicBezTo>
                    <a:pt x="1622" y="2093"/>
                    <a:pt x="2092" y="1624"/>
                    <a:pt x="2092" y="1047"/>
                  </a:cubicBezTo>
                  <a:cubicBezTo>
                    <a:pt x="2092" y="470"/>
                    <a:pt x="1622" y="0"/>
                    <a:pt x="104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7" name="Google Shape;1695;p35">
            <a:extLst>
              <a:ext uri="{FF2B5EF4-FFF2-40B4-BE49-F238E27FC236}">
                <a16:creationId xmlns:a16="http://schemas.microsoft.com/office/drawing/2014/main" id="{4A3104D9-5102-EE3E-16B4-5D2EC4922BDE}"/>
              </a:ext>
            </a:extLst>
          </p:cNvPr>
          <p:cNvGrpSpPr/>
          <p:nvPr/>
        </p:nvGrpSpPr>
        <p:grpSpPr>
          <a:xfrm>
            <a:off x="3175868" y="3342905"/>
            <a:ext cx="632315" cy="627083"/>
            <a:chOff x="2493138" y="2556175"/>
            <a:chExt cx="450150" cy="446425"/>
          </a:xfrm>
        </p:grpSpPr>
        <p:sp>
          <p:nvSpPr>
            <p:cNvPr id="298" name="Google Shape;1696;p35">
              <a:extLst>
                <a:ext uri="{FF2B5EF4-FFF2-40B4-BE49-F238E27FC236}">
                  <a16:creationId xmlns:a16="http://schemas.microsoft.com/office/drawing/2014/main" id="{A319CA56-B622-48C8-A09A-7DF38B4DD4BC}"/>
                </a:ext>
              </a:extLst>
            </p:cNvPr>
            <p:cNvSpPr/>
            <p:nvPr/>
          </p:nvSpPr>
          <p:spPr>
            <a:xfrm>
              <a:off x="2493138" y="2556175"/>
              <a:ext cx="450150" cy="446425"/>
            </a:xfrm>
            <a:custGeom>
              <a:avLst/>
              <a:gdLst/>
              <a:ahLst/>
              <a:cxnLst/>
              <a:rect l="l" t="t" r="r" b="b"/>
              <a:pathLst>
                <a:path w="18006" h="17857" extrusionOk="0">
                  <a:moveTo>
                    <a:pt x="6791" y="0"/>
                  </a:moveTo>
                  <a:cubicBezTo>
                    <a:pt x="5034" y="0"/>
                    <a:pt x="3295" y="681"/>
                    <a:pt x="1987" y="1989"/>
                  </a:cubicBezTo>
                  <a:cubicBezTo>
                    <a:pt x="705" y="3271"/>
                    <a:pt x="0" y="4975"/>
                    <a:pt x="0" y="6787"/>
                  </a:cubicBezTo>
                  <a:cubicBezTo>
                    <a:pt x="0" y="8599"/>
                    <a:pt x="705" y="10304"/>
                    <a:pt x="1987" y="11586"/>
                  </a:cubicBezTo>
                  <a:cubicBezTo>
                    <a:pt x="3269" y="12867"/>
                    <a:pt x="4973" y="13574"/>
                    <a:pt x="6785" y="13574"/>
                  </a:cubicBezTo>
                  <a:cubicBezTo>
                    <a:pt x="8599" y="13574"/>
                    <a:pt x="10302" y="12867"/>
                    <a:pt x="11585" y="11586"/>
                  </a:cubicBezTo>
                  <a:cubicBezTo>
                    <a:pt x="11791" y="11379"/>
                    <a:pt x="11983" y="11163"/>
                    <a:pt x="12159" y="10936"/>
                  </a:cubicBezTo>
                  <a:lnTo>
                    <a:pt x="16904" y="15680"/>
                  </a:lnTo>
                  <a:cubicBezTo>
                    <a:pt x="17241" y="16018"/>
                    <a:pt x="17241" y="16567"/>
                    <a:pt x="16904" y="16906"/>
                  </a:cubicBezTo>
                  <a:cubicBezTo>
                    <a:pt x="16739" y="17069"/>
                    <a:pt x="16523" y="17159"/>
                    <a:pt x="16291" y="17159"/>
                  </a:cubicBezTo>
                  <a:cubicBezTo>
                    <a:pt x="16059" y="17159"/>
                    <a:pt x="15841" y="17069"/>
                    <a:pt x="15678" y="16906"/>
                  </a:cubicBezTo>
                  <a:lnTo>
                    <a:pt x="12698" y="13925"/>
                  </a:lnTo>
                  <a:cubicBezTo>
                    <a:pt x="12630" y="13857"/>
                    <a:pt x="12540" y="13823"/>
                    <a:pt x="12451" y="13823"/>
                  </a:cubicBezTo>
                  <a:cubicBezTo>
                    <a:pt x="12362" y="13823"/>
                    <a:pt x="12273" y="13857"/>
                    <a:pt x="12204" y="13925"/>
                  </a:cubicBezTo>
                  <a:cubicBezTo>
                    <a:pt x="12069" y="14061"/>
                    <a:pt x="12069" y="14282"/>
                    <a:pt x="12204" y="14418"/>
                  </a:cubicBezTo>
                  <a:lnTo>
                    <a:pt x="15185" y="17398"/>
                  </a:lnTo>
                  <a:cubicBezTo>
                    <a:pt x="15480" y="17693"/>
                    <a:pt x="15873" y="17857"/>
                    <a:pt x="16291" y="17857"/>
                  </a:cubicBezTo>
                  <a:cubicBezTo>
                    <a:pt x="16709" y="17857"/>
                    <a:pt x="17101" y="17693"/>
                    <a:pt x="17396" y="17398"/>
                  </a:cubicBezTo>
                  <a:cubicBezTo>
                    <a:pt x="18005" y="16789"/>
                    <a:pt x="18005" y="15796"/>
                    <a:pt x="17396" y="15187"/>
                  </a:cubicBezTo>
                  <a:lnTo>
                    <a:pt x="12564" y="10353"/>
                  </a:lnTo>
                  <a:cubicBezTo>
                    <a:pt x="13082" y="9518"/>
                    <a:pt x="13410" y="8578"/>
                    <a:pt x="13526" y="7576"/>
                  </a:cubicBezTo>
                  <a:cubicBezTo>
                    <a:pt x="13698" y="6091"/>
                    <a:pt x="13373" y="4571"/>
                    <a:pt x="12607" y="3296"/>
                  </a:cubicBezTo>
                  <a:cubicBezTo>
                    <a:pt x="12542" y="3187"/>
                    <a:pt x="12426" y="3127"/>
                    <a:pt x="12307" y="3127"/>
                  </a:cubicBezTo>
                  <a:cubicBezTo>
                    <a:pt x="12246" y="3127"/>
                    <a:pt x="12184" y="3143"/>
                    <a:pt x="12128" y="3177"/>
                  </a:cubicBezTo>
                  <a:cubicBezTo>
                    <a:pt x="11964" y="3276"/>
                    <a:pt x="11909" y="3490"/>
                    <a:pt x="12009" y="3655"/>
                  </a:cubicBezTo>
                  <a:cubicBezTo>
                    <a:pt x="13449" y="6053"/>
                    <a:pt x="13072" y="9112"/>
                    <a:pt x="11091" y="11093"/>
                  </a:cubicBezTo>
                  <a:cubicBezTo>
                    <a:pt x="9941" y="12243"/>
                    <a:pt x="8413" y="12876"/>
                    <a:pt x="6785" y="12876"/>
                  </a:cubicBezTo>
                  <a:cubicBezTo>
                    <a:pt x="5159" y="12876"/>
                    <a:pt x="3631" y="12243"/>
                    <a:pt x="2481" y="11093"/>
                  </a:cubicBezTo>
                  <a:cubicBezTo>
                    <a:pt x="1330" y="9943"/>
                    <a:pt x="697" y="8413"/>
                    <a:pt x="697" y="6787"/>
                  </a:cubicBezTo>
                  <a:cubicBezTo>
                    <a:pt x="697" y="5161"/>
                    <a:pt x="1330" y="3633"/>
                    <a:pt x="2481" y="2482"/>
                  </a:cubicBezTo>
                  <a:cubicBezTo>
                    <a:pt x="3654" y="1308"/>
                    <a:pt x="5215" y="697"/>
                    <a:pt x="6791" y="697"/>
                  </a:cubicBezTo>
                  <a:cubicBezTo>
                    <a:pt x="7843" y="697"/>
                    <a:pt x="8901" y="969"/>
                    <a:pt x="9856" y="1528"/>
                  </a:cubicBezTo>
                  <a:cubicBezTo>
                    <a:pt x="9912" y="1560"/>
                    <a:pt x="9972" y="1576"/>
                    <a:pt x="10032" y="1576"/>
                  </a:cubicBezTo>
                  <a:cubicBezTo>
                    <a:pt x="10152" y="1576"/>
                    <a:pt x="10269" y="1514"/>
                    <a:pt x="10334" y="1403"/>
                  </a:cubicBezTo>
                  <a:cubicBezTo>
                    <a:pt x="10431" y="1237"/>
                    <a:pt x="10376" y="1023"/>
                    <a:pt x="10208" y="926"/>
                  </a:cubicBezTo>
                  <a:cubicBezTo>
                    <a:pt x="9144" y="303"/>
                    <a:pt x="7964" y="0"/>
                    <a:pt x="679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1697;p35">
              <a:extLst>
                <a:ext uri="{FF2B5EF4-FFF2-40B4-BE49-F238E27FC236}">
                  <a16:creationId xmlns:a16="http://schemas.microsoft.com/office/drawing/2014/main" id="{36A47994-7511-5892-8D4A-1EBDD1ACE8C8}"/>
                </a:ext>
              </a:extLst>
            </p:cNvPr>
            <p:cNvSpPr/>
            <p:nvPr/>
          </p:nvSpPr>
          <p:spPr>
            <a:xfrm>
              <a:off x="2772013" y="287805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8" y="1"/>
                    <a:pt x="168" y="38"/>
                    <a:pt x="103" y="104"/>
                  </a:cubicBezTo>
                  <a:cubicBezTo>
                    <a:pt x="39" y="168"/>
                    <a:pt x="1" y="258"/>
                    <a:pt x="1" y="350"/>
                  </a:cubicBezTo>
                  <a:cubicBezTo>
                    <a:pt x="1" y="442"/>
                    <a:pt x="39" y="532"/>
                    <a:pt x="103" y="596"/>
                  </a:cubicBezTo>
                  <a:cubicBezTo>
                    <a:pt x="168" y="661"/>
                    <a:pt x="258" y="699"/>
                    <a:pt x="350" y="699"/>
                  </a:cubicBezTo>
                  <a:cubicBezTo>
                    <a:pt x="441" y="699"/>
                    <a:pt x="531" y="661"/>
                    <a:pt x="596" y="596"/>
                  </a:cubicBezTo>
                  <a:cubicBezTo>
                    <a:pt x="662" y="532"/>
                    <a:pt x="698" y="442"/>
                    <a:pt x="698" y="350"/>
                  </a:cubicBezTo>
                  <a:cubicBezTo>
                    <a:pt x="698" y="258"/>
                    <a:pt x="662" y="168"/>
                    <a:pt x="596" y="104"/>
                  </a:cubicBezTo>
                  <a:cubicBezTo>
                    <a:pt x="531" y="38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1698;p35">
              <a:extLst>
                <a:ext uri="{FF2B5EF4-FFF2-40B4-BE49-F238E27FC236}">
                  <a16:creationId xmlns:a16="http://schemas.microsoft.com/office/drawing/2014/main" id="{56C93288-436C-A910-C2E4-0C6520A2E099}"/>
                </a:ext>
              </a:extLst>
            </p:cNvPr>
            <p:cNvSpPr/>
            <p:nvPr/>
          </p:nvSpPr>
          <p:spPr>
            <a:xfrm>
              <a:off x="2534938" y="2598025"/>
              <a:ext cx="255650" cy="255650"/>
            </a:xfrm>
            <a:custGeom>
              <a:avLst/>
              <a:gdLst/>
              <a:ahLst/>
              <a:cxnLst/>
              <a:rect l="l" t="t" r="r" b="b"/>
              <a:pathLst>
                <a:path w="10226" h="10226" extrusionOk="0">
                  <a:moveTo>
                    <a:pt x="7862" y="4557"/>
                  </a:moveTo>
                  <a:cubicBezTo>
                    <a:pt x="7864" y="4557"/>
                    <a:pt x="7866" y="4557"/>
                    <a:pt x="7868" y="4557"/>
                  </a:cubicBezTo>
                  <a:cubicBezTo>
                    <a:pt x="7870" y="4559"/>
                    <a:pt x="7875" y="4562"/>
                    <a:pt x="7884" y="4570"/>
                  </a:cubicBezTo>
                  <a:cubicBezTo>
                    <a:pt x="7937" y="4621"/>
                    <a:pt x="7904" y="4750"/>
                    <a:pt x="7816" y="5003"/>
                  </a:cubicBezTo>
                  <a:cubicBezTo>
                    <a:pt x="7723" y="5269"/>
                    <a:pt x="7608" y="5600"/>
                    <a:pt x="7782" y="5900"/>
                  </a:cubicBezTo>
                  <a:cubicBezTo>
                    <a:pt x="7903" y="6110"/>
                    <a:pt x="8091" y="6235"/>
                    <a:pt x="8240" y="6337"/>
                  </a:cubicBezTo>
                  <a:cubicBezTo>
                    <a:pt x="8470" y="6491"/>
                    <a:pt x="8474" y="6519"/>
                    <a:pt x="8464" y="6590"/>
                  </a:cubicBezTo>
                  <a:cubicBezTo>
                    <a:pt x="8433" y="6595"/>
                    <a:pt x="8387" y="6597"/>
                    <a:pt x="8341" y="6597"/>
                  </a:cubicBezTo>
                  <a:cubicBezTo>
                    <a:pt x="8304" y="6597"/>
                    <a:pt x="8266" y="6596"/>
                    <a:pt x="8236" y="6595"/>
                  </a:cubicBezTo>
                  <a:cubicBezTo>
                    <a:pt x="8197" y="6594"/>
                    <a:pt x="8156" y="6593"/>
                    <a:pt x="8114" y="6593"/>
                  </a:cubicBezTo>
                  <a:cubicBezTo>
                    <a:pt x="7918" y="6593"/>
                    <a:pt x="7701" y="6618"/>
                    <a:pt x="7542" y="6791"/>
                  </a:cubicBezTo>
                  <a:cubicBezTo>
                    <a:pt x="7322" y="7032"/>
                    <a:pt x="7417" y="7367"/>
                    <a:pt x="7508" y="7693"/>
                  </a:cubicBezTo>
                  <a:cubicBezTo>
                    <a:pt x="7545" y="7826"/>
                    <a:pt x="7613" y="8068"/>
                    <a:pt x="7598" y="8161"/>
                  </a:cubicBezTo>
                  <a:cubicBezTo>
                    <a:pt x="7586" y="8167"/>
                    <a:pt x="7579" y="8168"/>
                    <a:pt x="7579" y="8168"/>
                  </a:cubicBezTo>
                  <a:lnTo>
                    <a:pt x="7579" y="8168"/>
                  </a:lnTo>
                  <a:cubicBezTo>
                    <a:pt x="7546" y="8164"/>
                    <a:pt x="7452" y="8088"/>
                    <a:pt x="7397" y="8044"/>
                  </a:cubicBezTo>
                  <a:cubicBezTo>
                    <a:pt x="7243" y="7918"/>
                    <a:pt x="7023" y="7740"/>
                    <a:pt x="6715" y="7740"/>
                  </a:cubicBezTo>
                  <a:cubicBezTo>
                    <a:pt x="6665" y="7740"/>
                    <a:pt x="6613" y="7744"/>
                    <a:pt x="6558" y="7755"/>
                  </a:cubicBezTo>
                  <a:cubicBezTo>
                    <a:pt x="6207" y="7823"/>
                    <a:pt x="6021" y="8084"/>
                    <a:pt x="5885" y="8275"/>
                  </a:cubicBezTo>
                  <a:cubicBezTo>
                    <a:pt x="5839" y="8341"/>
                    <a:pt x="5760" y="8453"/>
                    <a:pt x="5726" y="8465"/>
                  </a:cubicBezTo>
                  <a:cubicBezTo>
                    <a:pt x="5726" y="8465"/>
                    <a:pt x="5725" y="8465"/>
                    <a:pt x="5724" y="8465"/>
                  </a:cubicBezTo>
                  <a:cubicBezTo>
                    <a:pt x="5717" y="8465"/>
                    <a:pt x="5695" y="8464"/>
                    <a:pt x="5652" y="8446"/>
                  </a:cubicBezTo>
                  <a:cubicBezTo>
                    <a:pt x="5630" y="8437"/>
                    <a:pt x="5619" y="8430"/>
                    <a:pt x="5619" y="8430"/>
                  </a:cubicBezTo>
                  <a:cubicBezTo>
                    <a:pt x="5601" y="8394"/>
                    <a:pt x="5615" y="8260"/>
                    <a:pt x="5624" y="8180"/>
                  </a:cubicBezTo>
                  <a:cubicBezTo>
                    <a:pt x="5643" y="8002"/>
                    <a:pt x="5665" y="7799"/>
                    <a:pt x="5578" y="7602"/>
                  </a:cubicBezTo>
                  <a:cubicBezTo>
                    <a:pt x="5475" y="7364"/>
                    <a:pt x="5282" y="7301"/>
                    <a:pt x="5095" y="7301"/>
                  </a:cubicBezTo>
                  <a:cubicBezTo>
                    <a:pt x="4955" y="7301"/>
                    <a:pt x="4818" y="7337"/>
                    <a:pt x="4725" y="7361"/>
                  </a:cubicBezTo>
                  <a:cubicBezTo>
                    <a:pt x="4652" y="7380"/>
                    <a:pt x="4514" y="7416"/>
                    <a:pt x="4444" y="7416"/>
                  </a:cubicBezTo>
                  <a:cubicBezTo>
                    <a:pt x="4430" y="7416"/>
                    <a:pt x="4419" y="7415"/>
                    <a:pt x="4412" y="7412"/>
                  </a:cubicBezTo>
                  <a:cubicBezTo>
                    <a:pt x="4432" y="7348"/>
                    <a:pt x="4535" y="7224"/>
                    <a:pt x="4590" y="7155"/>
                  </a:cubicBezTo>
                  <a:cubicBezTo>
                    <a:pt x="4738" y="6975"/>
                    <a:pt x="4906" y="6771"/>
                    <a:pt x="4841" y="6511"/>
                  </a:cubicBezTo>
                  <a:cubicBezTo>
                    <a:pt x="4804" y="6363"/>
                    <a:pt x="4697" y="6242"/>
                    <a:pt x="4574" y="6100"/>
                  </a:cubicBezTo>
                  <a:cubicBezTo>
                    <a:pt x="4255" y="5735"/>
                    <a:pt x="4267" y="5662"/>
                    <a:pt x="4329" y="5592"/>
                  </a:cubicBezTo>
                  <a:cubicBezTo>
                    <a:pt x="4335" y="5591"/>
                    <a:pt x="4341" y="5590"/>
                    <a:pt x="4349" y="5590"/>
                  </a:cubicBezTo>
                  <a:cubicBezTo>
                    <a:pt x="4405" y="5590"/>
                    <a:pt x="4516" y="5617"/>
                    <a:pt x="4588" y="5634"/>
                  </a:cubicBezTo>
                  <a:cubicBezTo>
                    <a:pt x="4712" y="5664"/>
                    <a:pt x="4861" y="5700"/>
                    <a:pt x="5019" y="5700"/>
                  </a:cubicBezTo>
                  <a:cubicBezTo>
                    <a:pt x="5152" y="5700"/>
                    <a:pt x="5291" y="5675"/>
                    <a:pt x="5427" y="5600"/>
                  </a:cubicBezTo>
                  <a:cubicBezTo>
                    <a:pt x="5822" y="5382"/>
                    <a:pt x="5777" y="4980"/>
                    <a:pt x="5753" y="4765"/>
                  </a:cubicBezTo>
                  <a:cubicBezTo>
                    <a:pt x="5745" y="4703"/>
                    <a:pt x="5734" y="4605"/>
                    <a:pt x="5741" y="4567"/>
                  </a:cubicBezTo>
                  <a:lnTo>
                    <a:pt x="5741" y="4567"/>
                  </a:lnTo>
                  <a:cubicBezTo>
                    <a:pt x="5805" y="4595"/>
                    <a:pt x="5919" y="4684"/>
                    <a:pt x="5991" y="4740"/>
                  </a:cubicBezTo>
                  <a:cubicBezTo>
                    <a:pt x="6194" y="4898"/>
                    <a:pt x="6442" y="5090"/>
                    <a:pt x="6745" y="5090"/>
                  </a:cubicBezTo>
                  <a:cubicBezTo>
                    <a:pt x="6775" y="5090"/>
                    <a:pt x="6806" y="5088"/>
                    <a:pt x="6837" y="5084"/>
                  </a:cubicBezTo>
                  <a:cubicBezTo>
                    <a:pt x="7067" y="5054"/>
                    <a:pt x="7272" y="4912"/>
                    <a:pt x="7471" y="4775"/>
                  </a:cubicBezTo>
                  <a:cubicBezTo>
                    <a:pt x="7575" y="4704"/>
                    <a:pt x="7788" y="4557"/>
                    <a:pt x="7862" y="4557"/>
                  </a:cubicBezTo>
                  <a:close/>
                  <a:moveTo>
                    <a:pt x="5113" y="699"/>
                  </a:moveTo>
                  <a:cubicBezTo>
                    <a:pt x="7549" y="699"/>
                    <a:pt x="9529" y="2679"/>
                    <a:pt x="9529" y="5113"/>
                  </a:cubicBezTo>
                  <a:cubicBezTo>
                    <a:pt x="9529" y="6301"/>
                    <a:pt x="9057" y="7380"/>
                    <a:pt x="8292" y="8174"/>
                  </a:cubicBezTo>
                  <a:cubicBezTo>
                    <a:pt x="8301" y="7937"/>
                    <a:pt x="8231" y="7689"/>
                    <a:pt x="8179" y="7504"/>
                  </a:cubicBezTo>
                  <a:cubicBezTo>
                    <a:pt x="8161" y="7441"/>
                    <a:pt x="8139" y="7360"/>
                    <a:pt x="8122" y="7290"/>
                  </a:cubicBezTo>
                  <a:cubicBezTo>
                    <a:pt x="8155" y="7290"/>
                    <a:pt x="8189" y="7291"/>
                    <a:pt x="8217" y="7293"/>
                  </a:cubicBezTo>
                  <a:cubicBezTo>
                    <a:pt x="8247" y="7293"/>
                    <a:pt x="8281" y="7294"/>
                    <a:pt x="8318" y="7294"/>
                  </a:cubicBezTo>
                  <a:cubicBezTo>
                    <a:pt x="8601" y="7294"/>
                    <a:pt x="9072" y="7244"/>
                    <a:pt x="9153" y="6700"/>
                  </a:cubicBezTo>
                  <a:cubicBezTo>
                    <a:pt x="9232" y="6164"/>
                    <a:pt x="8855" y="5910"/>
                    <a:pt x="8630" y="5758"/>
                  </a:cubicBezTo>
                  <a:cubicBezTo>
                    <a:pt x="8529" y="5689"/>
                    <a:pt x="8432" y="5625"/>
                    <a:pt x="8389" y="5556"/>
                  </a:cubicBezTo>
                  <a:cubicBezTo>
                    <a:pt x="8382" y="5498"/>
                    <a:pt x="8440" y="5332"/>
                    <a:pt x="8474" y="5232"/>
                  </a:cubicBezTo>
                  <a:cubicBezTo>
                    <a:pt x="8586" y="4914"/>
                    <a:pt x="8753" y="4434"/>
                    <a:pt x="8365" y="4066"/>
                  </a:cubicBezTo>
                  <a:cubicBezTo>
                    <a:pt x="8224" y="3930"/>
                    <a:pt x="8052" y="3861"/>
                    <a:pt x="7866" y="3861"/>
                  </a:cubicBezTo>
                  <a:cubicBezTo>
                    <a:pt x="7781" y="3861"/>
                    <a:pt x="7693" y="3876"/>
                    <a:pt x="7604" y="3905"/>
                  </a:cubicBezTo>
                  <a:cubicBezTo>
                    <a:pt x="7412" y="3968"/>
                    <a:pt x="7232" y="4093"/>
                    <a:pt x="7075" y="4201"/>
                  </a:cubicBezTo>
                  <a:cubicBezTo>
                    <a:pt x="6970" y="4274"/>
                    <a:pt x="6810" y="4384"/>
                    <a:pt x="6747" y="4393"/>
                  </a:cubicBezTo>
                  <a:cubicBezTo>
                    <a:pt x="6746" y="4393"/>
                    <a:pt x="6744" y="4393"/>
                    <a:pt x="6743" y="4393"/>
                  </a:cubicBezTo>
                  <a:cubicBezTo>
                    <a:pt x="6682" y="4393"/>
                    <a:pt x="6504" y="4256"/>
                    <a:pt x="6419" y="4189"/>
                  </a:cubicBezTo>
                  <a:cubicBezTo>
                    <a:pt x="6248" y="4056"/>
                    <a:pt x="5995" y="3860"/>
                    <a:pt x="5714" y="3860"/>
                  </a:cubicBezTo>
                  <a:cubicBezTo>
                    <a:pt x="5597" y="3860"/>
                    <a:pt x="5476" y="3894"/>
                    <a:pt x="5353" y="3980"/>
                  </a:cubicBezTo>
                  <a:cubicBezTo>
                    <a:pt x="4990" y="4233"/>
                    <a:pt x="5035" y="4631"/>
                    <a:pt x="5060" y="4843"/>
                  </a:cubicBezTo>
                  <a:cubicBezTo>
                    <a:pt x="5065" y="4890"/>
                    <a:pt x="5073" y="4956"/>
                    <a:pt x="5072" y="4997"/>
                  </a:cubicBezTo>
                  <a:cubicBezTo>
                    <a:pt x="5057" y="5001"/>
                    <a:pt x="5039" y="5002"/>
                    <a:pt x="5020" y="5002"/>
                  </a:cubicBezTo>
                  <a:cubicBezTo>
                    <a:pt x="4946" y="5002"/>
                    <a:pt x="4844" y="4978"/>
                    <a:pt x="4751" y="4956"/>
                  </a:cubicBezTo>
                  <a:cubicBezTo>
                    <a:pt x="4636" y="4928"/>
                    <a:pt x="4494" y="4894"/>
                    <a:pt x="4347" y="4894"/>
                  </a:cubicBezTo>
                  <a:cubicBezTo>
                    <a:pt x="4165" y="4894"/>
                    <a:pt x="3974" y="4946"/>
                    <a:pt x="3813" y="5123"/>
                  </a:cubicBezTo>
                  <a:cubicBezTo>
                    <a:pt x="3585" y="5374"/>
                    <a:pt x="3533" y="5687"/>
                    <a:pt x="3666" y="6006"/>
                  </a:cubicBezTo>
                  <a:cubicBezTo>
                    <a:pt x="3757" y="6226"/>
                    <a:pt x="3919" y="6410"/>
                    <a:pt x="4048" y="6558"/>
                  </a:cubicBezTo>
                  <a:cubicBezTo>
                    <a:pt x="4069" y="6582"/>
                    <a:pt x="4093" y="6609"/>
                    <a:pt x="4114" y="6635"/>
                  </a:cubicBezTo>
                  <a:cubicBezTo>
                    <a:pt x="4094" y="6662"/>
                    <a:pt x="4070" y="6690"/>
                    <a:pt x="4052" y="6713"/>
                  </a:cubicBezTo>
                  <a:cubicBezTo>
                    <a:pt x="3872" y="6932"/>
                    <a:pt x="3499" y="7388"/>
                    <a:pt x="3863" y="7844"/>
                  </a:cubicBezTo>
                  <a:cubicBezTo>
                    <a:pt x="4030" y="8051"/>
                    <a:pt x="4240" y="8111"/>
                    <a:pt x="4442" y="8111"/>
                  </a:cubicBezTo>
                  <a:cubicBezTo>
                    <a:pt x="4612" y="8111"/>
                    <a:pt x="4775" y="8068"/>
                    <a:pt x="4901" y="8036"/>
                  </a:cubicBezTo>
                  <a:cubicBezTo>
                    <a:pt x="4912" y="8033"/>
                    <a:pt x="4925" y="8030"/>
                    <a:pt x="4939" y="8026"/>
                  </a:cubicBezTo>
                  <a:lnTo>
                    <a:pt x="4939" y="8026"/>
                  </a:lnTo>
                  <a:cubicBezTo>
                    <a:pt x="4936" y="8054"/>
                    <a:pt x="4932" y="8082"/>
                    <a:pt x="4930" y="8106"/>
                  </a:cubicBezTo>
                  <a:cubicBezTo>
                    <a:pt x="4903" y="8355"/>
                    <a:pt x="4847" y="8874"/>
                    <a:pt x="5391" y="9093"/>
                  </a:cubicBezTo>
                  <a:cubicBezTo>
                    <a:pt x="5516" y="9144"/>
                    <a:pt x="5627" y="9166"/>
                    <a:pt x="5729" y="9166"/>
                  </a:cubicBezTo>
                  <a:cubicBezTo>
                    <a:pt x="6109" y="9164"/>
                    <a:pt x="6325" y="8860"/>
                    <a:pt x="6453" y="8681"/>
                  </a:cubicBezTo>
                  <a:cubicBezTo>
                    <a:pt x="6553" y="8540"/>
                    <a:pt x="6619" y="8454"/>
                    <a:pt x="6690" y="8440"/>
                  </a:cubicBezTo>
                  <a:cubicBezTo>
                    <a:pt x="6697" y="8439"/>
                    <a:pt x="6704" y="8438"/>
                    <a:pt x="6711" y="8438"/>
                  </a:cubicBezTo>
                  <a:cubicBezTo>
                    <a:pt x="6766" y="8438"/>
                    <a:pt x="6825" y="8478"/>
                    <a:pt x="6957" y="8584"/>
                  </a:cubicBezTo>
                  <a:cubicBezTo>
                    <a:pt x="7069" y="8676"/>
                    <a:pt x="7238" y="8814"/>
                    <a:pt x="7456" y="8854"/>
                  </a:cubicBezTo>
                  <a:cubicBezTo>
                    <a:pt x="6776" y="9281"/>
                    <a:pt x="5973" y="9528"/>
                    <a:pt x="5113" y="9528"/>
                  </a:cubicBezTo>
                  <a:cubicBezTo>
                    <a:pt x="2679" y="9528"/>
                    <a:pt x="699" y="7547"/>
                    <a:pt x="699" y="5113"/>
                  </a:cubicBezTo>
                  <a:cubicBezTo>
                    <a:pt x="699" y="2679"/>
                    <a:pt x="2679" y="699"/>
                    <a:pt x="5113" y="699"/>
                  </a:cubicBezTo>
                  <a:close/>
                  <a:moveTo>
                    <a:pt x="5113" y="1"/>
                  </a:moveTo>
                  <a:cubicBezTo>
                    <a:pt x="2294" y="1"/>
                    <a:pt x="1" y="2294"/>
                    <a:pt x="1" y="5113"/>
                  </a:cubicBezTo>
                  <a:cubicBezTo>
                    <a:pt x="1" y="7932"/>
                    <a:pt x="2294" y="10226"/>
                    <a:pt x="5113" y="10226"/>
                  </a:cubicBezTo>
                  <a:cubicBezTo>
                    <a:pt x="7932" y="10226"/>
                    <a:pt x="10226" y="7932"/>
                    <a:pt x="10226" y="5113"/>
                  </a:cubicBezTo>
                  <a:cubicBezTo>
                    <a:pt x="10226" y="2294"/>
                    <a:pt x="7932" y="1"/>
                    <a:pt x="51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1699;p35">
              <a:extLst>
                <a:ext uri="{FF2B5EF4-FFF2-40B4-BE49-F238E27FC236}">
                  <a16:creationId xmlns:a16="http://schemas.microsoft.com/office/drawing/2014/main" id="{BEF6F1D9-744D-EEF5-59A5-4F8F6ED672B3}"/>
                </a:ext>
              </a:extLst>
            </p:cNvPr>
            <p:cNvSpPr/>
            <p:nvPr/>
          </p:nvSpPr>
          <p:spPr>
            <a:xfrm>
              <a:off x="2766988" y="2603325"/>
              <a:ext cx="20050" cy="18325"/>
            </a:xfrm>
            <a:custGeom>
              <a:avLst/>
              <a:gdLst/>
              <a:ahLst/>
              <a:cxnLst/>
              <a:rect l="l" t="t" r="r" b="b"/>
              <a:pathLst>
                <a:path w="802" h="733" extrusionOk="0">
                  <a:moveTo>
                    <a:pt x="384" y="0"/>
                  </a:moveTo>
                  <a:cubicBezTo>
                    <a:pt x="295" y="0"/>
                    <a:pt x="205" y="35"/>
                    <a:pt x="137" y="103"/>
                  </a:cubicBezTo>
                  <a:cubicBezTo>
                    <a:pt x="0" y="238"/>
                    <a:pt x="2" y="460"/>
                    <a:pt x="137" y="596"/>
                  </a:cubicBezTo>
                  <a:lnTo>
                    <a:pt x="170" y="628"/>
                  </a:lnTo>
                  <a:cubicBezTo>
                    <a:pt x="238" y="698"/>
                    <a:pt x="328" y="732"/>
                    <a:pt x="418" y="732"/>
                  </a:cubicBezTo>
                  <a:cubicBezTo>
                    <a:pt x="507" y="732"/>
                    <a:pt x="595" y="699"/>
                    <a:pt x="663" y="632"/>
                  </a:cubicBezTo>
                  <a:cubicBezTo>
                    <a:pt x="801" y="497"/>
                    <a:pt x="802" y="276"/>
                    <a:pt x="666" y="140"/>
                  </a:cubicBezTo>
                  <a:cubicBezTo>
                    <a:pt x="655" y="127"/>
                    <a:pt x="642" y="116"/>
                    <a:pt x="631" y="103"/>
                  </a:cubicBezTo>
                  <a:cubicBezTo>
                    <a:pt x="563" y="35"/>
                    <a:pt x="473" y="0"/>
                    <a:pt x="3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1700;p35">
              <a:extLst>
                <a:ext uri="{FF2B5EF4-FFF2-40B4-BE49-F238E27FC236}">
                  <a16:creationId xmlns:a16="http://schemas.microsoft.com/office/drawing/2014/main" id="{B5A01B1D-5E93-C276-5BBB-366D4F413EEB}"/>
                </a:ext>
              </a:extLst>
            </p:cNvPr>
            <p:cNvSpPr/>
            <p:nvPr/>
          </p:nvSpPr>
          <p:spPr>
            <a:xfrm>
              <a:off x="2697563" y="273600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50" y="1"/>
                  </a:moveTo>
                  <a:cubicBezTo>
                    <a:pt x="257" y="1"/>
                    <a:pt x="167" y="37"/>
                    <a:pt x="103" y="103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1"/>
                    <a:pt x="38" y="531"/>
                    <a:pt x="103" y="596"/>
                  </a:cubicBezTo>
                  <a:cubicBezTo>
                    <a:pt x="167" y="661"/>
                    <a:pt x="257" y="699"/>
                    <a:pt x="350" y="699"/>
                  </a:cubicBezTo>
                  <a:cubicBezTo>
                    <a:pt x="441" y="699"/>
                    <a:pt x="531" y="661"/>
                    <a:pt x="595" y="596"/>
                  </a:cubicBezTo>
                  <a:cubicBezTo>
                    <a:pt x="660" y="531"/>
                    <a:pt x="698" y="441"/>
                    <a:pt x="698" y="349"/>
                  </a:cubicBezTo>
                  <a:cubicBezTo>
                    <a:pt x="698" y="258"/>
                    <a:pt x="660" y="168"/>
                    <a:pt x="595" y="103"/>
                  </a:cubicBezTo>
                  <a:cubicBezTo>
                    <a:pt x="531" y="37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1701;p35">
              <a:extLst>
                <a:ext uri="{FF2B5EF4-FFF2-40B4-BE49-F238E27FC236}">
                  <a16:creationId xmlns:a16="http://schemas.microsoft.com/office/drawing/2014/main" id="{77CBDC57-6C32-3AE9-0A24-41AB4E89CECD}"/>
                </a:ext>
              </a:extLst>
            </p:cNvPr>
            <p:cNvSpPr/>
            <p:nvPr/>
          </p:nvSpPr>
          <p:spPr>
            <a:xfrm>
              <a:off x="2673913" y="27596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50" y="1"/>
                  </a:moveTo>
                  <a:cubicBezTo>
                    <a:pt x="257" y="1"/>
                    <a:pt x="167" y="37"/>
                    <a:pt x="103" y="103"/>
                  </a:cubicBezTo>
                  <a:cubicBezTo>
                    <a:pt x="37" y="168"/>
                    <a:pt x="0" y="258"/>
                    <a:pt x="0" y="349"/>
                  </a:cubicBezTo>
                  <a:cubicBezTo>
                    <a:pt x="0" y="441"/>
                    <a:pt x="37" y="531"/>
                    <a:pt x="103" y="596"/>
                  </a:cubicBezTo>
                  <a:cubicBezTo>
                    <a:pt x="167" y="661"/>
                    <a:pt x="257" y="698"/>
                    <a:pt x="350" y="698"/>
                  </a:cubicBezTo>
                  <a:cubicBezTo>
                    <a:pt x="441" y="698"/>
                    <a:pt x="531" y="661"/>
                    <a:pt x="595" y="596"/>
                  </a:cubicBezTo>
                  <a:cubicBezTo>
                    <a:pt x="661" y="531"/>
                    <a:pt x="698" y="441"/>
                    <a:pt x="698" y="349"/>
                  </a:cubicBezTo>
                  <a:cubicBezTo>
                    <a:pt x="698" y="258"/>
                    <a:pt x="661" y="168"/>
                    <a:pt x="595" y="103"/>
                  </a:cubicBezTo>
                  <a:cubicBezTo>
                    <a:pt x="531" y="37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1702;p35">
              <a:extLst>
                <a:ext uri="{FF2B5EF4-FFF2-40B4-BE49-F238E27FC236}">
                  <a16:creationId xmlns:a16="http://schemas.microsoft.com/office/drawing/2014/main" id="{C78C6957-935E-696B-4BBB-E7202BA2502D}"/>
                </a:ext>
              </a:extLst>
            </p:cNvPr>
            <p:cNvSpPr/>
            <p:nvPr/>
          </p:nvSpPr>
          <p:spPr>
            <a:xfrm>
              <a:off x="2568088" y="2724775"/>
              <a:ext cx="52325" cy="52350"/>
            </a:xfrm>
            <a:custGeom>
              <a:avLst/>
              <a:gdLst/>
              <a:ahLst/>
              <a:cxnLst/>
              <a:rect l="l" t="t" r="r" b="b"/>
              <a:pathLst>
                <a:path w="2093" h="2094" extrusionOk="0">
                  <a:moveTo>
                    <a:pt x="1047" y="698"/>
                  </a:moveTo>
                  <a:cubicBezTo>
                    <a:pt x="1239" y="698"/>
                    <a:pt x="1395" y="855"/>
                    <a:pt x="1395" y="1047"/>
                  </a:cubicBezTo>
                  <a:cubicBezTo>
                    <a:pt x="1395" y="1239"/>
                    <a:pt x="1239" y="1396"/>
                    <a:pt x="1047" y="1396"/>
                  </a:cubicBezTo>
                  <a:cubicBezTo>
                    <a:pt x="854" y="1396"/>
                    <a:pt x="699" y="1239"/>
                    <a:pt x="699" y="1047"/>
                  </a:cubicBezTo>
                  <a:cubicBezTo>
                    <a:pt x="699" y="855"/>
                    <a:pt x="854" y="698"/>
                    <a:pt x="1047" y="698"/>
                  </a:cubicBezTo>
                  <a:close/>
                  <a:moveTo>
                    <a:pt x="1047" y="0"/>
                  </a:moveTo>
                  <a:cubicBezTo>
                    <a:pt x="469" y="0"/>
                    <a:pt x="1" y="470"/>
                    <a:pt x="1" y="1047"/>
                  </a:cubicBezTo>
                  <a:cubicBezTo>
                    <a:pt x="1" y="1624"/>
                    <a:pt x="469" y="2093"/>
                    <a:pt x="1047" y="2093"/>
                  </a:cubicBezTo>
                  <a:cubicBezTo>
                    <a:pt x="1623" y="2093"/>
                    <a:pt x="2093" y="1624"/>
                    <a:pt x="2093" y="1047"/>
                  </a:cubicBezTo>
                  <a:cubicBezTo>
                    <a:pt x="2093" y="470"/>
                    <a:pt x="1623" y="0"/>
                    <a:pt x="10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1703;p35">
              <a:extLst>
                <a:ext uri="{FF2B5EF4-FFF2-40B4-BE49-F238E27FC236}">
                  <a16:creationId xmlns:a16="http://schemas.microsoft.com/office/drawing/2014/main" id="{1A85BFE3-38DA-48AC-30AD-274D2EC72A25}"/>
                </a:ext>
              </a:extLst>
            </p:cNvPr>
            <p:cNvSpPr/>
            <p:nvPr/>
          </p:nvSpPr>
          <p:spPr>
            <a:xfrm>
              <a:off x="2619163" y="2637700"/>
              <a:ext cx="52350" cy="52325"/>
            </a:xfrm>
            <a:custGeom>
              <a:avLst/>
              <a:gdLst/>
              <a:ahLst/>
              <a:cxnLst/>
              <a:rect l="l" t="t" r="r" b="b"/>
              <a:pathLst>
                <a:path w="2094" h="2093" extrusionOk="0">
                  <a:moveTo>
                    <a:pt x="1048" y="698"/>
                  </a:moveTo>
                  <a:cubicBezTo>
                    <a:pt x="1239" y="698"/>
                    <a:pt x="1396" y="854"/>
                    <a:pt x="1396" y="1047"/>
                  </a:cubicBezTo>
                  <a:cubicBezTo>
                    <a:pt x="1396" y="1239"/>
                    <a:pt x="1239" y="1396"/>
                    <a:pt x="1048" y="1396"/>
                  </a:cubicBezTo>
                  <a:cubicBezTo>
                    <a:pt x="855" y="1396"/>
                    <a:pt x="698" y="1239"/>
                    <a:pt x="698" y="1047"/>
                  </a:cubicBezTo>
                  <a:cubicBezTo>
                    <a:pt x="698" y="854"/>
                    <a:pt x="855" y="698"/>
                    <a:pt x="1048" y="698"/>
                  </a:cubicBezTo>
                  <a:close/>
                  <a:moveTo>
                    <a:pt x="1048" y="1"/>
                  </a:moveTo>
                  <a:cubicBezTo>
                    <a:pt x="470" y="1"/>
                    <a:pt x="1" y="470"/>
                    <a:pt x="1" y="1047"/>
                  </a:cubicBezTo>
                  <a:cubicBezTo>
                    <a:pt x="1" y="1624"/>
                    <a:pt x="470" y="2093"/>
                    <a:pt x="1048" y="2093"/>
                  </a:cubicBezTo>
                  <a:cubicBezTo>
                    <a:pt x="1624" y="2093"/>
                    <a:pt x="2094" y="1624"/>
                    <a:pt x="2094" y="1047"/>
                  </a:cubicBezTo>
                  <a:cubicBezTo>
                    <a:pt x="2094" y="470"/>
                    <a:pt x="1624" y="1"/>
                    <a:pt x="10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1704;p35">
              <a:extLst>
                <a:ext uri="{FF2B5EF4-FFF2-40B4-BE49-F238E27FC236}">
                  <a16:creationId xmlns:a16="http://schemas.microsoft.com/office/drawing/2014/main" id="{0D98056B-99DF-54F0-5238-62D653AA35C0}"/>
                </a:ext>
              </a:extLst>
            </p:cNvPr>
            <p:cNvSpPr/>
            <p:nvPr/>
          </p:nvSpPr>
          <p:spPr>
            <a:xfrm>
              <a:off x="2580288" y="265907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0"/>
                  </a:moveTo>
                  <a:cubicBezTo>
                    <a:pt x="257" y="0"/>
                    <a:pt x="168" y="37"/>
                    <a:pt x="103" y="103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1"/>
                    <a:pt x="38" y="531"/>
                    <a:pt x="103" y="596"/>
                  </a:cubicBezTo>
                  <a:cubicBezTo>
                    <a:pt x="168" y="660"/>
                    <a:pt x="257" y="698"/>
                    <a:pt x="350" y="698"/>
                  </a:cubicBezTo>
                  <a:cubicBezTo>
                    <a:pt x="441" y="698"/>
                    <a:pt x="531" y="660"/>
                    <a:pt x="596" y="596"/>
                  </a:cubicBezTo>
                  <a:cubicBezTo>
                    <a:pt x="661" y="531"/>
                    <a:pt x="698" y="441"/>
                    <a:pt x="698" y="349"/>
                  </a:cubicBezTo>
                  <a:cubicBezTo>
                    <a:pt x="698" y="258"/>
                    <a:pt x="661" y="168"/>
                    <a:pt x="596" y="103"/>
                  </a:cubicBezTo>
                  <a:cubicBezTo>
                    <a:pt x="531" y="37"/>
                    <a:pt x="441" y="0"/>
                    <a:pt x="3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1705;p35">
              <a:extLst>
                <a:ext uri="{FF2B5EF4-FFF2-40B4-BE49-F238E27FC236}">
                  <a16:creationId xmlns:a16="http://schemas.microsoft.com/office/drawing/2014/main" id="{00C4BA06-6BC4-F303-967B-CA351B475F62}"/>
                </a:ext>
              </a:extLst>
            </p:cNvPr>
            <p:cNvSpPr/>
            <p:nvPr/>
          </p:nvSpPr>
          <p:spPr>
            <a:xfrm>
              <a:off x="2602963" y="26978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50" y="1"/>
                  </a:moveTo>
                  <a:cubicBezTo>
                    <a:pt x="257" y="1"/>
                    <a:pt x="167" y="39"/>
                    <a:pt x="103" y="103"/>
                  </a:cubicBezTo>
                  <a:cubicBezTo>
                    <a:pt x="38" y="168"/>
                    <a:pt x="0" y="258"/>
                    <a:pt x="0" y="350"/>
                  </a:cubicBezTo>
                  <a:cubicBezTo>
                    <a:pt x="0" y="441"/>
                    <a:pt x="38" y="531"/>
                    <a:pt x="103" y="596"/>
                  </a:cubicBezTo>
                  <a:cubicBezTo>
                    <a:pt x="167" y="662"/>
                    <a:pt x="257" y="699"/>
                    <a:pt x="350" y="699"/>
                  </a:cubicBezTo>
                  <a:cubicBezTo>
                    <a:pt x="441" y="699"/>
                    <a:pt x="531" y="662"/>
                    <a:pt x="595" y="596"/>
                  </a:cubicBezTo>
                  <a:cubicBezTo>
                    <a:pt x="661" y="531"/>
                    <a:pt x="698" y="441"/>
                    <a:pt x="698" y="350"/>
                  </a:cubicBezTo>
                  <a:cubicBezTo>
                    <a:pt x="698" y="258"/>
                    <a:pt x="661" y="168"/>
                    <a:pt x="595" y="103"/>
                  </a:cubicBezTo>
                  <a:cubicBezTo>
                    <a:pt x="531" y="39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1706;p35">
              <a:extLst>
                <a:ext uri="{FF2B5EF4-FFF2-40B4-BE49-F238E27FC236}">
                  <a16:creationId xmlns:a16="http://schemas.microsoft.com/office/drawing/2014/main" id="{68F9DB5E-5CE7-F5F1-D779-DEB0505444F2}"/>
                </a:ext>
              </a:extLst>
            </p:cNvPr>
            <p:cNvSpPr/>
            <p:nvPr/>
          </p:nvSpPr>
          <p:spPr>
            <a:xfrm>
              <a:off x="2701913" y="26551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9" y="0"/>
                  </a:moveTo>
                  <a:cubicBezTo>
                    <a:pt x="258" y="0"/>
                    <a:pt x="168" y="37"/>
                    <a:pt x="103" y="103"/>
                  </a:cubicBezTo>
                  <a:cubicBezTo>
                    <a:pt x="38" y="168"/>
                    <a:pt x="1" y="257"/>
                    <a:pt x="1" y="349"/>
                  </a:cubicBezTo>
                  <a:cubicBezTo>
                    <a:pt x="1" y="441"/>
                    <a:pt x="38" y="531"/>
                    <a:pt x="103" y="596"/>
                  </a:cubicBezTo>
                  <a:cubicBezTo>
                    <a:pt x="168" y="660"/>
                    <a:pt x="258" y="698"/>
                    <a:pt x="349" y="698"/>
                  </a:cubicBezTo>
                  <a:cubicBezTo>
                    <a:pt x="442" y="698"/>
                    <a:pt x="531" y="660"/>
                    <a:pt x="596" y="596"/>
                  </a:cubicBezTo>
                  <a:cubicBezTo>
                    <a:pt x="661" y="531"/>
                    <a:pt x="697" y="441"/>
                    <a:pt x="697" y="349"/>
                  </a:cubicBezTo>
                  <a:cubicBezTo>
                    <a:pt x="697" y="257"/>
                    <a:pt x="661" y="168"/>
                    <a:pt x="596" y="103"/>
                  </a:cubicBezTo>
                  <a:cubicBezTo>
                    <a:pt x="531" y="37"/>
                    <a:pt x="442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9" name="Google Shape;1707;p35">
            <a:extLst>
              <a:ext uri="{FF2B5EF4-FFF2-40B4-BE49-F238E27FC236}">
                <a16:creationId xmlns:a16="http://schemas.microsoft.com/office/drawing/2014/main" id="{416BD7E4-6C70-6B24-9BB5-94ABA1EA5CE3}"/>
              </a:ext>
            </a:extLst>
          </p:cNvPr>
          <p:cNvGrpSpPr/>
          <p:nvPr/>
        </p:nvGrpSpPr>
        <p:grpSpPr>
          <a:xfrm>
            <a:off x="2173596" y="4353359"/>
            <a:ext cx="560957" cy="627117"/>
            <a:chOff x="1779613" y="3275525"/>
            <a:chExt cx="399350" cy="446450"/>
          </a:xfrm>
        </p:grpSpPr>
        <p:sp>
          <p:nvSpPr>
            <p:cNvPr id="310" name="Google Shape;1708;p35">
              <a:extLst>
                <a:ext uri="{FF2B5EF4-FFF2-40B4-BE49-F238E27FC236}">
                  <a16:creationId xmlns:a16="http://schemas.microsoft.com/office/drawing/2014/main" id="{4C69C937-9BE6-B8ED-33B0-0372527208F0}"/>
                </a:ext>
              </a:extLst>
            </p:cNvPr>
            <p:cNvSpPr/>
            <p:nvPr/>
          </p:nvSpPr>
          <p:spPr>
            <a:xfrm>
              <a:off x="1858963" y="3648725"/>
              <a:ext cx="17450" cy="17425"/>
            </a:xfrm>
            <a:custGeom>
              <a:avLst/>
              <a:gdLst/>
              <a:ahLst/>
              <a:cxnLst/>
              <a:rect l="l" t="t" r="r" b="b"/>
              <a:pathLst>
                <a:path w="698" h="697" extrusionOk="0">
                  <a:moveTo>
                    <a:pt x="350" y="0"/>
                  </a:moveTo>
                  <a:cubicBezTo>
                    <a:pt x="257" y="0"/>
                    <a:pt x="167" y="37"/>
                    <a:pt x="103" y="101"/>
                  </a:cubicBezTo>
                  <a:cubicBezTo>
                    <a:pt x="38" y="166"/>
                    <a:pt x="0" y="257"/>
                    <a:pt x="0" y="348"/>
                  </a:cubicBezTo>
                  <a:cubicBezTo>
                    <a:pt x="0" y="440"/>
                    <a:pt x="38" y="531"/>
                    <a:pt x="103" y="595"/>
                  </a:cubicBezTo>
                  <a:cubicBezTo>
                    <a:pt x="167" y="660"/>
                    <a:pt x="257" y="697"/>
                    <a:pt x="350" y="697"/>
                  </a:cubicBezTo>
                  <a:cubicBezTo>
                    <a:pt x="441" y="697"/>
                    <a:pt x="531" y="660"/>
                    <a:pt x="595" y="595"/>
                  </a:cubicBezTo>
                  <a:cubicBezTo>
                    <a:pt x="661" y="531"/>
                    <a:pt x="698" y="441"/>
                    <a:pt x="698" y="348"/>
                  </a:cubicBezTo>
                  <a:cubicBezTo>
                    <a:pt x="698" y="257"/>
                    <a:pt x="661" y="167"/>
                    <a:pt x="595" y="101"/>
                  </a:cubicBezTo>
                  <a:cubicBezTo>
                    <a:pt x="531" y="37"/>
                    <a:pt x="441" y="0"/>
                    <a:pt x="3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1709;p35">
              <a:extLst>
                <a:ext uri="{FF2B5EF4-FFF2-40B4-BE49-F238E27FC236}">
                  <a16:creationId xmlns:a16="http://schemas.microsoft.com/office/drawing/2014/main" id="{9E110DF5-68BF-A460-75BE-70A452F0E40B}"/>
                </a:ext>
              </a:extLst>
            </p:cNvPr>
            <p:cNvSpPr/>
            <p:nvPr/>
          </p:nvSpPr>
          <p:spPr>
            <a:xfrm>
              <a:off x="1779613" y="3275525"/>
              <a:ext cx="399350" cy="446450"/>
            </a:xfrm>
            <a:custGeom>
              <a:avLst/>
              <a:gdLst/>
              <a:ahLst/>
              <a:cxnLst/>
              <a:rect l="l" t="t" r="r" b="b"/>
              <a:pathLst>
                <a:path w="15974" h="17858" extrusionOk="0">
                  <a:moveTo>
                    <a:pt x="6662" y="819"/>
                  </a:moveTo>
                  <a:cubicBezTo>
                    <a:pt x="6904" y="1087"/>
                    <a:pt x="7039" y="1431"/>
                    <a:pt x="7039" y="1801"/>
                  </a:cubicBezTo>
                  <a:cubicBezTo>
                    <a:pt x="7039" y="2171"/>
                    <a:pt x="6904" y="2516"/>
                    <a:pt x="6662" y="2782"/>
                  </a:cubicBezTo>
                  <a:cubicBezTo>
                    <a:pt x="6420" y="2516"/>
                    <a:pt x="6286" y="2171"/>
                    <a:pt x="6286" y="1801"/>
                  </a:cubicBezTo>
                  <a:cubicBezTo>
                    <a:pt x="6286" y="1431"/>
                    <a:pt x="6420" y="1087"/>
                    <a:pt x="6662" y="819"/>
                  </a:cubicBezTo>
                  <a:close/>
                  <a:moveTo>
                    <a:pt x="4957" y="2586"/>
                  </a:moveTo>
                  <a:cubicBezTo>
                    <a:pt x="5584" y="2586"/>
                    <a:pt x="6113" y="3014"/>
                    <a:pt x="6268" y="3593"/>
                  </a:cubicBezTo>
                  <a:lnTo>
                    <a:pt x="5309" y="3593"/>
                  </a:lnTo>
                  <a:cubicBezTo>
                    <a:pt x="4682" y="3593"/>
                    <a:pt x="4153" y="3165"/>
                    <a:pt x="3999" y="2586"/>
                  </a:cubicBezTo>
                  <a:close/>
                  <a:moveTo>
                    <a:pt x="9325" y="2586"/>
                  </a:moveTo>
                  <a:cubicBezTo>
                    <a:pt x="9170" y="3165"/>
                    <a:pt x="8641" y="3593"/>
                    <a:pt x="8014" y="3593"/>
                  </a:cubicBezTo>
                  <a:lnTo>
                    <a:pt x="7056" y="3593"/>
                  </a:lnTo>
                  <a:cubicBezTo>
                    <a:pt x="7210" y="3014"/>
                    <a:pt x="7739" y="2586"/>
                    <a:pt x="8366" y="2586"/>
                  </a:cubicBezTo>
                  <a:close/>
                  <a:moveTo>
                    <a:pt x="6314" y="5581"/>
                  </a:moveTo>
                  <a:lnTo>
                    <a:pt x="6314" y="7325"/>
                  </a:lnTo>
                  <a:lnTo>
                    <a:pt x="5198" y="7325"/>
                  </a:lnTo>
                  <a:lnTo>
                    <a:pt x="5198" y="5581"/>
                  </a:lnTo>
                  <a:close/>
                  <a:moveTo>
                    <a:pt x="8127" y="5581"/>
                  </a:moveTo>
                  <a:lnTo>
                    <a:pt x="8127" y="7325"/>
                  </a:lnTo>
                  <a:lnTo>
                    <a:pt x="7011" y="7325"/>
                  </a:lnTo>
                  <a:lnTo>
                    <a:pt x="7011" y="5581"/>
                  </a:lnTo>
                  <a:close/>
                  <a:moveTo>
                    <a:pt x="8127" y="8021"/>
                  </a:moveTo>
                  <a:lnTo>
                    <a:pt x="8127" y="8998"/>
                  </a:lnTo>
                  <a:lnTo>
                    <a:pt x="5198" y="8998"/>
                  </a:lnTo>
                  <a:lnTo>
                    <a:pt x="5198" y="8021"/>
                  </a:lnTo>
                  <a:close/>
                  <a:moveTo>
                    <a:pt x="14613" y="7882"/>
                  </a:moveTo>
                  <a:lnTo>
                    <a:pt x="14613" y="9138"/>
                  </a:lnTo>
                  <a:lnTo>
                    <a:pt x="13358" y="9138"/>
                  </a:lnTo>
                  <a:lnTo>
                    <a:pt x="13358" y="7882"/>
                  </a:lnTo>
                  <a:close/>
                  <a:moveTo>
                    <a:pt x="8127" y="9695"/>
                  </a:moveTo>
                  <a:lnTo>
                    <a:pt x="8127" y="11789"/>
                  </a:lnTo>
                  <a:cubicBezTo>
                    <a:pt x="8127" y="12597"/>
                    <a:pt x="7470" y="13254"/>
                    <a:pt x="6662" y="13254"/>
                  </a:cubicBezTo>
                  <a:cubicBezTo>
                    <a:pt x="5854" y="13254"/>
                    <a:pt x="5198" y="12597"/>
                    <a:pt x="5198" y="11789"/>
                  </a:cubicBezTo>
                  <a:lnTo>
                    <a:pt x="5198" y="9695"/>
                  </a:lnTo>
                  <a:close/>
                  <a:moveTo>
                    <a:pt x="14335" y="9836"/>
                  </a:moveTo>
                  <a:lnTo>
                    <a:pt x="14335" y="14928"/>
                  </a:lnTo>
                  <a:lnTo>
                    <a:pt x="13637" y="14928"/>
                  </a:lnTo>
                  <a:lnTo>
                    <a:pt x="13637" y="9836"/>
                  </a:lnTo>
                  <a:close/>
                  <a:moveTo>
                    <a:pt x="6662" y="1"/>
                  </a:moveTo>
                  <a:cubicBezTo>
                    <a:pt x="6589" y="1"/>
                    <a:pt x="6515" y="24"/>
                    <a:pt x="6453" y="71"/>
                  </a:cubicBezTo>
                  <a:cubicBezTo>
                    <a:pt x="5903" y="484"/>
                    <a:pt x="5588" y="1114"/>
                    <a:pt x="5588" y="1801"/>
                  </a:cubicBezTo>
                  <a:cubicBezTo>
                    <a:pt x="5588" y="1865"/>
                    <a:pt x="5592" y="1927"/>
                    <a:pt x="5597" y="1991"/>
                  </a:cubicBezTo>
                  <a:cubicBezTo>
                    <a:pt x="5395" y="1925"/>
                    <a:pt x="5180" y="1888"/>
                    <a:pt x="4957" y="1888"/>
                  </a:cubicBezTo>
                  <a:lnTo>
                    <a:pt x="3605" y="1888"/>
                  </a:lnTo>
                  <a:cubicBezTo>
                    <a:pt x="3412" y="1888"/>
                    <a:pt x="3256" y="2044"/>
                    <a:pt x="3256" y="2236"/>
                  </a:cubicBezTo>
                  <a:cubicBezTo>
                    <a:pt x="3256" y="3369"/>
                    <a:pt x="4177" y="4291"/>
                    <a:pt x="5309" y="4291"/>
                  </a:cubicBezTo>
                  <a:lnTo>
                    <a:pt x="6314" y="4291"/>
                  </a:lnTo>
                  <a:lnTo>
                    <a:pt x="6314" y="4883"/>
                  </a:lnTo>
                  <a:lnTo>
                    <a:pt x="4494" y="4883"/>
                  </a:lnTo>
                  <a:cubicBezTo>
                    <a:pt x="4301" y="4883"/>
                    <a:pt x="4145" y="5040"/>
                    <a:pt x="4145" y="5233"/>
                  </a:cubicBezTo>
                  <a:cubicBezTo>
                    <a:pt x="4145" y="5425"/>
                    <a:pt x="4301" y="5581"/>
                    <a:pt x="4494" y="5581"/>
                  </a:cubicBezTo>
                  <a:lnTo>
                    <a:pt x="4500" y="5581"/>
                  </a:lnTo>
                  <a:lnTo>
                    <a:pt x="4500" y="11789"/>
                  </a:lnTo>
                  <a:cubicBezTo>
                    <a:pt x="4500" y="12982"/>
                    <a:pt x="5470" y="13952"/>
                    <a:pt x="6662" y="13952"/>
                  </a:cubicBezTo>
                  <a:cubicBezTo>
                    <a:pt x="7855" y="13952"/>
                    <a:pt x="8825" y="12982"/>
                    <a:pt x="8825" y="11789"/>
                  </a:cubicBezTo>
                  <a:lnTo>
                    <a:pt x="8825" y="8858"/>
                  </a:lnTo>
                  <a:lnTo>
                    <a:pt x="12661" y="8858"/>
                  </a:lnTo>
                  <a:lnTo>
                    <a:pt x="12661" y="9486"/>
                  </a:lnTo>
                  <a:cubicBezTo>
                    <a:pt x="12661" y="9655"/>
                    <a:pt x="12781" y="9795"/>
                    <a:pt x="12939" y="9828"/>
                  </a:cubicBezTo>
                  <a:lnTo>
                    <a:pt x="12939" y="14928"/>
                  </a:lnTo>
                  <a:lnTo>
                    <a:pt x="5070" y="14928"/>
                  </a:lnTo>
                  <a:cubicBezTo>
                    <a:pt x="4876" y="14928"/>
                    <a:pt x="4720" y="15084"/>
                    <a:pt x="4720" y="15276"/>
                  </a:cubicBezTo>
                  <a:cubicBezTo>
                    <a:pt x="4720" y="15469"/>
                    <a:pt x="4876" y="15625"/>
                    <a:pt x="5070" y="15625"/>
                  </a:cubicBezTo>
                  <a:lnTo>
                    <a:pt x="15276" y="15625"/>
                  </a:lnTo>
                  <a:lnTo>
                    <a:pt x="15276" y="17159"/>
                  </a:lnTo>
                  <a:lnTo>
                    <a:pt x="698" y="17159"/>
                  </a:lnTo>
                  <a:lnTo>
                    <a:pt x="698" y="15625"/>
                  </a:lnTo>
                  <a:lnTo>
                    <a:pt x="2140" y="15625"/>
                  </a:lnTo>
                  <a:cubicBezTo>
                    <a:pt x="2332" y="15625"/>
                    <a:pt x="2489" y="15469"/>
                    <a:pt x="2489" y="15276"/>
                  </a:cubicBezTo>
                  <a:cubicBezTo>
                    <a:pt x="2489" y="15084"/>
                    <a:pt x="2332" y="14928"/>
                    <a:pt x="2140" y="14928"/>
                  </a:cubicBezTo>
                  <a:lnTo>
                    <a:pt x="350" y="14928"/>
                  </a:lnTo>
                  <a:cubicBezTo>
                    <a:pt x="156" y="14928"/>
                    <a:pt x="1" y="15084"/>
                    <a:pt x="1" y="15276"/>
                  </a:cubicBezTo>
                  <a:lnTo>
                    <a:pt x="1" y="17509"/>
                  </a:lnTo>
                  <a:cubicBezTo>
                    <a:pt x="1" y="17701"/>
                    <a:pt x="156" y="17857"/>
                    <a:pt x="350" y="17857"/>
                  </a:cubicBezTo>
                  <a:lnTo>
                    <a:pt x="15625" y="17857"/>
                  </a:lnTo>
                  <a:cubicBezTo>
                    <a:pt x="15818" y="17857"/>
                    <a:pt x="15973" y="17701"/>
                    <a:pt x="15973" y="17509"/>
                  </a:cubicBezTo>
                  <a:lnTo>
                    <a:pt x="15973" y="15276"/>
                  </a:lnTo>
                  <a:cubicBezTo>
                    <a:pt x="15973" y="15084"/>
                    <a:pt x="15818" y="14928"/>
                    <a:pt x="15625" y="14928"/>
                  </a:cubicBezTo>
                  <a:lnTo>
                    <a:pt x="15033" y="14928"/>
                  </a:lnTo>
                  <a:lnTo>
                    <a:pt x="15033" y="9828"/>
                  </a:lnTo>
                  <a:cubicBezTo>
                    <a:pt x="15191" y="9795"/>
                    <a:pt x="15311" y="9655"/>
                    <a:pt x="15311" y="9486"/>
                  </a:cubicBezTo>
                  <a:lnTo>
                    <a:pt x="15311" y="7534"/>
                  </a:lnTo>
                  <a:cubicBezTo>
                    <a:pt x="15311" y="7365"/>
                    <a:pt x="15191" y="7225"/>
                    <a:pt x="15033" y="7192"/>
                  </a:cubicBezTo>
                  <a:lnTo>
                    <a:pt x="15033" y="5442"/>
                  </a:lnTo>
                  <a:cubicBezTo>
                    <a:pt x="15033" y="5249"/>
                    <a:pt x="14876" y="5093"/>
                    <a:pt x="14683" y="5093"/>
                  </a:cubicBezTo>
                  <a:cubicBezTo>
                    <a:pt x="14491" y="5093"/>
                    <a:pt x="14335" y="5249"/>
                    <a:pt x="14335" y="5442"/>
                  </a:cubicBezTo>
                  <a:lnTo>
                    <a:pt x="14335" y="7184"/>
                  </a:lnTo>
                  <a:lnTo>
                    <a:pt x="13637" y="7184"/>
                  </a:lnTo>
                  <a:lnTo>
                    <a:pt x="13637" y="699"/>
                  </a:lnTo>
                  <a:lnTo>
                    <a:pt x="14335" y="699"/>
                  </a:lnTo>
                  <a:lnTo>
                    <a:pt x="14335" y="2879"/>
                  </a:lnTo>
                  <a:cubicBezTo>
                    <a:pt x="14335" y="3071"/>
                    <a:pt x="14491" y="3227"/>
                    <a:pt x="14683" y="3227"/>
                  </a:cubicBezTo>
                  <a:cubicBezTo>
                    <a:pt x="14876" y="3227"/>
                    <a:pt x="15033" y="3071"/>
                    <a:pt x="15033" y="2879"/>
                  </a:cubicBezTo>
                  <a:lnTo>
                    <a:pt x="15033" y="350"/>
                  </a:lnTo>
                  <a:cubicBezTo>
                    <a:pt x="15033" y="157"/>
                    <a:pt x="14876" y="1"/>
                    <a:pt x="14683" y="1"/>
                  </a:cubicBezTo>
                  <a:lnTo>
                    <a:pt x="13289" y="1"/>
                  </a:lnTo>
                  <a:cubicBezTo>
                    <a:pt x="13096" y="1"/>
                    <a:pt x="12939" y="157"/>
                    <a:pt x="12939" y="350"/>
                  </a:cubicBezTo>
                  <a:lnTo>
                    <a:pt x="12939" y="7192"/>
                  </a:lnTo>
                  <a:cubicBezTo>
                    <a:pt x="12781" y="7225"/>
                    <a:pt x="12661" y="7365"/>
                    <a:pt x="12661" y="7534"/>
                  </a:cubicBezTo>
                  <a:lnTo>
                    <a:pt x="12661" y="8162"/>
                  </a:lnTo>
                  <a:lnTo>
                    <a:pt x="8825" y="8162"/>
                  </a:lnTo>
                  <a:lnTo>
                    <a:pt x="8825" y="5581"/>
                  </a:lnTo>
                  <a:lnTo>
                    <a:pt x="8830" y="5581"/>
                  </a:lnTo>
                  <a:cubicBezTo>
                    <a:pt x="9022" y="5581"/>
                    <a:pt x="9179" y="5425"/>
                    <a:pt x="9179" y="5233"/>
                  </a:cubicBezTo>
                  <a:cubicBezTo>
                    <a:pt x="9179" y="5040"/>
                    <a:pt x="9022" y="4883"/>
                    <a:pt x="8830" y="4883"/>
                  </a:cubicBezTo>
                  <a:lnTo>
                    <a:pt x="7011" y="4883"/>
                  </a:lnTo>
                  <a:lnTo>
                    <a:pt x="7011" y="4291"/>
                  </a:lnTo>
                  <a:lnTo>
                    <a:pt x="8014" y="4291"/>
                  </a:lnTo>
                  <a:cubicBezTo>
                    <a:pt x="9146" y="4291"/>
                    <a:pt x="10068" y="3369"/>
                    <a:pt x="10068" y="2236"/>
                  </a:cubicBezTo>
                  <a:cubicBezTo>
                    <a:pt x="10068" y="2044"/>
                    <a:pt x="9911" y="1888"/>
                    <a:pt x="9719" y="1888"/>
                  </a:cubicBezTo>
                  <a:lnTo>
                    <a:pt x="8366" y="1888"/>
                  </a:lnTo>
                  <a:cubicBezTo>
                    <a:pt x="8143" y="1888"/>
                    <a:pt x="7928" y="1925"/>
                    <a:pt x="7727" y="1991"/>
                  </a:cubicBezTo>
                  <a:cubicBezTo>
                    <a:pt x="7733" y="1927"/>
                    <a:pt x="7737" y="1865"/>
                    <a:pt x="7737" y="1801"/>
                  </a:cubicBezTo>
                  <a:cubicBezTo>
                    <a:pt x="7737" y="1114"/>
                    <a:pt x="7422" y="484"/>
                    <a:pt x="6872" y="71"/>
                  </a:cubicBezTo>
                  <a:cubicBezTo>
                    <a:pt x="6810" y="24"/>
                    <a:pt x="6736" y="1"/>
                    <a:pt x="66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1710;p35">
              <a:extLst>
                <a:ext uri="{FF2B5EF4-FFF2-40B4-BE49-F238E27FC236}">
                  <a16:creationId xmlns:a16="http://schemas.microsoft.com/office/drawing/2014/main" id="{82E69CBA-3770-A0FA-18E2-93CE9A9F0A3F}"/>
                </a:ext>
              </a:extLst>
            </p:cNvPr>
            <p:cNvSpPr/>
            <p:nvPr/>
          </p:nvSpPr>
          <p:spPr>
            <a:xfrm>
              <a:off x="2137963" y="336997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1"/>
                  </a:moveTo>
                  <a:cubicBezTo>
                    <a:pt x="258" y="1"/>
                    <a:pt x="168" y="39"/>
                    <a:pt x="103" y="103"/>
                  </a:cubicBezTo>
                  <a:cubicBezTo>
                    <a:pt x="38" y="168"/>
                    <a:pt x="1" y="258"/>
                    <a:pt x="1" y="350"/>
                  </a:cubicBezTo>
                  <a:cubicBezTo>
                    <a:pt x="1" y="442"/>
                    <a:pt x="38" y="532"/>
                    <a:pt x="103" y="596"/>
                  </a:cubicBezTo>
                  <a:cubicBezTo>
                    <a:pt x="168" y="662"/>
                    <a:pt x="258" y="699"/>
                    <a:pt x="349" y="699"/>
                  </a:cubicBezTo>
                  <a:cubicBezTo>
                    <a:pt x="441" y="699"/>
                    <a:pt x="531" y="662"/>
                    <a:pt x="596" y="596"/>
                  </a:cubicBezTo>
                  <a:cubicBezTo>
                    <a:pt x="661" y="532"/>
                    <a:pt x="699" y="442"/>
                    <a:pt x="699" y="350"/>
                  </a:cubicBezTo>
                  <a:cubicBezTo>
                    <a:pt x="699" y="258"/>
                    <a:pt x="661" y="168"/>
                    <a:pt x="596" y="103"/>
                  </a:cubicBezTo>
                  <a:cubicBezTo>
                    <a:pt x="531" y="39"/>
                    <a:pt x="441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1711;p35">
              <a:extLst>
                <a:ext uri="{FF2B5EF4-FFF2-40B4-BE49-F238E27FC236}">
                  <a16:creationId xmlns:a16="http://schemas.microsoft.com/office/drawing/2014/main" id="{4F35654F-8D21-C203-9A1D-AE1EE038561E}"/>
                </a:ext>
              </a:extLst>
            </p:cNvPr>
            <p:cNvSpPr/>
            <p:nvPr/>
          </p:nvSpPr>
          <p:spPr>
            <a:xfrm>
              <a:off x="1923763" y="354902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0"/>
                  </a:moveTo>
                  <a:cubicBezTo>
                    <a:pt x="258" y="0"/>
                    <a:pt x="168" y="38"/>
                    <a:pt x="103" y="103"/>
                  </a:cubicBezTo>
                  <a:cubicBezTo>
                    <a:pt x="38" y="167"/>
                    <a:pt x="0" y="257"/>
                    <a:pt x="0" y="350"/>
                  </a:cubicBezTo>
                  <a:cubicBezTo>
                    <a:pt x="0" y="441"/>
                    <a:pt x="38" y="531"/>
                    <a:pt x="103" y="595"/>
                  </a:cubicBezTo>
                  <a:cubicBezTo>
                    <a:pt x="168" y="661"/>
                    <a:pt x="258" y="698"/>
                    <a:pt x="350" y="698"/>
                  </a:cubicBezTo>
                  <a:cubicBezTo>
                    <a:pt x="441" y="698"/>
                    <a:pt x="531" y="661"/>
                    <a:pt x="596" y="595"/>
                  </a:cubicBezTo>
                  <a:cubicBezTo>
                    <a:pt x="661" y="531"/>
                    <a:pt x="698" y="441"/>
                    <a:pt x="698" y="350"/>
                  </a:cubicBezTo>
                  <a:cubicBezTo>
                    <a:pt x="698" y="257"/>
                    <a:pt x="661" y="167"/>
                    <a:pt x="596" y="103"/>
                  </a:cubicBezTo>
                  <a:cubicBezTo>
                    <a:pt x="531" y="38"/>
                    <a:pt x="441" y="0"/>
                    <a:pt x="3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1712;p35">
              <a:extLst>
                <a:ext uri="{FF2B5EF4-FFF2-40B4-BE49-F238E27FC236}">
                  <a16:creationId xmlns:a16="http://schemas.microsoft.com/office/drawing/2014/main" id="{CF8403B7-A93A-646C-9E5B-055BD6D5A8AA}"/>
                </a:ext>
              </a:extLst>
            </p:cNvPr>
            <p:cNvSpPr/>
            <p:nvPr/>
          </p:nvSpPr>
          <p:spPr>
            <a:xfrm>
              <a:off x="1950513" y="352865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1"/>
                  </a:moveTo>
                  <a:cubicBezTo>
                    <a:pt x="258" y="1"/>
                    <a:pt x="168" y="38"/>
                    <a:pt x="103" y="104"/>
                  </a:cubicBezTo>
                  <a:cubicBezTo>
                    <a:pt x="37" y="168"/>
                    <a:pt x="1" y="258"/>
                    <a:pt x="1" y="349"/>
                  </a:cubicBezTo>
                  <a:cubicBezTo>
                    <a:pt x="1" y="442"/>
                    <a:pt x="37" y="532"/>
                    <a:pt x="103" y="596"/>
                  </a:cubicBezTo>
                  <a:cubicBezTo>
                    <a:pt x="168" y="661"/>
                    <a:pt x="258" y="699"/>
                    <a:pt x="349" y="699"/>
                  </a:cubicBezTo>
                  <a:cubicBezTo>
                    <a:pt x="441" y="699"/>
                    <a:pt x="531" y="661"/>
                    <a:pt x="596" y="596"/>
                  </a:cubicBezTo>
                  <a:cubicBezTo>
                    <a:pt x="660" y="532"/>
                    <a:pt x="698" y="442"/>
                    <a:pt x="698" y="349"/>
                  </a:cubicBezTo>
                  <a:cubicBezTo>
                    <a:pt x="698" y="258"/>
                    <a:pt x="660" y="168"/>
                    <a:pt x="596" y="104"/>
                  </a:cubicBezTo>
                  <a:cubicBezTo>
                    <a:pt x="531" y="38"/>
                    <a:pt x="441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1713;p35">
              <a:extLst>
                <a:ext uri="{FF2B5EF4-FFF2-40B4-BE49-F238E27FC236}">
                  <a16:creationId xmlns:a16="http://schemas.microsoft.com/office/drawing/2014/main" id="{A1979936-C002-4A1F-A4F3-19D8634DF43A}"/>
                </a:ext>
              </a:extLst>
            </p:cNvPr>
            <p:cNvSpPr/>
            <p:nvPr/>
          </p:nvSpPr>
          <p:spPr>
            <a:xfrm>
              <a:off x="1950513" y="357107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1"/>
                  </a:moveTo>
                  <a:cubicBezTo>
                    <a:pt x="258" y="1"/>
                    <a:pt x="168" y="39"/>
                    <a:pt x="103" y="104"/>
                  </a:cubicBezTo>
                  <a:cubicBezTo>
                    <a:pt x="37" y="168"/>
                    <a:pt x="1" y="258"/>
                    <a:pt x="1" y="349"/>
                  </a:cubicBezTo>
                  <a:cubicBezTo>
                    <a:pt x="1" y="442"/>
                    <a:pt x="37" y="532"/>
                    <a:pt x="103" y="596"/>
                  </a:cubicBezTo>
                  <a:cubicBezTo>
                    <a:pt x="168" y="662"/>
                    <a:pt x="258" y="699"/>
                    <a:pt x="349" y="699"/>
                  </a:cubicBezTo>
                  <a:cubicBezTo>
                    <a:pt x="441" y="699"/>
                    <a:pt x="531" y="662"/>
                    <a:pt x="596" y="596"/>
                  </a:cubicBezTo>
                  <a:cubicBezTo>
                    <a:pt x="660" y="532"/>
                    <a:pt x="698" y="442"/>
                    <a:pt x="698" y="349"/>
                  </a:cubicBezTo>
                  <a:cubicBezTo>
                    <a:pt x="698" y="258"/>
                    <a:pt x="660" y="168"/>
                    <a:pt x="596" y="104"/>
                  </a:cubicBezTo>
                  <a:cubicBezTo>
                    <a:pt x="531" y="39"/>
                    <a:pt x="441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6" name="Google Shape;1714;p35">
            <a:extLst>
              <a:ext uri="{FF2B5EF4-FFF2-40B4-BE49-F238E27FC236}">
                <a16:creationId xmlns:a16="http://schemas.microsoft.com/office/drawing/2014/main" id="{B2761C6C-0B0F-02E7-CA0D-D299FD789E74}"/>
              </a:ext>
            </a:extLst>
          </p:cNvPr>
          <p:cNvGrpSpPr/>
          <p:nvPr/>
        </p:nvGrpSpPr>
        <p:grpSpPr>
          <a:xfrm>
            <a:off x="3175868" y="2484682"/>
            <a:ext cx="627083" cy="413642"/>
            <a:chOff x="2493138" y="1945200"/>
            <a:chExt cx="446425" cy="294475"/>
          </a:xfrm>
        </p:grpSpPr>
        <p:sp>
          <p:nvSpPr>
            <p:cNvPr id="317" name="Google Shape;1715;p35">
              <a:extLst>
                <a:ext uri="{FF2B5EF4-FFF2-40B4-BE49-F238E27FC236}">
                  <a16:creationId xmlns:a16="http://schemas.microsoft.com/office/drawing/2014/main" id="{7F45E730-123F-B150-E5AD-2FB32DCD897F}"/>
                </a:ext>
              </a:extLst>
            </p:cNvPr>
            <p:cNvSpPr/>
            <p:nvPr/>
          </p:nvSpPr>
          <p:spPr>
            <a:xfrm>
              <a:off x="2597288" y="209990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1"/>
                  </a:moveTo>
                  <a:cubicBezTo>
                    <a:pt x="258" y="1"/>
                    <a:pt x="168" y="37"/>
                    <a:pt x="102" y="103"/>
                  </a:cubicBezTo>
                  <a:cubicBezTo>
                    <a:pt x="37" y="168"/>
                    <a:pt x="0" y="258"/>
                    <a:pt x="0" y="349"/>
                  </a:cubicBezTo>
                  <a:cubicBezTo>
                    <a:pt x="0" y="441"/>
                    <a:pt x="37" y="531"/>
                    <a:pt x="102" y="596"/>
                  </a:cubicBezTo>
                  <a:cubicBezTo>
                    <a:pt x="168" y="660"/>
                    <a:pt x="258" y="698"/>
                    <a:pt x="349" y="698"/>
                  </a:cubicBezTo>
                  <a:cubicBezTo>
                    <a:pt x="441" y="698"/>
                    <a:pt x="531" y="660"/>
                    <a:pt x="596" y="596"/>
                  </a:cubicBezTo>
                  <a:cubicBezTo>
                    <a:pt x="660" y="531"/>
                    <a:pt x="698" y="441"/>
                    <a:pt x="698" y="349"/>
                  </a:cubicBezTo>
                  <a:cubicBezTo>
                    <a:pt x="698" y="258"/>
                    <a:pt x="660" y="168"/>
                    <a:pt x="596" y="103"/>
                  </a:cubicBezTo>
                  <a:cubicBezTo>
                    <a:pt x="531" y="37"/>
                    <a:pt x="441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1716;p35">
              <a:extLst>
                <a:ext uri="{FF2B5EF4-FFF2-40B4-BE49-F238E27FC236}">
                  <a16:creationId xmlns:a16="http://schemas.microsoft.com/office/drawing/2014/main" id="{EA50B707-B010-C275-5677-76C316C87783}"/>
                </a:ext>
              </a:extLst>
            </p:cNvPr>
            <p:cNvSpPr/>
            <p:nvPr/>
          </p:nvSpPr>
          <p:spPr>
            <a:xfrm>
              <a:off x="2493138" y="1945200"/>
              <a:ext cx="446425" cy="294475"/>
            </a:xfrm>
            <a:custGeom>
              <a:avLst/>
              <a:gdLst/>
              <a:ahLst/>
              <a:cxnLst/>
              <a:rect l="l" t="t" r="r" b="b"/>
              <a:pathLst>
                <a:path w="17857" h="11779" extrusionOk="0">
                  <a:moveTo>
                    <a:pt x="3662" y="1915"/>
                  </a:moveTo>
                  <a:cubicBezTo>
                    <a:pt x="3709" y="1915"/>
                    <a:pt x="3752" y="1924"/>
                    <a:pt x="3788" y="1945"/>
                  </a:cubicBezTo>
                  <a:cubicBezTo>
                    <a:pt x="3971" y="2055"/>
                    <a:pt x="4160" y="2514"/>
                    <a:pt x="4166" y="3474"/>
                  </a:cubicBezTo>
                  <a:cubicBezTo>
                    <a:pt x="4044" y="3545"/>
                    <a:pt x="3925" y="3619"/>
                    <a:pt x="3808" y="3699"/>
                  </a:cubicBezTo>
                  <a:cubicBezTo>
                    <a:pt x="3204" y="3238"/>
                    <a:pt x="2858" y="2800"/>
                    <a:pt x="2873" y="2506"/>
                  </a:cubicBezTo>
                  <a:cubicBezTo>
                    <a:pt x="2881" y="2347"/>
                    <a:pt x="3013" y="2193"/>
                    <a:pt x="3266" y="2050"/>
                  </a:cubicBezTo>
                  <a:cubicBezTo>
                    <a:pt x="3385" y="1983"/>
                    <a:pt x="3537" y="1915"/>
                    <a:pt x="3662" y="1915"/>
                  </a:cubicBezTo>
                  <a:close/>
                  <a:moveTo>
                    <a:pt x="11501" y="699"/>
                  </a:moveTo>
                  <a:cubicBezTo>
                    <a:pt x="11517" y="699"/>
                    <a:pt x="11533" y="699"/>
                    <a:pt x="11549" y="699"/>
                  </a:cubicBezTo>
                  <a:cubicBezTo>
                    <a:pt x="13616" y="726"/>
                    <a:pt x="15322" y="2429"/>
                    <a:pt x="15351" y="4494"/>
                  </a:cubicBezTo>
                  <a:cubicBezTo>
                    <a:pt x="15366" y="5535"/>
                    <a:pt x="14972" y="6515"/>
                    <a:pt x="14243" y="7256"/>
                  </a:cubicBezTo>
                  <a:cubicBezTo>
                    <a:pt x="13512" y="7997"/>
                    <a:pt x="12538" y="8405"/>
                    <a:pt x="11499" y="8405"/>
                  </a:cubicBezTo>
                  <a:lnTo>
                    <a:pt x="11390" y="8405"/>
                  </a:lnTo>
                  <a:cubicBezTo>
                    <a:pt x="10773" y="8405"/>
                    <a:pt x="10272" y="7902"/>
                    <a:pt x="10272" y="7285"/>
                  </a:cubicBezTo>
                  <a:cubicBezTo>
                    <a:pt x="10272" y="6669"/>
                    <a:pt x="10773" y="6166"/>
                    <a:pt x="11390" y="6166"/>
                  </a:cubicBezTo>
                  <a:cubicBezTo>
                    <a:pt x="11582" y="6166"/>
                    <a:pt x="11739" y="6010"/>
                    <a:pt x="11739" y="5818"/>
                  </a:cubicBezTo>
                  <a:cubicBezTo>
                    <a:pt x="11739" y="5625"/>
                    <a:pt x="11582" y="5469"/>
                    <a:pt x="11390" y="5469"/>
                  </a:cubicBezTo>
                  <a:cubicBezTo>
                    <a:pt x="10388" y="5469"/>
                    <a:pt x="9574" y="6284"/>
                    <a:pt x="9574" y="7285"/>
                  </a:cubicBezTo>
                  <a:cubicBezTo>
                    <a:pt x="9574" y="7707"/>
                    <a:pt x="9718" y="8096"/>
                    <a:pt x="9961" y="8405"/>
                  </a:cubicBezTo>
                  <a:lnTo>
                    <a:pt x="2077" y="8405"/>
                  </a:lnTo>
                  <a:cubicBezTo>
                    <a:pt x="2015" y="8223"/>
                    <a:pt x="1903" y="8064"/>
                    <a:pt x="1762" y="7941"/>
                  </a:cubicBezTo>
                  <a:lnTo>
                    <a:pt x="2234" y="6737"/>
                  </a:lnTo>
                  <a:cubicBezTo>
                    <a:pt x="2600" y="5802"/>
                    <a:pt x="3214" y="5008"/>
                    <a:pt x="3992" y="4425"/>
                  </a:cubicBezTo>
                  <a:cubicBezTo>
                    <a:pt x="3999" y="4420"/>
                    <a:pt x="4007" y="4415"/>
                    <a:pt x="4013" y="4409"/>
                  </a:cubicBezTo>
                  <a:cubicBezTo>
                    <a:pt x="4225" y="4252"/>
                    <a:pt x="4448" y="4111"/>
                    <a:pt x="4678" y="3988"/>
                  </a:cubicBezTo>
                  <a:cubicBezTo>
                    <a:pt x="4681" y="3986"/>
                    <a:pt x="4682" y="3985"/>
                    <a:pt x="4684" y="3984"/>
                  </a:cubicBezTo>
                  <a:cubicBezTo>
                    <a:pt x="5104" y="3761"/>
                    <a:pt x="5554" y="3593"/>
                    <a:pt x="6029" y="3486"/>
                  </a:cubicBezTo>
                  <a:lnTo>
                    <a:pt x="6081" y="3475"/>
                  </a:lnTo>
                  <a:cubicBezTo>
                    <a:pt x="7059" y="3256"/>
                    <a:pt x="7945" y="2734"/>
                    <a:pt x="8643" y="1964"/>
                  </a:cubicBezTo>
                  <a:cubicBezTo>
                    <a:pt x="9374" y="1158"/>
                    <a:pt x="10412" y="699"/>
                    <a:pt x="11501" y="699"/>
                  </a:cubicBezTo>
                  <a:close/>
                  <a:moveTo>
                    <a:pt x="1068" y="8382"/>
                  </a:moveTo>
                  <a:cubicBezTo>
                    <a:pt x="1273" y="8382"/>
                    <a:pt x="1439" y="8549"/>
                    <a:pt x="1439" y="8753"/>
                  </a:cubicBezTo>
                  <a:cubicBezTo>
                    <a:pt x="1439" y="8958"/>
                    <a:pt x="1273" y="9124"/>
                    <a:pt x="1068" y="9124"/>
                  </a:cubicBezTo>
                  <a:cubicBezTo>
                    <a:pt x="864" y="9124"/>
                    <a:pt x="697" y="8958"/>
                    <a:pt x="697" y="8753"/>
                  </a:cubicBezTo>
                  <a:cubicBezTo>
                    <a:pt x="697" y="8549"/>
                    <a:pt x="864" y="8382"/>
                    <a:pt x="1068" y="8382"/>
                  </a:cubicBezTo>
                  <a:close/>
                  <a:moveTo>
                    <a:pt x="11501" y="1"/>
                  </a:moveTo>
                  <a:cubicBezTo>
                    <a:pt x="10217" y="1"/>
                    <a:pt x="8990" y="543"/>
                    <a:pt x="8126" y="1496"/>
                  </a:cubicBezTo>
                  <a:cubicBezTo>
                    <a:pt x="7526" y="2158"/>
                    <a:pt x="6766" y="2607"/>
                    <a:pt x="5929" y="2794"/>
                  </a:cubicBezTo>
                  <a:lnTo>
                    <a:pt x="5877" y="2805"/>
                  </a:lnTo>
                  <a:cubicBezTo>
                    <a:pt x="5524" y="2885"/>
                    <a:pt x="5182" y="2994"/>
                    <a:pt x="4854" y="3132"/>
                  </a:cubicBezTo>
                  <a:cubicBezTo>
                    <a:pt x="4805" y="2197"/>
                    <a:pt x="4567" y="1597"/>
                    <a:pt x="4145" y="1346"/>
                  </a:cubicBezTo>
                  <a:cubicBezTo>
                    <a:pt x="3999" y="1259"/>
                    <a:pt x="3839" y="1215"/>
                    <a:pt x="3667" y="1215"/>
                  </a:cubicBezTo>
                  <a:cubicBezTo>
                    <a:pt x="3440" y="1215"/>
                    <a:pt x="3191" y="1291"/>
                    <a:pt x="2923" y="1444"/>
                  </a:cubicBezTo>
                  <a:cubicBezTo>
                    <a:pt x="2448" y="1712"/>
                    <a:pt x="2197" y="2058"/>
                    <a:pt x="2177" y="2471"/>
                  </a:cubicBezTo>
                  <a:cubicBezTo>
                    <a:pt x="2150" y="2990"/>
                    <a:pt x="2507" y="3550"/>
                    <a:pt x="3238" y="4138"/>
                  </a:cubicBezTo>
                  <a:cubicBezTo>
                    <a:pt x="2516" y="4765"/>
                    <a:pt x="1945" y="5563"/>
                    <a:pt x="1584" y="6481"/>
                  </a:cubicBezTo>
                  <a:lnTo>
                    <a:pt x="1112" y="7686"/>
                  </a:lnTo>
                  <a:cubicBezTo>
                    <a:pt x="1097" y="7686"/>
                    <a:pt x="1083" y="7684"/>
                    <a:pt x="1068" y="7684"/>
                  </a:cubicBezTo>
                  <a:cubicBezTo>
                    <a:pt x="479" y="7684"/>
                    <a:pt x="0" y="8164"/>
                    <a:pt x="0" y="8753"/>
                  </a:cubicBezTo>
                  <a:cubicBezTo>
                    <a:pt x="0" y="9342"/>
                    <a:pt x="479" y="9822"/>
                    <a:pt x="1068" y="9822"/>
                  </a:cubicBezTo>
                  <a:cubicBezTo>
                    <a:pt x="1535" y="9822"/>
                    <a:pt x="1933" y="9521"/>
                    <a:pt x="2077" y="9103"/>
                  </a:cubicBezTo>
                  <a:lnTo>
                    <a:pt x="16169" y="9103"/>
                  </a:lnTo>
                  <a:cubicBezTo>
                    <a:pt x="16714" y="9103"/>
                    <a:pt x="17158" y="9546"/>
                    <a:pt x="17158" y="10092"/>
                  </a:cubicBezTo>
                  <a:cubicBezTo>
                    <a:pt x="17158" y="10637"/>
                    <a:pt x="16714" y="11081"/>
                    <a:pt x="16169" y="11081"/>
                  </a:cubicBezTo>
                  <a:lnTo>
                    <a:pt x="8219" y="11081"/>
                  </a:lnTo>
                  <a:cubicBezTo>
                    <a:pt x="8025" y="11081"/>
                    <a:pt x="7869" y="11238"/>
                    <a:pt x="7869" y="11430"/>
                  </a:cubicBezTo>
                  <a:cubicBezTo>
                    <a:pt x="7869" y="11623"/>
                    <a:pt x="8025" y="11778"/>
                    <a:pt x="8219" y="11778"/>
                  </a:cubicBezTo>
                  <a:lnTo>
                    <a:pt x="16169" y="11778"/>
                  </a:lnTo>
                  <a:cubicBezTo>
                    <a:pt x="17099" y="11778"/>
                    <a:pt x="17856" y="11022"/>
                    <a:pt x="17856" y="10092"/>
                  </a:cubicBezTo>
                  <a:cubicBezTo>
                    <a:pt x="17856" y="9161"/>
                    <a:pt x="17099" y="8405"/>
                    <a:pt x="16169" y="8405"/>
                  </a:cubicBezTo>
                  <a:lnTo>
                    <a:pt x="13923" y="8405"/>
                  </a:lnTo>
                  <a:cubicBezTo>
                    <a:pt x="14215" y="8219"/>
                    <a:pt x="14490" y="8000"/>
                    <a:pt x="14739" y="7746"/>
                  </a:cubicBezTo>
                  <a:cubicBezTo>
                    <a:pt x="15601" y="6871"/>
                    <a:pt x="16067" y="5714"/>
                    <a:pt x="16049" y="4485"/>
                  </a:cubicBezTo>
                  <a:cubicBezTo>
                    <a:pt x="16031" y="3299"/>
                    <a:pt x="15556" y="2179"/>
                    <a:pt x="14710" y="1335"/>
                  </a:cubicBezTo>
                  <a:cubicBezTo>
                    <a:pt x="13864" y="490"/>
                    <a:pt x="12745" y="16"/>
                    <a:pt x="11558" y="1"/>
                  </a:cubicBezTo>
                  <a:cubicBezTo>
                    <a:pt x="11539" y="1"/>
                    <a:pt x="11520" y="1"/>
                    <a:pt x="115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1717;p35">
              <a:extLst>
                <a:ext uri="{FF2B5EF4-FFF2-40B4-BE49-F238E27FC236}">
                  <a16:creationId xmlns:a16="http://schemas.microsoft.com/office/drawing/2014/main" id="{43672480-83DB-5B1D-AC98-9BEAD8F4E2F9}"/>
                </a:ext>
              </a:extLst>
            </p:cNvPr>
            <p:cNvSpPr/>
            <p:nvPr/>
          </p:nvSpPr>
          <p:spPr>
            <a:xfrm>
              <a:off x="2773188" y="1987900"/>
              <a:ext cx="17950" cy="17475"/>
            </a:xfrm>
            <a:custGeom>
              <a:avLst/>
              <a:gdLst/>
              <a:ahLst/>
              <a:cxnLst/>
              <a:rect l="l" t="t" r="r" b="b"/>
              <a:pathLst>
                <a:path w="718" h="699" extrusionOk="0">
                  <a:moveTo>
                    <a:pt x="349" y="0"/>
                  </a:moveTo>
                  <a:cubicBezTo>
                    <a:pt x="160" y="0"/>
                    <a:pt x="5" y="155"/>
                    <a:pt x="3" y="345"/>
                  </a:cubicBezTo>
                  <a:cubicBezTo>
                    <a:pt x="0" y="537"/>
                    <a:pt x="155" y="696"/>
                    <a:pt x="347" y="697"/>
                  </a:cubicBezTo>
                  <a:lnTo>
                    <a:pt x="360" y="698"/>
                  </a:lnTo>
                  <a:lnTo>
                    <a:pt x="365" y="698"/>
                  </a:lnTo>
                  <a:cubicBezTo>
                    <a:pt x="555" y="698"/>
                    <a:pt x="711" y="545"/>
                    <a:pt x="713" y="354"/>
                  </a:cubicBezTo>
                  <a:cubicBezTo>
                    <a:pt x="717" y="161"/>
                    <a:pt x="563" y="3"/>
                    <a:pt x="370" y="0"/>
                  </a:cubicBezTo>
                  <a:lnTo>
                    <a:pt x="356" y="0"/>
                  </a:lnTo>
                  <a:cubicBezTo>
                    <a:pt x="354" y="0"/>
                    <a:pt x="352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1718;p35">
              <a:extLst>
                <a:ext uri="{FF2B5EF4-FFF2-40B4-BE49-F238E27FC236}">
                  <a16:creationId xmlns:a16="http://schemas.microsoft.com/office/drawing/2014/main" id="{9D01D1EC-251A-7723-D054-9D94369F5D1F}"/>
                </a:ext>
              </a:extLst>
            </p:cNvPr>
            <p:cNvSpPr/>
            <p:nvPr/>
          </p:nvSpPr>
          <p:spPr>
            <a:xfrm>
              <a:off x="2800388" y="1995250"/>
              <a:ext cx="51300" cy="70925"/>
            </a:xfrm>
            <a:custGeom>
              <a:avLst/>
              <a:gdLst/>
              <a:ahLst/>
              <a:cxnLst/>
              <a:rect l="l" t="t" r="r" b="b"/>
              <a:pathLst>
                <a:path w="2052" h="2837" extrusionOk="0">
                  <a:moveTo>
                    <a:pt x="399" y="1"/>
                  </a:moveTo>
                  <a:cubicBezTo>
                    <a:pt x="275" y="1"/>
                    <a:pt x="155" y="67"/>
                    <a:pt x="91" y="184"/>
                  </a:cubicBezTo>
                  <a:cubicBezTo>
                    <a:pt x="0" y="353"/>
                    <a:pt x="64" y="565"/>
                    <a:pt x="233" y="656"/>
                  </a:cubicBezTo>
                  <a:cubicBezTo>
                    <a:pt x="912" y="1023"/>
                    <a:pt x="1341" y="1727"/>
                    <a:pt x="1351" y="2492"/>
                  </a:cubicBezTo>
                  <a:cubicBezTo>
                    <a:pt x="1355" y="2684"/>
                    <a:pt x="1510" y="2837"/>
                    <a:pt x="1701" y="2837"/>
                  </a:cubicBezTo>
                  <a:lnTo>
                    <a:pt x="1706" y="2837"/>
                  </a:lnTo>
                  <a:cubicBezTo>
                    <a:pt x="1899" y="2834"/>
                    <a:pt x="2052" y="2676"/>
                    <a:pt x="2049" y="2483"/>
                  </a:cubicBezTo>
                  <a:cubicBezTo>
                    <a:pt x="2035" y="1465"/>
                    <a:pt x="1465" y="531"/>
                    <a:pt x="565" y="43"/>
                  </a:cubicBezTo>
                  <a:cubicBezTo>
                    <a:pt x="512" y="14"/>
                    <a:pt x="455" y="1"/>
                    <a:pt x="39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1719;p35">
              <a:extLst>
                <a:ext uri="{FF2B5EF4-FFF2-40B4-BE49-F238E27FC236}">
                  <a16:creationId xmlns:a16="http://schemas.microsoft.com/office/drawing/2014/main" id="{8D824754-E13B-351E-CDB7-21384E3AD04E}"/>
                </a:ext>
              </a:extLst>
            </p:cNvPr>
            <p:cNvSpPr/>
            <p:nvPr/>
          </p:nvSpPr>
          <p:spPr>
            <a:xfrm>
              <a:off x="2652663" y="222220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1"/>
                  </a:moveTo>
                  <a:cubicBezTo>
                    <a:pt x="257" y="1"/>
                    <a:pt x="167" y="39"/>
                    <a:pt x="103" y="103"/>
                  </a:cubicBezTo>
                  <a:cubicBezTo>
                    <a:pt x="38" y="168"/>
                    <a:pt x="0" y="258"/>
                    <a:pt x="0" y="350"/>
                  </a:cubicBezTo>
                  <a:cubicBezTo>
                    <a:pt x="0" y="441"/>
                    <a:pt x="38" y="531"/>
                    <a:pt x="103" y="596"/>
                  </a:cubicBezTo>
                  <a:cubicBezTo>
                    <a:pt x="167" y="662"/>
                    <a:pt x="257" y="698"/>
                    <a:pt x="349" y="698"/>
                  </a:cubicBezTo>
                  <a:cubicBezTo>
                    <a:pt x="441" y="698"/>
                    <a:pt x="531" y="662"/>
                    <a:pt x="596" y="596"/>
                  </a:cubicBezTo>
                  <a:cubicBezTo>
                    <a:pt x="660" y="531"/>
                    <a:pt x="698" y="441"/>
                    <a:pt x="698" y="350"/>
                  </a:cubicBezTo>
                  <a:cubicBezTo>
                    <a:pt x="698" y="258"/>
                    <a:pt x="660" y="168"/>
                    <a:pt x="596" y="103"/>
                  </a:cubicBezTo>
                  <a:cubicBezTo>
                    <a:pt x="531" y="39"/>
                    <a:pt x="441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2" name="Google Shape;1720;p35">
            <a:extLst>
              <a:ext uri="{FF2B5EF4-FFF2-40B4-BE49-F238E27FC236}">
                <a16:creationId xmlns:a16="http://schemas.microsoft.com/office/drawing/2014/main" id="{E9D3F66A-DBB4-5502-F0E2-30C31D82E122}"/>
              </a:ext>
            </a:extLst>
          </p:cNvPr>
          <p:cNvGrpSpPr/>
          <p:nvPr/>
        </p:nvGrpSpPr>
        <p:grpSpPr>
          <a:xfrm>
            <a:off x="2140552" y="3342869"/>
            <a:ext cx="627083" cy="626943"/>
            <a:chOff x="1756088" y="2556150"/>
            <a:chExt cx="446425" cy="446325"/>
          </a:xfrm>
        </p:grpSpPr>
        <p:sp>
          <p:nvSpPr>
            <p:cNvPr id="323" name="Google Shape;1721;p35">
              <a:extLst>
                <a:ext uri="{FF2B5EF4-FFF2-40B4-BE49-F238E27FC236}">
                  <a16:creationId xmlns:a16="http://schemas.microsoft.com/office/drawing/2014/main" id="{9FDF51DB-0A41-F4F7-04EF-CBA60BB61C31}"/>
                </a:ext>
              </a:extLst>
            </p:cNvPr>
            <p:cNvSpPr/>
            <p:nvPr/>
          </p:nvSpPr>
          <p:spPr>
            <a:xfrm>
              <a:off x="1967113" y="2625425"/>
              <a:ext cx="56275" cy="80400"/>
            </a:xfrm>
            <a:custGeom>
              <a:avLst/>
              <a:gdLst/>
              <a:ahLst/>
              <a:cxnLst/>
              <a:rect l="l" t="t" r="r" b="b"/>
              <a:pathLst>
                <a:path w="2251" h="3216" extrusionOk="0">
                  <a:moveTo>
                    <a:pt x="1852" y="0"/>
                  </a:moveTo>
                  <a:cubicBezTo>
                    <a:pt x="1732" y="0"/>
                    <a:pt x="1615" y="63"/>
                    <a:pt x="1550" y="175"/>
                  </a:cubicBezTo>
                  <a:lnTo>
                    <a:pt x="96" y="2691"/>
                  </a:lnTo>
                  <a:cubicBezTo>
                    <a:pt x="0" y="2858"/>
                    <a:pt x="57" y="3073"/>
                    <a:pt x="224" y="3169"/>
                  </a:cubicBezTo>
                  <a:cubicBezTo>
                    <a:pt x="279" y="3200"/>
                    <a:pt x="340" y="3216"/>
                    <a:pt x="398" y="3216"/>
                  </a:cubicBezTo>
                  <a:cubicBezTo>
                    <a:pt x="519" y="3216"/>
                    <a:pt x="636" y="3152"/>
                    <a:pt x="700" y="3041"/>
                  </a:cubicBezTo>
                  <a:lnTo>
                    <a:pt x="2154" y="523"/>
                  </a:lnTo>
                  <a:cubicBezTo>
                    <a:pt x="2250" y="357"/>
                    <a:pt x="2193" y="143"/>
                    <a:pt x="2026" y="47"/>
                  </a:cubicBezTo>
                  <a:cubicBezTo>
                    <a:pt x="1971" y="15"/>
                    <a:pt x="1911" y="0"/>
                    <a:pt x="18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1722;p35">
              <a:extLst>
                <a:ext uri="{FF2B5EF4-FFF2-40B4-BE49-F238E27FC236}">
                  <a16:creationId xmlns:a16="http://schemas.microsoft.com/office/drawing/2014/main" id="{67480BFB-994E-BB0E-64B2-8FCB2AF51D1A}"/>
                </a:ext>
              </a:extLst>
            </p:cNvPr>
            <p:cNvSpPr/>
            <p:nvPr/>
          </p:nvSpPr>
          <p:spPr>
            <a:xfrm>
              <a:off x="1951788" y="2717050"/>
              <a:ext cx="17450" cy="17450"/>
            </a:xfrm>
            <a:custGeom>
              <a:avLst/>
              <a:gdLst/>
              <a:ahLst/>
              <a:cxnLst/>
              <a:rect l="l" t="t" r="r" b="b"/>
              <a:pathLst>
                <a:path w="698" h="698" extrusionOk="0">
                  <a:moveTo>
                    <a:pt x="348" y="0"/>
                  </a:moveTo>
                  <a:cubicBezTo>
                    <a:pt x="257" y="0"/>
                    <a:pt x="167" y="37"/>
                    <a:pt x="103" y="103"/>
                  </a:cubicBezTo>
                  <a:cubicBezTo>
                    <a:pt x="38" y="167"/>
                    <a:pt x="0" y="257"/>
                    <a:pt x="0" y="348"/>
                  </a:cubicBezTo>
                  <a:cubicBezTo>
                    <a:pt x="0" y="441"/>
                    <a:pt x="38" y="531"/>
                    <a:pt x="103" y="595"/>
                  </a:cubicBezTo>
                  <a:cubicBezTo>
                    <a:pt x="167" y="661"/>
                    <a:pt x="257" y="698"/>
                    <a:pt x="348" y="698"/>
                  </a:cubicBezTo>
                  <a:cubicBezTo>
                    <a:pt x="441" y="698"/>
                    <a:pt x="531" y="661"/>
                    <a:pt x="595" y="595"/>
                  </a:cubicBezTo>
                  <a:cubicBezTo>
                    <a:pt x="660" y="531"/>
                    <a:pt x="698" y="441"/>
                    <a:pt x="698" y="348"/>
                  </a:cubicBezTo>
                  <a:cubicBezTo>
                    <a:pt x="698" y="257"/>
                    <a:pt x="660" y="167"/>
                    <a:pt x="595" y="103"/>
                  </a:cubicBezTo>
                  <a:cubicBezTo>
                    <a:pt x="531" y="37"/>
                    <a:pt x="441" y="0"/>
                    <a:pt x="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1723;p35">
              <a:extLst>
                <a:ext uri="{FF2B5EF4-FFF2-40B4-BE49-F238E27FC236}">
                  <a16:creationId xmlns:a16="http://schemas.microsoft.com/office/drawing/2014/main" id="{D3DDB05C-D612-3CE3-A3F2-791BD446D51F}"/>
                </a:ext>
              </a:extLst>
            </p:cNvPr>
            <p:cNvSpPr/>
            <p:nvPr/>
          </p:nvSpPr>
          <p:spPr>
            <a:xfrm>
              <a:off x="1839738" y="2556300"/>
              <a:ext cx="274325" cy="446175"/>
            </a:xfrm>
            <a:custGeom>
              <a:avLst/>
              <a:gdLst/>
              <a:ahLst/>
              <a:cxnLst/>
              <a:rect l="l" t="t" r="r" b="b"/>
              <a:pathLst>
                <a:path w="10973" h="17847" extrusionOk="0">
                  <a:moveTo>
                    <a:pt x="7675" y="825"/>
                  </a:moveTo>
                  <a:lnTo>
                    <a:pt x="9169" y="1689"/>
                  </a:lnTo>
                  <a:lnTo>
                    <a:pt x="8820" y="2294"/>
                  </a:lnTo>
                  <a:lnTo>
                    <a:pt x="8072" y="1862"/>
                  </a:lnTo>
                  <a:lnTo>
                    <a:pt x="7325" y="1431"/>
                  </a:lnTo>
                  <a:lnTo>
                    <a:pt x="7675" y="825"/>
                  </a:lnTo>
                  <a:close/>
                  <a:moveTo>
                    <a:pt x="6557" y="1793"/>
                  </a:moveTo>
                  <a:lnTo>
                    <a:pt x="7724" y="2466"/>
                  </a:lnTo>
                  <a:lnTo>
                    <a:pt x="8773" y="3072"/>
                  </a:lnTo>
                  <a:lnTo>
                    <a:pt x="8890" y="3140"/>
                  </a:lnTo>
                  <a:lnTo>
                    <a:pt x="7862" y="4921"/>
                  </a:lnTo>
                  <a:lnTo>
                    <a:pt x="7467" y="5605"/>
                  </a:lnTo>
                  <a:lnTo>
                    <a:pt x="5870" y="8372"/>
                  </a:lnTo>
                  <a:lnTo>
                    <a:pt x="3536" y="7024"/>
                  </a:lnTo>
                  <a:lnTo>
                    <a:pt x="6557" y="1793"/>
                  </a:lnTo>
                  <a:close/>
                  <a:moveTo>
                    <a:pt x="3817" y="7992"/>
                  </a:moveTo>
                  <a:lnTo>
                    <a:pt x="4892" y="8612"/>
                  </a:lnTo>
                  <a:lnTo>
                    <a:pt x="4401" y="9462"/>
                  </a:lnTo>
                  <a:lnTo>
                    <a:pt x="3326" y="8841"/>
                  </a:lnTo>
                  <a:lnTo>
                    <a:pt x="3817" y="7992"/>
                  </a:lnTo>
                  <a:close/>
                  <a:moveTo>
                    <a:pt x="1989" y="10884"/>
                  </a:moveTo>
                  <a:lnTo>
                    <a:pt x="2917" y="11423"/>
                  </a:lnTo>
                  <a:lnTo>
                    <a:pt x="2453" y="12283"/>
                  </a:lnTo>
                  <a:cubicBezTo>
                    <a:pt x="2364" y="12451"/>
                    <a:pt x="2423" y="12658"/>
                    <a:pt x="2588" y="12752"/>
                  </a:cubicBezTo>
                  <a:cubicBezTo>
                    <a:pt x="2976" y="12975"/>
                    <a:pt x="3396" y="13137"/>
                    <a:pt x="3830" y="13236"/>
                  </a:cubicBezTo>
                  <a:cubicBezTo>
                    <a:pt x="3589" y="13523"/>
                    <a:pt x="3444" y="13892"/>
                    <a:pt x="3444" y="14296"/>
                  </a:cubicBezTo>
                  <a:lnTo>
                    <a:pt x="3444" y="14755"/>
                  </a:lnTo>
                  <a:cubicBezTo>
                    <a:pt x="2675" y="14591"/>
                    <a:pt x="1960" y="14275"/>
                    <a:pt x="1314" y="13814"/>
                  </a:cubicBezTo>
                  <a:cubicBezTo>
                    <a:pt x="1312" y="13813"/>
                    <a:pt x="1311" y="13813"/>
                    <a:pt x="1311" y="13812"/>
                  </a:cubicBezTo>
                  <a:lnTo>
                    <a:pt x="1010" y="13603"/>
                  </a:lnTo>
                  <a:cubicBezTo>
                    <a:pt x="838" y="13483"/>
                    <a:pt x="779" y="13251"/>
                    <a:pt x="874" y="13063"/>
                  </a:cubicBezTo>
                  <a:lnTo>
                    <a:pt x="1989" y="10884"/>
                  </a:lnTo>
                  <a:close/>
                  <a:moveTo>
                    <a:pt x="5099" y="13342"/>
                  </a:moveTo>
                  <a:cubicBezTo>
                    <a:pt x="5622" y="13345"/>
                    <a:pt x="6047" y="13771"/>
                    <a:pt x="6047" y="14296"/>
                  </a:cubicBezTo>
                  <a:lnTo>
                    <a:pt x="6047" y="15266"/>
                  </a:lnTo>
                  <a:lnTo>
                    <a:pt x="4142" y="15266"/>
                  </a:lnTo>
                  <a:lnTo>
                    <a:pt x="4142" y="14296"/>
                  </a:lnTo>
                  <a:cubicBezTo>
                    <a:pt x="4142" y="13802"/>
                    <a:pt x="4519" y="13394"/>
                    <a:pt x="5001" y="13347"/>
                  </a:cubicBezTo>
                  <a:cubicBezTo>
                    <a:pt x="5034" y="13346"/>
                    <a:pt x="5066" y="13345"/>
                    <a:pt x="5099" y="13342"/>
                  </a:cubicBezTo>
                  <a:close/>
                  <a:moveTo>
                    <a:pt x="9644" y="15962"/>
                  </a:moveTo>
                  <a:lnTo>
                    <a:pt x="9644" y="17149"/>
                  </a:lnTo>
                  <a:lnTo>
                    <a:pt x="758" y="17149"/>
                  </a:lnTo>
                  <a:lnTo>
                    <a:pt x="758" y="15962"/>
                  </a:lnTo>
                  <a:close/>
                  <a:moveTo>
                    <a:pt x="7547" y="0"/>
                  </a:moveTo>
                  <a:cubicBezTo>
                    <a:pt x="7517" y="0"/>
                    <a:pt x="7486" y="4"/>
                    <a:pt x="7457" y="12"/>
                  </a:cubicBezTo>
                  <a:cubicBezTo>
                    <a:pt x="7367" y="36"/>
                    <a:pt x="7291" y="95"/>
                    <a:pt x="7245" y="174"/>
                  </a:cubicBezTo>
                  <a:lnTo>
                    <a:pt x="6721" y="1082"/>
                  </a:lnTo>
                  <a:lnTo>
                    <a:pt x="6603" y="1014"/>
                  </a:lnTo>
                  <a:cubicBezTo>
                    <a:pt x="6548" y="982"/>
                    <a:pt x="6488" y="967"/>
                    <a:pt x="6429" y="967"/>
                  </a:cubicBezTo>
                  <a:cubicBezTo>
                    <a:pt x="6309" y="967"/>
                    <a:pt x="6192" y="1030"/>
                    <a:pt x="6127" y="1142"/>
                  </a:cubicBezTo>
                  <a:lnTo>
                    <a:pt x="2757" y="6977"/>
                  </a:lnTo>
                  <a:cubicBezTo>
                    <a:pt x="2661" y="7144"/>
                    <a:pt x="2718" y="7357"/>
                    <a:pt x="2885" y="7453"/>
                  </a:cubicBezTo>
                  <a:lnTo>
                    <a:pt x="3213" y="7643"/>
                  </a:lnTo>
                  <a:lnTo>
                    <a:pt x="2548" y="8795"/>
                  </a:lnTo>
                  <a:cubicBezTo>
                    <a:pt x="2502" y="8874"/>
                    <a:pt x="2489" y="8971"/>
                    <a:pt x="2513" y="9059"/>
                  </a:cubicBezTo>
                  <a:cubicBezTo>
                    <a:pt x="2537" y="9149"/>
                    <a:pt x="2595" y="9225"/>
                    <a:pt x="2675" y="9271"/>
                  </a:cubicBezTo>
                  <a:lnTo>
                    <a:pt x="4354" y="10241"/>
                  </a:lnTo>
                  <a:cubicBezTo>
                    <a:pt x="4410" y="10272"/>
                    <a:pt x="4470" y="10288"/>
                    <a:pt x="4529" y="10288"/>
                  </a:cubicBezTo>
                  <a:cubicBezTo>
                    <a:pt x="4649" y="10288"/>
                    <a:pt x="4766" y="10224"/>
                    <a:pt x="4830" y="10113"/>
                  </a:cubicBezTo>
                  <a:lnTo>
                    <a:pt x="5497" y="8960"/>
                  </a:lnTo>
                  <a:lnTo>
                    <a:pt x="5823" y="9150"/>
                  </a:lnTo>
                  <a:cubicBezTo>
                    <a:pt x="5876" y="9181"/>
                    <a:pt x="5937" y="9197"/>
                    <a:pt x="5998" y="9197"/>
                  </a:cubicBezTo>
                  <a:cubicBezTo>
                    <a:pt x="6028" y="9197"/>
                    <a:pt x="6059" y="9192"/>
                    <a:pt x="6088" y="9185"/>
                  </a:cubicBezTo>
                  <a:cubicBezTo>
                    <a:pt x="6178" y="9160"/>
                    <a:pt x="6254" y="9102"/>
                    <a:pt x="6299" y="9022"/>
                  </a:cubicBezTo>
                  <a:lnTo>
                    <a:pt x="7834" y="6364"/>
                  </a:lnTo>
                  <a:cubicBezTo>
                    <a:pt x="8397" y="7052"/>
                    <a:pt x="8701" y="7903"/>
                    <a:pt x="8699" y="8806"/>
                  </a:cubicBezTo>
                  <a:cubicBezTo>
                    <a:pt x="8694" y="10838"/>
                    <a:pt x="7085" y="12525"/>
                    <a:pt x="5074" y="12646"/>
                  </a:cubicBezTo>
                  <a:cubicBezTo>
                    <a:pt x="5038" y="12646"/>
                    <a:pt x="5004" y="12648"/>
                    <a:pt x="4968" y="12651"/>
                  </a:cubicBezTo>
                  <a:cubicBezTo>
                    <a:pt x="4946" y="12651"/>
                    <a:pt x="4922" y="12652"/>
                    <a:pt x="4899" y="12652"/>
                  </a:cubicBezTo>
                  <a:cubicBezTo>
                    <a:pt x="4882" y="12652"/>
                    <a:pt x="4865" y="12652"/>
                    <a:pt x="4847" y="12652"/>
                  </a:cubicBezTo>
                  <a:cubicBezTo>
                    <a:pt x="4289" y="12652"/>
                    <a:pt x="3739" y="12532"/>
                    <a:pt x="3236" y="12302"/>
                  </a:cubicBezTo>
                  <a:lnTo>
                    <a:pt x="3520" y="11776"/>
                  </a:lnTo>
                  <a:lnTo>
                    <a:pt x="4020" y="12067"/>
                  </a:lnTo>
                  <a:cubicBezTo>
                    <a:pt x="4076" y="12098"/>
                    <a:pt x="4136" y="12114"/>
                    <a:pt x="4196" y="12114"/>
                  </a:cubicBezTo>
                  <a:cubicBezTo>
                    <a:pt x="4315" y="12114"/>
                    <a:pt x="4433" y="12052"/>
                    <a:pt x="4497" y="11941"/>
                  </a:cubicBezTo>
                  <a:cubicBezTo>
                    <a:pt x="4594" y="11774"/>
                    <a:pt x="4538" y="11562"/>
                    <a:pt x="4372" y="11464"/>
                  </a:cubicBezTo>
                  <a:lnTo>
                    <a:pt x="1319" y="9686"/>
                  </a:lnTo>
                  <a:cubicBezTo>
                    <a:pt x="1264" y="9654"/>
                    <a:pt x="1204" y="9639"/>
                    <a:pt x="1144" y="9639"/>
                  </a:cubicBezTo>
                  <a:cubicBezTo>
                    <a:pt x="1024" y="9639"/>
                    <a:pt x="907" y="9701"/>
                    <a:pt x="841" y="9813"/>
                  </a:cubicBezTo>
                  <a:cubicBezTo>
                    <a:pt x="745" y="9979"/>
                    <a:pt x="801" y="10193"/>
                    <a:pt x="968" y="10289"/>
                  </a:cubicBezTo>
                  <a:lnTo>
                    <a:pt x="1385" y="10532"/>
                  </a:lnTo>
                  <a:lnTo>
                    <a:pt x="254" y="12747"/>
                  </a:lnTo>
                  <a:cubicBezTo>
                    <a:pt x="0" y="13242"/>
                    <a:pt x="154" y="13856"/>
                    <a:pt x="611" y="14175"/>
                  </a:cubicBezTo>
                  <a:lnTo>
                    <a:pt x="910" y="14383"/>
                  </a:lnTo>
                  <a:cubicBezTo>
                    <a:pt x="1450" y="14769"/>
                    <a:pt x="2034" y="15064"/>
                    <a:pt x="2655" y="15266"/>
                  </a:cubicBezTo>
                  <a:lnTo>
                    <a:pt x="408" y="15266"/>
                  </a:lnTo>
                  <a:cubicBezTo>
                    <a:pt x="216" y="15266"/>
                    <a:pt x="60" y="15421"/>
                    <a:pt x="60" y="15614"/>
                  </a:cubicBezTo>
                  <a:lnTo>
                    <a:pt x="60" y="17497"/>
                  </a:lnTo>
                  <a:cubicBezTo>
                    <a:pt x="60" y="17690"/>
                    <a:pt x="216" y="17847"/>
                    <a:pt x="408" y="17847"/>
                  </a:cubicBezTo>
                  <a:lnTo>
                    <a:pt x="9992" y="17847"/>
                  </a:lnTo>
                  <a:cubicBezTo>
                    <a:pt x="10185" y="17847"/>
                    <a:pt x="10340" y="17690"/>
                    <a:pt x="10340" y="17497"/>
                  </a:cubicBezTo>
                  <a:lnTo>
                    <a:pt x="10340" y="15614"/>
                  </a:lnTo>
                  <a:cubicBezTo>
                    <a:pt x="10340" y="15421"/>
                    <a:pt x="10185" y="15266"/>
                    <a:pt x="9992" y="15266"/>
                  </a:cubicBezTo>
                  <a:lnTo>
                    <a:pt x="6745" y="15266"/>
                  </a:lnTo>
                  <a:lnTo>
                    <a:pt x="6745" y="15229"/>
                  </a:lnTo>
                  <a:cubicBezTo>
                    <a:pt x="7690" y="14902"/>
                    <a:pt x="8559" y="14353"/>
                    <a:pt x="9264" y="13632"/>
                  </a:cubicBezTo>
                  <a:cubicBezTo>
                    <a:pt x="10004" y="12875"/>
                    <a:pt x="10551" y="11941"/>
                    <a:pt x="10846" y="10935"/>
                  </a:cubicBezTo>
                  <a:cubicBezTo>
                    <a:pt x="10900" y="10750"/>
                    <a:pt x="10794" y="10556"/>
                    <a:pt x="10610" y="10503"/>
                  </a:cubicBezTo>
                  <a:cubicBezTo>
                    <a:pt x="10577" y="10493"/>
                    <a:pt x="10544" y="10488"/>
                    <a:pt x="10511" y="10488"/>
                  </a:cubicBezTo>
                  <a:cubicBezTo>
                    <a:pt x="10361" y="10488"/>
                    <a:pt x="10222" y="10587"/>
                    <a:pt x="10177" y="10738"/>
                  </a:cubicBezTo>
                  <a:cubicBezTo>
                    <a:pt x="9672" y="12459"/>
                    <a:pt x="8403" y="13836"/>
                    <a:pt x="6745" y="14487"/>
                  </a:cubicBezTo>
                  <a:lnTo>
                    <a:pt x="6745" y="14296"/>
                  </a:lnTo>
                  <a:cubicBezTo>
                    <a:pt x="6745" y="13837"/>
                    <a:pt x="6558" y="13423"/>
                    <a:pt x="6255" y="13123"/>
                  </a:cubicBezTo>
                  <a:cubicBezTo>
                    <a:pt x="8070" y="12525"/>
                    <a:pt x="9392" y="10808"/>
                    <a:pt x="9397" y="8807"/>
                  </a:cubicBezTo>
                  <a:cubicBezTo>
                    <a:pt x="9400" y="7652"/>
                    <a:pt x="8978" y="6568"/>
                    <a:pt x="8204" y="5725"/>
                  </a:cubicBezTo>
                  <a:lnTo>
                    <a:pt x="8307" y="5548"/>
                  </a:lnTo>
                  <a:lnTo>
                    <a:pt x="8636" y="4976"/>
                  </a:lnTo>
                  <a:cubicBezTo>
                    <a:pt x="9427" y="5739"/>
                    <a:pt x="9995" y="6723"/>
                    <a:pt x="10249" y="7788"/>
                  </a:cubicBezTo>
                  <a:cubicBezTo>
                    <a:pt x="10288" y="7948"/>
                    <a:pt x="10431" y="8056"/>
                    <a:pt x="10589" y="8056"/>
                  </a:cubicBezTo>
                  <a:cubicBezTo>
                    <a:pt x="10616" y="8056"/>
                    <a:pt x="10643" y="8052"/>
                    <a:pt x="10670" y="8046"/>
                  </a:cubicBezTo>
                  <a:cubicBezTo>
                    <a:pt x="10857" y="8000"/>
                    <a:pt x="10972" y="7813"/>
                    <a:pt x="10928" y="7626"/>
                  </a:cubicBezTo>
                  <a:cubicBezTo>
                    <a:pt x="10629" y="6376"/>
                    <a:pt x="9947" y="5226"/>
                    <a:pt x="8993" y="4357"/>
                  </a:cubicBezTo>
                  <a:lnTo>
                    <a:pt x="9669" y="3187"/>
                  </a:lnTo>
                  <a:cubicBezTo>
                    <a:pt x="9715" y="3107"/>
                    <a:pt x="9728" y="3012"/>
                    <a:pt x="9703" y="2922"/>
                  </a:cubicBezTo>
                  <a:cubicBezTo>
                    <a:pt x="9679" y="2834"/>
                    <a:pt x="9621" y="2756"/>
                    <a:pt x="9541" y="2711"/>
                  </a:cubicBezTo>
                  <a:lnTo>
                    <a:pt x="9424" y="2642"/>
                  </a:lnTo>
                  <a:lnTo>
                    <a:pt x="9948" y="1736"/>
                  </a:lnTo>
                  <a:cubicBezTo>
                    <a:pt x="9993" y="1655"/>
                    <a:pt x="10006" y="1560"/>
                    <a:pt x="9982" y="1471"/>
                  </a:cubicBezTo>
                  <a:cubicBezTo>
                    <a:pt x="9958" y="1381"/>
                    <a:pt x="9900" y="1305"/>
                    <a:pt x="9820" y="1258"/>
                  </a:cubicBezTo>
                  <a:lnTo>
                    <a:pt x="7722" y="46"/>
                  </a:lnTo>
                  <a:cubicBezTo>
                    <a:pt x="7668" y="16"/>
                    <a:pt x="7607" y="0"/>
                    <a:pt x="75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1724;p35">
              <a:extLst>
                <a:ext uri="{FF2B5EF4-FFF2-40B4-BE49-F238E27FC236}">
                  <a16:creationId xmlns:a16="http://schemas.microsoft.com/office/drawing/2014/main" id="{4040DA00-CD4F-2335-5191-43D947620721}"/>
                </a:ext>
              </a:extLst>
            </p:cNvPr>
            <p:cNvSpPr/>
            <p:nvPr/>
          </p:nvSpPr>
          <p:spPr>
            <a:xfrm>
              <a:off x="2099788" y="2777225"/>
              <a:ext cx="17600" cy="18575"/>
            </a:xfrm>
            <a:custGeom>
              <a:avLst/>
              <a:gdLst/>
              <a:ahLst/>
              <a:cxnLst/>
              <a:rect l="l" t="t" r="r" b="b"/>
              <a:pathLst>
                <a:path w="704" h="743" extrusionOk="0">
                  <a:moveTo>
                    <a:pt x="354" y="1"/>
                  </a:moveTo>
                  <a:cubicBezTo>
                    <a:pt x="163" y="1"/>
                    <a:pt x="7" y="154"/>
                    <a:pt x="4" y="345"/>
                  </a:cubicBezTo>
                  <a:lnTo>
                    <a:pt x="4" y="388"/>
                  </a:lnTo>
                  <a:cubicBezTo>
                    <a:pt x="1" y="581"/>
                    <a:pt x="154" y="740"/>
                    <a:pt x="348" y="743"/>
                  </a:cubicBezTo>
                  <a:lnTo>
                    <a:pt x="353" y="743"/>
                  </a:lnTo>
                  <a:cubicBezTo>
                    <a:pt x="543" y="743"/>
                    <a:pt x="698" y="591"/>
                    <a:pt x="702" y="399"/>
                  </a:cubicBezTo>
                  <a:lnTo>
                    <a:pt x="702" y="351"/>
                  </a:lnTo>
                  <a:cubicBezTo>
                    <a:pt x="703" y="159"/>
                    <a:pt x="549" y="2"/>
                    <a:pt x="3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1725;p35">
              <a:extLst>
                <a:ext uri="{FF2B5EF4-FFF2-40B4-BE49-F238E27FC236}">
                  <a16:creationId xmlns:a16="http://schemas.microsoft.com/office/drawing/2014/main" id="{5908A0E2-534D-6CE1-594A-8C287FC377FB}"/>
                </a:ext>
              </a:extLst>
            </p:cNvPr>
            <p:cNvSpPr/>
            <p:nvPr/>
          </p:nvSpPr>
          <p:spPr>
            <a:xfrm>
              <a:off x="1958363" y="290515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8" y="1"/>
                    <a:pt x="168" y="38"/>
                    <a:pt x="103" y="104"/>
                  </a:cubicBezTo>
                  <a:cubicBezTo>
                    <a:pt x="37" y="168"/>
                    <a:pt x="1" y="258"/>
                    <a:pt x="1" y="349"/>
                  </a:cubicBezTo>
                  <a:cubicBezTo>
                    <a:pt x="1" y="442"/>
                    <a:pt x="37" y="532"/>
                    <a:pt x="103" y="596"/>
                  </a:cubicBezTo>
                  <a:cubicBezTo>
                    <a:pt x="168" y="661"/>
                    <a:pt x="258" y="699"/>
                    <a:pt x="350" y="699"/>
                  </a:cubicBezTo>
                  <a:cubicBezTo>
                    <a:pt x="441" y="699"/>
                    <a:pt x="531" y="661"/>
                    <a:pt x="596" y="596"/>
                  </a:cubicBezTo>
                  <a:cubicBezTo>
                    <a:pt x="662" y="532"/>
                    <a:pt x="698" y="442"/>
                    <a:pt x="698" y="349"/>
                  </a:cubicBezTo>
                  <a:cubicBezTo>
                    <a:pt x="698" y="258"/>
                    <a:pt x="662" y="168"/>
                    <a:pt x="596" y="104"/>
                  </a:cubicBezTo>
                  <a:cubicBezTo>
                    <a:pt x="531" y="38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1726;p35">
              <a:extLst>
                <a:ext uri="{FF2B5EF4-FFF2-40B4-BE49-F238E27FC236}">
                  <a16:creationId xmlns:a16="http://schemas.microsoft.com/office/drawing/2014/main" id="{C81DCBB2-2C6B-2DBC-29E9-49A08988DE2C}"/>
                </a:ext>
              </a:extLst>
            </p:cNvPr>
            <p:cNvSpPr/>
            <p:nvPr/>
          </p:nvSpPr>
          <p:spPr>
            <a:xfrm>
              <a:off x="2153113" y="2873225"/>
              <a:ext cx="17450" cy="28475"/>
            </a:xfrm>
            <a:custGeom>
              <a:avLst/>
              <a:gdLst/>
              <a:ahLst/>
              <a:cxnLst/>
              <a:rect l="l" t="t" r="r" b="b"/>
              <a:pathLst>
                <a:path w="698" h="1139" extrusionOk="0">
                  <a:moveTo>
                    <a:pt x="348" y="0"/>
                  </a:moveTo>
                  <a:cubicBezTo>
                    <a:pt x="156" y="0"/>
                    <a:pt x="0" y="156"/>
                    <a:pt x="0" y="348"/>
                  </a:cubicBezTo>
                  <a:lnTo>
                    <a:pt x="0" y="790"/>
                  </a:lnTo>
                  <a:cubicBezTo>
                    <a:pt x="0" y="983"/>
                    <a:pt x="156" y="1139"/>
                    <a:pt x="348" y="1139"/>
                  </a:cubicBezTo>
                  <a:cubicBezTo>
                    <a:pt x="542" y="1139"/>
                    <a:pt x="698" y="983"/>
                    <a:pt x="698" y="790"/>
                  </a:cubicBezTo>
                  <a:lnTo>
                    <a:pt x="698" y="348"/>
                  </a:lnTo>
                  <a:cubicBezTo>
                    <a:pt x="698" y="156"/>
                    <a:pt x="542" y="0"/>
                    <a:pt x="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1727;p35">
              <a:extLst>
                <a:ext uri="{FF2B5EF4-FFF2-40B4-BE49-F238E27FC236}">
                  <a16:creationId xmlns:a16="http://schemas.microsoft.com/office/drawing/2014/main" id="{4E2E2F14-529B-5902-42C8-7909351E8783}"/>
                </a:ext>
              </a:extLst>
            </p:cNvPr>
            <p:cNvSpPr/>
            <p:nvPr/>
          </p:nvSpPr>
          <p:spPr>
            <a:xfrm>
              <a:off x="2153113" y="2926100"/>
              <a:ext cx="17450" cy="28475"/>
            </a:xfrm>
            <a:custGeom>
              <a:avLst/>
              <a:gdLst/>
              <a:ahLst/>
              <a:cxnLst/>
              <a:rect l="l" t="t" r="r" b="b"/>
              <a:pathLst>
                <a:path w="698" h="1139" extrusionOk="0">
                  <a:moveTo>
                    <a:pt x="348" y="0"/>
                  </a:moveTo>
                  <a:cubicBezTo>
                    <a:pt x="156" y="0"/>
                    <a:pt x="0" y="156"/>
                    <a:pt x="0" y="348"/>
                  </a:cubicBezTo>
                  <a:lnTo>
                    <a:pt x="0" y="789"/>
                  </a:lnTo>
                  <a:cubicBezTo>
                    <a:pt x="0" y="981"/>
                    <a:pt x="156" y="1139"/>
                    <a:pt x="348" y="1139"/>
                  </a:cubicBezTo>
                  <a:cubicBezTo>
                    <a:pt x="542" y="1139"/>
                    <a:pt x="698" y="981"/>
                    <a:pt x="698" y="789"/>
                  </a:cubicBezTo>
                  <a:lnTo>
                    <a:pt x="698" y="348"/>
                  </a:lnTo>
                  <a:cubicBezTo>
                    <a:pt x="698" y="156"/>
                    <a:pt x="542" y="0"/>
                    <a:pt x="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1728;p35">
              <a:extLst>
                <a:ext uri="{FF2B5EF4-FFF2-40B4-BE49-F238E27FC236}">
                  <a16:creationId xmlns:a16="http://schemas.microsoft.com/office/drawing/2014/main" id="{2E702FA3-33F3-CC79-D917-AB4F0C420205}"/>
                </a:ext>
              </a:extLst>
            </p:cNvPr>
            <p:cNvSpPr/>
            <p:nvPr/>
          </p:nvSpPr>
          <p:spPr>
            <a:xfrm>
              <a:off x="2174038" y="2905150"/>
              <a:ext cx="28475" cy="17475"/>
            </a:xfrm>
            <a:custGeom>
              <a:avLst/>
              <a:gdLst/>
              <a:ahLst/>
              <a:cxnLst/>
              <a:rect l="l" t="t" r="r" b="b"/>
              <a:pathLst>
                <a:path w="1139" h="699" extrusionOk="0">
                  <a:moveTo>
                    <a:pt x="348" y="1"/>
                  </a:moveTo>
                  <a:cubicBezTo>
                    <a:pt x="156" y="1"/>
                    <a:pt x="0" y="157"/>
                    <a:pt x="0" y="349"/>
                  </a:cubicBezTo>
                  <a:cubicBezTo>
                    <a:pt x="0" y="542"/>
                    <a:pt x="156" y="699"/>
                    <a:pt x="348" y="699"/>
                  </a:cubicBezTo>
                  <a:lnTo>
                    <a:pt x="789" y="699"/>
                  </a:lnTo>
                  <a:cubicBezTo>
                    <a:pt x="982" y="699"/>
                    <a:pt x="1139" y="542"/>
                    <a:pt x="1139" y="349"/>
                  </a:cubicBezTo>
                  <a:cubicBezTo>
                    <a:pt x="1139" y="157"/>
                    <a:pt x="982" y="1"/>
                    <a:pt x="7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1729;p35">
              <a:extLst>
                <a:ext uri="{FF2B5EF4-FFF2-40B4-BE49-F238E27FC236}">
                  <a16:creationId xmlns:a16="http://schemas.microsoft.com/office/drawing/2014/main" id="{2784D265-093E-814C-A239-EFDB635C8D37}"/>
                </a:ext>
              </a:extLst>
            </p:cNvPr>
            <p:cNvSpPr/>
            <p:nvPr/>
          </p:nvSpPr>
          <p:spPr>
            <a:xfrm>
              <a:off x="2121163" y="2905150"/>
              <a:ext cx="28475" cy="17475"/>
            </a:xfrm>
            <a:custGeom>
              <a:avLst/>
              <a:gdLst/>
              <a:ahLst/>
              <a:cxnLst/>
              <a:rect l="l" t="t" r="r" b="b"/>
              <a:pathLst>
                <a:path w="1139" h="699" extrusionOk="0">
                  <a:moveTo>
                    <a:pt x="349" y="1"/>
                  </a:moveTo>
                  <a:cubicBezTo>
                    <a:pt x="156" y="1"/>
                    <a:pt x="0" y="157"/>
                    <a:pt x="0" y="349"/>
                  </a:cubicBezTo>
                  <a:cubicBezTo>
                    <a:pt x="0" y="542"/>
                    <a:pt x="156" y="699"/>
                    <a:pt x="349" y="699"/>
                  </a:cubicBezTo>
                  <a:lnTo>
                    <a:pt x="791" y="699"/>
                  </a:lnTo>
                  <a:cubicBezTo>
                    <a:pt x="983" y="699"/>
                    <a:pt x="1139" y="542"/>
                    <a:pt x="1139" y="349"/>
                  </a:cubicBezTo>
                  <a:cubicBezTo>
                    <a:pt x="1139" y="157"/>
                    <a:pt x="983" y="1"/>
                    <a:pt x="7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1730;p35">
              <a:extLst>
                <a:ext uri="{FF2B5EF4-FFF2-40B4-BE49-F238E27FC236}">
                  <a16:creationId xmlns:a16="http://schemas.microsoft.com/office/drawing/2014/main" id="{9BB0CD1D-F6DB-A3FC-8848-3B0F5AECBB3F}"/>
                </a:ext>
              </a:extLst>
            </p:cNvPr>
            <p:cNvSpPr/>
            <p:nvPr/>
          </p:nvSpPr>
          <p:spPr>
            <a:xfrm>
              <a:off x="1756088" y="2556150"/>
              <a:ext cx="87225" cy="188175"/>
            </a:xfrm>
            <a:custGeom>
              <a:avLst/>
              <a:gdLst/>
              <a:ahLst/>
              <a:cxnLst/>
              <a:rect l="l" t="t" r="r" b="b"/>
              <a:pathLst>
                <a:path w="3489" h="7527" extrusionOk="0">
                  <a:moveTo>
                    <a:pt x="349" y="0"/>
                  </a:moveTo>
                  <a:cubicBezTo>
                    <a:pt x="156" y="0"/>
                    <a:pt x="1" y="157"/>
                    <a:pt x="1" y="350"/>
                  </a:cubicBezTo>
                  <a:lnTo>
                    <a:pt x="1" y="1504"/>
                  </a:lnTo>
                  <a:cubicBezTo>
                    <a:pt x="1" y="2155"/>
                    <a:pt x="254" y="2766"/>
                    <a:pt x="714" y="3227"/>
                  </a:cubicBezTo>
                  <a:lnTo>
                    <a:pt x="1251" y="3764"/>
                  </a:lnTo>
                  <a:lnTo>
                    <a:pt x="714" y="4300"/>
                  </a:lnTo>
                  <a:cubicBezTo>
                    <a:pt x="254" y="4761"/>
                    <a:pt x="1" y="5372"/>
                    <a:pt x="1" y="6023"/>
                  </a:cubicBezTo>
                  <a:lnTo>
                    <a:pt x="1" y="7177"/>
                  </a:lnTo>
                  <a:cubicBezTo>
                    <a:pt x="1" y="7369"/>
                    <a:pt x="156" y="7527"/>
                    <a:pt x="349" y="7527"/>
                  </a:cubicBezTo>
                  <a:cubicBezTo>
                    <a:pt x="541" y="7527"/>
                    <a:pt x="697" y="7369"/>
                    <a:pt x="697" y="7177"/>
                  </a:cubicBezTo>
                  <a:lnTo>
                    <a:pt x="697" y="6023"/>
                  </a:lnTo>
                  <a:cubicBezTo>
                    <a:pt x="697" y="5559"/>
                    <a:pt x="878" y="5122"/>
                    <a:pt x="1208" y="4794"/>
                  </a:cubicBezTo>
                  <a:lnTo>
                    <a:pt x="1744" y="4257"/>
                  </a:lnTo>
                  <a:lnTo>
                    <a:pt x="2280" y="4794"/>
                  </a:lnTo>
                  <a:cubicBezTo>
                    <a:pt x="2349" y="4861"/>
                    <a:pt x="2409" y="4933"/>
                    <a:pt x="2464" y="5009"/>
                  </a:cubicBezTo>
                  <a:lnTo>
                    <a:pt x="1744" y="5009"/>
                  </a:lnTo>
                  <a:cubicBezTo>
                    <a:pt x="1551" y="5009"/>
                    <a:pt x="1395" y="5166"/>
                    <a:pt x="1395" y="5358"/>
                  </a:cubicBezTo>
                  <a:cubicBezTo>
                    <a:pt x="1395" y="5551"/>
                    <a:pt x="1551" y="5707"/>
                    <a:pt x="1744" y="5707"/>
                  </a:cubicBezTo>
                  <a:lnTo>
                    <a:pt x="2761" y="5707"/>
                  </a:lnTo>
                  <a:cubicBezTo>
                    <a:pt x="2780" y="5811"/>
                    <a:pt x="2791" y="5916"/>
                    <a:pt x="2791" y="6023"/>
                  </a:cubicBezTo>
                  <a:lnTo>
                    <a:pt x="2791" y="6406"/>
                  </a:lnTo>
                  <a:lnTo>
                    <a:pt x="1744" y="6406"/>
                  </a:lnTo>
                  <a:cubicBezTo>
                    <a:pt x="1551" y="6406"/>
                    <a:pt x="1395" y="6563"/>
                    <a:pt x="1395" y="6755"/>
                  </a:cubicBezTo>
                  <a:cubicBezTo>
                    <a:pt x="1395" y="6948"/>
                    <a:pt x="1551" y="7104"/>
                    <a:pt x="1744" y="7104"/>
                  </a:cubicBezTo>
                  <a:lnTo>
                    <a:pt x="2791" y="7104"/>
                  </a:lnTo>
                  <a:lnTo>
                    <a:pt x="2791" y="7177"/>
                  </a:lnTo>
                  <a:cubicBezTo>
                    <a:pt x="2791" y="7369"/>
                    <a:pt x="2946" y="7527"/>
                    <a:pt x="3139" y="7527"/>
                  </a:cubicBezTo>
                  <a:cubicBezTo>
                    <a:pt x="3331" y="7527"/>
                    <a:pt x="3488" y="7369"/>
                    <a:pt x="3488" y="7177"/>
                  </a:cubicBezTo>
                  <a:lnTo>
                    <a:pt x="3488" y="6023"/>
                  </a:lnTo>
                  <a:cubicBezTo>
                    <a:pt x="3488" y="5372"/>
                    <a:pt x="3234" y="4761"/>
                    <a:pt x="2774" y="4300"/>
                  </a:cubicBezTo>
                  <a:lnTo>
                    <a:pt x="2237" y="3764"/>
                  </a:lnTo>
                  <a:lnTo>
                    <a:pt x="2774" y="3227"/>
                  </a:lnTo>
                  <a:cubicBezTo>
                    <a:pt x="3234" y="2766"/>
                    <a:pt x="3488" y="2155"/>
                    <a:pt x="3488" y="1504"/>
                  </a:cubicBezTo>
                  <a:lnTo>
                    <a:pt x="3488" y="350"/>
                  </a:lnTo>
                  <a:cubicBezTo>
                    <a:pt x="3488" y="157"/>
                    <a:pt x="3331" y="0"/>
                    <a:pt x="3139" y="0"/>
                  </a:cubicBezTo>
                  <a:cubicBezTo>
                    <a:pt x="2946" y="0"/>
                    <a:pt x="2791" y="157"/>
                    <a:pt x="2791" y="350"/>
                  </a:cubicBezTo>
                  <a:lnTo>
                    <a:pt x="2791" y="1504"/>
                  </a:lnTo>
                  <a:cubicBezTo>
                    <a:pt x="2791" y="1968"/>
                    <a:pt x="2609" y="2405"/>
                    <a:pt x="2280" y="2733"/>
                  </a:cubicBezTo>
                  <a:lnTo>
                    <a:pt x="1744" y="3270"/>
                  </a:lnTo>
                  <a:lnTo>
                    <a:pt x="1208" y="2733"/>
                  </a:lnTo>
                  <a:cubicBezTo>
                    <a:pt x="1139" y="2666"/>
                    <a:pt x="1078" y="2593"/>
                    <a:pt x="1024" y="2517"/>
                  </a:cubicBezTo>
                  <a:lnTo>
                    <a:pt x="1744" y="2517"/>
                  </a:lnTo>
                  <a:cubicBezTo>
                    <a:pt x="1937" y="2517"/>
                    <a:pt x="2093" y="2361"/>
                    <a:pt x="2093" y="2168"/>
                  </a:cubicBezTo>
                  <a:cubicBezTo>
                    <a:pt x="2093" y="1976"/>
                    <a:pt x="1937" y="1819"/>
                    <a:pt x="1744" y="1819"/>
                  </a:cubicBezTo>
                  <a:lnTo>
                    <a:pt x="726" y="1819"/>
                  </a:lnTo>
                  <a:cubicBezTo>
                    <a:pt x="707" y="1716"/>
                    <a:pt x="697" y="1610"/>
                    <a:pt x="697" y="1504"/>
                  </a:cubicBezTo>
                  <a:lnTo>
                    <a:pt x="697" y="1120"/>
                  </a:lnTo>
                  <a:lnTo>
                    <a:pt x="1744" y="1120"/>
                  </a:lnTo>
                  <a:cubicBezTo>
                    <a:pt x="1937" y="1120"/>
                    <a:pt x="2093" y="964"/>
                    <a:pt x="2093" y="772"/>
                  </a:cubicBezTo>
                  <a:cubicBezTo>
                    <a:pt x="2093" y="579"/>
                    <a:pt x="1937" y="422"/>
                    <a:pt x="1744" y="422"/>
                  </a:cubicBezTo>
                  <a:lnTo>
                    <a:pt x="697" y="422"/>
                  </a:lnTo>
                  <a:lnTo>
                    <a:pt x="697" y="350"/>
                  </a:lnTo>
                  <a:cubicBezTo>
                    <a:pt x="697" y="157"/>
                    <a:pt x="541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3" name="Google Shape;1731;p35">
            <a:extLst>
              <a:ext uri="{FF2B5EF4-FFF2-40B4-BE49-F238E27FC236}">
                <a16:creationId xmlns:a16="http://schemas.microsoft.com/office/drawing/2014/main" id="{6D6B44A5-657D-8516-EC9A-1FA99697CBB1}"/>
              </a:ext>
            </a:extLst>
          </p:cNvPr>
          <p:cNvGrpSpPr/>
          <p:nvPr/>
        </p:nvGrpSpPr>
        <p:grpSpPr>
          <a:xfrm>
            <a:off x="2140552" y="2378136"/>
            <a:ext cx="627083" cy="627083"/>
            <a:chOff x="1756088" y="1869350"/>
            <a:chExt cx="446425" cy="446425"/>
          </a:xfrm>
        </p:grpSpPr>
        <p:sp>
          <p:nvSpPr>
            <p:cNvPr id="334" name="Google Shape;1732;p35">
              <a:extLst>
                <a:ext uri="{FF2B5EF4-FFF2-40B4-BE49-F238E27FC236}">
                  <a16:creationId xmlns:a16="http://schemas.microsoft.com/office/drawing/2014/main" id="{9946B202-6279-8398-9406-39CC5F6D780C}"/>
                </a:ext>
              </a:extLst>
            </p:cNvPr>
            <p:cNvSpPr/>
            <p:nvPr/>
          </p:nvSpPr>
          <p:spPr>
            <a:xfrm>
              <a:off x="1756088" y="1869350"/>
              <a:ext cx="352250" cy="446425"/>
            </a:xfrm>
            <a:custGeom>
              <a:avLst/>
              <a:gdLst/>
              <a:ahLst/>
              <a:cxnLst/>
              <a:rect l="l" t="t" r="r" b="b"/>
              <a:pathLst>
                <a:path w="14090" h="17857" extrusionOk="0">
                  <a:moveTo>
                    <a:pt x="7046" y="699"/>
                  </a:moveTo>
                  <a:cubicBezTo>
                    <a:pt x="7545" y="699"/>
                    <a:pt x="7952" y="1105"/>
                    <a:pt x="7952" y="1605"/>
                  </a:cubicBezTo>
                  <a:lnTo>
                    <a:pt x="7952" y="1884"/>
                  </a:lnTo>
                  <a:cubicBezTo>
                    <a:pt x="7952" y="2077"/>
                    <a:pt x="8108" y="2232"/>
                    <a:pt x="8301" y="2232"/>
                  </a:cubicBezTo>
                  <a:lnTo>
                    <a:pt x="9443" y="2232"/>
                  </a:lnTo>
                  <a:cubicBezTo>
                    <a:pt x="9775" y="2232"/>
                    <a:pt x="10044" y="2502"/>
                    <a:pt x="10044" y="2834"/>
                  </a:cubicBezTo>
                  <a:lnTo>
                    <a:pt x="10044" y="3489"/>
                  </a:lnTo>
                  <a:lnTo>
                    <a:pt x="4046" y="3489"/>
                  </a:lnTo>
                  <a:lnTo>
                    <a:pt x="4046" y="2834"/>
                  </a:lnTo>
                  <a:cubicBezTo>
                    <a:pt x="4046" y="2502"/>
                    <a:pt x="4315" y="2232"/>
                    <a:pt x="4647" y="2232"/>
                  </a:cubicBezTo>
                  <a:lnTo>
                    <a:pt x="5789" y="2232"/>
                  </a:lnTo>
                  <a:cubicBezTo>
                    <a:pt x="5982" y="2232"/>
                    <a:pt x="6139" y="2077"/>
                    <a:pt x="6139" y="1884"/>
                  </a:cubicBezTo>
                  <a:lnTo>
                    <a:pt x="6139" y="1605"/>
                  </a:lnTo>
                  <a:cubicBezTo>
                    <a:pt x="6139" y="1105"/>
                    <a:pt x="6545" y="699"/>
                    <a:pt x="7046" y="699"/>
                  </a:cubicBezTo>
                  <a:close/>
                  <a:moveTo>
                    <a:pt x="13393" y="2791"/>
                  </a:moveTo>
                  <a:lnTo>
                    <a:pt x="13393" y="17159"/>
                  </a:lnTo>
                  <a:lnTo>
                    <a:pt x="697" y="17159"/>
                  </a:lnTo>
                  <a:lnTo>
                    <a:pt x="697" y="2791"/>
                  </a:lnTo>
                  <a:lnTo>
                    <a:pt x="3349" y="2791"/>
                  </a:lnTo>
                  <a:cubicBezTo>
                    <a:pt x="3349" y="2805"/>
                    <a:pt x="3348" y="2820"/>
                    <a:pt x="3348" y="2834"/>
                  </a:cubicBezTo>
                  <a:lnTo>
                    <a:pt x="3348" y="3489"/>
                  </a:lnTo>
                  <a:lnTo>
                    <a:pt x="1744" y="3489"/>
                  </a:lnTo>
                  <a:cubicBezTo>
                    <a:pt x="1551" y="3489"/>
                    <a:pt x="1395" y="3644"/>
                    <a:pt x="1395" y="3837"/>
                  </a:cubicBezTo>
                  <a:lnTo>
                    <a:pt x="1395" y="5755"/>
                  </a:lnTo>
                  <a:cubicBezTo>
                    <a:pt x="1395" y="5948"/>
                    <a:pt x="1551" y="6104"/>
                    <a:pt x="1744" y="6104"/>
                  </a:cubicBezTo>
                  <a:cubicBezTo>
                    <a:pt x="1937" y="6104"/>
                    <a:pt x="2093" y="5948"/>
                    <a:pt x="2093" y="5755"/>
                  </a:cubicBezTo>
                  <a:lnTo>
                    <a:pt x="2093" y="4185"/>
                  </a:lnTo>
                  <a:lnTo>
                    <a:pt x="11997" y="4185"/>
                  </a:lnTo>
                  <a:lnTo>
                    <a:pt x="11997" y="15765"/>
                  </a:lnTo>
                  <a:lnTo>
                    <a:pt x="2093" y="15765"/>
                  </a:lnTo>
                  <a:lnTo>
                    <a:pt x="2093" y="8522"/>
                  </a:lnTo>
                  <a:cubicBezTo>
                    <a:pt x="2093" y="8329"/>
                    <a:pt x="1937" y="8173"/>
                    <a:pt x="1744" y="8173"/>
                  </a:cubicBezTo>
                  <a:cubicBezTo>
                    <a:pt x="1551" y="8173"/>
                    <a:pt x="1395" y="8329"/>
                    <a:pt x="1395" y="8522"/>
                  </a:cubicBezTo>
                  <a:lnTo>
                    <a:pt x="1395" y="16113"/>
                  </a:lnTo>
                  <a:cubicBezTo>
                    <a:pt x="1395" y="16306"/>
                    <a:pt x="1551" y="16461"/>
                    <a:pt x="1744" y="16461"/>
                  </a:cubicBezTo>
                  <a:lnTo>
                    <a:pt x="12347" y="16461"/>
                  </a:lnTo>
                  <a:cubicBezTo>
                    <a:pt x="12539" y="16461"/>
                    <a:pt x="12695" y="16306"/>
                    <a:pt x="12695" y="16113"/>
                  </a:cubicBezTo>
                  <a:lnTo>
                    <a:pt x="12695" y="3837"/>
                  </a:lnTo>
                  <a:cubicBezTo>
                    <a:pt x="12695" y="3644"/>
                    <a:pt x="12539" y="3489"/>
                    <a:pt x="12347" y="3489"/>
                  </a:cubicBezTo>
                  <a:lnTo>
                    <a:pt x="10742" y="3489"/>
                  </a:lnTo>
                  <a:lnTo>
                    <a:pt x="10742" y="2834"/>
                  </a:lnTo>
                  <a:cubicBezTo>
                    <a:pt x="10742" y="2820"/>
                    <a:pt x="10741" y="2805"/>
                    <a:pt x="10741" y="2791"/>
                  </a:cubicBezTo>
                  <a:close/>
                  <a:moveTo>
                    <a:pt x="7046" y="1"/>
                  </a:moveTo>
                  <a:cubicBezTo>
                    <a:pt x="6183" y="1"/>
                    <a:pt x="5479" y="682"/>
                    <a:pt x="5442" y="1536"/>
                  </a:cubicBezTo>
                  <a:lnTo>
                    <a:pt x="4647" y="1536"/>
                  </a:lnTo>
                  <a:cubicBezTo>
                    <a:pt x="4205" y="1536"/>
                    <a:pt x="3814" y="1757"/>
                    <a:pt x="3579" y="2096"/>
                  </a:cubicBezTo>
                  <a:cubicBezTo>
                    <a:pt x="3567" y="2094"/>
                    <a:pt x="3553" y="2093"/>
                    <a:pt x="3540" y="2093"/>
                  </a:cubicBezTo>
                  <a:lnTo>
                    <a:pt x="349" y="2093"/>
                  </a:lnTo>
                  <a:cubicBezTo>
                    <a:pt x="156" y="2093"/>
                    <a:pt x="1" y="2249"/>
                    <a:pt x="1" y="2443"/>
                  </a:cubicBezTo>
                  <a:lnTo>
                    <a:pt x="1" y="17509"/>
                  </a:lnTo>
                  <a:cubicBezTo>
                    <a:pt x="1" y="17701"/>
                    <a:pt x="156" y="17857"/>
                    <a:pt x="349" y="17857"/>
                  </a:cubicBezTo>
                  <a:lnTo>
                    <a:pt x="13741" y="17857"/>
                  </a:lnTo>
                  <a:cubicBezTo>
                    <a:pt x="13933" y="17857"/>
                    <a:pt x="14089" y="17701"/>
                    <a:pt x="14089" y="17509"/>
                  </a:cubicBezTo>
                  <a:lnTo>
                    <a:pt x="14089" y="2443"/>
                  </a:lnTo>
                  <a:cubicBezTo>
                    <a:pt x="14089" y="2249"/>
                    <a:pt x="13933" y="2093"/>
                    <a:pt x="13741" y="2093"/>
                  </a:cubicBezTo>
                  <a:lnTo>
                    <a:pt x="10567" y="2093"/>
                  </a:lnTo>
                  <a:cubicBezTo>
                    <a:pt x="10548" y="2093"/>
                    <a:pt x="10531" y="2096"/>
                    <a:pt x="10512" y="2098"/>
                  </a:cubicBezTo>
                  <a:cubicBezTo>
                    <a:pt x="10277" y="1759"/>
                    <a:pt x="9886" y="1536"/>
                    <a:pt x="9443" y="1536"/>
                  </a:cubicBezTo>
                  <a:lnTo>
                    <a:pt x="8648" y="1536"/>
                  </a:lnTo>
                  <a:cubicBezTo>
                    <a:pt x="8611" y="682"/>
                    <a:pt x="7907" y="1"/>
                    <a:pt x="70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1733;p35">
              <a:extLst>
                <a:ext uri="{FF2B5EF4-FFF2-40B4-BE49-F238E27FC236}">
                  <a16:creationId xmlns:a16="http://schemas.microsoft.com/office/drawing/2014/main" id="{67FCD257-CA22-1AA9-73E1-AE75DB1CB60D}"/>
                </a:ext>
              </a:extLst>
            </p:cNvPr>
            <p:cNvSpPr/>
            <p:nvPr/>
          </p:nvSpPr>
          <p:spPr>
            <a:xfrm>
              <a:off x="1790938" y="204022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8" y="1"/>
                    <a:pt x="168" y="39"/>
                    <a:pt x="104" y="103"/>
                  </a:cubicBezTo>
                  <a:cubicBezTo>
                    <a:pt x="39" y="168"/>
                    <a:pt x="1" y="258"/>
                    <a:pt x="1" y="350"/>
                  </a:cubicBezTo>
                  <a:cubicBezTo>
                    <a:pt x="1" y="441"/>
                    <a:pt x="39" y="531"/>
                    <a:pt x="104" y="597"/>
                  </a:cubicBezTo>
                  <a:cubicBezTo>
                    <a:pt x="168" y="662"/>
                    <a:pt x="258" y="698"/>
                    <a:pt x="350" y="698"/>
                  </a:cubicBezTo>
                  <a:cubicBezTo>
                    <a:pt x="442" y="698"/>
                    <a:pt x="532" y="662"/>
                    <a:pt x="596" y="597"/>
                  </a:cubicBezTo>
                  <a:cubicBezTo>
                    <a:pt x="661" y="531"/>
                    <a:pt x="699" y="441"/>
                    <a:pt x="699" y="350"/>
                  </a:cubicBezTo>
                  <a:cubicBezTo>
                    <a:pt x="699" y="258"/>
                    <a:pt x="661" y="168"/>
                    <a:pt x="596" y="103"/>
                  </a:cubicBezTo>
                  <a:cubicBezTo>
                    <a:pt x="532" y="39"/>
                    <a:pt x="442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1734;p35">
              <a:extLst>
                <a:ext uri="{FF2B5EF4-FFF2-40B4-BE49-F238E27FC236}">
                  <a16:creationId xmlns:a16="http://schemas.microsoft.com/office/drawing/2014/main" id="{470B97E2-3A5F-B529-05FD-1FFE34D3A3B6}"/>
                </a:ext>
              </a:extLst>
            </p:cNvPr>
            <p:cNvSpPr/>
            <p:nvPr/>
          </p:nvSpPr>
          <p:spPr>
            <a:xfrm>
              <a:off x="1862438" y="222160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50" y="1"/>
                  </a:moveTo>
                  <a:cubicBezTo>
                    <a:pt x="258" y="1"/>
                    <a:pt x="168" y="37"/>
                    <a:pt x="103" y="102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0"/>
                    <a:pt x="38" y="531"/>
                    <a:pt x="103" y="596"/>
                  </a:cubicBezTo>
                  <a:cubicBezTo>
                    <a:pt x="168" y="660"/>
                    <a:pt x="258" y="697"/>
                    <a:pt x="350" y="697"/>
                  </a:cubicBezTo>
                  <a:cubicBezTo>
                    <a:pt x="441" y="697"/>
                    <a:pt x="531" y="660"/>
                    <a:pt x="596" y="596"/>
                  </a:cubicBezTo>
                  <a:cubicBezTo>
                    <a:pt x="662" y="531"/>
                    <a:pt x="698" y="440"/>
                    <a:pt x="698" y="349"/>
                  </a:cubicBezTo>
                  <a:cubicBezTo>
                    <a:pt x="698" y="258"/>
                    <a:pt x="662" y="168"/>
                    <a:pt x="596" y="102"/>
                  </a:cubicBezTo>
                  <a:cubicBezTo>
                    <a:pt x="531" y="37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1735;p35">
              <a:extLst>
                <a:ext uri="{FF2B5EF4-FFF2-40B4-BE49-F238E27FC236}">
                  <a16:creationId xmlns:a16="http://schemas.microsoft.com/office/drawing/2014/main" id="{DEF1B142-6D26-30DD-13CB-7047E5F4A6A2}"/>
                </a:ext>
              </a:extLst>
            </p:cNvPr>
            <p:cNvSpPr/>
            <p:nvPr/>
          </p:nvSpPr>
          <p:spPr>
            <a:xfrm>
              <a:off x="1897763" y="2221600"/>
              <a:ext cx="103325" cy="17450"/>
            </a:xfrm>
            <a:custGeom>
              <a:avLst/>
              <a:gdLst/>
              <a:ahLst/>
              <a:cxnLst/>
              <a:rect l="l" t="t" r="r" b="b"/>
              <a:pathLst>
                <a:path w="4133" h="698" extrusionOk="0">
                  <a:moveTo>
                    <a:pt x="349" y="1"/>
                  </a:moveTo>
                  <a:cubicBezTo>
                    <a:pt x="157" y="1"/>
                    <a:pt x="1" y="156"/>
                    <a:pt x="1" y="349"/>
                  </a:cubicBezTo>
                  <a:cubicBezTo>
                    <a:pt x="1" y="541"/>
                    <a:pt x="157" y="697"/>
                    <a:pt x="349" y="697"/>
                  </a:cubicBezTo>
                  <a:lnTo>
                    <a:pt x="3785" y="697"/>
                  </a:lnTo>
                  <a:cubicBezTo>
                    <a:pt x="3977" y="697"/>
                    <a:pt x="4133" y="541"/>
                    <a:pt x="4133" y="349"/>
                  </a:cubicBezTo>
                  <a:cubicBezTo>
                    <a:pt x="4133" y="156"/>
                    <a:pt x="3977" y="1"/>
                    <a:pt x="378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1736;p35">
              <a:extLst>
                <a:ext uri="{FF2B5EF4-FFF2-40B4-BE49-F238E27FC236}">
                  <a16:creationId xmlns:a16="http://schemas.microsoft.com/office/drawing/2014/main" id="{75608D8B-08A6-109F-4805-4CD1C42EC1C5}"/>
                </a:ext>
              </a:extLst>
            </p:cNvPr>
            <p:cNvSpPr/>
            <p:nvPr/>
          </p:nvSpPr>
          <p:spPr>
            <a:xfrm>
              <a:off x="1862438" y="2179750"/>
              <a:ext cx="138650" cy="17475"/>
            </a:xfrm>
            <a:custGeom>
              <a:avLst/>
              <a:gdLst/>
              <a:ahLst/>
              <a:cxnLst/>
              <a:rect l="l" t="t" r="r" b="b"/>
              <a:pathLst>
                <a:path w="5546" h="699" extrusionOk="0">
                  <a:moveTo>
                    <a:pt x="350" y="1"/>
                  </a:moveTo>
                  <a:cubicBezTo>
                    <a:pt x="157" y="1"/>
                    <a:pt x="0" y="156"/>
                    <a:pt x="0" y="349"/>
                  </a:cubicBezTo>
                  <a:cubicBezTo>
                    <a:pt x="0" y="541"/>
                    <a:pt x="157" y="698"/>
                    <a:pt x="350" y="698"/>
                  </a:cubicBezTo>
                  <a:lnTo>
                    <a:pt x="5198" y="698"/>
                  </a:lnTo>
                  <a:cubicBezTo>
                    <a:pt x="5390" y="698"/>
                    <a:pt x="5546" y="541"/>
                    <a:pt x="5546" y="349"/>
                  </a:cubicBezTo>
                  <a:cubicBezTo>
                    <a:pt x="5546" y="156"/>
                    <a:pt x="5390" y="1"/>
                    <a:pt x="519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1737;p35">
              <a:extLst>
                <a:ext uri="{FF2B5EF4-FFF2-40B4-BE49-F238E27FC236}">
                  <a16:creationId xmlns:a16="http://schemas.microsoft.com/office/drawing/2014/main" id="{92FC14D6-E316-3062-30BF-7511FCAF3285}"/>
                </a:ext>
              </a:extLst>
            </p:cNvPr>
            <p:cNvSpPr/>
            <p:nvPr/>
          </p:nvSpPr>
          <p:spPr>
            <a:xfrm>
              <a:off x="1854738" y="1997150"/>
              <a:ext cx="154525" cy="172425"/>
            </a:xfrm>
            <a:custGeom>
              <a:avLst/>
              <a:gdLst/>
              <a:ahLst/>
              <a:cxnLst/>
              <a:rect l="l" t="t" r="r" b="b"/>
              <a:pathLst>
                <a:path w="6181" h="6897" extrusionOk="0">
                  <a:moveTo>
                    <a:pt x="3082" y="698"/>
                  </a:moveTo>
                  <a:cubicBezTo>
                    <a:pt x="3274" y="698"/>
                    <a:pt x="3430" y="855"/>
                    <a:pt x="3430" y="1046"/>
                  </a:cubicBezTo>
                  <a:cubicBezTo>
                    <a:pt x="3430" y="1239"/>
                    <a:pt x="3274" y="1396"/>
                    <a:pt x="3082" y="1396"/>
                  </a:cubicBezTo>
                  <a:cubicBezTo>
                    <a:pt x="2889" y="1396"/>
                    <a:pt x="2732" y="1239"/>
                    <a:pt x="2732" y="1046"/>
                  </a:cubicBezTo>
                  <a:cubicBezTo>
                    <a:pt x="2732" y="855"/>
                    <a:pt x="2889" y="698"/>
                    <a:pt x="3082" y="698"/>
                  </a:cubicBezTo>
                  <a:close/>
                  <a:moveTo>
                    <a:pt x="3027" y="3332"/>
                  </a:moveTo>
                  <a:cubicBezTo>
                    <a:pt x="3053" y="3337"/>
                    <a:pt x="3077" y="3339"/>
                    <a:pt x="3103" y="3339"/>
                  </a:cubicBezTo>
                  <a:cubicBezTo>
                    <a:pt x="3122" y="3339"/>
                    <a:pt x="3141" y="3338"/>
                    <a:pt x="3159" y="3336"/>
                  </a:cubicBezTo>
                  <a:cubicBezTo>
                    <a:pt x="3392" y="3372"/>
                    <a:pt x="3569" y="3574"/>
                    <a:pt x="3569" y="3817"/>
                  </a:cubicBezTo>
                  <a:cubicBezTo>
                    <a:pt x="3569" y="4085"/>
                    <a:pt x="3350" y="4304"/>
                    <a:pt x="3082" y="4304"/>
                  </a:cubicBezTo>
                  <a:cubicBezTo>
                    <a:pt x="2812" y="4304"/>
                    <a:pt x="2593" y="4085"/>
                    <a:pt x="2593" y="3817"/>
                  </a:cubicBezTo>
                  <a:cubicBezTo>
                    <a:pt x="2593" y="3566"/>
                    <a:pt x="2784" y="3358"/>
                    <a:pt x="3027" y="3332"/>
                  </a:cubicBezTo>
                  <a:close/>
                  <a:moveTo>
                    <a:pt x="1048" y="5502"/>
                  </a:moveTo>
                  <a:cubicBezTo>
                    <a:pt x="1239" y="5502"/>
                    <a:pt x="1396" y="5658"/>
                    <a:pt x="1396" y="5851"/>
                  </a:cubicBezTo>
                  <a:cubicBezTo>
                    <a:pt x="1396" y="6043"/>
                    <a:pt x="1239" y="6199"/>
                    <a:pt x="1048" y="6199"/>
                  </a:cubicBezTo>
                  <a:cubicBezTo>
                    <a:pt x="856" y="6199"/>
                    <a:pt x="699" y="6043"/>
                    <a:pt x="699" y="5851"/>
                  </a:cubicBezTo>
                  <a:cubicBezTo>
                    <a:pt x="699" y="5658"/>
                    <a:pt x="856" y="5502"/>
                    <a:pt x="1048" y="5502"/>
                  </a:cubicBezTo>
                  <a:close/>
                  <a:moveTo>
                    <a:pt x="5133" y="5502"/>
                  </a:moveTo>
                  <a:cubicBezTo>
                    <a:pt x="5326" y="5502"/>
                    <a:pt x="5483" y="5658"/>
                    <a:pt x="5483" y="5851"/>
                  </a:cubicBezTo>
                  <a:cubicBezTo>
                    <a:pt x="5483" y="6043"/>
                    <a:pt x="5326" y="6199"/>
                    <a:pt x="5133" y="6199"/>
                  </a:cubicBezTo>
                  <a:cubicBezTo>
                    <a:pt x="4942" y="6199"/>
                    <a:pt x="4785" y="6043"/>
                    <a:pt x="4785" y="5851"/>
                  </a:cubicBezTo>
                  <a:cubicBezTo>
                    <a:pt x="4785" y="5658"/>
                    <a:pt x="4942" y="5502"/>
                    <a:pt x="5133" y="5502"/>
                  </a:cubicBezTo>
                  <a:close/>
                  <a:moveTo>
                    <a:pt x="3082" y="0"/>
                  </a:moveTo>
                  <a:cubicBezTo>
                    <a:pt x="2504" y="0"/>
                    <a:pt x="2036" y="470"/>
                    <a:pt x="2036" y="1046"/>
                  </a:cubicBezTo>
                  <a:cubicBezTo>
                    <a:pt x="2036" y="1510"/>
                    <a:pt x="2337" y="1902"/>
                    <a:pt x="2755" y="2040"/>
                  </a:cubicBezTo>
                  <a:lnTo>
                    <a:pt x="2755" y="2677"/>
                  </a:lnTo>
                  <a:cubicBezTo>
                    <a:pt x="2260" y="2819"/>
                    <a:pt x="1895" y="3276"/>
                    <a:pt x="1895" y="3817"/>
                  </a:cubicBezTo>
                  <a:cubicBezTo>
                    <a:pt x="1895" y="4022"/>
                    <a:pt x="1948" y="4215"/>
                    <a:pt x="2040" y="4383"/>
                  </a:cubicBezTo>
                  <a:lnTo>
                    <a:pt x="1510" y="4912"/>
                  </a:lnTo>
                  <a:cubicBezTo>
                    <a:pt x="1370" y="4844"/>
                    <a:pt x="1213" y="4805"/>
                    <a:pt x="1047" y="4805"/>
                  </a:cubicBezTo>
                  <a:cubicBezTo>
                    <a:pt x="471" y="4805"/>
                    <a:pt x="1" y="5275"/>
                    <a:pt x="1" y="5851"/>
                  </a:cubicBezTo>
                  <a:cubicBezTo>
                    <a:pt x="1" y="6428"/>
                    <a:pt x="471" y="6897"/>
                    <a:pt x="1048" y="6897"/>
                  </a:cubicBezTo>
                  <a:cubicBezTo>
                    <a:pt x="1624" y="6897"/>
                    <a:pt x="2094" y="6428"/>
                    <a:pt x="2094" y="5851"/>
                  </a:cubicBezTo>
                  <a:cubicBezTo>
                    <a:pt x="2094" y="5694"/>
                    <a:pt x="2059" y="5546"/>
                    <a:pt x="1997" y="5413"/>
                  </a:cubicBezTo>
                  <a:lnTo>
                    <a:pt x="2539" y="4871"/>
                  </a:lnTo>
                  <a:cubicBezTo>
                    <a:pt x="2702" y="4954"/>
                    <a:pt x="2886" y="5002"/>
                    <a:pt x="3082" y="5002"/>
                  </a:cubicBezTo>
                  <a:cubicBezTo>
                    <a:pt x="3286" y="5002"/>
                    <a:pt x="3479" y="4950"/>
                    <a:pt x="3648" y="4858"/>
                  </a:cubicBezTo>
                  <a:lnTo>
                    <a:pt x="4190" y="5401"/>
                  </a:lnTo>
                  <a:cubicBezTo>
                    <a:pt x="4124" y="5537"/>
                    <a:pt x="4087" y="5690"/>
                    <a:pt x="4087" y="5851"/>
                  </a:cubicBezTo>
                  <a:cubicBezTo>
                    <a:pt x="4087" y="6428"/>
                    <a:pt x="4557" y="6897"/>
                    <a:pt x="5133" y="6897"/>
                  </a:cubicBezTo>
                  <a:cubicBezTo>
                    <a:pt x="5711" y="6897"/>
                    <a:pt x="6181" y="6428"/>
                    <a:pt x="6181" y="5851"/>
                  </a:cubicBezTo>
                  <a:cubicBezTo>
                    <a:pt x="6181" y="5273"/>
                    <a:pt x="5711" y="4805"/>
                    <a:pt x="5133" y="4805"/>
                  </a:cubicBezTo>
                  <a:cubicBezTo>
                    <a:pt x="4973" y="4805"/>
                    <a:pt x="4819" y="4841"/>
                    <a:pt x="4683" y="4907"/>
                  </a:cubicBezTo>
                  <a:lnTo>
                    <a:pt x="4135" y="4360"/>
                  </a:lnTo>
                  <a:cubicBezTo>
                    <a:pt x="4219" y="4197"/>
                    <a:pt x="4267" y="4012"/>
                    <a:pt x="4267" y="3817"/>
                  </a:cubicBezTo>
                  <a:cubicBezTo>
                    <a:pt x="4267" y="3293"/>
                    <a:pt x="3925" y="2847"/>
                    <a:pt x="3452" y="2691"/>
                  </a:cubicBezTo>
                  <a:lnTo>
                    <a:pt x="3452" y="2025"/>
                  </a:lnTo>
                  <a:cubicBezTo>
                    <a:pt x="3847" y="1874"/>
                    <a:pt x="4128" y="1493"/>
                    <a:pt x="4128" y="1046"/>
                  </a:cubicBezTo>
                  <a:cubicBezTo>
                    <a:pt x="4128" y="470"/>
                    <a:pt x="3658" y="0"/>
                    <a:pt x="308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1738;p35">
              <a:extLst>
                <a:ext uri="{FF2B5EF4-FFF2-40B4-BE49-F238E27FC236}">
                  <a16:creationId xmlns:a16="http://schemas.microsoft.com/office/drawing/2014/main" id="{9AB46212-C310-D047-EA74-0D975A76C068}"/>
                </a:ext>
              </a:extLst>
            </p:cNvPr>
            <p:cNvSpPr/>
            <p:nvPr/>
          </p:nvSpPr>
          <p:spPr>
            <a:xfrm>
              <a:off x="2129238" y="1924500"/>
              <a:ext cx="73275" cy="336100"/>
            </a:xfrm>
            <a:custGeom>
              <a:avLst/>
              <a:gdLst/>
              <a:ahLst/>
              <a:cxnLst/>
              <a:rect l="l" t="t" r="r" b="b"/>
              <a:pathLst>
                <a:path w="2931" h="13444" extrusionOk="0">
                  <a:moveTo>
                    <a:pt x="1465" y="699"/>
                  </a:moveTo>
                  <a:cubicBezTo>
                    <a:pt x="1888" y="699"/>
                    <a:pt x="2233" y="1043"/>
                    <a:pt x="2233" y="1466"/>
                  </a:cubicBezTo>
                  <a:lnTo>
                    <a:pt x="2233" y="2134"/>
                  </a:lnTo>
                  <a:lnTo>
                    <a:pt x="698" y="2134"/>
                  </a:lnTo>
                  <a:lnTo>
                    <a:pt x="698" y="1466"/>
                  </a:lnTo>
                  <a:cubicBezTo>
                    <a:pt x="698" y="1043"/>
                    <a:pt x="1042" y="699"/>
                    <a:pt x="1465" y="699"/>
                  </a:cubicBezTo>
                  <a:close/>
                  <a:moveTo>
                    <a:pt x="2233" y="2830"/>
                  </a:moveTo>
                  <a:lnTo>
                    <a:pt x="2233" y="9817"/>
                  </a:lnTo>
                  <a:lnTo>
                    <a:pt x="698" y="9817"/>
                  </a:lnTo>
                  <a:lnTo>
                    <a:pt x="698" y="2830"/>
                  </a:lnTo>
                  <a:close/>
                  <a:moveTo>
                    <a:pt x="2076" y="10514"/>
                  </a:moveTo>
                  <a:lnTo>
                    <a:pt x="1465" y="12115"/>
                  </a:lnTo>
                  <a:lnTo>
                    <a:pt x="855" y="10514"/>
                  </a:lnTo>
                  <a:close/>
                  <a:moveTo>
                    <a:pt x="1465" y="1"/>
                  </a:moveTo>
                  <a:cubicBezTo>
                    <a:pt x="658" y="1"/>
                    <a:pt x="0" y="658"/>
                    <a:pt x="0" y="1466"/>
                  </a:cubicBezTo>
                  <a:lnTo>
                    <a:pt x="0" y="10166"/>
                  </a:lnTo>
                  <a:cubicBezTo>
                    <a:pt x="0" y="10209"/>
                    <a:pt x="9" y="10251"/>
                    <a:pt x="24" y="10289"/>
                  </a:cubicBezTo>
                  <a:cubicBezTo>
                    <a:pt x="24" y="10289"/>
                    <a:pt x="23" y="10289"/>
                    <a:pt x="23" y="10290"/>
                  </a:cubicBezTo>
                  <a:lnTo>
                    <a:pt x="1140" y="13219"/>
                  </a:lnTo>
                  <a:cubicBezTo>
                    <a:pt x="1191" y="13355"/>
                    <a:pt x="1321" y="13444"/>
                    <a:pt x="1465" y="13444"/>
                  </a:cubicBezTo>
                  <a:cubicBezTo>
                    <a:pt x="1610" y="13444"/>
                    <a:pt x="1740" y="13355"/>
                    <a:pt x="1791" y="13219"/>
                  </a:cubicBezTo>
                  <a:lnTo>
                    <a:pt x="2908" y="10290"/>
                  </a:lnTo>
                  <a:lnTo>
                    <a:pt x="2908" y="10289"/>
                  </a:lnTo>
                  <a:cubicBezTo>
                    <a:pt x="2922" y="10251"/>
                    <a:pt x="2931" y="10209"/>
                    <a:pt x="2931" y="10166"/>
                  </a:cubicBezTo>
                  <a:lnTo>
                    <a:pt x="2931" y="1466"/>
                  </a:lnTo>
                  <a:cubicBezTo>
                    <a:pt x="2931" y="658"/>
                    <a:pt x="2273" y="1"/>
                    <a:pt x="146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1" name="Google Shape;1739;p35">
            <a:extLst>
              <a:ext uri="{FF2B5EF4-FFF2-40B4-BE49-F238E27FC236}">
                <a16:creationId xmlns:a16="http://schemas.microsoft.com/office/drawing/2014/main" id="{F95C9586-8320-CC51-1247-3372CDBD1FD7}"/>
              </a:ext>
            </a:extLst>
          </p:cNvPr>
          <p:cNvGrpSpPr/>
          <p:nvPr/>
        </p:nvGrpSpPr>
        <p:grpSpPr>
          <a:xfrm>
            <a:off x="5229366" y="1445432"/>
            <a:ext cx="627610" cy="627048"/>
            <a:chOff x="3955038" y="1205350"/>
            <a:chExt cx="446800" cy="446400"/>
          </a:xfrm>
        </p:grpSpPr>
        <p:sp>
          <p:nvSpPr>
            <p:cNvPr id="342" name="Google Shape;1740;p35">
              <a:extLst>
                <a:ext uri="{FF2B5EF4-FFF2-40B4-BE49-F238E27FC236}">
                  <a16:creationId xmlns:a16="http://schemas.microsoft.com/office/drawing/2014/main" id="{DA8778A6-CBE2-8B5F-9894-30502739AE7F}"/>
                </a:ext>
              </a:extLst>
            </p:cNvPr>
            <p:cNvSpPr/>
            <p:nvPr/>
          </p:nvSpPr>
          <p:spPr>
            <a:xfrm>
              <a:off x="4244063" y="163430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50" y="0"/>
                  </a:moveTo>
                  <a:cubicBezTo>
                    <a:pt x="257" y="0"/>
                    <a:pt x="167" y="38"/>
                    <a:pt x="103" y="103"/>
                  </a:cubicBezTo>
                  <a:cubicBezTo>
                    <a:pt x="38" y="167"/>
                    <a:pt x="0" y="257"/>
                    <a:pt x="0" y="350"/>
                  </a:cubicBezTo>
                  <a:cubicBezTo>
                    <a:pt x="0" y="441"/>
                    <a:pt x="38" y="531"/>
                    <a:pt x="103" y="597"/>
                  </a:cubicBezTo>
                  <a:cubicBezTo>
                    <a:pt x="167" y="661"/>
                    <a:pt x="257" y="698"/>
                    <a:pt x="350" y="698"/>
                  </a:cubicBezTo>
                  <a:cubicBezTo>
                    <a:pt x="441" y="698"/>
                    <a:pt x="531" y="661"/>
                    <a:pt x="595" y="597"/>
                  </a:cubicBezTo>
                  <a:cubicBezTo>
                    <a:pt x="661" y="531"/>
                    <a:pt x="698" y="441"/>
                    <a:pt x="698" y="350"/>
                  </a:cubicBezTo>
                  <a:cubicBezTo>
                    <a:pt x="698" y="257"/>
                    <a:pt x="661" y="167"/>
                    <a:pt x="595" y="103"/>
                  </a:cubicBezTo>
                  <a:cubicBezTo>
                    <a:pt x="531" y="38"/>
                    <a:pt x="441" y="0"/>
                    <a:pt x="3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1741;p35">
              <a:extLst>
                <a:ext uri="{FF2B5EF4-FFF2-40B4-BE49-F238E27FC236}">
                  <a16:creationId xmlns:a16="http://schemas.microsoft.com/office/drawing/2014/main" id="{0FCA7281-A749-980D-5B0F-0F9AC1D68A17}"/>
                </a:ext>
              </a:extLst>
            </p:cNvPr>
            <p:cNvSpPr/>
            <p:nvPr/>
          </p:nvSpPr>
          <p:spPr>
            <a:xfrm>
              <a:off x="3955038" y="1205350"/>
              <a:ext cx="115100" cy="162675"/>
            </a:xfrm>
            <a:custGeom>
              <a:avLst/>
              <a:gdLst/>
              <a:ahLst/>
              <a:cxnLst/>
              <a:rect l="l" t="t" r="r" b="b"/>
              <a:pathLst>
                <a:path w="4604" h="6507" extrusionOk="0">
                  <a:moveTo>
                    <a:pt x="2303" y="698"/>
                  </a:moveTo>
                  <a:cubicBezTo>
                    <a:pt x="3187" y="698"/>
                    <a:pt x="3906" y="1417"/>
                    <a:pt x="3906" y="2302"/>
                  </a:cubicBezTo>
                  <a:cubicBezTo>
                    <a:pt x="3906" y="3186"/>
                    <a:pt x="3187" y="3907"/>
                    <a:pt x="2303" y="3907"/>
                  </a:cubicBezTo>
                  <a:cubicBezTo>
                    <a:pt x="1418" y="3907"/>
                    <a:pt x="698" y="3186"/>
                    <a:pt x="698" y="2302"/>
                  </a:cubicBezTo>
                  <a:cubicBezTo>
                    <a:pt x="698" y="1417"/>
                    <a:pt x="1418" y="698"/>
                    <a:pt x="2303" y="698"/>
                  </a:cubicBezTo>
                  <a:close/>
                  <a:moveTo>
                    <a:pt x="2303" y="0"/>
                  </a:moveTo>
                  <a:cubicBezTo>
                    <a:pt x="1033" y="0"/>
                    <a:pt x="0" y="1032"/>
                    <a:pt x="0" y="2302"/>
                  </a:cubicBezTo>
                  <a:cubicBezTo>
                    <a:pt x="0" y="3452"/>
                    <a:pt x="849" y="4408"/>
                    <a:pt x="1953" y="4577"/>
                  </a:cubicBezTo>
                  <a:lnTo>
                    <a:pt x="1953" y="6158"/>
                  </a:lnTo>
                  <a:cubicBezTo>
                    <a:pt x="1953" y="6351"/>
                    <a:pt x="2110" y="6507"/>
                    <a:pt x="2303" y="6507"/>
                  </a:cubicBezTo>
                  <a:cubicBezTo>
                    <a:pt x="2495" y="6507"/>
                    <a:pt x="2651" y="6351"/>
                    <a:pt x="2651" y="6158"/>
                  </a:cubicBezTo>
                  <a:lnTo>
                    <a:pt x="2651" y="4577"/>
                  </a:lnTo>
                  <a:cubicBezTo>
                    <a:pt x="3755" y="4408"/>
                    <a:pt x="4604" y="3452"/>
                    <a:pt x="4604" y="2302"/>
                  </a:cubicBezTo>
                  <a:cubicBezTo>
                    <a:pt x="4604" y="1032"/>
                    <a:pt x="3572" y="0"/>
                    <a:pt x="23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1742;p35">
              <a:extLst>
                <a:ext uri="{FF2B5EF4-FFF2-40B4-BE49-F238E27FC236}">
                  <a16:creationId xmlns:a16="http://schemas.microsoft.com/office/drawing/2014/main" id="{D353DF14-BEF3-6500-2B58-11A7B05D8D9E}"/>
                </a:ext>
              </a:extLst>
            </p:cNvPr>
            <p:cNvSpPr/>
            <p:nvPr/>
          </p:nvSpPr>
          <p:spPr>
            <a:xfrm>
              <a:off x="4019488" y="12403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9" y="1"/>
                  </a:moveTo>
                  <a:cubicBezTo>
                    <a:pt x="258" y="1"/>
                    <a:pt x="167" y="37"/>
                    <a:pt x="102" y="103"/>
                  </a:cubicBezTo>
                  <a:cubicBezTo>
                    <a:pt x="38" y="168"/>
                    <a:pt x="1" y="258"/>
                    <a:pt x="1" y="349"/>
                  </a:cubicBezTo>
                  <a:cubicBezTo>
                    <a:pt x="1" y="441"/>
                    <a:pt x="38" y="531"/>
                    <a:pt x="102" y="596"/>
                  </a:cubicBezTo>
                  <a:cubicBezTo>
                    <a:pt x="167" y="660"/>
                    <a:pt x="258" y="698"/>
                    <a:pt x="349" y="698"/>
                  </a:cubicBezTo>
                  <a:cubicBezTo>
                    <a:pt x="440" y="698"/>
                    <a:pt x="530" y="660"/>
                    <a:pt x="596" y="596"/>
                  </a:cubicBezTo>
                  <a:cubicBezTo>
                    <a:pt x="661" y="530"/>
                    <a:pt x="697" y="441"/>
                    <a:pt x="697" y="349"/>
                  </a:cubicBezTo>
                  <a:cubicBezTo>
                    <a:pt x="697" y="258"/>
                    <a:pt x="661" y="168"/>
                    <a:pt x="596" y="103"/>
                  </a:cubicBezTo>
                  <a:cubicBezTo>
                    <a:pt x="530" y="37"/>
                    <a:pt x="440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1743;p35">
              <a:extLst>
                <a:ext uri="{FF2B5EF4-FFF2-40B4-BE49-F238E27FC236}">
                  <a16:creationId xmlns:a16="http://schemas.microsoft.com/office/drawing/2014/main" id="{D21FECF2-09B2-D308-0B12-51740EB61532}"/>
                </a:ext>
              </a:extLst>
            </p:cNvPr>
            <p:cNvSpPr/>
            <p:nvPr/>
          </p:nvSpPr>
          <p:spPr>
            <a:xfrm>
              <a:off x="3984363" y="1245550"/>
              <a:ext cx="23100" cy="21425"/>
            </a:xfrm>
            <a:custGeom>
              <a:avLst/>
              <a:gdLst/>
              <a:ahLst/>
              <a:cxnLst/>
              <a:rect l="l" t="t" r="r" b="b"/>
              <a:pathLst>
                <a:path w="924" h="857" extrusionOk="0">
                  <a:moveTo>
                    <a:pt x="383" y="0"/>
                  </a:moveTo>
                  <a:cubicBezTo>
                    <a:pt x="293" y="0"/>
                    <a:pt x="204" y="34"/>
                    <a:pt x="136" y="103"/>
                  </a:cubicBezTo>
                  <a:cubicBezTo>
                    <a:pt x="0" y="238"/>
                    <a:pt x="0" y="460"/>
                    <a:pt x="136" y="595"/>
                  </a:cubicBezTo>
                  <a:lnTo>
                    <a:pt x="294" y="754"/>
                  </a:lnTo>
                  <a:cubicBezTo>
                    <a:pt x="362" y="822"/>
                    <a:pt x="451" y="856"/>
                    <a:pt x="541" y="856"/>
                  </a:cubicBezTo>
                  <a:cubicBezTo>
                    <a:pt x="630" y="856"/>
                    <a:pt x="719" y="822"/>
                    <a:pt x="787" y="754"/>
                  </a:cubicBezTo>
                  <a:cubicBezTo>
                    <a:pt x="923" y="617"/>
                    <a:pt x="923" y="397"/>
                    <a:pt x="787" y="261"/>
                  </a:cubicBezTo>
                  <a:lnTo>
                    <a:pt x="630" y="103"/>
                  </a:lnTo>
                  <a:cubicBezTo>
                    <a:pt x="561" y="34"/>
                    <a:pt x="472" y="0"/>
                    <a:pt x="3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1744;p35">
              <a:extLst>
                <a:ext uri="{FF2B5EF4-FFF2-40B4-BE49-F238E27FC236}">
                  <a16:creationId xmlns:a16="http://schemas.microsoft.com/office/drawing/2014/main" id="{8672038B-D81C-9C08-3929-972648EF20BB}"/>
                </a:ext>
              </a:extLst>
            </p:cNvPr>
            <p:cNvSpPr/>
            <p:nvPr/>
          </p:nvSpPr>
          <p:spPr>
            <a:xfrm>
              <a:off x="4005688" y="1268175"/>
              <a:ext cx="24375" cy="22675"/>
            </a:xfrm>
            <a:custGeom>
              <a:avLst/>
              <a:gdLst/>
              <a:ahLst/>
              <a:cxnLst/>
              <a:rect l="l" t="t" r="r" b="b"/>
              <a:pathLst>
                <a:path w="975" h="907" extrusionOk="0">
                  <a:moveTo>
                    <a:pt x="592" y="0"/>
                  </a:moveTo>
                  <a:cubicBezTo>
                    <a:pt x="503" y="0"/>
                    <a:pt x="413" y="34"/>
                    <a:pt x="345" y="102"/>
                  </a:cubicBezTo>
                  <a:lnTo>
                    <a:pt x="137" y="311"/>
                  </a:lnTo>
                  <a:cubicBezTo>
                    <a:pt x="1" y="447"/>
                    <a:pt x="1" y="668"/>
                    <a:pt x="137" y="804"/>
                  </a:cubicBezTo>
                  <a:cubicBezTo>
                    <a:pt x="206" y="872"/>
                    <a:pt x="294" y="906"/>
                    <a:pt x="384" y="906"/>
                  </a:cubicBezTo>
                  <a:cubicBezTo>
                    <a:pt x="473" y="906"/>
                    <a:pt x="563" y="872"/>
                    <a:pt x="630" y="804"/>
                  </a:cubicBezTo>
                  <a:lnTo>
                    <a:pt x="839" y="596"/>
                  </a:lnTo>
                  <a:cubicBezTo>
                    <a:pt x="975" y="459"/>
                    <a:pt x="975" y="239"/>
                    <a:pt x="839" y="102"/>
                  </a:cubicBezTo>
                  <a:cubicBezTo>
                    <a:pt x="771" y="34"/>
                    <a:pt x="681" y="0"/>
                    <a:pt x="5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1745;p35">
              <a:extLst>
                <a:ext uri="{FF2B5EF4-FFF2-40B4-BE49-F238E27FC236}">
                  <a16:creationId xmlns:a16="http://schemas.microsoft.com/office/drawing/2014/main" id="{35989A3A-653F-B390-2A94-10E325A95C19}"/>
                </a:ext>
              </a:extLst>
            </p:cNvPr>
            <p:cNvSpPr/>
            <p:nvPr/>
          </p:nvSpPr>
          <p:spPr>
            <a:xfrm>
              <a:off x="4097538" y="1284450"/>
              <a:ext cx="53300" cy="53275"/>
            </a:xfrm>
            <a:custGeom>
              <a:avLst/>
              <a:gdLst/>
              <a:ahLst/>
              <a:cxnLst/>
              <a:rect l="l" t="t" r="r" b="b"/>
              <a:pathLst>
                <a:path w="2132" h="2131" extrusionOk="0">
                  <a:moveTo>
                    <a:pt x="1782" y="1"/>
                  </a:moveTo>
                  <a:cubicBezTo>
                    <a:pt x="801" y="1"/>
                    <a:pt x="0" y="800"/>
                    <a:pt x="0" y="1782"/>
                  </a:cubicBezTo>
                  <a:cubicBezTo>
                    <a:pt x="0" y="1975"/>
                    <a:pt x="157" y="2131"/>
                    <a:pt x="350" y="2131"/>
                  </a:cubicBezTo>
                  <a:cubicBezTo>
                    <a:pt x="542" y="2131"/>
                    <a:pt x="698" y="1975"/>
                    <a:pt x="698" y="1782"/>
                  </a:cubicBezTo>
                  <a:cubicBezTo>
                    <a:pt x="698" y="1185"/>
                    <a:pt x="1184" y="698"/>
                    <a:pt x="1782" y="698"/>
                  </a:cubicBezTo>
                  <a:cubicBezTo>
                    <a:pt x="1975" y="698"/>
                    <a:pt x="2132" y="541"/>
                    <a:pt x="2132" y="349"/>
                  </a:cubicBezTo>
                  <a:cubicBezTo>
                    <a:pt x="2132" y="156"/>
                    <a:pt x="1975" y="1"/>
                    <a:pt x="17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1746;p35">
              <a:extLst>
                <a:ext uri="{FF2B5EF4-FFF2-40B4-BE49-F238E27FC236}">
                  <a16:creationId xmlns:a16="http://schemas.microsoft.com/office/drawing/2014/main" id="{9D535B4C-A62F-195F-9B36-C2A6C1918AC8}"/>
                </a:ext>
              </a:extLst>
            </p:cNvPr>
            <p:cNvSpPr/>
            <p:nvPr/>
          </p:nvSpPr>
          <p:spPr>
            <a:xfrm>
              <a:off x="3955038" y="1245875"/>
              <a:ext cx="446800" cy="405875"/>
            </a:xfrm>
            <a:custGeom>
              <a:avLst/>
              <a:gdLst/>
              <a:ahLst/>
              <a:cxnLst/>
              <a:rect l="l" t="t" r="r" b="b"/>
              <a:pathLst>
                <a:path w="17872" h="16235" extrusionOk="0">
                  <a:moveTo>
                    <a:pt x="10413" y="960"/>
                  </a:moveTo>
                  <a:lnTo>
                    <a:pt x="10413" y="1924"/>
                  </a:lnTo>
                  <a:cubicBezTo>
                    <a:pt x="10413" y="2894"/>
                    <a:pt x="9624" y="3681"/>
                    <a:pt x="8655" y="3681"/>
                  </a:cubicBezTo>
                  <a:lnTo>
                    <a:pt x="5118" y="3681"/>
                  </a:lnTo>
                  <a:lnTo>
                    <a:pt x="5118" y="3325"/>
                  </a:lnTo>
                  <a:cubicBezTo>
                    <a:pt x="5118" y="2021"/>
                    <a:pt x="6178" y="960"/>
                    <a:pt x="7482" y="960"/>
                  </a:cubicBezTo>
                  <a:close/>
                  <a:moveTo>
                    <a:pt x="9416" y="4379"/>
                  </a:moveTo>
                  <a:lnTo>
                    <a:pt x="9416" y="5814"/>
                  </a:lnTo>
                  <a:lnTo>
                    <a:pt x="8090" y="5814"/>
                  </a:lnTo>
                  <a:lnTo>
                    <a:pt x="7513" y="5236"/>
                  </a:lnTo>
                  <a:cubicBezTo>
                    <a:pt x="7448" y="5171"/>
                    <a:pt x="7359" y="5134"/>
                    <a:pt x="7267" y="5134"/>
                  </a:cubicBezTo>
                  <a:cubicBezTo>
                    <a:pt x="7175" y="5134"/>
                    <a:pt x="7086" y="5171"/>
                    <a:pt x="7020" y="5236"/>
                  </a:cubicBezTo>
                  <a:lnTo>
                    <a:pt x="6443" y="5814"/>
                  </a:lnTo>
                  <a:lnTo>
                    <a:pt x="5118" y="5814"/>
                  </a:lnTo>
                  <a:lnTo>
                    <a:pt x="5118" y="4379"/>
                  </a:lnTo>
                  <a:close/>
                  <a:moveTo>
                    <a:pt x="16553" y="4613"/>
                  </a:moveTo>
                  <a:lnTo>
                    <a:pt x="17105" y="5569"/>
                  </a:lnTo>
                  <a:lnTo>
                    <a:pt x="16553" y="6526"/>
                  </a:lnTo>
                  <a:lnTo>
                    <a:pt x="15449" y="6526"/>
                  </a:lnTo>
                  <a:lnTo>
                    <a:pt x="14897" y="5569"/>
                  </a:lnTo>
                  <a:lnTo>
                    <a:pt x="15449" y="4613"/>
                  </a:lnTo>
                  <a:close/>
                  <a:moveTo>
                    <a:pt x="14293" y="5918"/>
                  </a:moveTo>
                  <a:lnTo>
                    <a:pt x="14842" y="6870"/>
                  </a:lnTo>
                  <a:lnTo>
                    <a:pt x="14264" y="7830"/>
                  </a:lnTo>
                  <a:lnTo>
                    <a:pt x="13154" y="7830"/>
                  </a:lnTo>
                  <a:lnTo>
                    <a:pt x="12602" y="6874"/>
                  </a:lnTo>
                  <a:lnTo>
                    <a:pt x="13154" y="5918"/>
                  </a:lnTo>
                  <a:close/>
                  <a:moveTo>
                    <a:pt x="7267" y="5976"/>
                  </a:moveTo>
                  <a:lnTo>
                    <a:pt x="7700" y="6409"/>
                  </a:lnTo>
                  <a:cubicBezTo>
                    <a:pt x="7765" y="6475"/>
                    <a:pt x="7853" y="6512"/>
                    <a:pt x="7946" y="6512"/>
                  </a:cubicBezTo>
                  <a:lnTo>
                    <a:pt x="9403" y="6512"/>
                  </a:lnTo>
                  <a:cubicBezTo>
                    <a:pt x="9296" y="7518"/>
                    <a:pt x="8441" y="8306"/>
                    <a:pt x="7405" y="8306"/>
                  </a:cubicBezTo>
                  <a:lnTo>
                    <a:pt x="7128" y="8306"/>
                  </a:lnTo>
                  <a:cubicBezTo>
                    <a:pt x="6092" y="8306"/>
                    <a:pt x="5237" y="7518"/>
                    <a:pt x="5129" y="6512"/>
                  </a:cubicBezTo>
                  <a:lnTo>
                    <a:pt x="6587" y="6512"/>
                  </a:lnTo>
                  <a:cubicBezTo>
                    <a:pt x="6679" y="6512"/>
                    <a:pt x="6768" y="6475"/>
                    <a:pt x="6834" y="6409"/>
                  </a:cubicBezTo>
                  <a:lnTo>
                    <a:pt x="7267" y="5976"/>
                  </a:lnTo>
                  <a:close/>
                  <a:moveTo>
                    <a:pt x="6420" y="9008"/>
                  </a:moveTo>
                  <a:lnTo>
                    <a:pt x="5944" y="9484"/>
                  </a:lnTo>
                  <a:lnTo>
                    <a:pt x="5521" y="9060"/>
                  </a:lnTo>
                  <a:cubicBezTo>
                    <a:pt x="5819" y="9032"/>
                    <a:pt x="6120" y="9014"/>
                    <a:pt x="6420" y="9008"/>
                  </a:cubicBezTo>
                  <a:close/>
                  <a:moveTo>
                    <a:pt x="8122" y="9017"/>
                  </a:moveTo>
                  <a:lnTo>
                    <a:pt x="8122" y="9017"/>
                  </a:lnTo>
                  <a:cubicBezTo>
                    <a:pt x="8413" y="9027"/>
                    <a:pt x="8704" y="9047"/>
                    <a:pt x="8994" y="9077"/>
                  </a:cubicBezTo>
                  <a:lnTo>
                    <a:pt x="8589" y="9484"/>
                  </a:lnTo>
                  <a:lnTo>
                    <a:pt x="8122" y="9017"/>
                  </a:lnTo>
                  <a:close/>
                  <a:moveTo>
                    <a:pt x="7267" y="9148"/>
                  </a:moveTo>
                  <a:lnTo>
                    <a:pt x="7670" y="9551"/>
                  </a:lnTo>
                  <a:lnTo>
                    <a:pt x="7271" y="9950"/>
                  </a:lnTo>
                  <a:lnTo>
                    <a:pt x="6867" y="9547"/>
                  </a:lnTo>
                  <a:lnTo>
                    <a:pt x="7267" y="9148"/>
                  </a:lnTo>
                  <a:close/>
                  <a:moveTo>
                    <a:pt x="5452" y="9980"/>
                  </a:moveTo>
                  <a:lnTo>
                    <a:pt x="5695" y="10225"/>
                  </a:lnTo>
                  <a:cubicBezTo>
                    <a:pt x="5761" y="10289"/>
                    <a:pt x="5850" y="10327"/>
                    <a:pt x="5942" y="10327"/>
                  </a:cubicBezTo>
                  <a:cubicBezTo>
                    <a:pt x="6035" y="10327"/>
                    <a:pt x="6123" y="10291"/>
                    <a:pt x="6189" y="10225"/>
                  </a:cubicBezTo>
                  <a:lnTo>
                    <a:pt x="6374" y="10040"/>
                  </a:lnTo>
                  <a:lnTo>
                    <a:pt x="6872" y="10539"/>
                  </a:lnTo>
                  <a:lnTo>
                    <a:pt x="6141" y="12916"/>
                  </a:lnTo>
                  <a:lnTo>
                    <a:pt x="5452" y="9980"/>
                  </a:lnTo>
                  <a:close/>
                  <a:moveTo>
                    <a:pt x="9080" y="9980"/>
                  </a:moveTo>
                  <a:lnTo>
                    <a:pt x="8386" y="12939"/>
                  </a:lnTo>
                  <a:lnTo>
                    <a:pt x="7662" y="10545"/>
                  </a:lnTo>
                  <a:lnTo>
                    <a:pt x="8164" y="10045"/>
                  </a:lnTo>
                  <a:lnTo>
                    <a:pt x="8343" y="10225"/>
                  </a:lnTo>
                  <a:cubicBezTo>
                    <a:pt x="8409" y="10291"/>
                    <a:pt x="8498" y="10327"/>
                    <a:pt x="8590" y="10327"/>
                  </a:cubicBezTo>
                  <a:cubicBezTo>
                    <a:pt x="8683" y="10327"/>
                    <a:pt x="8771" y="10289"/>
                    <a:pt x="8837" y="10225"/>
                  </a:cubicBezTo>
                  <a:lnTo>
                    <a:pt x="9080" y="9980"/>
                  </a:lnTo>
                  <a:close/>
                  <a:moveTo>
                    <a:pt x="4551" y="9185"/>
                  </a:moveTo>
                  <a:lnTo>
                    <a:pt x="5966" y="15228"/>
                  </a:lnTo>
                  <a:lnTo>
                    <a:pt x="3692" y="12494"/>
                  </a:lnTo>
                  <a:lnTo>
                    <a:pt x="4390" y="12494"/>
                  </a:lnTo>
                  <a:cubicBezTo>
                    <a:pt x="4510" y="12494"/>
                    <a:pt x="4621" y="12432"/>
                    <a:pt x="4686" y="12329"/>
                  </a:cubicBezTo>
                  <a:cubicBezTo>
                    <a:pt x="4749" y="12227"/>
                    <a:pt x="4756" y="12100"/>
                    <a:pt x="4703" y="11991"/>
                  </a:cubicBezTo>
                  <a:lnTo>
                    <a:pt x="3442" y="9421"/>
                  </a:lnTo>
                  <a:cubicBezTo>
                    <a:pt x="3808" y="9327"/>
                    <a:pt x="4178" y="9247"/>
                    <a:pt x="4551" y="9185"/>
                  </a:cubicBezTo>
                  <a:close/>
                  <a:moveTo>
                    <a:pt x="9976" y="9217"/>
                  </a:moveTo>
                  <a:cubicBezTo>
                    <a:pt x="10344" y="9282"/>
                    <a:pt x="10709" y="9365"/>
                    <a:pt x="11071" y="9462"/>
                  </a:cubicBezTo>
                  <a:lnTo>
                    <a:pt x="9820" y="12013"/>
                  </a:lnTo>
                  <a:cubicBezTo>
                    <a:pt x="9768" y="12120"/>
                    <a:pt x="9774" y="12248"/>
                    <a:pt x="9838" y="12351"/>
                  </a:cubicBezTo>
                  <a:cubicBezTo>
                    <a:pt x="9901" y="12454"/>
                    <a:pt x="10014" y="12516"/>
                    <a:pt x="10134" y="12516"/>
                  </a:cubicBezTo>
                  <a:lnTo>
                    <a:pt x="10823" y="12516"/>
                  </a:lnTo>
                  <a:lnTo>
                    <a:pt x="8566" y="15228"/>
                  </a:lnTo>
                  <a:lnTo>
                    <a:pt x="9976" y="9217"/>
                  </a:lnTo>
                  <a:close/>
                  <a:moveTo>
                    <a:pt x="2761" y="9617"/>
                  </a:moveTo>
                  <a:lnTo>
                    <a:pt x="3830" y="11796"/>
                  </a:lnTo>
                  <a:lnTo>
                    <a:pt x="2949" y="11796"/>
                  </a:lnTo>
                  <a:cubicBezTo>
                    <a:pt x="2813" y="11796"/>
                    <a:pt x="2690" y="11875"/>
                    <a:pt x="2633" y="11996"/>
                  </a:cubicBezTo>
                  <a:cubicBezTo>
                    <a:pt x="2575" y="12119"/>
                    <a:pt x="2594" y="12264"/>
                    <a:pt x="2680" y="12367"/>
                  </a:cubicBezTo>
                  <a:lnTo>
                    <a:pt x="5317" y="15537"/>
                  </a:lnTo>
                  <a:lnTo>
                    <a:pt x="698" y="15537"/>
                  </a:lnTo>
                  <a:lnTo>
                    <a:pt x="698" y="12189"/>
                  </a:lnTo>
                  <a:cubicBezTo>
                    <a:pt x="698" y="11071"/>
                    <a:pt x="1409" y="10077"/>
                    <a:pt x="2466" y="9714"/>
                  </a:cubicBezTo>
                  <a:cubicBezTo>
                    <a:pt x="2565" y="9680"/>
                    <a:pt x="2662" y="9648"/>
                    <a:pt x="2761" y="9617"/>
                  </a:cubicBezTo>
                  <a:close/>
                  <a:moveTo>
                    <a:pt x="7264" y="11638"/>
                  </a:moveTo>
                  <a:lnTo>
                    <a:pt x="8069" y="14295"/>
                  </a:lnTo>
                  <a:lnTo>
                    <a:pt x="7777" y="15537"/>
                  </a:lnTo>
                  <a:lnTo>
                    <a:pt x="6755" y="15537"/>
                  </a:lnTo>
                  <a:lnTo>
                    <a:pt x="6456" y="14262"/>
                  </a:lnTo>
                  <a:lnTo>
                    <a:pt x="7264" y="11638"/>
                  </a:lnTo>
                  <a:close/>
                  <a:moveTo>
                    <a:pt x="12954" y="0"/>
                  </a:moveTo>
                  <a:cubicBezTo>
                    <a:pt x="12833" y="0"/>
                    <a:pt x="12716" y="63"/>
                    <a:pt x="12652" y="175"/>
                  </a:cubicBezTo>
                  <a:lnTo>
                    <a:pt x="11998" y="1306"/>
                  </a:lnTo>
                  <a:lnTo>
                    <a:pt x="11110" y="1306"/>
                  </a:lnTo>
                  <a:lnTo>
                    <a:pt x="11110" y="612"/>
                  </a:lnTo>
                  <a:cubicBezTo>
                    <a:pt x="11110" y="419"/>
                    <a:pt x="10953" y="262"/>
                    <a:pt x="10761" y="262"/>
                  </a:cubicBezTo>
                  <a:lnTo>
                    <a:pt x="7482" y="262"/>
                  </a:lnTo>
                  <a:cubicBezTo>
                    <a:pt x="5794" y="262"/>
                    <a:pt x="4420" y="1636"/>
                    <a:pt x="4420" y="3325"/>
                  </a:cubicBezTo>
                  <a:lnTo>
                    <a:pt x="4420" y="6295"/>
                  </a:lnTo>
                  <a:cubicBezTo>
                    <a:pt x="4420" y="7128"/>
                    <a:pt x="4798" y="7874"/>
                    <a:pt x="5391" y="8371"/>
                  </a:cubicBezTo>
                  <a:cubicBezTo>
                    <a:pt x="4320" y="8475"/>
                    <a:pt x="3264" y="8702"/>
                    <a:pt x="2239" y="9055"/>
                  </a:cubicBezTo>
                  <a:cubicBezTo>
                    <a:pt x="901" y="9513"/>
                    <a:pt x="0" y="10773"/>
                    <a:pt x="0" y="12189"/>
                  </a:cubicBezTo>
                  <a:lnTo>
                    <a:pt x="0" y="15887"/>
                  </a:lnTo>
                  <a:cubicBezTo>
                    <a:pt x="0" y="16079"/>
                    <a:pt x="156" y="16235"/>
                    <a:pt x="349" y="16235"/>
                  </a:cubicBezTo>
                  <a:lnTo>
                    <a:pt x="10428" y="16235"/>
                  </a:lnTo>
                  <a:cubicBezTo>
                    <a:pt x="10620" y="16235"/>
                    <a:pt x="10777" y="16079"/>
                    <a:pt x="10777" y="15887"/>
                  </a:cubicBezTo>
                  <a:cubicBezTo>
                    <a:pt x="10777" y="15694"/>
                    <a:pt x="10620" y="15537"/>
                    <a:pt x="10428" y="15537"/>
                  </a:cubicBezTo>
                  <a:lnTo>
                    <a:pt x="9216" y="15537"/>
                  </a:lnTo>
                  <a:lnTo>
                    <a:pt x="11835" y="12389"/>
                  </a:lnTo>
                  <a:cubicBezTo>
                    <a:pt x="11921" y="12285"/>
                    <a:pt x="11940" y="12141"/>
                    <a:pt x="11883" y="12018"/>
                  </a:cubicBezTo>
                  <a:cubicBezTo>
                    <a:pt x="11825" y="11896"/>
                    <a:pt x="11702" y="11818"/>
                    <a:pt x="11566" y="11818"/>
                  </a:cubicBezTo>
                  <a:lnTo>
                    <a:pt x="10693" y="11818"/>
                  </a:lnTo>
                  <a:lnTo>
                    <a:pt x="11749" y="9664"/>
                  </a:lnTo>
                  <a:lnTo>
                    <a:pt x="12010" y="9747"/>
                  </a:lnTo>
                  <a:cubicBezTo>
                    <a:pt x="13101" y="10093"/>
                    <a:pt x="13834" y="11096"/>
                    <a:pt x="13834" y="12241"/>
                  </a:cubicBezTo>
                  <a:lnTo>
                    <a:pt x="13834" y="15537"/>
                  </a:lnTo>
                  <a:lnTo>
                    <a:pt x="13242" y="15537"/>
                  </a:lnTo>
                  <a:cubicBezTo>
                    <a:pt x="13049" y="15537"/>
                    <a:pt x="12892" y="15694"/>
                    <a:pt x="12892" y="15887"/>
                  </a:cubicBezTo>
                  <a:cubicBezTo>
                    <a:pt x="12892" y="16079"/>
                    <a:pt x="13049" y="16235"/>
                    <a:pt x="13242" y="16235"/>
                  </a:cubicBezTo>
                  <a:lnTo>
                    <a:pt x="14184" y="16235"/>
                  </a:lnTo>
                  <a:cubicBezTo>
                    <a:pt x="14376" y="16235"/>
                    <a:pt x="14532" y="16079"/>
                    <a:pt x="14532" y="15887"/>
                  </a:cubicBezTo>
                  <a:lnTo>
                    <a:pt x="14532" y="12241"/>
                  </a:lnTo>
                  <a:cubicBezTo>
                    <a:pt x="14532" y="10791"/>
                    <a:pt x="13603" y="9521"/>
                    <a:pt x="12221" y="9082"/>
                  </a:cubicBezTo>
                  <a:lnTo>
                    <a:pt x="11828" y="8958"/>
                  </a:lnTo>
                  <a:cubicBezTo>
                    <a:pt x="10945" y="8677"/>
                    <a:pt x="10038" y="8487"/>
                    <a:pt x="9120" y="8390"/>
                  </a:cubicBezTo>
                  <a:cubicBezTo>
                    <a:pt x="9726" y="7892"/>
                    <a:pt x="10113" y="7139"/>
                    <a:pt x="10113" y="6295"/>
                  </a:cubicBezTo>
                  <a:lnTo>
                    <a:pt x="10113" y="4030"/>
                  </a:lnTo>
                  <a:cubicBezTo>
                    <a:pt x="10113" y="3989"/>
                    <a:pt x="10105" y="3949"/>
                    <a:pt x="10092" y="3912"/>
                  </a:cubicBezTo>
                  <a:cubicBezTo>
                    <a:pt x="10689" y="3480"/>
                    <a:pt x="11083" y="2787"/>
                    <a:pt x="11108" y="2003"/>
                  </a:cubicBezTo>
                  <a:lnTo>
                    <a:pt x="11998" y="2003"/>
                  </a:lnTo>
                  <a:lnTo>
                    <a:pt x="12652" y="3133"/>
                  </a:lnTo>
                  <a:cubicBezTo>
                    <a:pt x="12714" y="3241"/>
                    <a:pt x="12829" y="3308"/>
                    <a:pt x="12953" y="3308"/>
                  </a:cubicBezTo>
                  <a:lnTo>
                    <a:pt x="14460" y="3308"/>
                  </a:lnTo>
                  <a:cubicBezTo>
                    <a:pt x="14584" y="3308"/>
                    <a:pt x="14699" y="3241"/>
                    <a:pt x="14763" y="3133"/>
                  </a:cubicBezTo>
                  <a:lnTo>
                    <a:pt x="15415" y="2003"/>
                  </a:lnTo>
                  <a:lnTo>
                    <a:pt x="16553" y="2003"/>
                  </a:lnTo>
                  <a:lnTo>
                    <a:pt x="17105" y="2959"/>
                  </a:lnTo>
                  <a:lnTo>
                    <a:pt x="16553" y="3916"/>
                  </a:lnTo>
                  <a:lnTo>
                    <a:pt x="15248" y="3916"/>
                  </a:lnTo>
                  <a:cubicBezTo>
                    <a:pt x="15122" y="3916"/>
                    <a:pt x="15008" y="3981"/>
                    <a:pt x="14945" y="4089"/>
                  </a:cubicBezTo>
                  <a:lnTo>
                    <a:pt x="14293" y="5220"/>
                  </a:lnTo>
                  <a:lnTo>
                    <a:pt x="13189" y="5220"/>
                  </a:lnTo>
                  <a:lnTo>
                    <a:pt x="12536" y="4089"/>
                  </a:lnTo>
                  <a:cubicBezTo>
                    <a:pt x="12471" y="3978"/>
                    <a:pt x="12354" y="3916"/>
                    <a:pt x="12233" y="3916"/>
                  </a:cubicBezTo>
                  <a:cubicBezTo>
                    <a:pt x="12174" y="3916"/>
                    <a:pt x="12114" y="3931"/>
                    <a:pt x="12059" y="3962"/>
                  </a:cubicBezTo>
                  <a:cubicBezTo>
                    <a:pt x="11893" y="4059"/>
                    <a:pt x="11835" y="4271"/>
                    <a:pt x="11932" y="4439"/>
                  </a:cubicBezTo>
                  <a:lnTo>
                    <a:pt x="12568" y="5539"/>
                  </a:lnTo>
                  <a:lnTo>
                    <a:pt x="11898" y="6700"/>
                  </a:lnTo>
                  <a:cubicBezTo>
                    <a:pt x="11836" y="6808"/>
                    <a:pt x="11836" y="6941"/>
                    <a:pt x="11898" y="7049"/>
                  </a:cubicBezTo>
                  <a:lnTo>
                    <a:pt x="12652" y="8353"/>
                  </a:lnTo>
                  <a:cubicBezTo>
                    <a:pt x="12714" y="8462"/>
                    <a:pt x="12829" y="8528"/>
                    <a:pt x="12953" y="8528"/>
                  </a:cubicBezTo>
                  <a:lnTo>
                    <a:pt x="14460" y="8528"/>
                  </a:lnTo>
                  <a:cubicBezTo>
                    <a:pt x="14583" y="8528"/>
                    <a:pt x="14696" y="8464"/>
                    <a:pt x="14759" y="8359"/>
                  </a:cubicBezTo>
                  <a:lnTo>
                    <a:pt x="15444" y="7223"/>
                  </a:lnTo>
                  <a:lnTo>
                    <a:pt x="16755" y="7223"/>
                  </a:lnTo>
                  <a:cubicBezTo>
                    <a:pt x="16879" y="7223"/>
                    <a:pt x="16994" y="7156"/>
                    <a:pt x="17056" y="7049"/>
                  </a:cubicBezTo>
                  <a:lnTo>
                    <a:pt x="17810" y="5743"/>
                  </a:lnTo>
                  <a:cubicBezTo>
                    <a:pt x="17872" y="5635"/>
                    <a:pt x="17872" y="5502"/>
                    <a:pt x="17810" y="5395"/>
                  </a:cubicBezTo>
                  <a:lnTo>
                    <a:pt x="17157" y="4264"/>
                  </a:lnTo>
                  <a:lnTo>
                    <a:pt x="17810" y="3133"/>
                  </a:lnTo>
                  <a:cubicBezTo>
                    <a:pt x="17872" y="3025"/>
                    <a:pt x="17872" y="2892"/>
                    <a:pt x="17810" y="2785"/>
                  </a:cubicBezTo>
                  <a:lnTo>
                    <a:pt x="17056" y="1479"/>
                  </a:lnTo>
                  <a:cubicBezTo>
                    <a:pt x="16994" y="1371"/>
                    <a:pt x="16879" y="1306"/>
                    <a:pt x="16755" y="1306"/>
                  </a:cubicBezTo>
                  <a:lnTo>
                    <a:pt x="15415" y="1306"/>
                  </a:lnTo>
                  <a:lnTo>
                    <a:pt x="14763" y="175"/>
                  </a:lnTo>
                  <a:cubicBezTo>
                    <a:pt x="14698" y="63"/>
                    <a:pt x="14581" y="0"/>
                    <a:pt x="14460" y="0"/>
                  </a:cubicBezTo>
                  <a:cubicBezTo>
                    <a:pt x="14400" y="0"/>
                    <a:pt x="14340" y="15"/>
                    <a:pt x="14285" y="47"/>
                  </a:cubicBezTo>
                  <a:cubicBezTo>
                    <a:pt x="14119" y="143"/>
                    <a:pt x="14062" y="357"/>
                    <a:pt x="14159" y="523"/>
                  </a:cubicBezTo>
                  <a:lnTo>
                    <a:pt x="14811" y="1654"/>
                  </a:lnTo>
                  <a:lnTo>
                    <a:pt x="14259" y="2610"/>
                  </a:lnTo>
                  <a:lnTo>
                    <a:pt x="13154" y="2610"/>
                  </a:lnTo>
                  <a:lnTo>
                    <a:pt x="12602" y="1654"/>
                  </a:lnTo>
                  <a:lnTo>
                    <a:pt x="13256" y="523"/>
                  </a:lnTo>
                  <a:cubicBezTo>
                    <a:pt x="13352" y="357"/>
                    <a:pt x="13295" y="143"/>
                    <a:pt x="13128" y="47"/>
                  </a:cubicBezTo>
                  <a:cubicBezTo>
                    <a:pt x="13073" y="15"/>
                    <a:pt x="13013" y="0"/>
                    <a:pt x="129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9" name="Google Shape;1747;p35">
            <a:extLst>
              <a:ext uri="{FF2B5EF4-FFF2-40B4-BE49-F238E27FC236}">
                <a16:creationId xmlns:a16="http://schemas.microsoft.com/office/drawing/2014/main" id="{4975CD18-71DE-A4C0-A9E3-3D563BAEBBA3}"/>
              </a:ext>
            </a:extLst>
          </p:cNvPr>
          <p:cNvGrpSpPr/>
          <p:nvPr/>
        </p:nvGrpSpPr>
        <p:grpSpPr>
          <a:xfrm>
            <a:off x="1092311" y="5372277"/>
            <a:ext cx="592810" cy="627083"/>
            <a:chOff x="1009838" y="4000900"/>
            <a:chExt cx="422025" cy="446425"/>
          </a:xfrm>
        </p:grpSpPr>
        <p:sp>
          <p:nvSpPr>
            <p:cNvPr id="350" name="Google Shape;1748;p35">
              <a:extLst>
                <a:ext uri="{FF2B5EF4-FFF2-40B4-BE49-F238E27FC236}">
                  <a16:creationId xmlns:a16="http://schemas.microsoft.com/office/drawing/2014/main" id="{9CCF0844-FD57-75AF-4CE9-A84615A70248}"/>
                </a:ext>
              </a:extLst>
            </p:cNvPr>
            <p:cNvSpPr/>
            <p:nvPr/>
          </p:nvSpPr>
          <p:spPr>
            <a:xfrm>
              <a:off x="1118463" y="421547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8" y="1"/>
                    <a:pt x="168" y="39"/>
                    <a:pt x="103" y="103"/>
                  </a:cubicBezTo>
                  <a:cubicBezTo>
                    <a:pt x="39" y="168"/>
                    <a:pt x="1" y="258"/>
                    <a:pt x="1" y="350"/>
                  </a:cubicBezTo>
                  <a:cubicBezTo>
                    <a:pt x="1" y="441"/>
                    <a:pt x="39" y="531"/>
                    <a:pt x="103" y="597"/>
                  </a:cubicBezTo>
                  <a:cubicBezTo>
                    <a:pt x="168" y="662"/>
                    <a:pt x="258" y="699"/>
                    <a:pt x="350" y="699"/>
                  </a:cubicBezTo>
                  <a:cubicBezTo>
                    <a:pt x="441" y="699"/>
                    <a:pt x="531" y="662"/>
                    <a:pt x="596" y="597"/>
                  </a:cubicBezTo>
                  <a:cubicBezTo>
                    <a:pt x="662" y="531"/>
                    <a:pt x="699" y="441"/>
                    <a:pt x="699" y="350"/>
                  </a:cubicBezTo>
                  <a:cubicBezTo>
                    <a:pt x="699" y="258"/>
                    <a:pt x="662" y="168"/>
                    <a:pt x="596" y="103"/>
                  </a:cubicBezTo>
                  <a:cubicBezTo>
                    <a:pt x="531" y="39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1749;p35">
              <a:extLst>
                <a:ext uri="{FF2B5EF4-FFF2-40B4-BE49-F238E27FC236}">
                  <a16:creationId xmlns:a16="http://schemas.microsoft.com/office/drawing/2014/main" id="{E003E9F1-A8E9-7861-E4AD-7EC7D5DCE8DB}"/>
                </a:ext>
              </a:extLst>
            </p:cNvPr>
            <p:cNvSpPr/>
            <p:nvPr/>
          </p:nvSpPr>
          <p:spPr>
            <a:xfrm>
              <a:off x="1194663" y="4000900"/>
              <a:ext cx="52350" cy="73275"/>
            </a:xfrm>
            <a:custGeom>
              <a:avLst/>
              <a:gdLst/>
              <a:ahLst/>
              <a:cxnLst/>
              <a:rect l="l" t="t" r="r" b="b"/>
              <a:pathLst>
                <a:path w="2094" h="2931" extrusionOk="0">
                  <a:moveTo>
                    <a:pt x="349" y="0"/>
                  </a:moveTo>
                  <a:cubicBezTo>
                    <a:pt x="157" y="0"/>
                    <a:pt x="1" y="156"/>
                    <a:pt x="1" y="350"/>
                  </a:cubicBezTo>
                  <a:lnTo>
                    <a:pt x="1" y="2581"/>
                  </a:lnTo>
                  <a:cubicBezTo>
                    <a:pt x="1" y="2774"/>
                    <a:pt x="157" y="2931"/>
                    <a:pt x="349" y="2931"/>
                  </a:cubicBezTo>
                  <a:cubicBezTo>
                    <a:pt x="542" y="2931"/>
                    <a:pt x="699" y="2774"/>
                    <a:pt x="699" y="2581"/>
                  </a:cubicBezTo>
                  <a:lnTo>
                    <a:pt x="699" y="1814"/>
                  </a:lnTo>
                  <a:lnTo>
                    <a:pt x="1395" y="1814"/>
                  </a:lnTo>
                  <a:lnTo>
                    <a:pt x="1395" y="2581"/>
                  </a:lnTo>
                  <a:cubicBezTo>
                    <a:pt x="1395" y="2774"/>
                    <a:pt x="1552" y="2931"/>
                    <a:pt x="1745" y="2931"/>
                  </a:cubicBezTo>
                  <a:cubicBezTo>
                    <a:pt x="1937" y="2931"/>
                    <a:pt x="2093" y="2774"/>
                    <a:pt x="2093" y="2581"/>
                  </a:cubicBezTo>
                  <a:lnTo>
                    <a:pt x="2093" y="350"/>
                  </a:lnTo>
                  <a:cubicBezTo>
                    <a:pt x="2093" y="156"/>
                    <a:pt x="1937" y="0"/>
                    <a:pt x="1745" y="0"/>
                  </a:cubicBezTo>
                  <a:cubicBezTo>
                    <a:pt x="1552" y="0"/>
                    <a:pt x="1395" y="156"/>
                    <a:pt x="1395" y="350"/>
                  </a:cubicBezTo>
                  <a:lnTo>
                    <a:pt x="1395" y="1116"/>
                  </a:lnTo>
                  <a:lnTo>
                    <a:pt x="699" y="1116"/>
                  </a:lnTo>
                  <a:lnTo>
                    <a:pt x="699" y="350"/>
                  </a:lnTo>
                  <a:cubicBezTo>
                    <a:pt x="699" y="156"/>
                    <a:pt x="542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1750;p35">
              <a:extLst>
                <a:ext uri="{FF2B5EF4-FFF2-40B4-BE49-F238E27FC236}">
                  <a16:creationId xmlns:a16="http://schemas.microsoft.com/office/drawing/2014/main" id="{1D85CC5A-FDAD-8790-55CB-91E507066640}"/>
                </a:ext>
              </a:extLst>
            </p:cNvPr>
            <p:cNvSpPr/>
            <p:nvPr/>
          </p:nvSpPr>
          <p:spPr>
            <a:xfrm>
              <a:off x="1379513" y="4089250"/>
              <a:ext cx="52350" cy="73250"/>
            </a:xfrm>
            <a:custGeom>
              <a:avLst/>
              <a:gdLst/>
              <a:ahLst/>
              <a:cxnLst/>
              <a:rect l="l" t="t" r="r" b="b"/>
              <a:pathLst>
                <a:path w="2094" h="2930" extrusionOk="0">
                  <a:moveTo>
                    <a:pt x="350" y="1"/>
                  </a:moveTo>
                  <a:cubicBezTo>
                    <a:pt x="157" y="1"/>
                    <a:pt x="0" y="156"/>
                    <a:pt x="0" y="349"/>
                  </a:cubicBezTo>
                  <a:lnTo>
                    <a:pt x="0" y="2582"/>
                  </a:lnTo>
                  <a:cubicBezTo>
                    <a:pt x="0" y="2774"/>
                    <a:pt x="157" y="2930"/>
                    <a:pt x="350" y="2930"/>
                  </a:cubicBezTo>
                  <a:cubicBezTo>
                    <a:pt x="542" y="2930"/>
                    <a:pt x="698" y="2774"/>
                    <a:pt x="698" y="2582"/>
                  </a:cubicBezTo>
                  <a:lnTo>
                    <a:pt x="698" y="1814"/>
                  </a:lnTo>
                  <a:lnTo>
                    <a:pt x="1396" y="1814"/>
                  </a:lnTo>
                  <a:lnTo>
                    <a:pt x="1396" y="2582"/>
                  </a:lnTo>
                  <a:cubicBezTo>
                    <a:pt x="1396" y="2774"/>
                    <a:pt x="1551" y="2930"/>
                    <a:pt x="1744" y="2930"/>
                  </a:cubicBezTo>
                  <a:cubicBezTo>
                    <a:pt x="1936" y="2930"/>
                    <a:pt x="2093" y="2774"/>
                    <a:pt x="2093" y="2582"/>
                  </a:cubicBezTo>
                  <a:lnTo>
                    <a:pt x="2093" y="349"/>
                  </a:lnTo>
                  <a:cubicBezTo>
                    <a:pt x="2093" y="156"/>
                    <a:pt x="1936" y="1"/>
                    <a:pt x="1744" y="1"/>
                  </a:cubicBezTo>
                  <a:cubicBezTo>
                    <a:pt x="1551" y="1"/>
                    <a:pt x="1396" y="156"/>
                    <a:pt x="1396" y="349"/>
                  </a:cubicBezTo>
                  <a:lnTo>
                    <a:pt x="1396" y="1116"/>
                  </a:lnTo>
                  <a:lnTo>
                    <a:pt x="698" y="1116"/>
                  </a:lnTo>
                  <a:lnTo>
                    <a:pt x="698" y="349"/>
                  </a:lnTo>
                  <a:cubicBezTo>
                    <a:pt x="698" y="156"/>
                    <a:pt x="542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1751;p35">
              <a:extLst>
                <a:ext uri="{FF2B5EF4-FFF2-40B4-BE49-F238E27FC236}">
                  <a16:creationId xmlns:a16="http://schemas.microsoft.com/office/drawing/2014/main" id="{7DECA2A2-F955-E2F5-4742-50278BCD69B6}"/>
                </a:ext>
              </a:extLst>
            </p:cNvPr>
            <p:cNvSpPr/>
            <p:nvPr/>
          </p:nvSpPr>
          <p:spPr>
            <a:xfrm>
              <a:off x="1194663" y="4374075"/>
              <a:ext cx="52350" cy="73250"/>
            </a:xfrm>
            <a:custGeom>
              <a:avLst/>
              <a:gdLst/>
              <a:ahLst/>
              <a:cxnLst/>
              <a:rect l="l" t="t" r="r" b="b"/>
              <a:pathLst>
                <a:path w="2094" h="2930" extrusionOk="0">
                  <a:moveTo>
                    <a:pt x="349" y="0"/>
                  </a:moveTo>
                  <a:cubicBezTo>
                    <a:pt x="157" y="0"/>
                    <a:pt x="1" y="156"/>
                    <a:pt x="1" y="348"/>
                  </a:cubicBezTo>
                  <a:lnTo>
                    <a:pt x="1" y="2581"/>
                  </a:lnTo>
                  <a:cubicBezTo>
                    <a:pt x="1" y="2773"/>
                    <a:pt x="157" y="2929"/>
                    <a:pt x="349" y="2929"/>
                  </a:cubicBezTo>
                  <a:cubicBezTo>
                    <a:pt x="542" y="2929"/>
                    <a:pt x="699" y="2773"/>
                    <a:pt x="699" y="2581"/>
                  </a:cubicBezTo>
                  <a:lnTo>
                    <a:pt x="699" y="1813"/>
                  </a:lnTo>
                  <a:lnTo>
                    <a:pt x="1395" y="1813"/>
                  </a:lnTo>
                  <a:lnTo>
                    <a:pt x="1395" y="2581"/>
                  </a:lnTo>
                  <a:cubicBezTo>
                    <a:pt x="1395" y="2773"/>
                    <a:pt x="1552" y="2929"/>
                    <a:pt x="1745" y="2929"/>
                  </a:cubicBezTo>
                  <a:cubicBezTo>
                    <a:pt x="1937" y="2929"/>
                    <a:pt x="2093" y="2773"/>
                    <a:pt x="2093" y="2581"/>
                  </a:cubicBezTo>
                  <a:lnTo>
                    <a:pt x="2093" y="348"/>
                  </a:lnTo>
                  <a:cubicBezTo>
                    <a:pt x="2093" y="156"/>
                    <a:pt x="1937" y="0"/>
                    <a:pt x="1745" y="0"/>
                  </a:cubicBezTo>
                  <a:cubicBezTo>
                    <a:pt x="1552" y="0"/>
                    <a:pt x="1395" y="156"/>
                    <a:pt x="1395" y="348"/>
                  </a:cubicBezTo>
                  <a:lnTo>
                    <a:pt x="1395" y="1116"/>
                  </a:lnTo>
                  <a:lnTo>
                    <a:pt x="699" y="1116"/>
                  </a:lnTo>
                  <a:lnTo>
                    <a:pt x="699" y="348"/>
                  </a:lnTo>
                  <a:cubicBezTo>
                    <a:pt x="699" y="156"/>
                    <a:pt x="542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1752;p35">
              <a:extLst>
                <a:ext uri="{FF2B5EF4-FFF2-40B4-BE49-F238E27FC236}">
                  <a16:creationId xmlns:a16="http://schemas.microsoft.com/office/drawing/2014/main" id="{F8A22971-30A8-EB8D-D45A-F36BAFE64F38}"/>
                </a:ext>
              </a:extLst>
            </p:cNvPr>
            <p:cNvSpPr/>
            <p:nvPr/>
          </p:nvSpPr>
          <p:spPr>
            <a:xfrm>
              <a:off x="1078863" y="4080825"/>
              <a:ext cx="283950" cy="286575"/>
            </a:xfrm>
            <a:custGeom>
              <a:avLst/>
              <a:gdLst/>
              <a:ahLst/>
              <a:cxnLst/>
              <a:rect l="l" t="t" r="r" b="b"/>
              <a:pathLst>
                <a:path w="11358" h="11463" extrusionOk="0">
                  <a:moveTo>
                    <a:pt x="5679" y="1"/>
                  </a:moveTo>
                  <a:cubicBezTo>
                    <a:pt x="5486" y="1"/>
                    <a:pt x="5331" y="157"/>
                    <a:pt x="5331" y="349"/>
                  </a:cubicBezTo>
                  <a:lnTo>
                    <a:pt x="5331" y="1205"/>
                  </a:lnTo>
                  <a:lnTo>
                    <a:pt x="1934" y="3167"/>
                  </a:lnTo>
                  <a:lnTo>
                    <a:pt x="574" y="2380"/>
                  </a:lnTo>
                  <a:cubicBezTo>
                    <a:pt x="519" y="2349"/>
                    <a:pt x="459" y="2334"/>
                    <a:pt x="400" y="2334"/>
                  </a:cubicBezTo>
                  <a:cubicBezTo>
                    <a:pt x="279" y="2334"/>
                    <a:pt x="161" y="2396"/>
                    <a:pt x="97" y="2508"/>
                  </a:cubicBezTo>
                  <a:cubicBezTo>
                    <a:pt x="1" y="2675"/>
                    <a:pt x="58" y="2888"/>
                    <a:pt x="225" y="2984"/>
                  </a:cubicBezTo>
                  <a:lnTo>
                    <a:pt x="1585" y="3771"/>
                  </a:lnTo>
                  <a:lnTo>
                    <a:pt x="1585" y="4353"/>
                  </a:lnTo>
                  <a:cubicBezTo>
                    <a:pt x="1585" y="4547"/>
                    <a:pt x="1742" y="4703"/>
                    <a:pt x="1934" y="4703"/>
                  </a:cubicBezTo>
                  <a:cubicBezTo>
                    <a:pt x="2127" y="4703"/>
                    <a:pt x="2283" y="4547"/>
                    <a:pt x="2283" y="4353"/>
                  </a:cubicBezTo>
                  <a:lnTo>
                    <a:pt x="2283" y="3771"/>
                  </a:lnTo>
                  <a:lnTo>
                    <a:pt x="5679" y="1809"/>
                  </a:lnTo>
                  <a:lnTo>
                    <a:pt x="9075" y="3771"/>
                  </a:lnTo>
                  <a:lnTo>
                    <a:pt x="9075" y="7693"/>
                  </a:lnTo>
                  <a:lnTo>
                    <a:pt x="5679" y="9653"/>
                  </a:lnTo>
                  <a:lnTo>
                    <a:pt x="2283" y="7693"/>
                  </a:lnTo>
                  <a:lnTo>
                    <a:pt x="2283" y="7004"/>
                  </a:lnTo>
                  <a:cubicBezTo>
                    <a:pt x="2283" y="6811"/>
                    <a:pt x="2127" y="6656"/>
                    <a:pt x="1934" y="6656"/>
                  </a:cubicBezTo>
                  <a:cubicBezTo>
                    <a:pt x="1742" y="6656"/>
                    <a:pt x="1585" y="6811"/>
                    <a:pt x="1585" y="7004"/>
                  </a:cubicBezTo>
                  <a:lnTo>
                    <a:pt x="1585" y="7693"/>
                  </a:lnTo>
                  <a:lnTo>
                    <a:pt x="225" y="8479"/>
                  </a:lnTo>
                  <a:cubicBezTo>
                    <a:pt x="58" y="8575"/>
                    <a:pt x="1" y="8788"/>
                    <a:pt x="97" y="8955"/>
                  </a:cubicBezTo>
                  <a:cubicBezTo>
                    <a:pt x="161" y="9067"/>
                    <a:pt x="279" y="9129"/>
                    <a:pt x="399" y="9129"/>
                  </a:cubicBezTo>
                  <a:cubicBezTo>
                    <a:pt x="459" y="9129"/>
                    <a:pt x="518" y="9114"/>
                    <a:pt x="574" y="9082"/>
                  </a:cubicBezTo>
                  <a:lnTo>
                    <a:pt x="1934" y="8297"/>
                  </a:lnTo>
                  <a:lnTo>
                    <a:pt x="5331" y="10257"/>
                  </a:lnTo>
                  <a:lnTo>
                    <a:pt x="5331" y="11113"/>
                  </a:lnTo>
                  <a:cubicBezTo>
                    <a:pt x="5331" y="11307"/>
                    <a:pt x="5486" y="11463"/>
                    <a:pt x="5679" y="11463"/>
                  </a:cubicBezTo>
                  <a:cubicBezTo>
                    <a:pt x="5871" y="11463"/>
                    <a:pt x="6027" y="11307"/>
                    <a:pt x="6027" y="11113"/>
                  </a:cubicBezTo>
                  <a:lnTo>
                    <a:pt x="6027" y="10257"/>
                  </a:lnTo>
                  <a:lnTo>
                    <a:pt x="9424" y="8297"/>
                  </a:lnTo>
                  <a:lnTo>
                    <a:pt x="10785" y="9083"/>
                  </a:lnTo>
                  <a:cubicBezTo>
                    <a:pt x="10839" y="9115"/>
                    <a:pt x="10899" y="9130"/>
                    <a:pt x="10959" y="9130"/>
                  </a:cubicBezTo>
                  <a:cubicBezTo>
                    <a:pt x="11079" y="9130"/>
                    <a:pt x="11197" y="9067"/>
                    <a:pt x="11261" y="8955"/>
                  </a:cubicBezTo>
                  <a:cubicBezTo>
                    <a:pt x="11357" y="8788"/>
                    <a:pt x="11300" y="8575"/>
                    <a:pt x="11133" y="8479"/>
                  </a:cubicBezTo>
                  <a:lnTo>
                    <a:pt x="9773" y="7693"/>
                  </a:lnTo>
                  <a:lnTo>
                    <a:pt x="9773" y="3771"/>
                  </a:lnTo>
                  <a:lnTo>
                    <a:pt x="11133" y="2984"/>
                  </a:lnTo>
                  <a:cubicBezTo>
                    <a:pt x="11300" y="2888"/>
                    <a:pt x="11357" y="2675"/>
                    <a:pt x="11261" y="2508"/>
                  </a:cubicBezTo>
                  <a:cubicBezTo>
                    <a:pt x="11197" y="2396"/>
                    <a:pt x="11079" y="2334"/>
                    <a:pt x="10959" y="2334"/>
                  </a:cubicBezTo>
                  <a:cubicBezTo>
                    <a:pt x="10900" y="2334"/>
                    <a:pt x="10840" y="2349"/>
                    <a:pt x="10785" y="2380"/>
                  </a:cubicBezTo>
                  <a:lnTo>
                    <a:pt x="9424" y="3167"/>
                  </a:lnTo>
                  <a:lnTo>
                    <a:pt x="6027" y="1205"/>
                  </a:lnTo>
                  <a:lnTo>
                    <a:pt x="6027" y="349"/>
                  </a:lnTo>
                  <a:cubicBezTo>
                    <a:pt x="6027" y="157"/>
                    <a:pt x="5871" y="1"/>
                    <a:pt x="567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1753;p35">
              <a:extLst>
                <a:ext uri="{FF2B5EF4-FFF2-40B4-BE49-F238E27FC236}">
                  <a16:creationId xmlns:a16="http://schemas.microsoft.com/office/drawing/2014/main" id="{3234E009-0962-BA77-448A-0E6873FF9C73}"/>
                </a:ext>
              </a:extLst>
            </p:cNvPr>
            <p:cNvSpPr/>
            <p:nvPr/>
          </p:nvSpPr>
          <p:spPr>
            <a:xfrm>
              <a:off x="1379513" y="4285700"/>
              <a:ext cx="52350" cy="73275"/>
            </a:xfrm>
            <a:custGeom>
              <a:avLst/>
              <a:gdLst/>
              <a:ahLst/>
              <a:cxnLst/>
              <a:rect l="l" t="t" r="r" b="b"/>
              <a:pathLst>
                <a:path w="2094" h="2931" extrusionOk="0">
                  <a:moveTo>
                    <a:pt x="350" y="1"/>
                  </a:moveTo>
                  <a:cubicBezTo>
                    <a:pt x="157" y="1"/>
                    <a:pt x="0" y="158"/>
                    <a:pt x="0" y="350"/>
                  </a:cubicBezTo>
                  <a:lnTo>
                    <a:pt x="0" y="2581"/>
                  </a:lnTo>
                  <a:cubicBezTo>
                    <a:pt x="0" y="2774"/>
                    <a:pt x="157" y="2931"/>
                    <a:pt x="350" y="2931"/>
                  </a:cubicBezTo>
                  <a:cubicBezTo>
                    <a:pt x="542" y="2931"/>
                    <a:pt x="698" y="2774"/>
                    <a:pt x="698" y="2581"/>
                  </a:cubicBezTo>
                  <a:lnTo>
                    <a:pt x="698" y="1814"/>
                  </a:lnTo>
                  <a:lnTo>
                    <a:pt x="1396" y="1814"/>
                  </a:lnTo>
                  <a:lnTo>
                    <a:pt x="1396" y="2581"/>
                  </a:lnTo>
                  <a:cubicBezTo>
                    <a:pt x="1396" y="2774"/>
                    <a:pt x="1551" y="2931"/>
                    <a:pt x="1744" y="2931"/>
                  </a:cubicBezTo>
                  <a:cubicBezTo>
                    <a:pt x="1936" y="2931"/>
                    <a:pt x="2093" y="2774"/>
                    <a:pt x="2093" y="2581"/>
                  </a:cubicBezTo>
                  <a:lnTo>
                    <a:pt x="2093" y="350"/>
                  </a:lnTo>
                  <a:cubicBezTo>
                    <a:pt x="2093" y="158"/>
                    <a:pt x="1936" y="1"/>
                    <a:pt x="1744" y="1"/>
                  </a:cubicBezTo>
                  <a:cubicBezTo>
                    <a:pt x="1551" y="1"/>
                    <a:pt x="1396" y="158"/>
                    <a:pt x="1396" y="350"/>
                  </a:cubicBezTo>
                  <a:lnTo>
                    <a:pt x="1396" y="1118"/>
                  </a:lnTo>
                  <a:lnTo>
                    <a:pt x="698" y="1118"/>
                  </a:lnTo>
                  <a:lnTo>
                    <a:pt x="698" y="350"/>
                  </a:lnTo>
                  <a:cubicBezTo>
                    <a:pt x="698" y="158"/>
                    <a:pt x="542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1754;p35">
              <a:extLst>
                <a:ext uri="{FF2B5EF4-FFF2-40B4-BE49-F238E27FC236}">
                  <a16:creationId xmlns:a16="http://schemas.microsoft.com/office/drawing/2014/main" id="{79482244-B002-A4BF-266F-7A352EA2851C}"/>
                </a:ext>
              </a:extLst>
            </p:cNvPr>
            <p:cNvSpPr/>
            <p:nvPr/>
          </p:nvSpPr>
          <p:spPr>
            <a:xfrm>
              <a:off x="1009838" y="4089250"/>
              <a:ext cx="52325" cy="73250"/>
            </a:xfrm>
            <a:custGeom>
              <a:avLst/>
              <a:gdLst/>
              <a:ahLst/>
              <a:cxnLst/>
              <a:rect l="l" t="t" r="r" b="b"/>
              <a:pathLst>
                <a:path w="2093" h="2930" extrusionOk="0">
                  <a:moveTo>
                    <a:pt x="349" y="1"/>
                  </a:moveTo>
                  <a:cubicBezTo>
                    <a:pt x="157" y="1"/>
                    <a:pt x="1" y="156"/>
                    <a:pt x="1" y="349"/>
                  </a:cubicBezTo>
                  <a:lnTo>
                    <a:pt x="1" y="2582"/>
                  </a:lnTo>
                  <a:cubicBezTo>
                    <a:pt x="1" y="2774"/>
                    <a:pt x="157" y="2930"/>
                    <a:pt x="349" y="2930"/>
                  </a:cubicBezTo>
                  <a:cubicBezTo>
                    <a:pt x="542" y="2930"/>
                    <a:pt x="697" y="2774"/>
                    <a:pt x="697" y="2582"/>
                  </a:cubicBezTo>
                  <a:lnTo>
                    <a:pt x="697" y="1814"/>
                  </a:lnTo>
                  <a:lnTo>
                    <a:pt x="1395" y="1814"/>
                  </a:lnTo>
                  <a:lnTo>
                    <a:pt x="1395" y="2582"/>
                  </a:lnTo>
                  <a:cubicBezTo>
                    <a:pt x="1395" y="2774"/>
                    <a:pt x="1551" y="2930"/>
                    <a:pt x="1745" y="2930"/>
                  </a:cubicBezTo>
                  <a:cubicBezTo>
                    <a:pt x="1937" y="2930"/>
                    <a:pt x="2093" y="2774"/>
                    <a:pt x="2093" y="2582"/>
                  </a:cubicBezTo>
                  <a:lnTo>
                    <a:pt x="2093" y="349"/>
                  </a:lnTo>
                  <a:cubicBezTo>
                    <a:pt x="2093" y="156"/>
                    <a:pt x="1937" y="1"/>
                    <a:pt x="1745" y="1"/>
                  </a:cubicBezTo>
                  <a:cubicBezTo>
                    <a:pt x="1551" y="1"/>
                    <a:pt x="1395" y="156"/>
                    <a:pt x="1395" y="349"/>
                  </a:cubicBezTo>
                  <a:lnTo>
                    <a:pt x="1395" y="1116"/>
                  </a:lnTo>
                  <a:lnTo>
                    <a:pt x="697" y="1116"/>
                  </a:lnTo>
                  <a:lnTo>
                    <a:pt x="697" y="349"/>
                  </a:lnTo>
                  <a:cubicBezTo>
                    <a:pt x="697" y="156"/>
                    <a:pt x="542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1755;p35">
              <a:extLst>
                <a:ext uri="{FF2B5EF4-FFF2-40B4-BE49-F238E27FC236}">
                  <a16:creationId xmlns:a16="http://schemas.microsoft.com/office/drawing/2014/main" id="{AE7F10F7-AC9D-39F5-2A04-DE6A4BCFA236}"/>
                </a:ext>
              </a:extLst>
            </p:cNvPr>
            <p:cNvSpPr/>
            <p:nvPr/>
          </p:nvSpPr>
          <p:spPr>
            <a:xfrm>
              <a:off x="1009838" y="4285700"/>
              <a:ext cx="52325" cy="73275"/>
            </a:xfrm>
            <a:custGeom>
              <a:avLst/>
              <a:gdLst/>
              <a:ahLst/>
              <a:cxnLst/>
              <a:rect l="l" t="t" r="r" b="b"/>
              <a:pathLst>
                <a:path w="2093" h="2931" extrusionOk="0">
                  <a:moveTo>
                    <a:pt x="349" y="1"/>
                  </a:moveTo>
                  <a:cubicBezTo>
                    <a:pt x="157" y="1"/>
                    <a:pt x="1" y="158"/>
                    <a:pt x="1" y="350"/>
                  </a:cubicBezTo>
                  <a:lnTo>
                    <a:pt x="1" y="2581"/>
                  </a:lnTo>
                  <a:cubicBezTo>
                    <a:pt x="1" y="2774"/>
                    <a:pt x="157" y="2931"/>
                    <a:pt x="349" y="2931"/>
                  </a:cubicBezTo>
                  <a:cubicBezTo>
                    <a:pt x="542" y="2931"/>
                    <a:pt x="697" y="2774"/>
                    <a:pt x="697" y="2581"/>
                  </a:cubicBezTo>
                  <a:lnTo>
                    <a:pt x="697" y="1814"/>
                  </a:lnTo>
                  <a:lnTo>
                    <a:pt x="1395" y="1814"/>
                  </a:lnTo>
                  <a:lnTo>
                    <a:pt x="1395" y="2581"/>
                  </a:lnTo>
                  <a:cubicBezTo>
                    <a:pt x="1395" y="2774"/>
                    <a:pt x="1551" y="2931"/>
                    <a:pt x="1745" y="2931"/>
                  </a:cubicBezTo>
                  <a:cubicBezTo>
                    <a:pt x="1937" y="2931"/>
                    <a:pt x="2093" y="2774"/>
                    <a:pt x="2093" y="2581"/>
                  </a:cubicBezTo>
                  <a:lnTo>
                    <a:pt x="2093" y="350"/>
                  </a:lnTo>
                  <a:cubicBezTo>
                    <a:pt x="2093" y="158"/>
                    <a:pt x="1937" y="1"/>
                    <a:pt x="1745" y="1"/>
                  </a:cubicBezTo>
                  <a:cubicBezTo>
                    <a:pt x="1551" y="1"/>
                    <a:pt x="1395" y="158"/>
                    <a:pt x="1395" y="350"/>
                  </a:cubicBezTo>
                  <a:lnTo>
                    <a:pt x="1395" y="1118"/>
                  </a:lnTo>
                  <a:lnTo>
                    <a:pt x="697" y="1118"/>
                  </a:lnTo>
                  <a:lnTo>
                    <a:pt x="697" y="350"/>
                  </a:lnTo>
                  <a:cubicBezTo>
                    <a:pt x="697" y="158"/>
                    <a:pt x="542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1756;p35">
              <a:extLst>
                <a:ext uri="{FF2B5EF4-FFF2-40B4-BE49-F238E27FC236}">
                  <a16:creationId xmlns:a16="http://schemas.microsoft.com/office/drawing/2014/main" id="{C8088B5F-CAF6-0944-2359-7EC1EFC4BA49}"/>
                </a:ext>
              </a:extLst>
            </p:cNvPr>
            <p:cNvSpPr/>
            <p:nvPr/>
          </p:nvSpPr>
          <p:spPr>
            <a:xfrm>
              <a:off x="1226313" y="4164500"/>
              <a:ext cx="55050" cy="67175"/>
            </a:xfrm>
            <a:custGeom>
              <a:avLst/>
              <a:gdLst/>
              <a:ahLst/>
              <a:cxnLst/>
              <a:rect l="l" t="t" r="r" b="b"/>
              <a:pathLst>
                <a:path w="2202" h="2687" extrusionOk="0">
                  <a:moveTo>
                    <a:pt x="398" y="1"/>
                  </a:moveTo>
                  <a:cubicBezTo>
                    <a:pt x="278" y="1"/>
                    <a:pt x="161" y="63"/>
                    <a:pt x="96" y="174"/>
                  </a:cubicBezTo>
                  <a:cubicBezTo>
                    <a:pt x="0" y="342"/>
                    <a:pt x="57" y="556"/>
                    <a:pt x="224" y="652"/>
                  </a:cubicBezTo>
                  <a:lnTo>
                    <a:pt x="1503" y="1390"/>
                  </a:lnTo>
                  <a:lnTo>
                    <a:pt x="1503" y="2337"/>
                  </a:lnTo>
                  <a:cubicBezTo>
                    <a:pt x="1503" y="2531"/>
                    <a:pt x="1659" y="2687"/>
                    <a:pt x="1853" y="2687"/>
                  </a:cubicBezTo>
                  <a:cubicBezTo>
                    <a:pt x="2045" y="2687"/>
                    <a:pt x="2201" y="2531"/>
                    <a:pt x="2201" y="2337"/>
                  </a:cubicBezTo>
                  <a:lnTo>
                    <a:pt x="2201" y="1189"/>
                  </a:lnTo>
                  <a:cubicBezTo>
                    <a:pt x="2201" y="1065"/>
                    <a:pt x="2134" y="949"/>
                    <a:pt x="2026" y="887"/>
                  </a:cubicBezTo>
                  <a:lnTo>
                    <a:pt x="572" y="48"/>
                  </a:lnTo>
                  <a:cubicBezTo>
                    <a:pt x="517" y="16"/>
                    <a:pt x="457" y="1"/>
                    <a:pt x="39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1757;p35">
              <a:extLst>
                <a:ext uri="{FF2B5EF4-FFF2-40B4-BE49-F238E27FC236}">
                  <a16:creationId xmlns:a16="http://schemas.microsoft.com/office/drawing/2014/main" id="{11D17B34-BF2F-B735-6A42-9287E0A7BB3C}"/>
                </a:ext>
              </a:extLst>
            </p:cNvPr>
            <p:cNvSpPr/>
            <p:nvPr/>
          </p:nvSpPr>
          <p:spPr>
            <a:xfrm>
              <a:off x="1263888" y="424110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50" y="0"/>
                  </a:moveTo>
                  <a:cubicBezTo>
                    <a:pt x="257" y="0"/>
                    <a:pt x="167" y="38"/>
                    <a:pt x="103" y="103"/>
                  </a:cubicBezTo>
                  <a:cubicBezTo>
                    <a:pt x="37" y="167"/>
                    <a:pt x="0" y="257"/>
                    <a:pt x="0" y="350"/>
                  </a:cubicBezTo>
                  <a:cubicBezTo>
                    <a:pt x="0" y="441"/>
                    <a:pt x="37" y="531"/>
                    <a:pt x="103" y="595"/>
                  </a:cubicBezTo>
                  <a:cubicBezTo>
                    <a:pt x="167" y="661"/>
                    <a:pt x="257" y="698"/>
                    <a:pt x="350" y="698"/>
                  </a:cubicBezTo>
                  <a:cubicBezTo>
                    <a:pt x="441" y="698"/>
                    <a:pt x="531" y="661"/>
                    <a:pt x="595" y="595"/>
                  </a:cubicBezTo>
                  <a:cubicBezTo>
                    <a:pt x="661" y="531"/>
                    <a:pt x="698" y="441"/>
                    <a:pt x="698" y="350"/>
                  </a:cubicBezTo>
                  <a:cubicBezTo>
                    <a:pt x="698" y="257"/>
                    <a:pt x="661" y="167"/>
                    <a:pt x="595" y="103"/>
                  </a:cubicBezTo>
                  <a:cubicBezTo>
                    <a:pt x="531" y="38"/>
                    <a:pt x="441" y="0"/>
                    <a:pt x="3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0" name="Google Shape;1758;p35">
            <a:extLst>
              <a:ext uri="{FF2B5EF4-FFF2-40B4-BE49-F238E27FC236}">
                <a16:creationId xmlns:a16="http://schemas.microsoft.com/office/drawing/2014/main" id="{9ADFBA36-B985-11E1-391C-A317A2711D75}"/>
              </a:ext>
            </a:extLst>
          </p:cNvPr>
          <p:cNvGrpSpPr/>
          <p:nvPr/>
        </p:nvGrpSpPr>
        <p:grpSpPr>
          <a:xfrm>
            <a:off x="1075174" y="4353394"/>
            <a:ext cx="627048" cy="626943"/>
            <a:chOff x="997638" y="3275550"/>
            <a:chExt cx="446400" cy="446325"/>
          </a:xfrm>
        </p:grpSpPr>
        <p:sp>
          <p:nvSpPr>
            <p:cNvPr id="361" name="Google Shape;1759;p35">
              <a:extLst>
                <a:ext uri="{FF2B5EF4-FFF2-40B4-BE49-F238E27FC236}">
                  <a16:creationId xmlns:a16="http://schemas.microsoft.com/office/drawing/2014/main" id="{E488CF09-5831-55F6-2659-52FCA20763C6}"/>
                </a:ext>
              </a:extLst>
            </p:cNvPr>
            <p:cNvSpPr/>
            <p:nvPr/>
          </p:nvSpPr>
          <p:spPr>
            <a:xfrm>
              <a:off x="997638" y="3275550"/>
              <a:ext cx="446400" cy="446325"/>
            </a:xfrm>
            <a:custGeom>
              <a:avLst/>
              <a:gdLst/>
              <a:ahLst/>
              <a:cxnLst/>
              <a:rect l="l" t="t" r="r" b="b"/>
              <a:pathLst>
                <a:path w="17856" h="17853" extrusionOk="0">
                  <a:moveTo>
                    <a:pt x="17158" y="697"/>
                  </a:moveTo>
                  <a:lnTo>
                    <a:pt x="17158" y="9765"/>
                  </a:lnTo>
                  <a:lnTo>
                    <a:pt x="3068" y="9765"/>
                  </a:lnTo>
                  <a:lnTo>
                    <a:pt x="3068" y="697"/>
                  </a:lnTo>
                  <a:close/>
                  <a:moveTo>
                    <a:pt x="2372" y="3337"/>
                  </a:moveTo>
                  <a:lnTo>
                    <a:pt x="2372" y="10114"/>
                  </a:lnTo>
                  <a:cubicBezTo>
                    <a:pt x="2372" y="10306"/>
                    <a:pt x="2528" y="10463"/>
                    <a:pt x="2720" y="10463"/>
                  </a:cubicBezTo>
                  <a:lnTo>
                    <a:pt x="15275" y="10463"/>
                  </a:lnTo>
                  <a:lnTo>
                    <a:pt x="15275" y="11847"/>
                  </a:lnTo>
                  <a:lnTo>
                    <a:pt x="698" y="11847"/>
                  </a:lnTo>
                  <a:lnTo>
                    <a:pt x="698" y="4383"/>
                  </a:lnTo>
                  <a:cubicBezTo>
                    <a:pt x="698" y="3807"/>
                    <a:pt x="1166" y="3337"/>
                    <a:pt x="1744" y="3337"/>
                  </a:cubicBezTo>
                  <a:close/>
                  <a:moveTo>
                    <a:pt x="9034" y="14916"/>
                  </a:moveTo>
                  <a:lnTo>
                    <a:pt x="9034" y="15753"/>
                  </a:lnTo>
                  <a:lnTo>
                    <a:pt x="6941" y="15753"/>
                  </a:lnTo>
                  <a:lnTo>
                    <a:pt x="6941" y="14916"/>
                  </a:lnTo>
                  <a:close/>
                  <a:moveTo>
                    <a:pt x="9698" y="16458"/>
                  </a:moveTo>
                  <a:cubicBezTo>
                    <a:pt x="10153" y="16458"/>
                    <a:pt x="10540" y="16749"/>
                    <a:pt x="10684" y="17155"/>
                  </a:cubicBezTo>
                  <a:lnTo>
                    <a:pt x="5291" y="17155"/>
                  </a:lnTo>
                  <a:cubicBezTo>
                    <a:pt x="5435" y="16749"/>
                    <a:pt x="5823" y="16458"/>
                    <a:pt x="6277" y="16458"/>
                  </a:cubicBezTo>
                  <a:close/>
                  <a:moveTo>
                    <a:pt x="2720" y="0"/>
                  </a:moveTo>
                  <a:cubicBezTo>
                    <a:pt x="2528" y="0"/>
                    <a:pt x="2372" y="156"/>
                    <a:pt x="2372" y="349"/>
                  </a:cubicBezTo>
                  <a:lnTo>
                    <a:pt x="2372" y="2641"/>
                  </a:lnTo>
                  <a:lnTo>
                    <a:pt x="1744" y="2641"/>
                  </a:lnTo>
                  <a:cubicBezTo>
                    <a:pt x="783" y="2641"/>
                    <a:pt x="0" y="3422"/>
                    <a:pt x="0" y="4385"/>
                  </a:cubicBezTo>
                  <a:lnTo>
                    <a:pt x="0" y="13172"/>
                  </a:lnTo>
                  <a:cubicBezTo>
                    <a:pt x="0" y="14134"/>
                    <a:pt x="783" y="14916"/>
                    <a:pt x="1744" y="14916"/>
                  </a:cubicBezTo>
                  <a:lnTo>
                    <a:pt x="6243" y="14916"/>
                  </a:lnTo>
                  <a:lnTo>
                    <a:pt x="6243" y="15762"/>
                  </a:lnTo>
                  <a:cubicBezTo>
                    <a:pt x="5299" y="15779"/>
                    <a:pt x="4534" y="16553"/>
                    <a:pt x="4534" y="17504"/>
                  </a:cubicBezTo>
                  <a:cubicBezTo>
                    <a:pt x="4534" y="17697"/>
                    <a:pt x="4691" y="17852"/>
                    <a:pt x="4883" y="17852"/>
                  </a:cubicBezTo>
                  <a:lnTo>
                    <a:pt x="11092" y="17852"/>
                  </a:lnTo>
                  <a:cubicBezTo>
                    <a:pt x="11285" y="17852"/>
                    <a:pt x="11442" y="17697"/>
                    <a:pt x="11442" y="17504"/>
                  </a:cubicBezTo>
                  <a:cubicBezTo>
                    <a:pt x="11442" y="16553"/>
                    <a:pt x="10677" y="15779"/>
                    <a:pt x="9731" y="15762"/>
                  </a:cubicBezTo>
                  <a:lnTo>
                    <a:pt x="9731" y="14916"/>
                  </a:lnTo>
                  <a:lnTo>
                    <a:pt x="10707" y="14916"/>
                  </a:lnTo>
                  <a:cubicBezTo>
                    <a:pt x="10900" y="14916"/>
                    <a:pt x="11056" y="14760"/>
                    <a:pt x="11056" y="14567"/>
                  </a:cubicBezTo>
                  <a:cubicBezTo>
                    <a:pt x="11056" y="14375"/>
                    <a:pt x="10900" y="14219"/>
                    <a:pt x="10707" y="14219"/>
                  </a:cubicBezTo>
                  <a:lnTo>
                    <a:pt x="1744" y="14219"/>
                  </a:lnTo>
                  <a:cubicBezTo>
                    <a:pt x="1166" y="14219"/>
                    <a:pt x="698" y="13749"/>
                    <a:pt x="698" y="13172"/>
                  </a:cubicBezTo>
                  <a:lnTo>
                    <a:pt x="698" y="12545"/>
                  </a:lnTo>
                  <a:lnTo>
                    <a:pt x="15275" y="12545"/>
                  </a:lnTo>
                  <a:lnTo>
                    <a:pt x="15275" y="13172"/>
                  </a:lnTo>
                  <a:cubicBezTo>
                    <a:pt x="15275" y="13749"/>
                    <a:pt x="14807" y="14219"/>
                    <a:pt x="14229" y="14219"/>
                  </a:cubicBezTo>
                  <a:lnTo>
                    <a:pt x="13427" y="14219"/>
                  </a:lnTo>
                  <a:cubicBezTo>
                    <a:pt x="13235" y="14219"/>
                    <a:pt x="13078" y="14375"/>
                    <a:pt x="13078" y="14567"/>
                  </a:cubicBezTo>
                  <a:cubicBezTo>
                    <a:pt x="13078" y="14760"/>
                    <a:pt x="13235" y="14916"/>
                    <a:pt x="13427" y="14916"/>
                  </a:cubicBezTo>
                  <a:lnTo>
                    <a:pt x="14229" y="14916"/>
                  </a:lnTo>
                  <a:cubicBezTo>
                    <a:pt x="15190" y="14916"/>
                    <a:pt x="15973" y="14134"/>
                    <a:pt x="15973" y="13172"/>
                  </a:cubicBezTo>
                  <a:lnTo>
                    <a:pt x="15973" y="10463"/>
                  </a:lnTo>
                  <a:lnTo>
                    <a:pt x="17508" y="10463"/>
                  </a:lnTo>
                  <a:cubicBezTo>
                    <a:pt x="17700" y="10463"/>
                    <a:pt x="17856" y="10306"/>
                    <a:pt x="17856" y="10114"/>
                  </a:cubicBezTo>
                  <a:lnTo>
                    <a:pt x="17856" y="349"/>
                  </a:lnTo>
                  <a:cubicBezTo>
                    <a:pt x="17856" y="156"/>
                    <a:pt x="17700" y="0"/>
                    <a:pt x="175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62" name="Google Shape;1760;p35">
              <a:extLst>
                <a:ext uri="{FF2B5EF4-FFF2-40B4-BE49-F238E27FC236}">
                  <a16:creationId xmlns:a16="http://schemas.microsoft.com/office/drawing/2014/main" id="{CAFBA911-4347-1106-CE6A-0C9B55825CAC}"/>
                </a:ext>
              </a:extLst>
            </p:cNvPr>
            <p:cNvGrpSpPr/>
            <p:nvPr/>
          </p:nvGrpSpPr>
          <p:grpSpPr>
            <a:xfrm>
              <a:off x="1090188" y="3310400"/>
              <a:ext cx="312000" cy="338050"/>
              <a:chOff x="1090188" y="3310400"/>
              <a:chExt cx="312000" cy="338050"/>
            </a:xfrm>
          </p:grpSpPr>
          <p:sp>
            <p:nvSpPr>
              <p:cNvPr id="363" name="Google Shape;1761;p35">
                <a:extLst>
                  <a:ext uri="{FF2B5EF4-FFF2-40B4-BE49-F238E27FC236}">
                    <a16:creationId xmlns:a16="http://schemas.microsoft.com/office/drawing/2014/main" id="{55F4A0DF-A524-0BD5-D274-3A320499A782}"/>
                  </a:ext>
                </a:extLst>
              </p:cNvPr>
              <p:cNvSpPr/>
              <p:nvPr/>
            </p:nvSpPr>
            <p:spPr>
              <a:xfrm>
                <a:off x="1188588" y="3601350"/>
                <a:ext cx="17475" cy="17475"/>
              </a:xfrm>
              <a:custGeom>
                <a:avLst/>
                <a:gdLst/>
                <a:ahLst/>
                <a:cxnLst/>
                <a:rect l="l" t="t" r="r" b="b"/>
                <a:pathLst>
                  <a:path w="699" h="699" extrusionOk="0">
                    <a:moveTo>
                      <a:pt x="350" y="1"/>
                    </a:moveTo>
                    <a:cubicBezTo>
                      <a:pt x="258" y="1"/>
                      <a:pt x="168" y="39"/>
                      <a:pt x="103" y="103"/>
                    </a:cubicBezTo>
                    <a:cubicBezTo>
                      <a:pt x="38" y="168"/>
                      <a:pt x="1" y="258"/>
                      <a:pt x="1" y="350"/>
                    </a:cubicBezTo>
                    <a:cubicBezTo>
                      <a:pt x="1" y="441"/>
                      <a:pt x="38" y="531"/>
                      <a:pt x="103" y="596"/>
                    </a:cubicBezTo>
                    <a:cubicBezTo>
                      <a:pt x="168" y="662"/>
                      <a:pt x="258" y="698"/>
                      <a:pt x="350" y="698"/>
                    </a:cubicBezTo>
                    <a:cubicBezTo>
                      <a:pt x="442" y="698"/>
                      <a:pt x="531" y="662"/>
                      <a:pt x="596" y="596"/>
                    </a:cubicBezTo>
                    <a:cubicBezTo>
                      <a:pt x="662" y="531"/>
                      <a:pt x="699" y="441"/>
                      <a:pt x="699" y="350"/>
                    </a:cubicBezTo>
                    <a:cubicBezTo>
                      <a:pt x="699" y="258"/>
                      <a:pt x="662" y="168"/>
                      <a:pt x="596" y="103"/>
                    </a:cubicBezTo>
                    <a:cubicBezTo>
                      <a:pt x="531" y="39"/>
                      <a:pt x="442" y="1"/>
                      <a:pt x="35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1762;p35">
                <a:extLst>
                  <a:ext uri="{FF2B5EF4-FFF2-40B4-BE49-F238E27FC236}">
                    <a16:creationId xmlns:a16="http://schemas.microsoft.com/office/drawing/2014/main" id="{09FD2BAA-1947-25C1-C7CA-CE05CC40D60B}"/>
                  </a:ext>
                </a:extLst>
              </p:cNvPr>
              <p:cNvSpPr/>
              <p:nvPr/>
            </p:nvSpPr>
            <p:spPr>
              <a:xfrm>
                <a:off x="1288838" y="3631025"/>
                <a:ext cx="17450" cy="17425"/>
              </a:xfrm>
              <a:custGeom>
                <a:avLst/>
                <a:gdLst/>
                <a:ahLst/>
                <a:cxnLst/>
                <a:rect l="l" t="t" r="r" b="b"/>
                <a:pathLst>
                  <a:path w="698" h="697" extrusionOk="0">
                    <a:moveTo>
                      <a:pt x="350" y="0"/>
                    </a:moveTo>
                    <a:cubicBezTo>
                      <a:pt x="257" y="0"/>
                      <a:pt x="167" y="37"/>
                      <a:pt x="103" y="101"/>
                    </a:cubicBezTo>
                    <a:cubicBezTo>
                      <a:pt x="38" y="167"/>
                      <a:pt x="0" y="257"/>
                      <a:pt x="0" y="348"/>
                    </a:cubicBezTo>
                    <a:cubicBezTo>
                      <a:pt x="0" y="440"/>
                      <a:pt x="38" y="530"/>
                      <a:pt x="103" y="595"/>
                    </a:cubicBezTo>
                    <a:cubicBezTo>
                      <a:pt x="167" y="660"/>
                      <a:pt x="257" y="697"/>
                      <a:pt x="350" y="697"/>
                    </a:cubicBezTo>
                    <a:cubicBezTo>
                      <a:pt x="441" y="697"/>
                      <a:pt x="531" y="660"/>
                      <a:pt x="595" y="595"/>
                    </a:cubicBezTo>
                    <a:cubicBezTo>
                      <a:pt x="660" y="530"/>
                      <a:pt x="698" y="440"/>
                      <a:pt x="698" y="348"/>
                    </a:cubicBezTo>
                    <a:cubicBezTo>
                      <a:pt x="698" y="257"/>
                      <a:pt x="660" y="166"/>
                      <a:pt x="595" y="101"/>
                    </a:cubicBezTo>
                    <a:cubicBezTo>
                      <a:pt x="531" y="37"/>
                      <a:pt x="441" y="0"/>
                      <a:pt x="35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1763;p35">
                <a:extLst>
                  <a:ext uri="{FF2B5EF4-FFF2-40B4-BE49-F238E27FC236}">
                    <a16:creationId xmlns:a16="http://schemas.microsoft.com/office/drawing/2014/main" id="{E6B9E553-BD45-40AD-547F-C626B3944EFD}"/>
                  </a:ext>
                </a:extLst>
              </p:cNvPr>
              <p:cNvSpPr/>
              <p:nvPr/>
            </p:nvSpPr>
            <p:spPr>
              <a:xfrm>
                <a:off x="1090188" y="3310400"/>
                <a:ext cx="182300" cy="191850"/>
              </a:xfrm>
              <a:custGeom>
                <a:avLst/>
                <a:gdLst/>
                <a:ahLst/>
                <a:cxnLst/>
                <a:rect l="l" t="t" r="r" b="b"/>
                <a:pathLst>
                  <a:path w="7292" h="7674" extrusionOk="0">
                    <a:moveTo>
                      <a:pt x="4655" y="698"/>
                    </a:moveTo>
                    <a:cubicBezTo>
                      <a:pt x="4901" y="698"/>
                      <a:pt x="5099" y="898"/>
                      <a:pt x="5099" y="1144"/>
                    </a:cubicBezTo>
                    <a:cubicBezTo>
                      <a:pt x="5099" y="1390"/>
                      <a:pt x="4901" y="1589"/>
                      <a:pt x="4655" y="1589"/>
                    </a:cubicBezTo>
                    <a:cubicBezTo>
                      <a:pt x="4409" y="1589"/>
                      <a:pt x="4209" y="1390"/>
                      <a:pt x="4209" y="1144"/>
                    </a:cubicBezTo>
                    <a:cubicBezTo>
                      <a:pt x="4209" y="898"/>
                      <a:pt x="4409" y="698"/>
                      <a:pt x="4655" y="698"/>
                    </a:cubicBezTo>
                    <a:close/>
                    <a:moveTo>
                      <a:pt x="4655" y="3080"/>
                    </a:moveTo>
                    <a:cubicBezTo>
                      <a:pt x="5071" y="3080"/>
                      <a:pt x="5412" y="3420"/>
                      <a:pt x="5412" y="3838"/>
                    </a:cubicBezTo>
                    <a:cubicBezTo>
                      <a:pt x="5412" y="4254"/>
                      <a:pt x="5071" y="4594"/>
                      <a:pt x="4655" y="4594"/>
                    </a:cubicBezTo>
                    <a:cubicBezTo>
                      <a:pt x="4237" y="4594"/>
                      <a:pt x="3898" y="4254"/>
                      <a:pt x="3898" y="3838"/>
                    </a:cubicBezTo>
                    <a:cubicBezTo>
                      <a:pt x="3898" y="3420"/>
                      <a:pt x="4237" y="3080"/>
                      <a:pt x="4655" y="3080"/>
                    </a:cubicBezTo>
                    <a:close/>
                    <a:moveTo>
                      <a:pt x="1155" y="4187"/>
                    </a:moveTo>
                    <a:cubicBezTo>
                      <a:pt x="1408" y="4187"/>
                      <a:pt x="1612" y="4392"/>
                      <a:pt x="1612" y="4644"/>
                    </a:cubicBezTo>
                    <a:cubicBezTo>
                      <a:pt x="1612" y="4896"/>
                      <a:pt x="1408" y="5102"/>
                      <a:pt x="1155" y="5102"/>
                    </a:cubicBezTo>
                    <a:cubicBezTo>
                      <a:pt x="904" y="5102"/>
                      <a:pt x="699" y="4896"/>
                      <a:pt x="699" y="4644"/>
                    </a:cubicBezTo>
                    <a:cubicBezTo>
                      <a:pt x="699" y="4392"/>
                      <a:pt x="904" y="4187"/>
                      <a:pt x="1155" y="4187"/>
                    </a:cubicBezTo>
                    <a:close/>
                    <a:moveTo>
                      <a:pt x="6149" y="6086"/>
                    </a:moveTo>
                    <a:cubicBezTo>
                      <a:pt x="6395" y="6086"/>
                      <a:pt x="6595" y="6286"/>
                      <a:pt x="6595" y="6531"/>
                    </a:cubicBezTo>
                    <a:cubicBezTo>
                      <a:pt x="6595" y="6777"/>
                      <a:pt x="6395" y="6976"/>
                      <a:pt x="6149" y="6976"/>
                    </a:cubicBezTo>
                    <a:cubicBezTo>
                      <a:pt x="5904" y="6976"/>
                      <a:pt x="5705" y="6777"/>
                      <a:pt x="5705" y="6531"/>
                    </a:cubicBezTo>
                    <a:cubicBezTo>
                      <a:pt x="5705" y="6286"/>
                      <a:pt x="5904" y="6086"/>
                      <a:pt x="6149" y="6086"/>
                    </a:cubicBezTo>
                    <a:close/>
                    <a:moveTo>
                      <a:pt x="4655" y="1"/>
                    </a:moveTo>
                    <a:cubicBezTo>
                      <a:pt x="4024" y="1"/>
                      <a:pt x="3513" y="513"/>
                      <a:pt x="3513" y="1144"/>
                    </a:cubicBezTo>
                    <a:cubicBezTo>
                      <a:pt x="3513" y="1652"/>
                      <a:pt x="3846" y="2084"/>
                      <a:pt x="4305" y="2232"/>
                    </a:cubicBezTo>
                    <a:lnTo>
                      <a:pt x="4305" y="2426"/>
                    </a:lnTo>
                    <a:cubicBezTo>
                      <a:pt x="3678" y="2580"/>
                      <a:pt x="3211" y="3142"/>
                      <a:pt x="3201" y="3815"/>
                    </a:cubicBezTo>
                    <a:lnTo>
                      <a:pt x="2149" y="4058"/>
                    </a:lnTo>
                    <a:cubicBezTo>
                      <a:pt x="1947" y="3719"/>
                      <a:pt x="1578" y="3491"/>
                      <a:pt x="1155" y="3491"/>
                    </a:cubicBezTo>
                    <a:cubicBezTo>
                      <a:pt x="519" y="3491"/>
                      <a:pt x="1" y="4009"/>
                      <a:pt x="1" y="4644"/>
                    </a:cubicBezTo>
                    <a:cubicBezTo>
                      <a:pt x="1" y="5281"/>
                      <a:pt x="519" y="5799"/>
                      <a:pt x="1155" y="5799"/>
                    </a:cubicBezTo>
                    <a:cubicBezTo>
                      <a:pt x="1761" y="5799"/>
                      <a:pt x="2259" y="5331"/>
                      <a:pt x="2306" y="4737"/>
                    </a:cubicBezTo>
                    <a:lnTo>
                      <a:pt x="3358" y="4495"/>
                    </a:lnTo>
                    <a:cubicBezTo>
                      <a:pt x="3599" y="4967"/>
                      <a:pt x="4089" y="5292"/>
                      <a:pt x="4655" y="5292"/>
                    </a:cubicBezTo>
                    <a:cubicBezTo>
                      <a:pt x="4787" y="5292"/>
                      <a:pt x="4913" y="5274"/>
                      <a:pt x="5035" y="5241"/>
                    </a:cubicBezTo>
                    <a:lnTo>
                      <a:pt x="5317" y="5750"/>
                    </a:lnTo>
                    <a:cubicBezTo>
                      <a:pt x="5125" y="5954"/>
                      <a:pt x="5007" y="6229"/>
                      <a:pt x="5007" y="6531"/>
                    </a:cubicBezTo>
                    <a:cubicBezTo>
                      <a:pt x="5007" y="7161"/>
                      <a:pt x="5520" y="7674"/>
                      <a:pt x="6149" y="7674"/>
                    </a:cubicBezTo>
                    <a:cubicBezTo>
                      <a:pt x="6780" y="7674"/>
                      <a:pt x="7291" y="7161"/>
                      <a:pt x="7291" y="6531"/>
                    </a:cubicBezTo>
                    <a:cubicBezTo>
                      <a:pt x="7291" y="5901"/>
                      <a:pt x="6780" y="5388"/>
                      <a:pt x="6149" y="5388"/>
                    </a:cubicBezTo>
                    <a:cubicBezTo>
                      <a:pt x="6073" y="5388"/>
                      <a:pt x="5998" y="5395"/>
                      <a:pt x="5926" y="5411"/>
                    </a:cubicBezTo>
                    <a:lnTo>
                      <a:pt x="5644" y="4901"/>
                    </a:lnTo>
                    <a:cubicBezTo>
                      <a:pt x="5930" y="4636"/>
                      <a:pt x="6109" y="4257"/>
                      <a:pt x="6109" y="3838"/>
                    </a:cubicBezTo>
                    <a:cubicBezTo>
                      <a:pt x="6109" y="3155"/>
                      <a:pt x="5638" y="2581"/>
                      <a:pt x="5003" y="2426"/>
                    </a:cubicBezTo>
                    <a:lnTo>
                      <a:pt x="5003" y="2232"/>
                    </a:lnTo>
                    <a:cubicBezTo>
                      <a:pt x="5463" y="2084"/>
                      <a:pt x="5797" y="1652"/>
                      <a:pt x="5797" y="1144"/>
                    </a:cubicBezTo>
                    <a:cubicBezTo>
                      <a:pt x="5797" y="513"/>
                      <a:pt x="5284" y="1"/>
                      <a:pt x="46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1764;p35">
                <a:extLst>
                  <a:ext uri="{FF2B5EF4-FFF2-40B4-BE49-F238E27FC236}">
                    <a16:creationId xmlns:a16="http://schemas.microsoft.com/office/drawing/2014/main" id="{E5FCFD9C-1EF7-36DF-C5C6-681B825BFD6D}"/>
                  </a:ext>
                </a:extLst>
              </p:cNvPr>
              <p:cNvSpPr/>
              <p:nvPr/>
            </p:nvSpPr>
            <p:spPr>
              <a:xfrm>
                <a:off x="1288838" y="3348775"/>
                <a:ext cx="17450" cy="17475"/>
              </a:xfrm>
              <a:custGeom>
                <a:avLst/>
                <a:gdLst/>
                <a:ahLst/>
                <a:cxnLst/>
                <a:rect l="l" t="t" r="r" b="b"/>
                <a:pathLst>
                  <a:path w="698" h="699" extrusionOk="0">
                    <a:moveTo>
                      <a:pt x="350" y="0"/>
                    </a:moveTo>
                    <a:cubicBezTo>
                      <a:pt x="257" y="0"/>
                      <a:pt x="167" y="38"/>
                      <a:pt x="103" y="103"/>
                    </a:cubicBezTo>
                    <a:cubicBezTo>
                      <a:pt x="38" y="168"/>
                      <a:pt x="0" y="258"/>
                      <a:pt x="0" y="349"/>
                    </a:cubicBezTo>
                    <a:cubicBezTo>
                      <a:pt x="0" y="441"/>
                      <a:pt x="38" y="531"/>
                      <a:pt x="103" y="596"/>
                    </a:cubicBezTo>
                    <a:cubicBezTo>
                      <a:pt x="167" y="660"/>
                      <a:pt x="257" y="698"/>
                      <a:pt x="350" y="698"/>
                    </a:cubicBezTo>
                    <a:cubicBezTo>
                      <a:pt x="441" y="698"/>
                      <a:pt x="531" y="660"/>
                      <a:pt x="595" y="596"/>
                    </a:cubicBezTo>
                    <a:cubicBezTo>
                      <a:pt x="660" y="531"/>
                      <a:pt x="698" y="441"/>
                      <a:pt x="698" y="349"/>
                    </a:cubicBezTo>
                    <a:cubicBezTo>
                      <a:pt x="698" y="258"/>
                      <a:pt x="660" y="168"/>
                      <a:pt x="595" y="103"/>
                    </a:cubicBezTo>
                    <a:cubicBezTo>
                      <a:pt x="531" y="38"/>
                      <a:pt x="441" y="0"/>
                      <a:pt x="35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1765;p35">
                <a:extLst>
                  <a:ext uri="{FF2B5EF4-FFF2-40B4-BE49-F238E27FC236}">
                    <a16:creationId xmlns:a16="http://schemas.microsoft.com/office/drawing/2014/main" id="{0741B3C9-2685-3DDE-681F-599B8DD955C4}"/>
                  </a:ext>
                </a:extLst>
              </p:cNvPr>
              <p:cNvSpPr/>
              <p:nvPr/>
            </p:nvSpPr>
            <p:spPr>
              <a:xfrm>
                <a:off x="1328063" y="3348775"/>
                <a:ext cx="74125" cy="17475"/>
              </a:xfrm>
              <a:custGeom>
                <a:avLst/>
                <a:gdLst/>
                <a:ahLst/>
                <a:cxnLst/>
                <a:rect l="l" t="t" r="r" b="b"/>
                <a:pathLst>
                  <a:path w="2965" h="699" extrusionOk="0">
                    <a:moveTo>
                      <a:pt x="350" y="0"/>
                    </a:moveTo>
                    <a:cubicBezTo>
                      <a:pt x="157" y="0"/>
                      <a:pt x="0" y="156"/>
                      <a:pt x="0" y="349"/>
                    </a:cubicBezTo>
                    <a:cubicBezTo>
                      <a:pt x="0" y="542"/>
                      <a:pt x="157" y="698"/>
                      <a:pt x="350" y="698"/>
                    </a:cubicBezTo>
                    <a:lnTo>
                      <a:pt x="2617" y="698"/>
                    </a:lnTo>
                    <a:cubicBezTo>
                      <a:pt x="2809" y="698"/>
                      <a:pt x="2965" y="542"/>
                      <a:pt x="2965" y="349"/>
                    </a:cubicBezTo>
                    <a:cubicBezTo>
                      <a:pt x="2965" y="156"/>
                      <a:pt x="2809" y="0"/>
                      <a:pt x="261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1766;p35">
                <a:extLst>
                  <a:ext uri="{FF2B5EF4-FFF2-40B4-BE49-F238E27FC236}">
                    <a16:creationId xmlns:a16="http://schemas.microsoft.com/office/drawing/2014/main" id="{C010BB92-5605-359B-2DE7-81CD08BB576A}"/>
                  </a:ext>
                </a:extLst>
              </p:cNvPr>
              <p:cNvSpPr/>
              <p:nvPr/>
            </p:nvSpPr>
            <p:spPr>
              <a:xfrm>
                <a:off x="1288838" y="3397600"/>
                <a:ext cx="113350" cy="17450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698" extrusionOk="0">
                    <a:moveTo>
                      <a:pt x="350" y="0"/>
                    </a:moveTo>
                    <a:cubicBezTo>
                      <a:pt x="156" y="0"/>
                      <a:pt x="0" y="157"/>
                      <a:pt x="0" y="350"/>
                    </a:cubicBezTo>
                    <a:cubicBezTo>
                      <a:pt x="0" y="542"/>
                      <a:pt x="156" y="698"/>
                      <a:pt x="350" y="698"/>
                    </a:cubicBezTo>
                    <a:lnTo>
                      <a:pt x="4186" y="698"/>
                    </a:lnTo>
                    <a:cubicBezTo>
                      <a:pt x="4378" y="698"/>
                      <a:pt x="4534" y="542"/>
                      <a:pt x="4534" y="350"/>
                    </a:cubicBezTo>
                    <a:cubicBezTo>
                      <a:pt x="4534" y="157"/>
                      <a:pt x="4378" y="0"/>
                      <a:pt x="418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1767;p35">
                <a:extLst>
                  <a:ext uri="{FF2B5EF4-FFF2-40B4-BE49-F238E27FC236}">
                    <a16:creationId xmlns:a16="http://schemas.microsoft.com/office/drawing/2014/main" id="{09F2F6A1-E523-A486-1834-6002775AB6D5}"/>
                  </a:ext>
                </a:extLst>
              </p:cNvPr>
              <p:cNvSpPr/>
              <p:nvPr/>
            </p:nvSpPr>
            <p:spPr>
              <a:xfrm>
                <a:off x="1288838" y="3446400"/>
                <a:ext cx="113350" cy="17475"/>
              </a:xfrm>
              <a:custGeom>
                <a:avLst/>
                <a:gdLst/>
                <a:ahLst/>
                <a:cxnLst/>
                <a:rect l="l" t="t" r="r" b="b"/>
                <a:pathLst>
                  <a:path w="4534" h="699" extrusionOk="0">
                    <a:moveTo>
                      <a:pt x="350" y="1"/>
                    </a:moveTo>
                    <a:cubicBezTo>
                      <a:pt x="156" y="1"/>
                      <a:pt x="0" y="158"/>
                      <a:pt x="0" y="350"/>
                    </a:cubicBezTo>
                    <a:cubicBezTo>
                      <a:pt x="0" y="543"/>
                      <a:pt x="156" y="699"/>
                      <a:pt x="350" y="699"/>
                    </a:cubicBezTo>
                    <a:lnTo>
                      <a:pt x="4186" y="699"/>
                    </a:lnTo>
                    <a:cubicBezTo>
                      <a:pt x="4378" y="699"/>
                      <a:pt x="4534" y="543"/>
                      <a:pt x="4534" y="350"/>
                    </a:cubicBezTo>
                    <a:cubicBezTo>
                      <a:pt x="4534" y="158"/>
                      <a:pt x="4378" y="1"/>
                      <a:pt x="418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70" name="Google Shape;1768;p35">
            <a:extLst>
              <a:ext uri="{FF2B5EF4-FFF2-40B4-BE49-F238E27FC236}">
                <a16:creationId xmlns:a16="http://schemas.microsoft.com/office/drawing/2014/main" id="{B263FF3F-32E2-8792-CD0A-5C66AB7EECFE}"/>
              </a:ext>
            </a:extLst>
          </p:cNvPr>
          <p:cNvGrpSpPr/>
          <p:nvPr/>
        </p:nvGrpSpPr>
        <p:grpSpPr>
          <a:xfrm>
            <a:off x="1075174" y="3342869"/>
            <a:ext cx="627048" cy="627117"/>
            <a:chOff x="997638" y="2556150"/>
            <a:chExt cx="446400" cy="446450"/>
          </a:xfrm>
        </p:grpSpPr>
        <p:sp>
          <p:nvSpPr>
            <p:cNvPr id="371" name="Google Shape;1769;p35">
              <a:extLst>
                <a:ext uri="{FF2B5EF4-FFF2-40B4-BE49-F238E27FC236}">
                  <a16:creationId xmlns:a16="http://schemas.microsoft.com/office/drawing/2014/main" id="{3DF5A2F2-D707-4FA2-0305-F8064852CD4B}"/>
                </a:ext>
              </a:extLst>
            </p:cNvPr>
            <p:cNvSpPr/>
            <p:nvPr/>
          </p:nvSpPr>
          <p:spPr>
            <a:xfrm>
              <a:off x="997638" y="2556150"/>
              <a:ext cx="446400" cy="446450"/>
            </a:xfrm>
            <a:custGeom>
              <a:avLst/>
              <a:gdLst/>
              <a:ahLst/>
              <a:cxnLst/>
              <a:rect l="l" t="t" r="r" b="b"/>
              <a:pathLst>
                <a:path w="17856" h="17858" extrusionOk="0">
                  <a:moveTo>
                    <a:pt x="8928" y="698"/>
                  </a:moveTo>
                  <a:cubicBezTo>
                    <a:pt x="13467" y="698"/>
                    <a:pt x="17158" y="4391"/>
                    <a:pt x="17158" y="8930"/>
                  </a:cubicBezTo>
                  <a:cubicBezTo>
                    <a:pt x="17158" y="13467"/>
                    <a:pt x="13467" y="17160"/>
                    <a:pt x="8928" y="17160"/>
                  </a:cubicBezTo>
                  <a:cubicBezTo>
                    <a:pt x="4389" y="17160"/>
                    <a:pt x="698" y="13467"/>
                    <a:pt x="698" y="8930"/>
                  </a:cubicBezTo>
                  <a:cubicBezTo>
                    <a:pt x="698" y="4391"/>
                    <a:pt x="4389" y="698"/>
                    <a:pt x="8928" y="698"/>
                  </a:cubicBezTo>
                  <a:close/>
                  <a:moveTo>
                    <a:pt x="8928" y="0"/>
                  </a:moveTo>
                  <a:cubicBezTo>
                    <a:pt x="6543" y="0"/>
                    <a:pt x="4301" y="930"/>
                    <a:pt x="2615" y="2616"/>
                  </a:cubicBezTo>
                  <a:cubicBezTo>
                    <a:pt x="928" y="4302"/>
                    <a:pt x="0" y="6544"/>
                    <a:pt x="0" y="8930"/>
                  </a:cubicBezTo>
                  <a:cubicBezTo>
                    <a:pt x="0" y="11314"/>
                    <a:pt x="928" y="13556"/>
                    <a:pt x="2615" y="15243"/>
                  </a:cubicBezTo>
                  <a:cubicBezTo>
                    <a:pt x="4301" y="16928"/>
                    <a:pt x="6543" y="17858"/>
                    <a:pt x="8928" y="17858"/>
                  </a:cubicBezTo>
                  <a:cubicBezTo>
                    <a:pt x="11313" y="17858"/>
                    <a:pt x="13555" y="16928"/>
                    <a:pt x="15241" y="15243"/>
                  </a:cubicBezTo>
                  <a:cubicBezTo>
                    <a:pt x="16928" y="13556"/>
                    <a:pt x="17856" y="11314"/>
                    <a:pt x="17856" y="8930"/>
                  </a:cubicBezTo>
                  <a:cubicBezTo>
                    <a:pt x="17856" y="6544"/>
                    <a:pt x="16928" y="4302"/>
                    <a:pt x="15241" y="2616"/>
                  </a:cubicBezTo>
                  <a:cubicBezTo>
                    <a:pt x="13555" y="930"/>
                    <a:pt x="11313" y="0"/>
                    <a:pt x="89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1770;p35">
              <a:extLst>
                <a:ext uri="{FF2B5EF4-FFF2-40B4-BE49-F238E27FC236}">
                  <a16:creationId xmlns:a16="http://schemas.microsoft.com/office/drawing/2014/main" id="{C4EE0211-B061-5E55-8ABF-DBA192E30561}"/>
                </a:ext>
              </a:extLst>
            </p:cNvPr>
            <p:cNvSpPr/>
            <p:nvPr/>
          </p:nvSpPr>
          <p:spPr>
            <a:xfrm>
              <a:off x="1329613" y="2652275"/>
              <a:ext cx="19450" cy="17750"/>
            </a:xfrm>
            <a:custGeom>
              <a:avLst/>
              <a:gdLst/>
              <a:ahLst/>
              <a:cxnLst/>
              <a:rect l="l" t="t" r="r" b="b"/>
              <a:pathLst>
                <a:path w="778" h="710" extrusionOk="0">
                  <a:moveTo>
                    <a:pt x="383" y="0"/>
                  </a:moveTo>
                  <a:cubicBezTo>
                    <a:pt x="295" y="0"/>
                    <a:pt x="206" y="34"/>
                    <a:pt x="138" y="101"/>
                  </a:cubicBezTo>
                  <a:cubicBezTo>
                    <a:pt x="2" y="238"/>
                    <a:pt x="0" y="459"/>
                    <a:pt x="137" y="595"/>
                  </a:cubicBezTo>
                  <a:lnTo>
                    <a:pt x="147" y="607"/>
                  </a:lnTo>
                  <a:cubicBezTo>
                    <a:pt x="216" y="674"/>
                    <a:pt x="305" y="709"/>
                    <a:pt x="394" y="709"/>
                  </a:cubicBezTo>
                  <a:cubicBezTo>
                    <a:pt x="484" y="709"/>
                    <a:pt x="573" y="675"/>
                    <a:pt x="641" y="607"/>
                  </a:cubicBezTo>
                  <a:cubicBezTo>
                    <a:pt x="778" y="471"/>
                    <a:pt x="778" y="251"/>
                    <a:pt x="642" y="114"/>
                  </a:cubicBezTo>
                  <a:lnTo>
                    <a:pt x="631" y="103"/>
                  </a:lnTo>
                  <a:cubicBezTo>
                    <a:pt x="563" y="35"/>
                    <a:pt x="473" y="0"/>
                    <a:pt x="3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1771;p35">
              <a:extLst>
                <a:ext uri="{FF2B5EF4-FFF2-40B4-BE49-F238E27FC236}">
                  <a16:creationId xmlns:a16="http://schemas.microsoft.com/office/drawing/2014/main" id="{0D49D085-0D20-8667-AD09-16482EABBC6B}"/>
                </a:ext>
              </a:extLst>
            </p:cNvPr>
            <p:cNvSpPr/>
            <p:nvPr/>
          </p:nvSpPr>
          <p:spPr>
            <a:xfrm>
              <a:off x="1027638" y="2603275"/>
              <a:ext cx="372600" cy="352150"/>
            </a:xfrm>
            <a:custGeom>
              <a:avLst/>
              <a:gdLst/>
              <a:ahLst/>
              <a:cxnLst/>
              <a:rect l="l" t="t" r="r" b="b"/>
              <a:pathLst>
                <a:path w="14904" h="14086" extrusionOk="0">
                  <a:moveTo>
                    <a:pt x="7718" y="0"/>
                  </a:moveTo>
                  <a:cubicBezTo>
                    <a:pt x="7392" y="0"/>
                    <a:pt x="7067" y="23"/>
                    <a:pt x="6744" y="68"/>
                  </a:cubicBezTo>
                  <a:cubicBezTo>
                    <a:pt x="5219" y="282"/>
                    <a:pt x="3838" y="971"/>
                    <a:pt x="2746" y="2063"/>
                  </a:cubicBezTo>
                  <a:cubicBezTo>
                    <a:pt x="1" y="4810"/>
                    <a:pt x="1" y="9279"/>
                    <a:pt x="2746" y="12025"/>
                  </a:cubicBezTo>
                  <a:cubicBezTo>
                    <a:pt x="4120" y="13399"/>
                    <a:pt x="5923" y="14086"/>
                    <a:pt x="7728" y="14086"/>
                  </a:cubicBezTo>
                  <a:cubicBezTo>
                    <a:pt x="9533" y="14086"/>
                    <a:pt x="11336" y="13399"/>
                    <a:pt x="12710" y="12025"/>
                  </a:cubicBezTo>
                  <a:cubicBezTo>
                    <a:pt x="13847" y="10887"/>
                    <a:pt x="14545" y="9442"/>
                    <a:pt x="14727" y="7846"/>
                  </a:cubicBezTo>
                  <a:cubicBezTo>
                    <a:pt x="14903" y="6299"/>
                    <a:pt x="14558" y="4716"/>
                    <a:pt x="13753" y="3391"/>
                  </a:cubicBezTo>
                  <a:cubicBezTo>
                    <a:pt x="13688" y="3283"/>
                    <a:pt x="13573" y="3224"/>
                    <a:pt x="13456" y="3224"/>
                  </a:cubicBezTo>
                  <a:cubicBezTo>
                    <a:pt x="13394" y="3224"/>
                    <a:pt x="13331" y="3240"/>
                    <a:pt x="13275" y="3275"/>
                  </a:cubicBezTo>
                  <a:cubicBezTo>
                    <a:pt x="13110" y="3375"/>
                    <a:pt x="13058" y="3589"/>
                    <a:pt x="13157" y="3753"/>
                  </a:cubicBezTo>
                  <a:cubicBezTo>
                    <a:pt x="14679" y="6258"/>
                    <a:pt x="14292" y="9457"/>
                    <a:pt x="12216" y="11533"/>
                  </a:cubicBezTo>
                  <a:cubicBezTo>
                    <a:pt x="10979" y="12770"/>
                    <a:pt x="9353" y="13389"/>
                    <a:pt x="7728" y="13389"/>
                  </a:cubicBezTo>
                  <a:cubicBezTo>
                    <a:pt x="6103" y="13389"/>
                    <a:pt x="4477" y="12770"/>
                    <a:pt x="3240" y="11533"/>
                  </a:cubicBezTo>
                  <a:cubicBezTo>
                    <a:pt x="765" y="9057"/>
                    <a:pt x="765" y="5031"/>
                    <a:pt x="3240" y="2555"/>
                  </a:cubicBezTo>
                  <a:cubicBezTo>
                    <a:pt x="4454" y="1342"/>
                    <a:pt x="6095" y="704"/>
                    <a:pt x="7748" y="704"/>
                  </a:cubicBezTo>
                  <a:cubicBezTo>
                    <a:pt x="8768" y="704"/>
                    <a:pt x="9792" y="947"/>
                    <a:pt x="10724" y="1446"/>
                  </a:cubicBezTo>
                  <a:cubicBezTo>
                    <a:pt x="10777" y="1474"/>
                    <a:pt x="10833" y="1488"/>
                    <a:pt x="10889" y="1488"/>
                  </a:cubicBezTo>
                  <a:cubicBezTo>
                    <a:pt x="11014" y="1488"/>
                    <a:pt x="11134" y="1421"/>
                    <a:pt x="11197" y="1304"/>
                  </a:cubicBezTo>
                  <a:cubicBezTo>
                    <a:pt x="11288" y="1134"/>
                    <a:pt x="11223" y="923"/>
                    <a:pt x="11054" y="832"/>
                  </a:cubicBezTo>
                  <a:cubicBezTo>
                    <a:pt x="10034" y="286"/>
                    <a:pt x="8877" y="0"/>
                    <a:pt x="77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1772;p35">
              <a:extLst>
                <a:ext uri="{FF2B5EF4-FFF2-40B4-BE49-F238E27FC236}">
                  <a16:creationId xmlns:a16="http://schemas.microsoft.com/office/drawing/2014/main" id="{58C98527-91D6-1347-B5D0-3D368A500956}"/>
                </a:ext>
              </a:extLst>
            </p:cNvPr>
            <p:cNvSpPr/>
            <p:nvPr/>
          </p:nvSpPr>
          <p:spPr>
            <a:xfrm>
              <a:off x="1081613" y="2639575"/>
              <a:ext cx="206425" cy="213900"/>
            </a:xfrm>
            <a:custGeom>
              <a:avLst/>
              <a:gdLst/>
              <a:ahLst/>
              <a:cxnLst/>
              <a:rect l="l" t="t" r="r" b="b"/>
              <a:pathLst>
                <a:path w="8257" h="8556" extrusionOk="0">
                  <a:moveTo>
                    <a:pt x="5532" y="1585"/>
                  </a:moveTo>
                  <a:cubicBezTo>
                    <a:pt x="6306" y="1585"/>
                    <a:pt x="6937" y="2214"/>
                    <a:pt x="6937" y="2989"/>
                  </a:cubicBezTo>
                  <a:cubicBezTo>
                    <a:pt x="6937" y="3763"/>
                    <a:pt x="6306" y="4393"/>
                    <a:pt x="5532" y="4393"/>
                  </a:cubicBezTo>
                  <a:cubicBezTo>
                    <a:pt x="4890" y="4393"/>
                    <a:pt x="4367" y="4915"/>
                    <a:pt x="4367" y="5558"/>
                  </a:cubicBezTo>
                  <a:cubicBezTo>
                    <a:pt x="4367" y="6332"/>
                    <a:pt x="3738" y="6963"/>
                    <a:pt x="2963" y="6963"/>
                  </a:cubicBezTo>
                  <a:cubicBezTo>
                    <a:pt x="2189" y="6963"/>
                    <a:pt x="1558" y="6332"/>
                    <a:pt x="1558" y="5558"/>
                  </a:cubicBezTo>
                  <a:cubicBezTo>
                    <a:pt x="1558" y="4463"/>
                    <a:pt x="2003" y="3471"/>
                    <a:pt x="2722" y="2752"/>
                  </a:cubicBezTo>
                  <a:cubicBezTo>
                    <a:pt x="2722" y="2751"/>
                    <a:pt x="2723" y="2751"/>
                    <a:pt x="2723" y="2750"/>
                  </a:cubicBezTo>
                  <a:cubicBezTo>
                    <a:pt x="2725" y="2750"/>
                    <a:pt x="2725" y="2748"/>
                    <a:pt x="2726" y="2747"/>
                  </a:cubicBezTo>
                  <a:cubicBezTo>
                    <a:pt x="3445" y="2029"/>
                    <a:pt x="4438" y="1585"/>
                    <a:pt x="5532" y="1585"/>
                  </a:cubicBezTo>
                  <a:close/>
                  <a:moveTo>
                    <a:pt x="5399" y="0"/>
                  </a:moveTo>
                  <a:cubicBezTo>
                    <a:pt x="5207" y="0"/>
                    <a:pt x="5051" y="156"/>
                    <a:pt x="5051" y="349"/>
                  </a:cubicBezTo>
                  <a:lnTo>
                    <a:pt x="5051" y="912"/>
                  </a:lnTo>
                  <a:cubicBezTo>
                    <a:pt x="4670" y="951"/>
                    <a:pt x="4303" y="1036"/>
                    <a:pt x="3954" y="1162"/>
                  </a:cubicBezTo>
                  <a:lnTo>
                    <a:pt x="3682" y="507"/>
                  </a:lnTo>
                  <a:cubicBezTo>
                    <a:pt x="3627" y="373"/>
                    <a:pt x="3496" y="292"/>
                    <a:pt x="3359" y="292"/>
                  </a:cubicBezTo>
                  <a:cubicBezTo>
                    <a:pt x="3315" y="292"/>
                    <a:pt x="3270" y="300"/>
                    <a:pt x="3226" y="318"/>
                  </a:cubicBezTo>
                  <a:cubicBezTo>
                    <a:pt x="3049" y="393"/>
                    <a:pt x="2964" y="597"/>
                    <a:pt x="3037" y="774"/>
                  </a:cubicBezTo>
                  <a:lnTo>
                    <a:pt x="3317" y="1447"/>
                  </a:lnTo>
                  <a:cubicBezTo>
                    <a:pt x="3020" y="1607"/>
                    <a:pt x="2741" y="1800"/>
                    <a:pt x="2487" y="2019"/>
                  </a:cubicBezTo>
                  <a:lnTo>
                    <a:pt x="2054" y="1586"/>
                  </a:lnTo>
                  <a:cubicBezTo>
                    <a:pt x="1985" y="1518"/>
                    <a:pt x="1896" y="1484"/>
                    <a:pt x="1807" y="1484"/>
                  </a:cubicBezTo>
                  <a:cubicBezTo>
                    <a:pt x="1717" y="1484"/>
                    <a:pt x="1628" y="1518"/>
                    <a:pt x="1560" y="1586"/>
                  </a:cubicBezTo>
                  <a:cubicBezTo>
                    <a:pt x="1424" y="1723"/>
                    <a:pt x="1424" y="1943"/>
                    <a:pt x="1560" y="2080"/>
                  </a:cubicBezTo>
                  <a:lnTo>
                    <a:pt x="1993" y="2513"/>
                  </a:lnTo>
                  <a:cubicBezTo>
                    <a:pt x="1682" y="2872"/>
                    <a:pt x="1427" y="3280"/>
                    <a:pt x="1237" y="3724"/>
                  </a:cubicBezTo>
                  <a:lnTo>
                    <a:pt x="628" y="3487"/>
                  </a:lnTo>
                  <a:cubicBezTo>
                    <a:pt x="586" y="3471"/>
                    <a:pt x="543" y="3463"/>
                    <a:pt x="501" y="3463"/>
                  </a:cubicBezTo>
                  <a:cubicBezTo>
                    <a:pt x="362" y="3463"/>
                    <a:pt x="230" y="3547"/>
                    <a:pt x="175" y="3686"/>
                  </a:cubicBezTo>
                  <a:cubicBezTo>
                    <a:pt x="106" y="3865"/>
                    <a:pt x="194" y="4067"/>
                    <a:pt x="374" y="4138"/>
                  </a:cubicBezTo>
                  <a:lnTo>
                    <a:pt x="1010" y="4385"/>
                  </a:lnTo>
                  <a:cubicBezTo>
                    <a:pt x="942" y="4652"/>
                    <a:pt x="895" y="4927"/>
                    <a:pt x="875" y="5209"/>
                  </a:cubicBezTo>
                  <a:lnTo>
                    <a:pt x="349" y="5209"/>
                  </a:lnTo>
                  <a:cubicBezTo>
                    <a:pt x="156" y="5209"/>
                    <a:pt x="1" y="5366"/>
                    <a:pt x="1" y="5558"/>
                  </a:cubicBezTo>
                  <a:cubicBezTo>
                    <a:pt x="1" y="5751"/>
                    <a:pt x="156" y="5907"/>
                    <a:pt x="349" y="5907"/>
                  </a:cubicBezTo>
                  <a:lnTo>
                    <a:pt x="891" y="5907"/>
                  </a:lnTo>
                  <a:cubicBezTo>
                    <a:pt x="967" y="6363"/>
                    <a:pt x="1190" y="6768"/>
                    <a:pt x="1509" y="7074"/>
                  </a:cubicBezTo>
                  <a:lnTo>
                    <a:pt x="1025" y="7558"/>
                  </a:lnTo>
                  <a:cubicBezTo>
                    <a:pt x="890" y="7695"/>
                    <a:pt x="890" y="7915"/>
                    <a:pt x="1025" y="8052"/>
                  </a:cubicBezTo>
                  <a:cubicBezTo>
                    <a:pt x="1094" y="8119"/>
                    <a:pt x="1182" y="8153"/>
                    <a:pt x="1272" y="8153"/>
                  </a:cubicBezTo>
                  <a:cubicBezTo>
                    <a:pt x="1361" y="8153"/>
                    <a:pt x="1451" y="8119"/>
                    <a:pt x="1519" y="8052"/>
                  </a:cubicBezTo>
                  <a:lnTo>
                    <a:pt x="2098" y="7473"/>
                  </a:lnTo>
                  <a:cubicBezTo>
                    <a:pt x="2361" y="7592"/>
                    <a:pt x="2655" y="7659"/>
                    <a:pt x="2963" y="7659"/>
                  </a:cubicBezTo>
                  <a:cubicBezTo>
                    <a:pt x="3032" y="7659"/>
                    <a:pt x="3101" y="7657"/>
                    <a:pt x="3168" y="7649"/>
                  </a:cubicBezTo>
                  <a:lnTo>
                    <a:pt x="3168" y="8208"/>
                  </a:lnTo>
                  <a:cubicBezTo>
                    <a:pt x="3168" y="8400"/>
                    <a:pt x="3324" y="8556"/>
                    <a:pt x="3516" y="8556"/>
                  </a:cubicBezTo>
                  <a:cubicBezTo>
                    <a:pt x="3709" y="8556"/>
                    <a:pt x="3866" y="8400"/>
                    <a:pt x="3866" y="8208"/>
                  </a:cubicBezTo>
                  <a:lnTo>
                    <a:pt x="3866" y="7456"/>
                  </a:lnTo>
                  <a:cubicBezTo>
                    <a:pt x="4086" y="7350"/>
                    <a:pt x="4286" y="7207"/>
                    <a:pt x="4457" y="7035"/>
                  </a:cubicBezTo>
                  <a:lnTo>
                    <a:pt x="4890" y="7468"/>
                  </a:lnTo>
                  <a:cubicBezTo>
                    <a:pt x="4959" y="7537"/>
                    <a:pt x="5047" y="7571"/>
                    <a:pt x="5137" y="7571"/>
                  </a:cubicBezTo>
                  <a:cubicBezTo>
                    <a:pt x="5226" y="7571"/>
                    <a:pt x="5316" y="7537"/>
                    <a:pt x="5384" y="7468"/>
                  </a:cubicBezTo>
                  <a:cubicBezTo>
                    <a:pt x="5520" y="7331"/>
                    <a:pt x="5520" y="7111"/>
                    <a:pt x="5383" y="6976"/>
                  </a:cubicBezTo>
                  <a:lnTo>
                    <a:pt x="4864" y="6455"/>
                  </a:lnTo>
                  <a:cubicBezTo>
                    <a:pt x="4993" y="6183"/>
                    <a:pt x="5065" y="5879"/>
                    <a:pt x="5065" y="5558"/>
                  </a:cubicBezTo>
                  <a:cubicBezTo>
                    <a:pt x="5065" y="5437"/>
                    <a:pt x="5111" y="5327"/>
                    <a:pt x="5187" y="5244"/>
                  </a:cubicBezTo>
                  <a:lnTo>
                    <a:pt x="5882" y="5933"/>
                  </a:lnTo>
                  <a:cubicBezTo>
                    <a:pt x="5950" y="6000"/>
                    <a:pt x="6039" y="6033"/>
                    <a:pt x="6127" y="6033"/>
                  </a:cubicBezTo>
                  <a:cubicBezTo>
                    <a:pt x="6217" y="6033"/>
                    <a:pt x="6307" y="5999"/>
                    <a:pt x="6376" y="5931"/>
                  </a:cubicBezTo>
                  <a:cubicBezTo>
                    <a:pt x="6511" y="5794"/>
                    <a:pt x="6510" y="5572"/>
                    <a:pt x="6373" y="5437"/>
                  </a:cubicBezTo>
                  <a:lnTo>
                    <a:pt x="5975" y="5043"/>
                  </a:lnTo>
                  <a:cubicBezTo>
                    <a:pt x="6486" y="4933"/>
                    <a:pt x="6928" y="4638"/>
                    <a:pt x="7227" y="4230"/>
                  </a:cubicBezTo>
                  <a:lnTo>
                    <a:pt x="7753" y="4407"/>
                  </a:lnTo>
                  <a:cubicBezTo>
                    <a:pt x="7790" y="4419"/>
                    <a:pt x="7828" y="4425"/>
                    <a:pt x="7865" y="4425"/>
                  </a:cubicBezTo>
                  <a:cubicBezTo>
                    <a:pt x="8011" y="4425"/>
                    <a:pt x="8146" y="4334"/>
                    <a:pt x="8195" y="4187"/>
                  </a:cubicBezTo>
                  <a:cubicBezTo>
                    <a:pt x="8256" y="4005"/>
                    <a:pt x="8159" y="3807"/>
                    <a:pt x="7976" y="3746"/>
                  </a:cubicBezTo>
                  <a:lnTo>
                    <a:pt x="7543" y="3601"/>
                  </a:lnTo>
                  <a:cubicBezTo>
                    <a:pt x="7602" y="3407"/>
                    <a:pt x="7633" y="3202"/>
                    <a:pt x="7633" y="2989"/>
                  </a:cubicBezTo>
                  <a:cubicBezTo>
                    <a:pt x="7633" y="2743"/>
                    <a:pt x="7591" y="2509"/>
                    <a:pt x="7514" y="2290"/>
                  </a:cubicBezTo>
                  <a:lnTo>
                    <a:pt x="7942" y="2130"/>
                  </a:lnTo>
                  <a:cubicBezTo>
                    <a:pt x="8123" y="2063"/>
                    <a:pt x="8214" y="1863"/>
                    <a:pt x="8147" y="1682"/>
                  </a:cubicBezTo>
                  <a:cubicBezTo>
                    <a:pt x="8095" y="1542"/>
                    <a:pt x="7962" y="1455"/>
                    <a:pt x="7820" y="1455"/>
                  </a:cubicBezTo>
                  <a:cubicBezTo>
                    <a:pt x="7780" y="1455"/>
                    <a:pt x="7739" y="1462"/>
                    <a:pt x="7699" y="1477"/>
                  </a:cubicBezTo>
                  <a:lnTo>
                    <a:pt x="7170" y="1673"/>
                  </a:lnTo>
                  <a:cubicBezTo>
                    <a:pt x="6827" y="1248"/>
                    <a:pt x="6321" y="956"/>
                    <a:pt x="5748" y="898"/>
                  </a:cubicBezTo>
                  <a:lnTo>
                    <a:pt x="5748" y="349"/>
                  </a:lnTo>
                  <a:cubicBezTo>
                    <a:pt x="5748" y="156"/>
                    <a:pt x="5592" y="0"/>
                    <a:pt x="53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1773;p35">
              <a:extLst>
                <a:ext uri="{FF2B5EF4-FFF2-40B4-BE49-F238E27FC236}">
                  <a16:creationId xmlns:a16="http://schemas.microsoft.com/office/drawing/2014/main" id="{8C8125C3-86F5-8178-3B1A-D374DF940545}"/>
                </a:ext>
              </a:extLst>
            </p:cNvPr>
            <p:cNvSpPr/>
            <p:nvPr/>
          </p:nvSpPr>
          <p:spPr>
            <a:xfrm>
              <a:off x="1218738" y="2706575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49" y="0"/>
                  </a:moveTo>
                  <a:cubicBezTo>
                    <a:pt x="257" y="0"/>
                    <a:pt x="168" y="37"/>
                    <a:pt x="102" y="103"/>
                  </a:cubicBezTo>
                  <a:cubicBezTo>
                    <a:pt x="37" y="167"/>
                    <a:pt x="0" y="257"/>
                    <a:pt x="0" y="348"/>
                  </a:cubicBezTo>
                  <a:cubicBezTo>
                    <a:pt x="0" y="441"/>
                    <a:pt x="37" y="531"/>
                    <a:pt x="102" y="595"/>
                  </a:cubicBezTo>
                  <a:cubicBezTo>
                    <a:pt x="168" y="660"/>
                    <a:pt x="257" y="698"/>
                    <a:pt x="349" y="698"/>
                  </a:cubicBezTo>
                  <a:cubicBezTo>
                    <a:pt x="441" y="698"/>
                    <a:pt x="531" y="660"/>
                    <a:pt x="596" y="595"/>
                  </a:cubicBezTo>
                  <a:cubicBezTo>
                    <a:pt x="660" y="531"/>
                    <a:pt x="698" y="441"/>
                    <a:pt x="698" y="348"/>
                  </a:cubicBezTo>
                  <a:cubicBezTo>
                    <a:pt x="698" y="257"/>
                    <a:pt x="660" y="167"/>
                    <a:pt x="596" y="103"/>
                  </a:cubicBezTo>
                  <a:cubicBezTo>
                    <a:pt x="531" y="37"/>
                    <a:pt x="441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1774;p35">
              <a:extLst>
                <a:ext uri="{FF2B5EF4-FFF2-40B4-BE49-F238E27FC236}">
                  <a16:creationId xmlns:a16="http://schemas.microsoft.com/office/drawing/2014/main" id="{FC267A80-BCF0-2670-F917-C78489238F1C}"/>
                </a:ext>
              </a:extLst>
            </p:cNvPr>
            <p:cNvSpPr/>
            <p:nvPr/>
          </p:nvSpPr>
          <p:spPr>
            <a:xfrm>
              <a:off x="1179063" y="270055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0"/>
                  </a:moveTo>
                  <a:cubicBezTo>
                    <a:pt x="258" y="0"/>
                    <a:pt x="168" y="37"/>
                    <a:pt x="103" y="103"/>
                  </a:cubicBezTo>
                  <a:cubicBezTo>
                    <a:pt x="37" y="168"/>
                    <a:pt x="1" y="257"/>
                    <a:pt x="1" y="349"/>
                  </a:cubicBezTo>
                  <a:cubicBezTo>
                    <a:pt x="1" y="441"/>
                    <a:pt x="37" y="531"/>
                    <a:pt x="103" y="596"/>
                  </a:cubicBezTo>
                  <a:cubicBezTo>
                    <a:pt x="168" y="661"/>
                    <a:pt x="258" y="698"/>
                    <a:pt x="349" y="698"/>
                  </a:cubicBezTo>
                  <a:cubicBezTo>
                    <a:pt x="441" y="698"/>
                    <a:pt x="531" y="661"/>
                    <a:pt x="596" y="596"/>
                  </a:cubicBezTo>
                  <a:cubicBezTo>
                    <a:pt x="660" y="531"/>
                    <a:pt x="698" y="441"/>
                    <a:pt x="698" y="349"/>
                  </a:cubicBezTo>
                  <a:cubicBezTo>
                    <a:pt x="698" y="257"/>
                    <a:pt x="660" y="168"/>
                    <a:pt x="596" y="103"/>
                  </a:cubicBezTo>
                  <a:cubicBezTo>
                    <a:pt x="531" y="37"/>
                    <a:pt x="441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1775;p35">
              <a:extLst>
                <a:ext uri="{FF2B5EF4-FFF2-40B4-BE49-F238E27FC236}">
                  <a16:creationId xmlns:a16="http://schemas.microsoft.com/office/drawing/2014/main" id="{D65C726E-839E-2A63-39D4-A3754EBCB297}"/>
                </a:ext>
              </a:extLst>
            </p:cNvPr>
            <p:cNvSpPr/>
            <p:nvPr/>
          </p:nvSpPr>
          <p:spPr>
            <a:xfrm>
              <a:off x="1134813" y="274580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48" y="0"/>
                  </a:moveTo>
                  <a:cubicBezTo>
                    <a:pt x="257" y="0"/>
                    <a:pt x="167" y="38"/>
                    <a:pt x="103" y="103"/>
                  </a:cubicBezTo>
                  <a:cubicBezTo>
                    <a:pt x="37" y="167"/>
                    <a:pt x="0" y="257"/>
                    <a:pt x="0" y="350"/>
                  </a:cubicBezTo>
                  <a:cubicBezTo>
                    <a:pt x="0" y="441"/>
                    <a:pt x="37" y="531"/>
                    <a:pt x="103" y="595"/>
                  </a:cubicBezTo>
                  <a:cubicBezTo>
                    <a:pt x="167" y="661"/>
                    <a:pt x="257" y="698"/>
                    <a:pt x="348" y="698"/>
                  </a:cubicBezTo>
                  <a:cubicBezTo>
                    <a:pt x="441" y="698"/>
                    <a:pt x="531" y="661"/>
                    <a:pt x="595" y="595"/>
                  </a:cubicBezTo>
                  <a:cubicBezTo>
                    <a:pt x="660" y="531"/>
                    <a:pt x="698" y="441"/>
                    <a:pt x="698" y="350"/>
                  </a:cubicBezTo>
                  <a:cubicBezTo>
                    <a:pt x="698" y="257"/>
                    <a:pt x="661" y="167"/>
                    <a:pt x="595" y="103"/>
                  </a:cubicBezTo>
                  <a:cubicBezTo>
                    <a:pt x="531" y="38"/>
                    <a:pt x="441" y="0"/>
                    <a:pt x="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1776;p35">
              <a:extLst>
                <a:ext uri="{FF2B5EF4-FFF2-40B4-BE49-F238E27FC236}">
                  <a16:creationId xmlns:a16="http://schemas.microsoft.com/office/drawing/2014/main" id="{F4D92AA4-F208-252C-6E96-920B49D3636E}"/>
                </a:ext>
              </a:extLst>
            </p:cNvPr>
            <p:cNvSpPr/>
            <p:nvPr/>
          </p:nvSpPr>
          <p:spPr>
            <a:xfrm>
              <a:off x="1170713" y="2740125"/>
              <a:ext cx="17425" cy="17475"/>
            </a:xfrm>
            <a:custGeom>
              <a:avLst/>
              <a:gdLst/>
              <a:ahLst/>
              <a:cxnLst/>
              <a:rect l="l" t="t" r="r" b="b"/>
              <a:pathLst>
                <a:path w="697" h="699" extrusionOk="0">
                  <a:moveTo>
                    <a:pt x="349" y="0"/>
                  </a:moveTo>
                  <a:cubicBezTo>
                    <a:pt x="257" y="0"/>
                    <a:pt x="166" y="38"/>
                    <a:pt x="102" y="103"/>
                  </a:cubicBezTo>
                  <a:cubicBezTo>
                    <a:pt x="37" y="168"/>
                    <a:pt x="0" y="257"/>
                    <a:pt x="0" y="350"/>
                  </a:cubicBezTo>
                  <a:cubicBezTo>
                    <a:pt x="0" y="441"/>
                    <a:pt x="37" y="531"/>
                    <a:pt x="102" y="596"/>
                  </a:cubicBezTo>
                  <a:cubicBezTo>
                    <a:pt x="166" y="661"/>
                    <a:pt x="257" y="698"/>
                    <a:pt x="349" y="698"/>
                  </a:cubicBezTo>
                  <a:cubicBezTo>
                    <a:pt x="440" y="698"/>
                    <a:pt x="530" y="661"/>
                    <a:pt x="596" y="596"/>
                  </a:cubicBezTo>
                  <a:cubicBezTo>
                    <a:pt x="660" y="531"/>
                    <a:pt x="697" y="441"/>
                    <a:pt x="697" y="350"/>
                  </a:cubicBezTo>
                  <a:cubicBezTo>
                    <a:pt x="697" y="257"/>
                    <a:pt x="660" y="168"/>
                    <a:pt x="596" y="103"/>
                  </a:cubicBezTo>
                  <a:cubicBezTo>
                    <a:pt x="530" y="38"/>
                    <a:pt x="440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1777;p35">
              <a:extLst>
                <a:ext uri="{FF2B5EF4-FFF2-40B4-BE49-F238E27FC236}">
                  <a16:creationId xmlns:a16="http://schemas.microsoft.com/office/drawing/2014/main" id="{7FA3F1D8-00A3-DBA4-318A-A96C9A2C2FD4}"/>
                </a:ext>
              </a:extLst>
            </p:cNvPr>
            <p:cNvSpPr/>
            <p:nvPr/>
          </p:nvSpPr>
          <p:spPr>
            <a:xfrm>
              <a:off x="1144463" y="278127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8" y="1"/>
                    <a:pt x="168" y="37"/>
                    <a:pt x="103" y="103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1"/>
                    <a:pt x="38" y="531"/>
                    <a:pt x="103" y="596"/>
                  </a:cubicBezTo>
                  <a:cubicBezTo>
                    <a:pt x="168" y="660"/>
                    <a:pt x="258" y="698"/>
                    <a:pt x="350" y="698"/>
                  </a:cubicBezTo>
                  <a:cubicBezTo>
                    <a:pt x="441" y="698"/>
                    <a:pt x="531" y="660"/>
                    <a:pt x="596" y="596"/>
                  </a:cubicBezTo>
                  <a:cubicBezTo>
                    <a:pt x="662" y="531"/>
                    <a:pt x="698" y="441"/>
                    <a:pt x="698" y="349"/>
                  </a:cubicBezTo>
                  <a:cubicBezTo>
                    <a:pt x="698" y="258"/>
                    <a:pt x="662" y="168"/>
                    <a:pt x="596" y="103"/>
                  </a:cubicBezTo>
                  <a:cubicBezTo>
                    <a:pt x="531" y="37"/>
                    <a:pt x="441" y="1"/>
                    <a:pt x="35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1778;p35">
              <a:extLst>
                <a:ext uri="{FF2B5EF4-FFF2-40B4-BE49-F238E27FC236}">
                  <a16:creationId xmlns:a16="http://schemas.microsoft.com/office/drawing/2014/main" id="{DF88A318-64F9-F4F5-40D1-FDF58DF3FCA8}"/>
                </a:ext>
              </a:extLst>
            </p:cNvPr>
            <p:cNvSpPr/>
            <p:nvPr/>
          </p:nvSpPr>
          <p:spPr>
            <a:xfrm>
              <a:off x="1244213" y="2799425"/>
              <a:ext cx="84025" cy="90700"/>
            </a:xfrm>
            <a:custGeom>
              <a:avLst/>
              <a:gdLst/>
              <a:ahLst/>
              <a:cxnLst/>
              <a:rect l="l" t="t" r="r" b="b"/>
              <a:pathLst>
                <a:path w="3361" h="3628" extrusionOk="0">
                  <a:moveTo>
                    <a:pt x="1681" y="1325"/>
                  </a:moveTo>
                  <a:cubicBezTo>
                    <a:pt x="1950" y="1325"/>
                    <a:pt x="2169" y="1544"/>
                    <a:pt x="2169" y="1814"/>
                  </a:cubicBezTo>
                  <a:cubicBezTo>
                    <a:pt x="2169" y="2083"/>
                    <a:pt x="1950" y="2303"/>
                    <a:pt x="1681" y="2303"/>
                  </a:cubicBezTo>
                  <a:cubicBezTo>
                    <a:pt x="1412" y="2303"/>
                    <a:pt x="1193" y="2083"/>
                    <a:pt x="1193" y="1814"/>
                  </a:cubicBezTo>
                  <a:cubicBezTo>
                    <a:pt x="1193" y="1544"/>
                    <a:pt x="1412" y="1325"/>
                    <a:pt x="1681" y="1325"/>
                  </a:cubicBezTo>
                  <a:close/>
                  <a:moveTo>
                    <a:pt x="1681" y="0"/>
                  </a:moveTo>
                  <a:cubicBezTo>
                    <a:pt x="1488" y="0"/>
                    <a:pt x="1332" y="156"/>
                    <a:pt x="1332" y="349"/>
                  </a:cubicBezTo>
                  <a:lnTo>
                    <a:pt x="1332" y="680"/>
                  </a:lnTo>
                  <a:cubicBezTo>
                    <a:pt x="1166" y="731"/>
                    <a:pt x="1015" y="818"/>
                    <a:pt x="890" y="931"/>
                  </a:cubicBezTo>
                  <a:lnTo>
                    <a:pt x="605" y="760"/>
                  </a:lnTo>
                  <a:cubicBezTo>
                    <a:pt x="548" y="726"/>
                    <a:pt x="486" y="710"/>
                    <a:pt x="425" y="710"/>
                  </a:cubicBezTo>
                  <a:cubicBezTo>
                    <a:pt x="307" y="710"/>
                    <a:pt x="191" y="771"/>
                    <a:pt x="126" y="879"/>
                  </a:cubicBezTo>
                  <a:cubicBezTo>
                    <a:pt x="27" y="1045"/>
                    <a:pt x="81" y="1259"/>
                    <a:pt x="245" y="1358"/>
                  </a:cubicBezTo>
                  <a:lnTo>
                    <a:pt x="530" y="1529"/>
                  </a:lnTo>
                  <a:cubicBezTo>
                    <a:pt x="507" y="1620"/>
                    <a:pt x="495" y="1716"/>
                    <a:pt x="495" y="1814"/>
                  </a:cubicBezTo>
                  <a:cubicBezTo>
                    <a:pt x="495" y="1897"/>
                    <a:pt x="504" y="1980"/>
                    <a:pt x="520" y="2058"/>
                  </a:cubicBezTo>
                  <a:lnTo>
                    <a:pt x="230" y="2219"/>
                  </a:lnTo>
                  <a:cubicBezTo>
                    <a:pt x="62" y="2313"/>
                    <a:pt x="1" y="2524"/>
                    <a:pt x="95" y="2693"/>
                  </a:cubicBezTo>
                  <a:cubicBezTo>
                    <a:pt x="158" y="2808"/>
                    <a:pt x="277" y="2872"/>
                    <a:pt x="400" y="2872"/>
                  </a:cubicBezTo>
                  <a:cubicBezTo>
                    <a:pt x="457" y="2872"/>
                    <a:pt x="515" y="2858"/>
                    <a:pt x="568" y="2829"/>
                  </a:cubicBezTo>
                  <a:lnTo>
                    <a:pt x="859" y="2667"/>
                  </a:lnTo>
                  <a:cubicBezTo>
                    <a:pt x="991" y="2795"/>
                    <a:pt x="1152" y="2891"/>
                    <a:pt x="1332" y="2947"/>
                  </a:cubicBezTo>
                  <a:lnTo>
                    <a:pt x="1332" y="3279"/>
                  </a:lnTo>
                  <a:cubicBezTo>
                    <a:pt x="1332" y="3471"/>
                    <a:pt x="1488" y="3627"/>
                    <a:pt x="1681" y="3627"/>
                  </a:cubicBezTo>
                  <a:cubicBezTo>
                    <a:pt x="1874" y="3627"/>
                    <a:pt x="2030" y="3471"/>
                    <a:pt x="2030" y="3279"/>
                  </a:cubicBezTo>
                  <a:lnTo>
                    <a:pt x="2030" y="2947"/>
                  </a:lnTo>
                  <a:cubicBezTo>
                    <a:pt x="2195" y="2896"/>
                    <a:pt x="2346" y="2809"/>
                    <a:pt x="2472" y="2696"/>
                  </a:cubicBezTo>
                  <a:lnTo>
                    <a:pt x="2756" y="2867"/>
                  </a:lnTo>
                  <a:cubicBezTo>
                    <a:pt x="2813" y="2902"/>
                    <a:pt x="2876" y="2917"/>
                    <a:pt x="2936" y="2917"/>
                  </a:cubicBezTo>
                  <a:cubicBezTo>
                    <a:pt x="3054" y="2917"/>
                    <a:pt x="3171" y="2857"/>
                    <a:pt x="3235" y="2748"/>
                  </a:cubicBezTo>
                  <a:cubicBezTo>
                    <a:pt x="3334" y="2582"/>
                    <a:pt x="3281" y="2368"/>
                    <a:pt x="3116" y="2270"/>
                  </a:cubicBezTo>
                  <a:lnTo>
                    <a:pt x="2831" y="2099"/>
                  </a:lnTo>
                  <a:cubicBezTo>
                    <a:pt x="2854" y="2007"/>
                    <a:pt x="2867" y="1911"/>
                    <a:pt x="2867" y="1814"/>
                  </a:cubicBezTo>
                  <a:cubicBezTo>
                    <a:pt x="2867" y="1730"/>
                    <a:pt x="2858" y="1648"/>
                    <a:pt x="2841" y="1569"/>
                  </a:cubicBezTo>
                  <a:lnTo>
                    <a:pt x="3131" y="1408"/>
                  </a:lnTo>
                  <a:cubicBezTo>
                    <a:pt x="3300" y="1315"/>
                    <a:pt x="3361" y="1103"/>
                    <a:pt x="3267" y="935"/>
                  </a:cubicBezTo>
                  <a:cubicBezTo>
                    <a:pt x="3203" y="820"/>
                    <a:pt x="3084" y="755"/>
                    <a:pt x="2961" y="755"/>
                  </a:cubicBezTo>
                  <a:cubicBezTo>
                    <a:pt x="2904" y="755"/>
                    <a:pt x="2847" y="769"/>
                    <a:pt x="2793" y="798"/>
                  </a:cubicBezTo>
                  <a:lnTo>
                    <a:pt x="2502" y="960"/>
                  </a:lnTo>
                  <a:cubicBezTo>
                    <a:pt x="2370" y="832"/>
                    <a:pt x="2209" y="736"/>
                    <a:pt x="2030" y="680"/>
                  </a:cubicBezTo>
                  <a:lnTo>
                    <a:pt x="2030" y="349"/>
                  </a:lnTo>
                  <a:cubicBezTo>
                    <a:pt x="2030" y="156"/>
                    <a:pt x="1874" y="0"/>
                    <a:pt x="16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1779;p35">
              <a:extLst>
                <a:ext uri="{FF2B5EF4-FFF2-40B4-BE49-F238E27FC236}">
                  <a16:creationId xmlns:a16="http://schemas.microsoft.com/office/drawing/2014/main" id="{86F98112-FAE7-1A96-9A7C-24518935A413}"/>
                </a:ext>
              </a:extLst>
            </p:cNvPr>
            <p:cNvSpPr/>
            <p:nvPr/>
          </p:nvSpPr>
          <p:spPr>
            <a:xfrm>
              <a:off x="1192463" y="288225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50" y="0"/>
                  </a:moveTo>
                  <a:cubicBezTo>
                    <a:pt x="259" y="0"/>
                    <a:pt x="167" y="38"/>
                    <a:pt x="103" y="103"/>
                  </a:cubicBezTo>
                  <a:cubicBezTo>
                    <a:pt x="38" y="167"/>
                    <a:pt x="0" y="257"/>
                    <a:pt x="0" y="350"/>
                  </a:cubicBezTo>
                  <a:cubicBezTo>
                    <a:pt x="0" y="441"/>
                    <a:pt x="38" y="531"/>
                    <a:pt x="103" y="595"/>
                  </a:cubicBezTo>
                  <a:cubicBezTo>
                    <a:pt x="167" y="660"/>
                    <a:pt x="259" y="698"/>
                    <a:pt x="350" y="698"/>
                  </a:cubicBezTo>
                  <a:cubicBezTo>
                    <a:pt x="442" y="698"/>
                    <a:pt x="531" y="660"/>
                    <a:pt x="597" y="595"/>
                  </a:cubicBezTo>
                  <a:cubicBezTo>
                    <a:pt x="661" y="531"/>
                    <a:pt x="698" y="441"/>
                    <a:pt x="698" y="350"/>
                  </a:cubicBezTo>
                  <a:cubicBezTo>
                    <a:pt x="698" y="257"/>
                    <a:pt x="661" y="167"/>
                    <a:pt x="597" y="103"/>
                  </a:cubicBezTo>
                  <a:cubicBezTo>
                    <a:pt x="531" y="38"/>
                    <a:pt x="442" y="0"/>
                    <a:pt x="3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1780;p35">
              <a:extLst>
                <a:ext uri="{FF2B5EF4-FFF2-40B4-BE49-F238E27FC236}">
                  <a16:creationId xmlns:a16="http://schemas.microsoft.com/office/drawing/2014/main" id="{B62274EC-2B3A-3F42-325A-33458D74BF2D}"/>
                </a:ext>
              </a:extLst>
            </p:cNvPr>
            <p:cNvSpPr/>
            <p:nvPr/>
          </p:nvSpPr>
          <p:spPr>
            <a:xfrm>
              <a:off x="1308913" y="27270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8" y="0"/>
                  </a:moveTo>
                  <a:cubicBezTo>
                    <a:pt x="257" y="0"/>
                    <a:pt x="167" y="38"/>
                    <a:pt x="101" y="103"/>
                  </a:cubicBezTo>
                  <a:cubicBezTo>
                    <a:pt x="37" y="168"/>
                    <a:pt x="0" y="257"/>
                    <a:pt x="0" y="350"/>
                  </a:cubicBezTo>
                  <a:cubicBezTo>
                    <a:pt x="0" y="441"/>
                    <a:pt x="37" y="531"/>
                    <a:pt x="101" y="596"/>
                  </a:cubicBezTo>
                  <a:cubicBezTo>
                    <a:pt x="167" y="660"/>
                    <a:pt x="257" y="698"/>
                    <a:pt x="348" y="698"/>
                  </a:cubicBezTo>
                  <a:cubicBezTo>
                    <a:pt x="441" y="698"/>
                    <a:pt x="529" y="660"/>
                    <a:pt x="595" y="596"/>
                  </a:cubicBezTo>
                  <a:cubicBezTo>
                    <a:pt x="660" y="531"/>
                    <a:pt x="698" y="441"/>
                    <a:pt x="698" y="350"/>
                  </a:cubicBezTo>
                  <a:cubicBezTo>
                    <a:pt x="698" y="257"/>
                    <a:pt x="660" y="168"/>
                    <a:pt x="595" y="103"/>
                  </a:cubicBezTo>
                  <a:cubicBezTo>
                    <a:pt x="531" y="38"/>
                    <a:pt x="441" y="0"/>
                    <a:pt x="3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1781;p35">
              <a:extLst>
                <a:ext uri="{FF2B5EF4-FFF2-40B4-BE49-F238E27FC236}">
                  <a16:creationId xmlns:a16="http://schemas.microsoft.com/office/drawing/2014/main" id="{DEDCA685-9952-0128-885F-2369A5C61419}"/>
                </a:ext>
              </a:extLst>
            </p:cNvPr>
            <p:cNvSpPr/>
            <p:nvPr/>
          </p:nvSpPr>
          <p:spPr>
            <a:xfrm>
              <a:off x="1332413" y="278127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1"/>
                  </a:moveTo>
                  <a:cubicBezTo>
                    <a:pt x="258" y="1"/>
                    <a:pt x="168" y="37"/>
                    <a:pt x="104" y="103"/>
                  </a:cubicBezTo>
                  <a:cubicBezTo>
                    <a:pt x="39" y="168"/>
                    <a:pt x="1" y="258"/>
                    <a:pt x="1" y="349"/>
                  </a:cubicBezTo>
                  <a:cubicBezTo>
                    <a:pt x="1" y="441"/>
                    <a:pt x="39" y="531"/>
                    <a:pt x="104" y="596"/>
                  </a:cubicBezTo>
                  <a:cubicBezTo>
                    <a:pt x="168" y="660"/>
                    <a:pt x="258" y="698"/>
                    <a:pt x="349" y="698"/>
                  </a:cubicBezTo>
                  <a:cubicBezTo>
                    <a:pt x="442" y="698"/>
                    <a:pt x="532" y="660"/>
                    <a:pt x="596" y="596"/>
                  </a:cubicBezTo>
                  <a:cubicBezTo>
                    <a:pt x="661" y="531"/>
                    <a:pt x="699" y="441"/>
                    <a:pt x="699" y="349"/>
                  </a:cubicBezTo>
                  <a:cubicBezTo>
                    <a:pt x="699" y="258"/>
                    <a:pt x="661" y="168"/>
                    <a:pt x="596" y="103"/>
                  </a:cubicBezTo>
                  <a:cubicBezTo>
                    <a:pt x="532" y="37"/>
                    <a:pt x="442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4" name="Google Shape;1782;p35">
            <a:extLst>
              <a:ext uri="{FF2B5EF4-FFF2-40B4-BE49-F238E27FC236}">
                <a16:creationId xmlns:a16="http://schemas.microsoft.com/office/drawing/2014/main" id="{BC6B1776-B051-7285-8D18-51366CA451BC}"/>
              </a:ext>
            </a:extLst>
          </p:cNvPr>
          <p:cNvGrpSpPr/>
          <p:nvPr/>
        </p:nvGrpSpPr>
        <p:grpSpPr>
          <a:xfrm>
            <a:off x="1075174" y="2378136"/>
            <a:ext cx="627048" cy="627083"/>
            <a:chOff x="997638" y="1869350"/>
            <a:chExt cx="446400" cy="446425"/>
          </a:xfrm>
        </p:grpSpPr>
        <p:sp>
          <p:nvSpPr>
            <p:cNvPr id="385" name="Google Shape;1783;p35">
              <a:extLst>
                <a:ext uri="{FF2B5EF4-FFF2-40B4-BE49-F238E27FC236}">
                  <a16:creationId xmlns:a16="http://schemas.microsoft.com/office/drawing/2014/main" id="{D2EA3CF0-6FD5-D68A-C284-A6C6DC16B1CC}"/>
                </a:ext>
              </a:extLst>
            </p:cNvPr>
            <p:cNvSpPr/>
            <p:nvPr/>
          </p:nvSpPr>
          <p:spPr>
            <a:xfrm>
              <a:off x="1426588" y="2186975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50" y="0"/>
                  </a:moveTo>
                  <a:cubicBezTo>
                    <a:pt x="257" y="0"/>
                    <a:pt x="167" y="38"/>
                    <a:pt x="103" y="103"/>
                  </a:cubicBezTo>
                  <a:cubicBezTo>
                    <a:pt x="38" y="167"/>
                    <a:pt x="0" y="257"/>
                    <a:pt x="0" y="350"/>
                  </a:cubicBezTo>
                  <a:cubicBezTo>
                    <a:pt x="0" y="441"/>
                    <a:pt x="38" y="531"/>
                    <a:pt x="103" y="595"/>
                  </a:cubicBezTo>
                  <a:cubicBezTo>
                    <a:pt x="167" y="661"/>
                    <a:pt x="257" y="698"/>
                    <a:pt x="350" y="698"/>
                  </a:cubicBezTo>
                  <a:cubicBezTo>
                    <a:pt x="441" y="698"/>
                    <a:pt x="531" y="661"/>
                    <a:pt x="595" y="595"/>
                  </a:cubicBezTo>
                  <a:cubicBezTo>
                    <a:pt x="661" y="531"/>
                    <a:pt x="698" y="441"/>
                    <a:pt x="698" y="350"/>
                  </a:cubicBezTo>
                  <a:cubicBezTo>
                    <a:pt x="698" y="257"/>
                    <a:pt x="661" y="167"/>
                    <a:pt x="595" y="103"/>
                  </a:cubicBezTo>
                  <a:cubicBezTo>
                    <a:pt x="531" y="38"/>
                    <a:pt x="441" y="0"/>
                    <a:pt x="3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1784;p35">
              <a:extLst>
                <a:ext uri="{FF2B5EF4-FFF2-40B4-BE49-F238E27FC236}">
                  <a16:creationId xmlns:a16="http://schemas.microsoft.com/office/drawing/2014/main" id="{E8F6F2C5-A0A0-EBBE-56E9-9235942B6711}"/>
                </a:ext>
              </a:extLst>
            </p:cNvPr>
            <p:cNvSpPr/>
            <p:nvPr/>
          </p:nvSpPr>
          <p:spPr>
            <a:xfrm>
              <a:off x="997638" y="1869350"/>
              <a:ext cx="407175" cy="446425"/>
            </a:xfrm>
            <a:custGeom>
              <a:avLst/>
              <a:gdLst/>
              <a:ahLst/>
              <a:cxnLst/>
              <a:rect l="l" t="t" r="r" b="b"/>
              <a:pathLst>
                <a:path w="16287" h="17857" extrusionOk="0">
                  <a:moveTo>
                    <a:pt x="8928" y="780"/>
                  </a:moveTo>
                  <a:cubicBezTo>
                    <a:pt x="9500" y="1233"/>
                    <a:pt x="9825" y="1865"/>
                    <a:pt x="9825" y="2543"/>
                  </a:cubicBezTo>
                  <a:cubicBezTo>
                    <a:pt x="9825" y="3068"/>
                    <a:pt x="9630" y="3565"/>
                    <a:pt x="9276" y="3972"/>
                  </a:cubicBezTo>
                  <a:lnTo>
                    <a:pt x="9276" y="3435"/>
                  </a:lnTo>
                  <a:cubicBezTo>
                    <a:pt x="9276" y="3243"/>
                    <a:pt x="9120" y="3087"/>
                    <a:pt x="8928" y="3087"/>
                  </a:cubicBezTo>
                  <a:cubicBezTo>
                    <a:pt x="8735" y="3087"/>
                    <a:pt x="8580" y="3243"/>
                    <a:pt x="8580" y="3435"/>
                  </a:cubicBezTo>
                  <a:lnTo>
                    <a:pt x="8580" y="3972"/>
                  </a:lnTo>
                  <a:cubicBezTo>
                    <a:pt x="8226" y="3565"/>
                    <a:pt x="8031" y="3068"/>
                    <a:pt x="8031" y="2543"/>
                  </a:cubicBezTo>
                  <a:cubicBezTo>
                    <a:pt x="8031" y="1865"/>
                    <a:pt x="8356" y="1233"/>
                    <a:pt x="8928" y="780"/>
                  </a:cubicBezTo>
                  <a:close/>
                  <a:moveTo>
                    <a:pt x="5614" y="4783"/>
                  </a:moveTo>
                  <a:cubicBezTo>
                    <a:pt x="6437" y="4783"/>
                    <a:pt x="7142" y="5297"/>
                    <a:pt x="7425" y="6021"/>
                  </a:cubicBezTo>
                  <a:cubicBezTo>
                    <a:pt x="7122" y="5864"/>
                    <a:pt x="6804" y="5733"/>
                    <a:pt x="6476" y="5629"/>
                  </a:cubicBezTo>
                  <a:cubicBezTo>
                    <a:pt x="6442" y="5618"/>
                    <a:pt x="6407" y="5613"/>
                    <a:pt x="6373" y="5613"/>
                  </a:cubicBezTo>
                  <a:cubicBezTo>
                    <a:pt x="6224" y="5613"/>
                    <a:pt x="6086" y="5709"/>
                    <a:pt x="6039" y="5858"/>
                  </a:cubicBezTo>
                  <a:cubicBezTo>
                    <a:pt x="5981" y="6042"/>
                    <a:pt x="6084" y="6237"/>
                    <a:pt x="6267" y="6295"/>
                  </a:cubicBezTo>
                  <a:cubicBezTo>
                    <a:pt x="6348" y="6320"/>
                    <a:pt x="6428" y="6348"/>
                    <a:pt x="6508" y="6377"/>
                  </a:cubicBezTo>
                  <a:lnTo>
                    <a:pt x="6089" y="6377"/>
                  </a:lnTo>
                  <a:cubicBezTo>
                    <a:pt x="5135" y="6377"/>
                    <a:pt x="4341" y="5688"/>
                    <a:pt x="4175" y="4783"/>
                  </a:cubicBezTo>
                  <a:close/>
                  <a:moveTo>
                    <a:pt x="13681" y="4783"/>
                  </a:moveTo>
                  <a:cubicBezTo>
                    <a:pt x="13515" y="5688"/>
                    <a:pt x="12721" y="6377"/>
                    <a:pt x="11767" y="6377"/>
                  </a:cubicBezTo>
                  <a:lnTo>
                    <a:pt x="11348" y="6377"/>
                  </a:lnTo>
                  <a:cubicBezTo>
                    <a:pt x="11428" y="6348"/>
                    <a:pt x="11508" y="6320"/>
                    <a:pt x="11589" y="6295"/>
                  </a:cubicBezTo>
                  <a:cubicBezTo>
                    <a:pt x="11772" y="6237"/>
                    <a:pt x="11875" y="6042"/>
                    <a:pt x="11817" y="5858"/>
                  </a:cubicBezTo>
                  <a:cubicBezTo>
                    <a:pt x="11770" y="5709"/>
                    <a:pt x="11632" y="5613"/>
                    <a:pt x="11483" y="5613"/>
                  </a:cubicBezTo>
                  <a:cubicBezTo>
                    <a:pt x="11449" y="5613"/>
                    <a:pt x="11414" y="5618"/>
                    <a:pt x="11380" y="5629"/>
                  </a:cubicBezTo>
                  <a:cubicBezTo>
                    <a:pt x="11052" y="5733"/>
                    <a:pt x="10734" y="5864"/>
                    <a:pt x="10431" y="6021"/>
                  </a:cubicBezTo>
                  <a:cubicBezTo>
                    <a:pt x="10714" y="5297"/>
                    <a:pt x="11419" y="4783"/>
                    <a:pt x="12242" y="4783"/>
                  </a:cubicBezTo>
                  <a:close/>
                  <a:moveTo>
                    <a:pt x="5390" y="8339"/>
                  </a:moveTo>
                  <a:cubicBezTo>
                    <a:pt x="6302" y="8339"/>
                    <a:pt x="7080" y="8924"/>
                    <a:pt x="7370" y="9738"/>
                  </a:cubicBezTo>
                  <a:cubicBezTo>
                    <a:pt x="7032" y="9558"/>
                    <a:pt x="6676" y="9409"/>
                    <a:pt x="6309" y="9294"/>
                  </a:cubicBezTo>
                  <a:cubicBezTo>
                    <a:pt x="6274" y="9283"/>
                    <a:pt x="6239" y="9278"/>
                    <a:pt x="6204" y="9278"/>
                  </a:cubicBezTo>
                  <a:cubicBezTo>
                    <a:pt x="6056" y="9278"/>
                    <a:pt x="5918" y="9373"/>
                    <a:pt x="5871" y="9522"/>
                  </a:cubicBezTo>
                  <a:cubicBezTo>
                    <a:pt x="5814" y="9705"/>
                    <a:pt x="5915" y="9901"/>
                    <a:pt x="6100" y="9960"/>
                  </a:cubicBezTo>
                  <a:cubicBezTo>
                    <a:pt x="6227" y="9999"/>
                    <a:pt x="6351" y="10043"/>
                    <a:pt x="6475" y="10093"/>
                  </a:cubicBezTo>
                  <a:lnTo>
                    <a:pt x="5896" y="10093"/>
                  </a:lnTo>
                  <a:cubicBezTo>
                    <a:pt x="4855" y="10093"/>
                    <a:pt x="3989" y="9333"/>
                    <a:pt x="3823" y="8339"/>
                  </a:cubicBezTo>
                  <a:close/>
                  <a:moveTo>
                    <a:pt x="14033" y="8339"/>
                  </a:moveTo>
                  <a:cubicBezTo>
                    <a:pt x="13867" y="9333"/>
                    <a:pt x="13001" y="10093"/>
                    <a:pt x="11960" y="10093"/>
                  </a:cubicBezTo>
                  <a:lnTo>
                    <a:pt x="11381" y="10093"/>
                  </a:lnTo>
                  <a:cubicBezTo>
                    <a:pt x="11505" y="10043"/>
                    <a:pt x="11629" y="9999"/>
                    <a:pt x="11757" y="9960"/>
                  </a:cubicBezTo>
                  <a:cubicBezTo>
                    <a:pt x="11941" y="9901"/>
                    <a:pt x="12042" y="9705"/>
                    <a:pt x="11985" y="9522"/>
                  </a:cubicBezTo>
                  <a:cubicBezTo>
                    <a:pt x="11938" y="9373"/>
                    <a:pt x="11800" y="9278"/>
                    <a:pt x="11652" y="9278"/>
                  </a:cubicBezTo>
                  <a:cubicBezTo>
                    <a:pt x="11618" y="9278"/>
                    <a:pt x="11583" y="9283"/>
                    <a:pt x="11548" y="9294"/>
                  </a:cubicBezTo>
                  <a:cubicBezTo>
                    <a:pt x="11180" y="9409"/>
                    <a:pt x="10825" y="9558"/>
                    <a:pt x="10486" y="9738"/>
                  </a:cubicBezTo>
                  <a:cubicBezTo>
                    <a:pt x="10776" y="8924"/>
                    <a:pt x="11554" y="8339"/>
                    <a:pt x="12468" y="8339"/>
                  </a:cubicBezTo>
                  <a:close/>
                  <a:moveTo>
                    <a:pt x="8928" y="0"/>
                  </a:moveTo>
                  <a:cubicBezTo>
                    <a:pt x="8861" y="0"/>
                    <a:pt x="8794" y="19"/>
                    <a:pt x="8735" y="58"/>
                  </a:cubicBezTo>
                  <a:cubicBezTo>
                    <a:pt x="7858" y="639"/>
                    <a:pt x="7334" y="1569"/>
                    <a:pt x="7334" y="2543"/>
                  </a:cubicBezTo>
                  <a:cubicBezTo>
                    <a:pt x="7334" y="3458"/>
                    <a:pt x="7796" y="4333"/>
                    <a:pt x="8580" y="4917"/>
                  </a:cubicBezTo>
                  <a:lnTo>
                    <a:pt x="8580" y="6803"/>
                  </a:lnTo>
                  <a:cubicBezTo>
                    <a:pt x="8472" y="6709"/>
                    <a:pt x="8362" y="6620"/>
                    <a:pt x="8248" y="6535"/>
                  </a:cubicBezTo>
                  <a:cubicBezTo>
                    <a:pt x="8150" y="5168"/>
                    <a:pt x="7007" y="4085"/>
                    <a:pt x="5614" y="4085"/>
                  </a:cubicBezTo>
                  <a:lnTo>
                    <a:pt x="3795" y="4085"/>
                  </a:lnTo>
                  <a:cubicBezTo>
                    <a:pt x="3603" y="4085"/>
                    <a:pt x="3447" y="4241"/>
                    <a:pt x="3447" y="4433"/>
                  </a:cubicBezTo>
                  <a:cubicBezTo>
                    <a:pt x="3447" y="5890"/>
                    <a:pt x="4632" y="7075"/>
                    <a:pt x="6089" y="7075"/>
                  </a:cubicBezTo>
                  <a:lnTo>
                    <a:pt x="7803" y="7075"/>
                  </a:lnTo>
                  <a:cubicBezTo>
                    <a:pt x="8085" y="7281"/>
                    <a:pt x="8344" y="7516"/>
                    <a:pt x="8580" y="7777"/>
                  </a:cubicBezTo>
                  <a:lnTo>
                    <a:pt x="8580" y="10573"/>
                  </a:lnTo>
                  <a:cubicBezTo>
                    <a:pt x="8451" y="10460"/>
                    <a:pt x="8319" y="10351"/>
                    <a:pt x="8181" y="10250"/>
                  </a:cubicBezTo>
                  <a:cubicBezTo>
                    <a:pt x="8082" y="8795"/>
                    <a:pt x="6869" y="7641"/>
                    <a:pt x="5390" y="7641"/>
                  </a:cubicBezTo>
                  <a:lnTo>
                    <a:pt x="3446" y="7641"/>
                  </a:lnTo>
                  <a:cubicBezTo>
                    <a:pt x="3252" y="7641"/>
                    <a:pt x="3096" y="7798"/>
                    <a:pt x="3096" y="7991"/>
                  </a:cubicBezTo>
                  <a:cubicBezTo>
                    <a:pt x="3096" y="9534"/>
                    <a:pt x="4353" y="10789"/>
                    <a:pt x="5896" y="10789"/>
                  </a:cubicBezTo>
                  <a:lnTo>
                    <a:pt x="7738" y="10789"/>
                  </a:lnTo>
                  <a:cubicBezTo>
                    <a:pt x="8042" y="11013"/>
                    <a:pt x="8324" y="11268"/>
                    <a:pt x="8580" y="11550"/>
                  </a:cubicBezTo>
                  <a:lnTo>
                    <a:pt x="8580" y="11958"/>
                  </a:lnTo>
                  <a:cubicBezTo>
                    <a:pt x="8023" y="11996"/>
                    <a:pt x="7470" y="12127"/>
                    <a:pt x="6951" y="12351"/>
                  </a:cubicBezTo>
                  <a:lnTo>
                    <a:pt x="6937" y="12356"/>
                  </a:lnTo>
                  <a:cubicBezTo>
                    <a:pt x="6398" y="12587"/>
                    <a:pt x="5827" y="12705"/>
                    <a:pt x="5239" y="12705"/>
                  </a:cubicBezTo>
                  <a:lnTo>
                    <a:pt x="348" y="12705"/>
                  </a:lnTo>
                  <a:cubicBezTo>
                    <a:pt x="156" y="12705"/>
                    <a:pt x="0" y="12862"/>
                    <a:pt x="0" y="13055"/>
                  </a:cubicBezTo>
                  <a:cubicBezTo>
                    <a:pt x="0" y="13247"/>
                    <a:pt x="156" y="13403"/>
                    <a:pt x="348" y="13403"/>
                  </a:cubicBezTo>
                  <a:lnTo>
                    <a:pt x="5239" y="13403"/>
                  </a:lnTo>
                  <a:cubicBezTo>
                    <a:pt x="5922" y="13403"/>
                    <a:pt x="6586" y="13266"/>
                    <a:pt x="7213" y="12997"/>
                  </a:cubicBezTo>
                  <a:lnTo>
                    <a:pt x="7226" y="12991"/>
                  </a:lnTo>
                  <a:cubicBezTo>
                    <a:pt x="7659" y="12805"/>
                    <a:pt x="8116" y="12694"/>
                    <a:pt x="8580" y="12657"/>
                  </a:cubicBezTo>
                  <a:lnTo>
                    <a:pt x="8580" y="12864"/>
                  </a:lnTo>
                  <a:lnTo>
                    <a:pt x="7118" y="13794"/>
                  </a:lnTo>
                  <a:cubicBezTo>
                    <a:pt x="6956" y="13898"/>
                    <a:pt x="6909" y="14115"/>
                    <a:pt x="7012" y="14277"/>
                  </a:cubicBezTo>
                  <a:cubicBezTo>
                    <a:pt x="7079" y="14381"/>
                    <a:pt x="7192" y="14438"/>
                    <a:pt x="7307" y="14438"/>
                  </a:cubicBezTo>
                  <a:cubicBezTo>
                    <a:pt x="7370" y="14438"/>
                    <a:pt x="7436" y="14420"/>
                    <a:pt x="7494" y="14383"/>
                  </a:cubicBezTo>
                  <a:lnTo>
                    <a:pt x="8580" y="13690"/>
                  </a:lnTo>
                  <a:lnTo>
                    <a:pt x="8580" y="14644"/>
                  </a:lnTo>
                  <a:cubicBezTo>
                    <a:pt x="8344" y="14876"/>
                    <a:pt x="8086" y="15081"/>
                    <a:pt x="7811" y="15257"/>
                  </a:cubicBezTo>
                  <a:lnTo>
                    <a:pt x="6817" y="14826"/>
                  </a:lnTo>
                  <a:cubicBezTo>
                    <a:pt x="6772" y="14807"/>
                    <a:pt x="6725" y="14798"/>
                    <a:pt x="6679" y="14798"/>
                  </a:cubicBezTo>
                  <a:cubicBezTo>
                    <a:pt x="6544" y="14798"/>
                    <a:pt x="6415" y="14877"/>
                    <a:pt x="6358" y="15009"/>
                  </a:cubicBezTo>
                  <a:cubicBezTo>
                    <a:pt x="6283" y="15185"/>
                    <a:pt x="6364" y="15390"/>
                    <a:pt x="6540" y="15467"/>
                  </a:cubicBezTo>
                  <a:lnTo>
                    <a:pt x="7008" y="15669"/>
                  </a:lnTo>
                  <a:cubicBezTo>
                    <a:pt x="6780" y="15760"/>
                    <a:pt x="6545" y="15833"/>
                    <a:pt x="6303" y="15888"/>
                  </a:cubicBezTo>
                  <a:lnTo>
                    <a:pt x="6200" y="15910"/>
                  </a:lnTo>
                  <a:cubicBezTo>
                    <a:pt x="6013" y="15954"/>
                    <a:pt x="5895" y="16140"/>
                    <a:pt x="5937" y="16328"/>
                  </a:cubicBezTo>
                  <a:cubicBezTo>
                    <a:pt x="5974" y="16490"/>
                    <a:pt x="6118" y="16601"/>
                    <a:pt x="6277" y="16601"/>
                  </a:cubicBezTo>
                  <a:cubicBezTo>
                    <a:pt x="6303" y="16601"/>
                    <a:pt x="6328" y="16597"/>
                    <a:pt x="6355" y="16592"/>
                  </a:cubicBezTo>
                  <a:lnTo>
                    <a:pt x="6456" y="16568"/>
                  </a:lnTo>
                  <a:cubicBezTo>
                    <a:pt x="6627" y="16530"/>
                    <a:pt x="6794" y="16483"/>
                    <a:pt x="6959" y="16428"/>
                  </a:cubicBezTo>
                  <a:lnTo>
                    <a:pt x="6959" y="16428"/>
                  </a:lnTo>
                  <a:lnTo>
                    <a:pt x="6865" y="16784"/>
                  </a:lnTo>
                  <a:cubicBezTo>
                    <a:pt x="6816" y="16970"/>
                    <a:pt x="6927" y="17162"/>
                    <a:pt x="7113" y="17211"/>
                  </a:cubicBezTo>
                  <a:cubicBezTo>
                    <a:pt x="7144" y="17219"/>
                    <a:pt x="7174" y="17222"/>
                    <a:pt x="7203" y="17222"/>
                  </a:cubicBezTo>
                  <a:cubicBezTo>
                    <a:pt x="7358" y="17222"/>
                    <a:pt x="7498" y="17119"/>
                    <a:pt x="7540" y="16962"/>
                  </a:cubicBezTo>
                  <a:lnTo>
                    <a:pt x="7769" y="16086"/>
                  </a:lnTo>
                  <a:cubicBezTo>
                    <a:pt x="8054" y="15938"/>
                    <a:pt x="8325" y="15766"/>
                    <a:pt x="8580" y="15569"/>
                  </a:cubicBezTo>
                  <a:lnTo>
                    <a:pt x="8580" y="17509"/>
                  </a:lnTo>
                  <a:cubicBezTo>
                    <a:pt x="8580" y="17701"/>
                    <a:pt x="8735" y="17857"/>
                    <a:pt x="8928" y="17857"/>
                  </a:cubicBezTo>
                  <a:cubicBezTo>
                    <a:pt x="9120" y="17857"/>
                    <a:pt x="9276" y="17701"/>
                    <a:pt x="9276" y="17509"/>
                  </a:cubicBezTo>
                  <a:lnTo>
                    <a:pt x="9276" y="14894"/>
                  </a:lnTo>
                  <a:cubicBezTo>
                    <a:pt x="9598" y="15177"/>
                    <a:pt x="9935" y="15441"/>
                    <a:pt x="10286" y="15684"/>
                  </a:cubicBezTo>
                  <a:lnTo>
                    <a:pt x="10665" y="16765"/>
                  </a:lnTo>
                  <a:cubicBezTo>
                    <a:pt x="10716" y="16908"/>
                    <a:pt x="10850" y="16998"/>
                    <a:pt x="10995" y="16998"/>
                  </a:cubicBezTo>
                  <a:cubicBezTo>
                    <a:pt x="11033" y="16998"/>
                    <a:pt x="11072" y="16992"/>
                    <a:pt x="11110" y="16978"/>
                  </a:cubicBezTo>
                  <a:cubicBezTo>
                    <a:pt x="11292" y="16915"/>
                    <a:pt x="11387" y="16716"/>
                    <a:pt x="11324" y="16534"/>
                  </a:cubicBezTo>
                  <a:lnTo>
                    <a:pt x="11232" y="16271"/>
                  </a:lnTo>
                  <a:lnTo>
                    <a:pt x="11232" y="16271"/>
                  </a:lnTo>
                  <a:cubicBezTo>
                    <a:pt x="11495" y="16417"/>
                    <a:pt x="11766" y="16552"/>
                    <a:pt x="12043" y="16678"/>
                  </a:cubicBezTo>
                  <a:cubicBezTo>
                    <a:pt x="12090" y="16698"/>
                    <a:pt x="12138" y="16708"/>
                    <a:pt x="12186" y="16708"/>
                  </a:cubicBezTo>
                  <a:cubicBezTo>
                    <a:pt x="12319" y="16708"/>
                    <a:pt x="12446" y="16631"/>
                    <a:pt x="12504" y="16502"/>
                  </a:cubicBezTo>
                  <a:cubicBezTo>
                    <a:pt x="12584" y="16326"/>
                    <a:pt x="12504" y="16119"/>
                    <a:pt x="12329" y="16041"/>
                  </a:cubicBezTo>
                  <a:cubicBezTo>
                    <a:pt x="11787" y="15798"/>
                    <a:pt x="11271" y="15510"/>
                    <a:pt x="10782" y="15180"/>
                  </a:cubicBezTo>
                  <a:cubicBezTo>
                    <a:pt x="10773" y="15173"/>
                    <a:pt x="10764" y="15167"/>
                    <a:pt x="10755" y="15162"/>
                  </a:cubicBezTo>
                  <a:cubicBezTo>
                    <a:pt x="10710" y="15130"/>
                    <a:pt x="10665" y="15099"/>
                    <a:pt x="10620" y="15067"/>
                  </a:cubicBezTo>
                  <a:lnTo>
                    <a:pt x="11527" y="15067"/>
                  </a:lnTo>
                  <a:cubicBezTo>
                    <a:pt x="11719" y="15067"/>
                    <a:pt x="11875" y="14911"/>
                    <a:pt x="11875" y="14719"/>
                  </a:cubicBezTo>
                  <a:cubicBezTo>
                    <a:pt x="11875" y="14526"/>
                    <a:pt x="11719" y="14371"/>
                    <a:pt x="11527" y="14371"/>
                  </a:cubicBezTo>
                  <a:lnTo>
                    <a:pt x="9738" y="14371"/>
                  </a:lnTo>
                  <a:cubicBezTo>
                    <a:pt x="9608" y="14255"/>
                    <a:pt x="9480" y="14138"/>
                    <a:pt x="9356" y="14015"/>
                  </a:cubicBezTo>
                  <a:lnTo>
                    <a:pt x="9276" y="13937"/>
                  </a:lnTo>
                  <a:lnTo>
                    <a:pt x="9276" y="13271"/>
                  </a:lnTo>
                  <a:lnTo>
                    <a:pt x="9565" y="13623"/>
                  </a:lnTo>
                  <a:cubicBezTo>
                    <a:pt x="9633" y="13708"/>
                    <a:pt x="9733" y="13751"/>
                    <a:pt x="9835" y="13751"/>
                  </a:cubicBezTo>
                  <a:cubicBezTo>
                    <a:pt x="9912" y="13751"/>
                    <a:pt x="9990" y="13726"/>
                    <a:pt x="10055" y="13673"/>
                  </a:cubicBezTo>
                  <a:cubicBezTo>
                    <a:pt x="10204" y="13551"/>
                    <a:pt x="10227" y="13332"/>
                    <a:pt x="10104" y="13183"/>
                  </a:cubicBezTo>
                  <a:lnTo>
                    <a:pt x="9726" y="12718"/>
                  </a:lnTo>
                  <a:lnTo>
                    <a:pt x="9726" y="12718"/>
                  </a:lnTo>
                  <a:cubicBezTo>
                    <a:pt x="10034" y="12776"/>
                    <a:pt x="10337" y="12869"/>
                    <a:pt x="10629" y="12994"/>
                  </a:cubicBezTo>
                  <a:cubicBezTo>
                    <a:pt x="11257" y="13265"/>
                    <a:pt x="11924" y="13403"/>
                    <a:pt x="12609" y="13403"/>
                  </a:cubicBezTo>
                  <a:lnTo>
                    <a:pt x="15939" y="13403"/>
                  </a:lnTo>
                  <a:cubicBezTo>
                    <a:pt x="16131" y="13403"/>
                    <a:pt x="16287" y="13247"/>
                    <a:pt x="16287" y="13055"/>
                  </a:cubicBezTo>
                  <a:cubicBezTo>
                    <a:pt x="16287" y="12862"/>
                    <a:pt x="16131" y="12705"/>
                    <a:pt x="15937" y="12705"/>
                  </a:cubicBezTo>
                  <a:lnTo>
                    <a:pt x="12609" y="12705"/>
                  </a:lnTo>
                  <a:cubicBezTo>
                    <a:pt x="12019" y="12705"/>
                    <a:pt x="11446" y="12587"/>
                    <a:pt x="10905" y="12353"/>
                  </a:cubicBezTo>
                  <a:cubicBezTo>
                    <a:pt x="10386" y="12129"/>
                    <a:pt x="9833" y="11997"/>
                    <a:pt x="9276" y="11959"/>
                  </a:cubicBezTo>
                  <a:lnTo>
                    <a:pt x="9276" y="11550"/>
                  </a:lnTo>
                  <a:cubicBezTo>
                    <a:pt x="9532" y="11268"/>
                    <a:pt x="9814" y="11013"/>
                    <a:pt x="10118" y="10789"/>
                  </a:cubicBezTo>
                  <a:lnTo>
                    <a:pt x="11960" y="10789"/>
                  </a:lnTo>
                  <a:cubicBezTo>
                    <a:pt x="13503" y="10789"/>
                    <a:pt x="14760" y="9534"/>
                    <a:pt x="14760" y="7991"/>
                  </a:cubicBezTo>
                  <a:cubicBezTo>
                    <a:pt x="14760" y="7798"/>
                    <a:pt x="14604" y="7641"/>
                    <a:pt x="14411" y="7641"/>
                  </a:cubicBezTo>
                  <a:lnTo>
                    <a:pt x="12468" y="7641"/>
                  </a:lnTo>
                  <a:cubicBezTo>
                    <a:pt x="10987" y="7641"/>
                    <a:pt x="9774" y="8795"/>
                    <a:pt x="9675" y="10250"/>
                  </a:cubicBezTo>
                  <a:cubicBezTo>
                    <a:pt x="9538" y="10351"/>
                    <a:pt x="9405" y="10460"/>
                    <a:pt x="9276" y="10573"/>
                  </a:cubicBezTo>
                  <a:lnTo>
                    <a:pt x="9276" y="7777"/>
                  </a:lnTo>
                  <a:cubicBezTo>
                    <a:pt x="9512" y="7516"/>
                    <a:pt x="9771" y="7281"/>
                    <a:pt x="10053" y="7075"/>
                  </a:cubicBezTo>
                  <a:lnTo>
                    <a:pt x="11767" y="7075"/>
                  </a:lnTo>
                  <a:cubicBezTo>
                    <a:pt x="13224" y="7075"/>
                    <a:pt x="14409" y="5890"/>
                    <a:pt x="14409" y="4433"/>
                  </a:cubicBezTo>
                  <a:cubicBezTo>
                    <a:pt x="14409" y="4241"/>
                    <a:pt x="14253" y="4085"/>
                    <a:pt x="14061" y="4085"/>
                  </a:cubicBezTo>
                  <a:lnTo>
                    <a:pt x="12242" y="4085"/>
                  </a:lnTo>
                  <a:cubicBezTo>
                    <a:pt x="10849" y="4085"/>
                    <a:pt x="9707" y="5168"/>
                    <a:pt x="9608" y="6535"/>
                  </a:cubicBezTo>
                  <a:cubicBezTo>
                    <a:pt x="9494" y="6620"/>
                    <a:pt x="9384" y="6709"/>
                    <a:pt x="9276" y="6803"/>
                  </a:cubicBezTo>
                  <a:lnTo>
                    <a:pt x="9276" y="4917"/>
                  </a:lnTo>
                  <a:cubicBezTo>
                    <a:pt x="10060" y="4333"/>
                    <a:pt x="10522" y="3458"/>
                    <a:pt x="10522" y="2543"/>
                  </a:cubicBezTo>
                  <a:cubicBezTo>
                    <a:pt x="10522" y="1569"/>
                    <a:pt x="9998" y="639"/>
                    <a:pt x="9120" y="58"/>
                  </a:cubicBezTo>
                  <a:cubicBezTo>
                    <a:pt x="9062" y="19"/>
                    <a:pt x="8995" y="0"/>
                    <a:pt x="892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7" name="Google Shape;1785;p35">
            <a:extLst>
              <a:ext uri="{FF2B5EF4-FFF2-40B4-BE49-F238E27FC236}">
                <a16:creationId xmlns:a16="http://schemas.microsoft.com/office/drawing/2014/main" id="{204829FE-94C6-00C0-45F9-DB41BFD026C7}"/>
              </a:ext>
            </a:extLst>
          </p:cNvPr>
          <p:cNvGrpSpPr/>
          <p:nvPr/>
        </p:nvGrpSpPr>
        <p:grpSpPr>
          <a:xfrm>
            <a:off x="4241842" y="1445432"/>
            <a:ext cx="627083" cy="627048"/>
            <a:chOff x="3252013" y="1205350"/>
            <a:chExt cx="446425" cy="446400"/>
          </a:xfrm>
        </p:grpSpPr>
        <p:sp>
          <p:nvSpPr>
            <p:cNvPr id="388" name="Google Shape;1786;p35">
              <a:extLst>
                <a:ext uri="{FF2B5EF4-FFF2-40B4-BE49-F238E27FC236}">
                  <a16:creationId xmlns:a16="http://schemas.microsoft.com/office/drawing/2014/main" id="{64AF2FD2-FC55-D5CF-39DE-DDCAFE5CDF41}"/>
                </a:ext>
              </a:extLst>
            </p:cNvPr>
            <p:cNvSpPr/>
            <p:nvPr/>
          </p:nvSpPr>
          <p:spPr>
            <a:xfrm>
              <a:off x="3549863" y="1533175"/>
              <a:ext cx="51975" cy="80250"/>
            </a:xfrm>
            <a:custGeom>
              <a:avLst/>
              <a:gdLst/>
              <a:ahLst/>
              <a:cxnLst/>
              <a:rect l="l" t="t" r="r" b="b"/>
              <a:pathLst>
                <a:path w="2079" h="3210" extrusionOk="0">
                  <a:moveTo>
                    <a:pt x="1040" y="0"/>
                  </a:moveTo>
                  <a:cubicBezTo>
                    <a:pt x="466" y="0"/>
                    <a:pt x="0" y="466"/>
                    <a:pt x="0" y="1040"/>
                  </a:cubicBezTo>
                  <a:lnTo>
                    <a:pt x="0" y="2170"/>
                  </a:lnTo>
                  <a:cubicBezTo>
                    <a:pt x="0" y="2742"/>
                    <a:pt x="466" y="3209"/>
                    <a:pt x="1040" y="3209"/>
                  </a:cubicBezTo>
                  <a:cubicBezTo>
                    <a:pt x="1612" y="3209"/>
                    <a:pt x="2078" y="2742"/>
                    <a:pt x="2078" y="2170"/>
                  </a:cubicBezTo>
                  <a:lnTo>
                    <a:pt x="2078" y="1866"/>
                  </a:lnTo>
                  <a:cubicBezTo>
                    <a:pt x="2078" y="1673"/>
                    <a:pt x="1923" y="1517"/>
                    <a:pt x="1730" y="1517"/>
                  </a:cubicBezTo>
                  <a:lnTo>
                    <a:pt x="1239" y="1517"/>
                  </a:lnTo>
                  <a:cubicBezTo>
                    <a:pt x="1045" y="1517"/>
                    <a:pt x="889" y="1673"/>
                    <a:pt x="889" y="1866"/>
                  </a:cubicBezTo>
                  <a:cubicBezTo>
                    <a:pt x="889" y="2058"/>
                    <a:pt x="1045" y="2215"/>
                    <a:pt x="1239" y="2215"/>
                  </a:cubicBezTo>
                  <a:lnTo>
                    <a:pt x="1378" y="2215"/>
                  </a:lnTo>
                  <a:cubicBezTo>
                    <a:pt x="1357" y="2382"/>
                    <a:pt x="1212" y="2512"/>
                    <a:pt x="1040" y="2512"/>
                  </a:cubicBezTo>
                  <a:cubicBezTo>
                    <a:pt x="851" y="2512"/>
                    <a:pt x="698" y="2358"/>
                    <a:pt x="698" y="2170"/>
                  </a:cubicBezTo>
                  <a:lnTo>
                    <a:pt x="698" y="1040"/>
                  </a:lnTo>
                  <a:cubicBezTo>
                    <a:pt x="698" y="851"/>
                    <a:pt x="851" y="698"/>
                    <a:pt x="1040" y="698"/>
                  </a:cubicBezTo>
                  <a:cubicBezTo>
                    <a:pt x="1227" y="698"/>
                    <a:pt x="1381" y="851"/>
                    <a:pt x="1381" y="1040"/>
                  </a:cubicBezTo>
                  <a:cubicBezTo>
                    <a:pt x="1381" y="1233"/>
                    <a:pt x="1538" y="1388"/>
                    <a:pt x="1730" y="1388"/>
                  </a:cubicBezTo>
                  <a:cubicBezTo>
                    <a:pt x="1923" y="1388"/>
                    <a:pt x="2078" y="1233"/>
                    <a:pt x="2078" y="1040"/>
                  </a:cubicBezTo>
                  <a:cubicBezTo>
                    <a:pt x="2078" y="466"/>
                    <a:pt x="1612" y="0"/>
                    <a:pt x="10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1787;p35">
              <a:extLst>
                <a:ext uri="{FF2B5EF4-FFF2-40B4-BE49-F238E27FC236}">
                  <a16:creationId xmlns:a16="http://schemas.microsoft.com/office/drawing/2014/main" id="{F5490AB5-AE9C-B86C-5F0B-252C900EE4FD}"/>
                </a:ext>
              </a:extLst>
            </p:cNvPr>
            <p:cNvSpPr/>
            <p:nvPr/>
          </p:nvSpPr>
          <p:spPr>
            <a:xfrm>
              <a:off x="3282663" y="1533175"/>
              <a:ext cx="49250" cy="80250"/>
            </a:xfrm>
            <a:custGeom>
              <a:avLst/>
              <a:gdLst/>
              <a:ahLst/>
              <a:cxnLst/>
              <a:rect l="l" t="t" r="r" b="b"/>
              <a:pathLst>
                <a:path w="1970" h="3210" extrusionOk="0">
                  <a:moveTo>
                    <a:pt x="993" y="698"/>
                  </a:moveTo>
                  <a:cubicBezTo>
                    <a:pt x="1146" y="698"/>
                    <a:pt x="1271" y="823"/>
                    <a:pt x="1271" y="977"/>
                  </a:cubicBezTo>
                  <a:cubicBezTo>
                    <a:pt x="1271" y="1130"/>
                    <a:pt x="1146" y="1255"/>
                    <a:pt x="993" y="1255"/>
                  </a:cubicBezTo>
                  <a:lnTo>
                    <a:pt x="698" y="1255"/>
                  </a:lnTo>
                  <a:lnTo>
                    <a:pt x="698" y="698"/>
                  </a:lnTo>
                  <a:close/>
                  <a:moveTo>
                    <a:pt x="993" y="1953"/>
                  </a:moveTo>
                  <a:cubicBezTo>
                    <a:pt x="1146" y="1953"/>
                    <a:pt x="1271" y="2078"/>
                    <a:pt x="1271" y="2232"/>
                  </a:cubicBezTo>
                  <a:cubicBezTo>
                    <a:pt x="1271" y="2386"/>
                    <a:pt x="1146" y="2512"/>
                    <a:pt x="993" y="2512"/>
                  </a:cubicBezTo>
                  <a:lnTo>
                    <a:pt x="698" y="2512"/>
                  </a:lnTo>
                  <a:lnTo>
                    <a:pt x="698" y="1953"/>
                  </a:lnTo>
                  <a:close/>
                  <a:moveTo>
                    <a:pt x="350" y="0"/>
                  </a:moveTo>
                  <a:cubicBezTo>
                    <a:pt x="157" y="0"/>
                    <a:pt x="0" y="156"/>
                    <a:pt x="0" y="349"/>
                  </a:cubicBezTo>
                  <a:lnTo>
                    <a:pt x="0" y="2860"/>
                  </a:lnTo>
                  <a:cubicBezTo>
                    <a:pt x="0" y="3052"/>
                    <a:pt x="157" y="3209"/>
                    <a:pt x="350" y="3209"/>
                  </a:cubicBezTo>
                  <a:lnTo>
                    <a:pt x="993" y="3209"/>
                  </a:lnTo>
                  <a:cubicBezTo>
                    <a:pt x="1531" y="3209"/>
                    <a:pt x="1969" y="2771"/>
                    <a:pt x="1969" y="2232"/>
                  </a:cubicBezTo>
                  <a:cubicBezTo>
                    <a:pt x="1969" y="1994"/>
                    <a:pt x="1883" y="1775"/>
                    <a:pt x="1740" y="1605"/>
                  </a:cubicBezTo>
                  <a:cubicBezTo>
                    <a:pt x="1883" y="1435"/>
                    <a:pt x="1969" y="1216"/>
                    <a:pt x="1969" y="977"/>
                  </a:cubicBezTo>
                  <a:cubicBezTo>
                    <a:pt x="1969" y="438"/>
                    <a:pt x="1531" y="0"/>
                    <a:pt x="9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1788;p35">
              <a:extLst>
                <a:ext uri="{FF2B5EF4-FFF2-40B4-BE49-F238E27FC236}">
                  <a16:creationId xmlns:a16="http://schemas.microsoft.com/office/drawing/2014/main" id="{4A392502-DD4F-8B95-AD60-FA0429CA40A1}"/>
                </a:ext>
              </a:extLst>
            </p:cNvPr>
            <p:cNvSpPr/>
            <p:nvPr/>
          </p:nvSpPr>
          <p:spPr>
            <a:xfrm>
              <a:off x="3345838" y="1533175"/>
              <a:ext cx="17475" cy="80250"/>
            </a:xfrm>
            <a:custGeom>
              <a:avLst/>
              <a:gdLst/>
              <a:ahLst/>
              <a:cxnLst/>
              <a:rect l="l" t="t" r="r" b="b"/>
              <a:pathLst>
                <a:path w="699" h="3210" extrusionOk="0">
                  <a:moveTo>
                    <a:pt x="349" y="0"/>
                  </a:moveTo>
                  <a:cubicBezTo>
                    <a:pt x="157" y="0"/>
                    <a:pt x="1" y="156"/>
                    <a:pt x="1" y="349"/>
                  </a:cubicBezTo>
                  <a:lnTo>
                    <a:pt x="1" y="2860"/>
                  </a:lnTo>
                  <a:cubicBezTo>
                    <a:pt x="1" y="3052"/>
                    <a:pt x="157" y="3209"/>
                    <a:pt x="349" y="3209"/>
                  </a:cubicBezTo>
                  <a:cubicBezTo>
                    <a:pt x="541" y="3209"/>
                    <a:pt x="699" y="3052"/>
                    <a:pt x="699" y="2860"/>
                  </a:cubicBezTo>
                  <a:lnTo>
                    <a:pt x="699" y="349"/>
                  </a:lnTo>
                  <a:cubicBezTo>
                    <a:pt x="699" y="156"/>
                    <a:pt x="541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1789;p35">
              <a:extLst>
                <a:ext uri="{FF2B5EF4-FFF2-40B4-BE49-F238E27FC236}">
                  <a16:creationId xmlns:a16="http://schemas.microsoft.com/office/drawing/2014/main" id="{4743103A-708C-A3B2-F47B-F48983D34199}"/>
                </a:ext>
              </a:extLst>
            </p:cNvPr>
            <p:cNvSpPr/>
            <p:nvPr/>
          </p:nvSpPr>
          <p:spPr>
            <a:xfrm>
              <a:off x="3440788" y="1533175"/>
              <a:ext cx="32575" cy="80250"/>
            </a:xfrm>
            <a:custGeom>
              <a:avLst/>
              <a:gdLst/>
              <a:ahLst/>
              <a:cxnLst/>
              <a:rect l="l" t="t" r="r" b="b"/>
              <a:pathLst>
                <a:path w="1303" h="3210" extrusionOk="0">
                  <a:moveTo>
                    <a:pt x="349" y="0"/>
                  </a:moveTo>
                  <a:cubicBezTo>
                    <a:pt x="156" y="0"/>
                    <a:pt x="1" y="156"/>
                    <a:pt x="1" y="349"/>
                  </a:cubicBezTo>
                  <a:lnTo>
                    <a:pt x="1" y="2860"/>
                  </a:lnTo>
                  <a:cubicBezTo>
                    <a:pt x="1" y="3052"/>
                    <a:pt x="156" y="3209"/>
                    <a:pt x="349" y="3209"/>
                  </a:cubicBezTo>
                  <a:lnTo>
                    <a:pt x="953" y="3209"/>
                  </a:lnTo>
                  <a:cubicBezTo>
                    <a:pt x="1145" y="3209"/>
                    <a:pt x="1302" y="3052"/>
                    <a:pt x="1302" y="2860"/>
                  </a:cubicBezTo>
                  <a:cubicBezTo>
                    <a:pt x="1302" y="2667"/>
                    <a:pt x="1145" y="2512"/>
                    <a:pt x="953" y="2512"/>
                  </a:cubicBezTo>
                  <a:lnTo>
                    <a:pt x="697" y="2512"/>
                  </a:lnTo>
                  <a:lnTo>
                    <a:pt x="697" y="349"/>
                  </a:lnTo>
                  <a:cubicBezTo>
                    <a:pt x="697" y="156"/>
                    <a:pt x="541" y="0"/>
                    <a:pt x="34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1790;p35">
              <a:extLst>
                <a:ext uri="{FF2B5EF4-FFF2-40B4-BE49-F238E27FC236}">
                  <a16:creationId xmlns:a16="http://schemas.microsoft.com/office/drawing/2014/main" id="{377EF928-1A63-FF1D-3FC6-C53B503EA1B6}"/>
                </a:ext>
              </a:extLst>
            </p:cNvPr>
            <p:cNvSpPr/>
            <p:nvPr/>
          </p:nvSpPr>
          <p:spPr>
            <a:xfrm>
              <a:off x="3377638" y="1533175"/>
              <a:ext cx="49225" cy="80250"/>
            </a:xfrm>
            <a:custGeom>
              <a:avLst/>
              <a:gdLst/>
              <a:ahLst/>
              <a:cxnLst/>
              <a:rect l="l" t="t" r="r" b="b"/>
              <a:pathLst>
                <a:path w="1969" h="3210" extrusionOk="0">
                  <a:moveTo>
                    <a:pt x="984" y="698"/>
                  </a:moveTo>
                  <a:cubicBezTo>
                    <a:pt x="1142" y="698"/>
                    <a:pt x="1270" y="826"/>
                    <a:pt x="1270" y="984"/>
                  </a:cubicBezTo>
                  <a:lnTo>
                    <a:pt x="1270" y="2224"/>
                  </a:lnTo>
                  <a:cubicBezTo>
                    <a:pt x="1270" y="2382"/>
                    <a:pt x="1142" y="2512"/>
                    <a:pt x="984" y="2512"/>
                  </a:cubicBezTo>
                  <a:cubicBezTo>
                    <a:pt x="826" y="2512"/>
                    <a:pt x="697" y="2382"/>
                    <a:pt x="697" y="2224"/>
                  </a:cubicBezTo>
                  <a:lnTo>
                    <a:pt x="697" y="984"/>
                  </a:lnTo>
                  <a:cubicBezTo>
                    <a:pt x="697" y="826"/>
                    <a:pt x="826" y="698"/>
                    <a:pt x="984" y="698"/>
                  </a:cubicBezTo>
                  <a:close/>
                  <a:moveTo>
                    <a:pt x="984" y="0"/>
                  </a:moveTo>
                  <a:cubicBezTo>
                    <a:pt x="441" y="0"/>
                    <a:pt x="0" y="442"/>
                    <a:pt x="0" y="984"/>
                  </a:cubicBezTo>
                  <a:lnTo>
                    <a:pt x="0" y="2224"/>
                  </a:lnTo>
                  <a:cubicBezTo>
                    <a:pt x="0" y="2767"/>
                    <a:pt x="441" y="3209"/>
                    <a:pt x="984" y="3209"/>
                  </a:cubicBezTo>
                  <a:cubicBezTo>
                    <a:pt x="1526" y="3209"/>
                    <a:pt x="1968" y="2767"/>
                    <a:pt x="1968" y="2224"/>
                  </a:cubicBezTo>
                  <a:lnTo>
                    <a:pt x="1968" y="984"/>
                  </a:lnTo>
                  <a:cubicBezTo>
                    <a:pt x="1968" y="442"/>
                    <a:pt x="1526" y="0"/>
                    <a:pt x="9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1791;p35">
              <a:extLst>
                <a:ext uri="{FF2B5EF4-FFF2-40B4-BE49-F238E27FC236}">
                  <a16:creationId xmlns:a16="http://schemas.microsoft.com/office/drawing/2014/main" id="{3326A2A0-6130-9380-8AF6-5ACF11DCD20A}"/>
                </a:ext>
              </a:extLst>
            </p:cNvPr>
            <p:cNvSpPr/>
            <p:nvPr/>
          </p:nvSpPr>
          <p:spPr>
            <a:xfrm>
              <a:off x="3484138" y="1533175"/>
              <a:ext cx="49250" cy="80250"/>
            </a:xfrm>
            <a:custGeom>
              <a:avLst/>
              <a:gdLst/>
              <a:ahLst/>
              <a:cxnLst/>
              <a:rect l="l" t="t" r="r" b="b"/>
              <a:pathLst>
                <a:path w="1970" h="3210" extrusionOk="0">
                  <a:moveTo>
                    <a:pt x="984" y="698"/>
                  </a:moveTo>
                  <a:cubicBezTo>
                    <a:pt x="1143" y="698"/>
                    <a:pt x="1272" y="826"/>
                    <a:pt x="1272" y="984"/>
                  </a:cubicBezTo>
                  <a:lnTo>
                    <a:pt x="1272" y="2224"/>
                  </a:lnTo>
                  <a:cubicBezTo>
                    <a:pt x="1272" y="2382"/>
                    <a:pt x="1143" y="2512"/>
                    <a:pt x="984" y="2512"/>
                  </a:cubicBezTo>
                  <a:cubicBezTo>
                    <a:pt x="826" y="2512"/>
                    <a:pt x="698" y="2382"/>
                    <a:pt x="698" y="2224"/>
                  </a:cubicBezTo>
                  <a:lnTo>
                    <a:pt x="698" y="984"/>
                  </a:lnTo>
                  <a:cubicBezTo>
                    <a:pt x="698" y="826"/>
                    <a:pt x="826" y="698"/>
                    <a:pt x="984" y="698"/>
                  </a:cubicBezTo>
                  <a:close/>
                  <a:moveTo>
                    <a:pt x="984" y="0"/>
                  </a:moveTo>
                  <a:cubicBezTo>
                    <a:pt x="442" y="0"/>
                    <a:pt x="0" y="442"/>
                    <a:pt x="0" y="984"/>
                  </a:cubicBezTo>
                  <a:lnTo>
                    <a:pt x="0" y="2224"/>
                  </a:lnTo>
                  <a:cubicBezTo>
                    <a:pt x="0" y="2767"/>
                    <a:pt x="442" y="3209"/>
                    <a:pt x="984" y="3209"/>
                  </a:cubicBezTo>
                  <a:cubicBezTo>
                    <a:pt x="1528" y="3209"/>
                    <a:pt x="1970" y="2767"/>
                    <a:pt x="1970" y="2224"/>
                  </a:cubicBezTo>
                  <a:lnTo>
                    <a:pt x="1970" y="984"/>
                  </a:lnTo>
                  <a:cubicBezTo>
                    <a:pt x="1970" y="442"/>
                    <a:pt x="1528" y="0"/>
                    <a:pt x="9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1792;p35">
              <a:extLst>
                <a:ext uri="{FF2B5EF4-FFF2-40B4-BE49-F238E27FC236}">
                  <a16:creationId xmlns:a16="http://schemas.microsoft.com/office/drawing/2014/main" id="{70B036B0-2B54-169C-4BAE-5513120476BD}"/>
                </a:ext>
              </a:extLst>
            </p:cNvPr>
            <p:cNvSpPr/>
            <p:nvPr/>
          </p:nvSpPr>
          <p:spPr>
            <a:xfrm>
              <a:off x="3614513" y="1533175"/>
              <a:ext cx="54475" cy="80250"/>
            </a:xfrm>
            <a:custGeom>
              <a:avLst/>
              <a:gdLst/>
              <a:ahLst/>
              <a:cxnLst/>
              <a:rect l="l" t="t" r="r" b="b"/>
              <a:pathLst>
                <a:path w="2179" h="3210" extrusionOk="0">
                  <a:moveTo>
                    <a:pt x="399" y="0"/>
                  </a:moveTo>
                  <a:cubicBezTo>
                    <a:pt x="342" y="0"/>
                    <a:pt x="284" y="14"/>
                    <a:pt x="231" y="43"/>
                  </a:cubicBezTo>
                  <a:cubicBezTo>
                    <a:pt x="62" y="136"/>
                    <a:pt x="0" y="349"/>
                    <a:pt x="94" y="517"/>
                  </a:cubicBezTo>
                  <a:lnTo>
                    <a:pt x="741" y="1693"/>
                  </a:lnTo>
                  <a:lnTo>
                    <a:pt x="741" y="2860"/>
                  </a:lnTo>
                  <a:cubicBezTo>
                    <a:pt x="741" y="3052"/>
                    <a:pt x="897" y="3209"/>
                    <a:pt x="1089" y="3209"/>
                  </a:cubicBezTo>
                  <a:cubicBezTo>
                    <a:pt x="1282" y="3209"/>
                    <a:pt x="1439" y="3052"/>
                    <a:pt x="1439" y="2860"/>
                  </a:cubicBezTo>
                  <a:lnTo>
                    <a:pt x="1439" y="1693"/>
                  </a:lnTo>
                  <a:lnTo>
                    <a:pt x="2086" y="517"/>
                  </a:lnTo>
                  <a:cubicBezTo>
                    <a:pt x="2178" y="349"/>
                    <a:pt x="2116" y="136"/>
                    <a:pt x="1948" y="43"/>
                  </a:cubicBezTo>
                  <a:cubicBezTo>
                    <a:pt x="1895" y="14"/>
                    <a:pt x="1837" y="0"/>
                    <a:pt x="1780" y="0"/>
                  </a:cubicBezTo>
                  <a:cubicBezTo>
                    <a:pt x="1657" y="0"/>
                    <a:pt x="1538" y="65"/>
                    <a:pt x="1474" y="181"/>
                  </a:cubicBezTo>
                  <a:lnTo>
                    <a:pt x="1089" y="880"/>
                  </a:lnTo>
                  <a:lnTo>
                    <a:pt x="704" y="181"/>
                  </a:lnTo>
                  <a:cubicBezTo>
                    <a:pt x="641" y="65"/>
                    <a:pt x="522" y="0"/>
                    <a:pt x="3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1793;p35">
              <a:extLst>
                <a:ext uri="{FF2B5EF4-FFF2-40B4-BE49-F238E27FC236}">
                  <a16:creationId xmlns:a16="http://schemas.microsoft.com/office/drawing/2014/main" id="{2763DAEC-4CBD-49D8-3E94-E486188AB5EC}"/>
                </a:ext>
              </a:extLst>
            </p:cNvPr>
            <p:cNvSpPr/>
            <p:nvPr/>
          </p:nvSpPr>
          <p:spPr>
            <a:xfrm>
              <a:off x="3424613" y="163430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50" y="0"/>
                  </a:moveTo>
                  <a:cubicBezTo>
                    <a:pt x="258" y="0"/>
                    <a:pt x="168" y="38"/>
                    <a:pt x="103" y="103"/>
                  </a:cubicBezTo>
                  <a:cubicBezTo>
                    <a:pt x="38" y="167"/>
                    <a:pt x="1" y="257"/>
                    <a:pt x="1" y="350"/>
                  </a:cubicBezTo>
                  <a:cubicBezTo>
                    <a:pt x="1" y="441"/>
                    <a:pt x="38" y="531"/>
                    <a:pt x="103" y="597"/>
                  </a:cubicBezTo>
                  <a:cubicBezTo>
                    <a:pt x="168" y="661"/>
                    <a:pt x="258" y="698"/>
                    <a:pt x="350" y="698"/>
                  </a:cubicBezTo>
                  <a:cubicBezTo>
                    <a:pt x="441" y="698"/>
                    <a:pt x="531" y="661"/>
                    <a:pt x="596" y="597"/>
                  </a:cubicBezTo>
                  <a:cubicBezTo>
                    <a:pt x="662" y="531"/>
                    <a:pt x="698" y="441"/>
                    <a:pt x="698" y="350"/>
                  </a:cubicBezTo>
                  <a:cubicBezTo>
                    <a:pt x="698" y="257"/>
                    <a:pt x="662" y="167"/>
                    <a:pt x="596" y="103"/>
                  </a:cubicBezTo>
                  <a:cubicBezTo>
                    <a:pt x="531" y="38"/>
                    <a:pt x="441" y="0"/>
                    <a:pt x="3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1794;p35">
              <a:extLst>
                <a:ext uri="{FF2B5EF4-FFF2-40B4-BE49-F238E27FC236}">
                  <a16:creationId xmlns:a16="http://schemas.microsoft.com/office/drawing/2014/main" id="{1CA36B96-6C13-9B9C-34B6-22DBEAE2965E}"/>
                </a:ext>
              </a:extLst>
            </p:cNvPr>
            <p:cNvSpPr/>
            <p:nvPr/>
          </p:nvSpPr>
          <p:spPr>
            <a:xfrm>
              <a:off x="3252013" y="1205350"/>
              <a:ext cx="446425" cy="446400"/>
            </a:xfrm>
            <a:custGeom>
              <a:avLst/>
              <a:gdLst/>
              <a:ahLst/>
              <a:cxnLst/>
              <a:rect l="l" t="t" r="r" b="b"/>
              <a:pathLst>
                <a:path w="17857" h="17856" extrusionOk="0">
                  <a:moveTo>
                    <a:pt x="7750" y="1026"/>
                  </a:moveTo>
                  <a:cubicBezTo>
                    <a:pt x="8152" y="1359"/>
                    <a:pt x="8474" y="1751"/>
                    <a:pt x="8704" y="2179"/>
                  </a:cubicBezTo>
                  <a:lnTo>
                    <a:pt x="7750" y="3133"/>
                  </a:lnTo>
                  <a:lnTo>
                    <a:pt x="7750" y="1026"/>
                  </a:lnTo>
                  <a:close/>
                  <a:moveTo>
                    <a:pt x="7054" y="1026"/>
                  </a:moveTo>
                  <a:lnTo>
                    <a:pt x="7054" y="4030"/>
                  </a:lnTo>
                  <a:lnTo>
                    <a:pt x="5837" y="2813"/>
                  </a:lnTo>
                  <a:cubicBezTo>
                    <a:pt x="6042" y="2138"/>
                    <a:pt x="6463" y="1518"/>
                    <a:pt x="7054" y="1026"/>
                  </a:cubicBezTo>
                  <a:close/>
                  <a:moveTo>
                    <a:pt x="11261" y="2429"/>
                  </a:moveTo>
                  <a:cubicBezTo>
                    <a:pt x="11390" y="2429"/>
                    <a:pt x="11520" y="2436"/>
                    <a:pt x="11651" y="2448"/>
                  </a:cubicBezTo>
                  <a:lnTo>
                    <a:pt x="9768" y="4330"/>
                  </a:lnTo>
                  <a:cubicBezTo>
                    <a:pt x="9794" y="4145"/>
                    <a:pt x="9808" y="3956"/>
                    <a:pt x="9808" y="3766"/>
                  </a:cubicBezTo>
                  <a:cubicBezTo>
                    <a:pt x="9808" y="3428"/>
                    <a:pt x="9764" y="3095"/>
                    <a:pt x="9680" y="2772"/>
                  </a:cubicBezTo>
                  <a:cubicBezTo>
                    <a:pt x="10161" y="2546"/>
                    <a:pt x="10699" y="2429"/>
                    <a:pt x="11261" y="2429"/>
                  </a:cubicBezTo>
                  <a:close/>
                  <a:moveTo>
                    <a:pt x="12144" y="2941"/>
                  </a:moveTo>
                  <a:lnTo>
                    <a:pt x="12144" y="2941"/>
                  </a:lnTo>
                  <a:cubicBezTo>
                    <a:pt x="12194" y="3494"/>
                    <a:pt x="12135" y="4032"/>
                    <a:pt x="11973" y="4522"/>
                  </a:cubicBezTo>
                  <a:lnTo>
                    <a:pt x="10562" y="4522"/>
                  </a:lnTo>
                  <a:lnTo>
                    <a:pt x="12144" y="2941"/>
                  </a:lnTo>
                  <a:close/>
                  <a:moveTo>
                    <a:pt x="5695" y="3657"/>
                  </a:moveTo>
                  <a:lnTo>
                    <a:pt x="7054" y="5016"/>
                  </a:lnTo>
                  <a:lnTo>
                    <a:pt x="7054" y="6508"/>
                  </a:lnTo>
                  <a:cubicBezTo>
                    <a:pt x="6193" y="5790"/>
                    <a:pt x="5694" y="4802"/>
                    <a:pt x="5694" y="3766"/>
                  </a:cubicBezTo>
                  <a:cubicBezTo>
                    <a:pt x="5694" y="3731"/>
                    <a:pt x="5694" y="3694"/>
                    <a:pt x="5695" y="3657"/>
                  </a:cubicBezTo>
                  <a:close/>
                  <a:moveTo>
                    <a:pt x="8988" y="2882"/>
                  </a:moveTo>
                  <a:cubicBezTo>
                    <a:pt x="9069" y="3170"/>
                    <a:pt x="9111" y="3466"/>
                    <a:pt x="9111" y="3766"/>
                  </a:cubicBezTo>
                  <a:cubicBezTo>
                    <a:pt x="9111" y="4802"/>
                    <a:pt x="8612" y="5790"/>
                    <a:pt x="7750" y="6508"/>
                  </a:cubicBezTo>
                  <a:lnTo>
                    <a:pt x="7750" y="4120"/>
                  </a:lnTo>
                  <a:lnTo>
                    <a:pt x="8988" y="2882"/>
                  </a:lnTo>
                  <a:close/>
                  <a:moveTo>
                    <a:pt x="11652" y="5220"/>
                  </a:moveTo>
                  <a:cubicBezTo>
                    <a:pt x="11517" y="5444"/>
                    <a:pt x="11355" y="5653"/>
                    <a:pt x="11167" y="5841"/>
                  </a:cubicBezTo>
                  <a:cubicBezTo>
                    <a:pt x="10538" y="6470"/>
                    <a:pt x="9693" y="6813"/>
                    <a:pt x="8764" y="6836"/>
                  </a:cubicBezTo>
                  <a:lnTo>
                    <a:pt x="8561" y="6836"/>
                  </a:lnTo>
                  <a:cubicBezTo>
                    <a:pt x="8520" y="6835"/>
                    <a:pt x="8479" y="6833"/>
                    <a:pt x="8437" y="6831"/>
                  </a:cubicBezTo>
                  <a:cubicBezTo>
                    <a:pt x="8748" y="6536"/>
                    <a:pt x="9012" y="6207"/>
                    <a:pt x="9222" y="5854"/>
                  </a:cubicBezTo>
                  <a:cubicBezTo>
                    <a:pt x="9238" y="5843"/>
                    <a:pt x="9254" y="5830"/>
                    <a:pt x="9269" y="5816"/>
                  </a:cubicBezTo>
                  <a:lnTo>
                    <a:pt x="9864" y="5220"/>
                  </a:lnTo>
                  <a:close/>
                  <a:moveTo>
                    <a:pt x="4202" y="7534"/>
                  </a:moveTo>
                  <a:lnTo>
                    <a:pt x="4202" y="9132"/>
                  </a:lnTo>
                  <a:lnTo>
                    <a:pt x="3682" y="8611"/>
                  </a:lnTo>
                  <a:cubicBezTo>
                    <a:pt x="3613" y="8544"/>
                    <a:pt x="3525" y="8510"/>
                    <a:pt x="3435" y="8510"/>
                  </a:cubicBezTo>
                  <a:cubicBezTo>
                    <a:pt x="3346" y="8510"/>
                    <a:pt x="3256" y="8544"/>
                    <a:pt x="3189" y="8611"/>
                  </a:cubicBezTo>
                  <a:lnTo>
                    <a:pt x="2667" y="9133"/>
                  </a:lnTo>
                  <a:lnTo>
                    <a:pt x="2667" y="7534"/>
                  </a:lnTo>
                  <a:close/>
                  <a:moveTo>
                    <a:pt x="5998" y="7534"/>
                  </a:moveTo>
                  <a:cubicBezTo>
                    <a:pt x="6421" y="7534"/>
                    <a:pt x="6765" y="7877"/>
                    <a:pt x="6765" y="8300"/>
                  </a:cubicBezTo>
                  <a:lnTo>
                    <a:pt x="6765" y="10811"/>
                  </a:lnTo>
                  <a:cubicBezTo>
                    <a:pt x="6765" y="11234"/>
                    <a:pt x="6421" y="11578"/>
                    <a:pt x="5998" y="11578"/>
                  </a:cubicBezTo>
                  <a:lnTo>
                    <a:pt x="697" y="11578"/>
                  </a:lnTo>
                  <a:lnTo>
                    <a:pt x="697" y="7534"/>
                  </a:lnTo>
                  <a:lnTo>
                    <a:pt x="1971" y="7534"/>
                  </a:lnTo>
                  <a:lnTo>
                    <a:pt x="1971" y="9974"/>
                  </a:lnTo>
                  <a:cubicBezTo>
                    <a:pt x="1971" y="10116"/>
                    <a:pt x="2056" y="10242"/>
                    <a:pt x="2186" y="10297"/>
                  </a:cubicBezTo>
                  <a:cubicBezTo>
                    <a:pt x="2229" y="10314"/>
                    <a:pt x="2274" y="10323"/>
                    <a:pt x="2319" y="10323"/>
                  </a:cubicBezTo>
                  <a:cubicBezTo>
                    <a:pt x="2409" y="10323"/>
                    <a:pt x="2499" y="10288"/>
                    <a:pt x="2566" y="10221"/>
                  </a:cubicBezTo>
                  <a:lnTo>
                    <a:pt x="3435" y="9352"/>
                  </a:lnTo>
                  <a:lnTo>
                    <a:pt x="4305" y="10221"/>
                  </a:lnTo>
                  <a:cubicBezTo>
                    <a:pt x="4370" y="10288"/>
                    <a:pt x="4460" y="10323"/>
                    <a:pt x="4552" y="10323"/>
                  </a:cubicBezTo>
                  <a:cubicBezTo>
                    <a:pt x="4596" y="10323"/>
                    <a:pt x="4641" y="10315"/>
                    <a:pt x="4685" y="10297"/>
                  </a:cubicBezTo>
                  <a:cubicBezTo>
                    <a:pt x="4815" y="10242"/>
                    <a:pt x="4900" y="10116"/>
                    <a:pt x="4900" y="9974"/>
                  </a:cubicBezTo>
                  <a:lnTo>
                    <a:pt x="4900" y="7534"/>
                  </a:lnTo>
                  <a:close/>
                  <a:moveTo>
                    <a:pt x="16391" y="7534"/>
                  </a:moveTo>
                  <a:cubicBezTo>
                    <a:pt x="16814" y="7534"/>
                    <a:pt x="17158" y="7877"/>
                    <a:pt x="17158" y="8300"/>
                  </a:cubicBezTo>
                  <a:lnTo>
                    <a:pt x="17158" y="10811"/>
                  </a:lnTo>
                  <a:cubicBezTo>
                    <a:pt x="17158" y="11234"/>
                    <a:pt x="16814" y="11578"/>
                    <a:pt x="16391" y="11578"/>
                  </a:cubicBezTo>
                  <a:lnTo>
                    <a:pt x="7245" y="11578"/>
                  </a:lnTo>
                  <a:cubicBezTo>
                    <a:pt x="7383" y="11356"/>
                    <a:pt x="7463" y="11092"/>
                    <a:pt x="7463" y="10811"/>
                  </a:cubicBezTo>
                  <a:lnTo>
                    <a:pt x="7463" y="8300"/>
                  </a:lnTo>
                  <a:cubicBezTo>
                    <a:pt x="7463" y="8019"/>
                    <a:pt x="7383" y="7757"/>
                    <a:pt x="7245" y="7534"/>
                  </a:cubicBezTo>
                  <a:close/>
                  <a:moveTo>
                    <a:pt x="7402" y="0"/>
                  </a:moveTo>
                  <a:cubicBezTo>
                    <a:pt x="7340" y="0"/>
                    <a:pt x="7277" y="17"/>
                    <a:pt x="7221" y="51"/>
                  </a:cubicBezTo>
                  <a:cubicBezTo>
                    <a:pt x="5828" y="900"/>
                    <a:pt x="4996" y="2288"/>
                    <a:pt x="4996" y="3766"/>
                  </a:cubicBezTo>
                  <a:cubicBezTo>
                    <a:pt x="4996" y="4914"/>
                    <a:pt x="5498" y="6006"/>
                    <a:pt x="6373" y="6836"/>
                  </a:cubicBezTo>
                  <a:lnTo>
                    <a:pt x="348" y="6836"/>
                  </a:lnTo>
                  <a:cubicBezTo>
                    <a:pt x="156" y="6836"/>
                    <a:pt x="0" y="6992"/>
                    <a:pt x="0" y="7184"/>
                  </a:cubicBezTo>
                  <a:lnTo>
                    <a:pt x="0" y="11928"/>
                  </a:lnTo>
                  <a:cubicBezTo>
                    <a:pt x="0" y="12024"/>
                    <a:pt x="38" y="12112"/>
                    <a:pt x="102" y="12174"/>
                  </a:cubicBezTo>
                  <a:cubicBezTo>
                    <a:pt x="37" y="12310"/>
                    <a:pt x="0" y="12464"/>
                    <a:pt x="0" y="12625"/>
                  </a:cubicBezTo>
                  <a:lnTo>
                    <a:pt x="0" y="16810"/>
                  </a:lnTo>
                  <a:cubicBezTo>
                    <a:pt x="0" y="17387"/>
                    <a:pt x="469" y="17856"/>
                    <a:pt x="1046" y="17856"/>
                  </a:cubicBezTo>
                  <a:lnTo>
                    <a:pt x="5807" y="17856"/>
                  </a:lnTo>
                  <a:cubicBezTo>
                    <a:pt x="5999" y="17856"/>
                    <a:pt x="6155" y="17700"/>
                    <a:pt x="6155" y="17508"/>
                  </a:cubicBezTo>
                  <a:cubicBezTo>
                    <a:pt x="6155" y="17315"/>
                    <a:pt x="5999" y="17158"/>
                    <a:pt x="5807" y="17158"/>
                  </a:cubicBezTo>
                  <a:lnTo>
                    <a:pt x="1046" y="17158"/>
                  </a:lnTo>
                  <a:cubicBezTo>
                    <a:pt x="854" y="17158"/>
                    <a:pt x="697" y="17002"/>
                    <a:pt x="697" y="16810"/>
                  </a:cubicBezTo>
                  <a:lnTo>
                    <a:pt x="697" y="12625"/>
                  </a:lnTo>
                  <a:cubicBezTo>
                    <a:pt x="697" y="12432"/>
                    <a:pt x="854" y="12276"/>
                    <a:pt x="1046" y="12276"/>
                  </a:cubicBezTo>
                  <a:lnTo>
                    <a:pt x="16810" y="12276"/>
                  </a:lnTo>
                  <a:cubicBezTo>
                    <a:pt x="17001" y="12276"/>
                    <a:pt x="17158" y="12432"/>
                    <a:pt x="17158" y="12625"/>
                  </a:cubicBezTo>
                  <a:lnTo>
                    <a:pt x="17158" y="16810"/>
                  </a:lnTo>
                  <a:cubicBezTo>
                    <a:pt x="17158" y="17002"/>
                    <a:pt x="17001" y="17158"/>
                    <a:pt x="16810" y="17158"/>
                  </a:cubicBezTo>
                  <a:lnTo>
                    <a:pt x="8841" y="17158"/>
                  </a:lnTo>
                  <a:cubicBezTo>
                    <a:pt x="8648" y="17158"/>
                    <a:pt x="8491" y="17315"/>
                    <a:pt x="8491" y="17508"/>
                  </a:cubicBezTo>
                  <a:cubicBezTo>
                    <a:pt x="8491" y="17700"/>
                    <a:pt x="8648" y="17856"/>
                    <a:pt x="8841" y="17856"/>
                  </a:cubicBezTo>
                  <a:lnTo>
                    <a:pt x="16810" y="17856"/>
                  </a:lnTo>
                  <a:cubicBezTo>
                    <a:pt x="17386" y="17856"/>
                    <a:pt x="17856" y="17387"/>
                    <a:pt x="17856" y="16810"/>
                  </a:cubicBezTo>
                  <a:lnTo>
                    <a:pt x="17856" y="12625"/>
                  </a:lnTo>
                  <a:cubicBezTo>
                    <a:pt x="17856" y="12295"/>
                    <a:pt x="17702" y="12000"/>
                    <a:pt x="17462" y="11809"/>
                  </a:cubicBezTo>
                  <a:cubicBezTo>
                    <a:pt x="17707" y="11547"/>
                    <a:pt x="17856" y="11196"/>
                    <a:pt x="17856" y="10811"/>
                  </a:cubicBezTo>
                  <a:lnTo>
                    <a:pt x="17856" y="8300"/>
                  </a:lnTo>
                  <a:cubicBezTo>
                    <a:pt x="17856" y="7493"/>
                    <a:pt x="17199" y="6836"/>
                    <a:pt x="16391" y="6836"/>
                  </a:cubicBezTo>
                  <a:lnTo>
                    <a:pt x="11046" y="6836"/>
                  </a:lnTo>
                  <a:cubicBezTo>
                    <a:pt x="11267" y="6689"/>
                    <a:pt x="11472" y="6522"/>
                    <a:pt x="11661" y="6334"/>
                  </a:cubicBezTo>
                  <a:cubicBezTo>
                    <a:pt x="12706" y="5288"/>
                    <a:pt x="13100" y="3718"/>
                    <a:pt x="12715" y="2134"/>
                  </a:cubicBezTo>
                  <a:cubicBezTo>
                    <a:pt x="12684" y="2006"/>
                    <a:pt x="12584" y="1907"/>
                    <a:pt x="12458" y="1877"/>
                  </a:cubicBezTo>
                  <a:cubicBezTo>
                    <a:pt x="12057" y="1779"/>
                    <a:pt x="11656" y="1731"/>
                    <a:pt x="11263" y="1731"/>
                  </a:cubicBezTo>
                  <a:cubicBezTo>
                    <a:pt x="10623" y="1731"/>
                    <a:pt x="10005" y="1859"/>
                    <a:pt x="9447" y="2111"/>
                  </a:cubicBezTo>
                  <a:cubicBezTo>
                    <a:pt x="9076" y="1292"/>
                    <a:pt x="8436" y="570"/>
                    <a:pt x="7583" y="51"/>
                  </a:cubicBezTo>
                  <a:cubicBezTo>
                    <a:pt x="7528" y="17"/>
                    <a:pt x="7465" y="0"/>
                    <a:pt x="740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1795;p35">
              <a:extLst>
                <a:ext uri="{FF2B5EF4-FFF2-40B4-BE49-F238E27FC236}">
                  <a16:creationId xmlns:a16="http://schemas.microsoft.com/office/drawing/2014/main" id="{EFD81D84-BAE3-C5FD-62B1-67B9965592FF}"/>
                </a:ext>
              </a:extLst>
            </p:cNvPr>
            <p:cNvSpPr/>
            <p:nvPr/>
          </p:nvSpPr>
          <p:spPr>
            <a:xfrm>
              <a:off x="3484138" y="1418100"/>
              <a:ext cx="17475" cy="17425"/>
            </a:xfrm>
            <a:custGeom>
              <a:avLst/>
              <a:gdLst/>
              <a:ahLst/>
              <a:cxnLst/>
              <a:rect l="l" t="t" r="r" b="b"/>
              <a:pathLst>
                <a:path w="699" h="697" extrusionOk="0">
                  <a:moveTo>
                    <a:pt x="350" y="0"/>
                  </a:moveTo>
                  <a:cubicBezTo>
                    <a:pt x="257" y="0"/>
                    <a:pt x="167" y="37"/>
                    <a:pt x="103" y="101"/>
                  </a:cubicBezTo>
                  <a:cubicBezTo>
                    <a:pt x="37" y="167"/>
                    <a:pt x="0" y="257"/>
                    <a:pt x="0" y="348"/>
                  </a:cubicBezTo>
                  <a:cubicBezTo>
                    <a:pt x="0" y="441"/>
                    <a:pt x="37" y="531"/>
                    <a:pt x="103" y="595"/>
                  </a:cubicBezTo>
                  <a:cubicBezTo>
                    <a:pt x="167" y="660"/>
                    <a:pt x="257" y="697"/>
                    <a:pt x="350" y="697"/>
                  </a:cubicBezTo>
                  <a:cubicBezTo>
                    <a:pt x="441" y="697"/>
                    <a:pt x="531" y="660"/>
                    <a:pt x="595" y="595"/>
                  </a:cubicBezTo>
                  <a:cubicBezTo>
                    <a:pt x="661" y="531"/>
                    <a:pt x="698" y="441"/>
                    <a:pt x="698" y="348"/>
                  </a:cubicBezTo>
                  <a:cubicBezTo>
                    <a:pt x="698" y="257"/>
                    <a:pt x="661" y="167"/>
                    <a:pt x="595" y="101"/>
                  </a:cubicBezTo>
                  <a:cubicBezTo>
                    <a:pt x="531" y="37"/>
                    <a:pt x="441" y="0"/>
                    <a:pt x="3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1796;p35">
              <a:extLst>
                <a:ext uri="{FF2B5EF4-FFF2-40B4-BE49-F238E27FC236}">
                  <a16:creationId xmlns:a16="http://schemas.microsoft.com/office/drawing/2014/main" id="{C5A1EB9B-7D9A-69AC-3AAD-3EE768F5611A}"/>
                </a:ext>
              </a:extLst>
            </p:cNvPr>
            <p:cNvSpPr/>
            <p:nvPr/>
          </p:nvSpPr>
          <p:spPr>
            <a:xfrm>
              <a:off x="3516738" y="1418100"/>
              <a:ext cx="125075" cy="17425"/>
            </a:xfrm>
            <a:custGeom>
              <a:avLst/>
              <a:gdLst/>
              <a:ahLst/>
              <a:cxnLst/>
              <a:rect l="l" t="t" r="r" b="b"/>
              <a:pathLst>
                <a:path w="5003" h="697" extrusionOk="0">
                  <a:moveTo>
                    <a:pt x="350" y="0"/>
                  </a:moveTo>
                  <a:cubicBezTo>
                    <a:pt x="158" y="0"/>
                    <a:pt x="1" y="156"/>
                    <a:pt x="1" y="348"/>
                  </a:cubicBezTo>
                  <a:cubicBezTo>
                    <a:pt x="1" y="541"/>
                    <a:pt x="158" y="697"/>
                    <a:pt x="350" y="697"/>
                  </a:cubicBezTo>
                  <a:lnTo>
                    <a:pt x="4655" y="697"/>
                  </a:lnTo>
                  <a:cubicBezTo>
                    <a:pt x="4847" y="697"/>
                    <a:pt x="5003" y="541"/>
                    <a:pt x="5003" y="348"/>
                  </a:cubicBezTo>
                  <a:cubicBezTo>
                    <a:pt x="5003" y="156"/>
                    <a:pt x="4847" y="0"/>
                    <a:pt x="465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1797;p35">
              <a:extLst>
                <a:ext uri="{FF2B5EF4-FFF2-40B4-BE49-F238E27FC236}">
                  <a16:creationId xmlns:a16="http://schemas.microsoft.com/office/drawing/2014/main" id="{D95A317D-B0F3-8765-D11F-9750D4448EA7}"/>
                </a:ext>
              </a:extLst>
            </p:cNvPr>
            <p:cNvSpPr/>
            <p:nvPr/>
          </p:nvSpPr>
          <p:spPr>
            <a:xfrm>
              <a:off x="3484138" y="1452950"/>
              <a:ext cx="157675" cy="17475"/>
            </a:xfrm>
            <a:custGeom>
              <a:avLst/>
              <a:gdLst/>
              <a:ahLst/>
              <a:cxnLst/>
              <a:rect l="l" t="t" r="r" b="b"/>
              <a:pathLst>
                <a:path w="6307" h="699" extrusionOk="0">
                  <a:moveTo>
                    <a:pt x="350" y="0"/>
                  </a:moveTo>
                  <a:cubicBezTo>
                    <a:pt x="156" y="0"/>
                    <a:pt x="0" y="157"/>
                    <a:pt x="0" y="350"/>
                  </a:cubicBezTo>
                  <a:cubicBezTo>
                    <a:pt x="0" y="542"/>
                    <a:pt x="156" y="698"/>
                    <a:pt x="350" y="698"/>
                  </a:cubicBezTo>
                  <a:lnTo>
                    <a:pt x="5959" y="698"/>
                  </a:lnTo>
                  <a:cubicBezTo>
                    <a:pt x="6151" y="698"/>
                    <a:pt x="6307" y="542"/>
                    <a:pt x="6307" y="350"/>
                  </a:cubicBezTo>
                  <a:cubicBezTo>
                    <a:pt x="6307" y="157"/>
                    <a:pt x="6151" y="0"/>
                    <a:pt x="59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0" name="Google Shape;1798;p35">
            <a:extLst>
              <a:ext uri="{FF2B5EF4-FFF2-40B4-BE49-F238E27FC236}">
                <a16:creationId xmlns:a16="http://schemas.microsoft.com/office/drawing/2014/main" id="{031EBF0D-7E90-DEF5-C531-B4413C6150AD}"/>
              </a:ext>
            </a:extLst>
          </p:cNvPr>
          <p:cNvGrpSpPr/>
          <p:nvPr/>
        </p:nvGrpSpPr>
        <p:grpSpPr>
          <a:xfrm>
            <a:off x="3175868" y="1445432"/>
            <a:ext cx="627083" cy="627048"/>
            <a:chOff x="2493138" y="1205350"/>
            <a:chExt cx="446425" cy="446400"/>
          </a:xfrm>
        </p:grpSpPr>
        <p:sp>
          <p:nvSpPr>
            <p:cNvPr id="401" name="Google Shape;1799;p35">
              <a:extLst>
                <a:ext uri="{FF2B5EF4-FFF2-40B4-BE49-F238E27FC236}">
                  <a16:creationId xmlns:a16="http://schemas.microsoft.com/office/drawing/2014/main" id="{660A57B4-B997-FA49-8BEA-7D01CAD29AA2}"/>
                </a:ext>
              </a:extLst>
            </p:cNvPr>
            <p:cNvSpPr/>
            <p:nvPr/>
          </p:nvSpPr>
          <p:spPr>
            <a:xfrm>
              <a:off x="2670788" y="1508200"/>
              <a:ext cx="17525" cy="17925"/>
            </a:xfrm>
            <a:custGeom>
              <a:avLst/>
              <a:gdLst/>
              <a:ahLst/>
              <a:cxnLst/>
              <a:rect l="l" t="t" r="r" b="b"/>
              <a:pathLst>
                <a:path w="701" h="717" extrusionOk="0">
                  <a:moveTo>
                    <a:pt x="349" y="0"/>
                  </a:moveTo>
                  <a:cubicBezTo>
                    <a:pt x="158" y="0"/>
                    <a:pt x="2" y="155"/>
                    <a:pt x="1" y="346"/>
                  </a:cubicBezTo>
                  <a:lnTo>
                    <a:pt x="1" y="367"/>
                  </a:lnTo>
                  <a:cubicBezTo>
                    <a:pt x="1" y="560"/>
                    <a:pt x="157" y="717"/>
                    <a:pt x="349" y="717"/>
                  </a:cubicBezTo>
                  <a:cubicBezTo>
                    <a:pt x="542" y="717"/>
                    <a:pt x="699" y="560"/>
                    <a:pt x="699" y="367"/>
                  </a:cubicBezTo>
                  <a:lnTo>
                    <a:pt x="699" y="350"/>
                  </a:lnTo>
                  <a:cubicBezTo>
                    <a:pt x="700" y="157"/>
                    <a:pt x="544" y="0"/>
                    <a:pt x="3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1800;p35">
              <a:extLst>
                <a:ext uri="{FF2B5EF4-FFF2-40B4-BE49-F238E27FC236}">
                  <a16:creationId xmlns:a16="http://schemas.microsoft.com/office/drawing/2014/main" id="{3ECBCE47-CB3C-9542-1ECE-CD8C54594D2E}"/>
                </a:ext>
              </a:extLst>
            </p:cNvPr>
            <p:cNvSpPr/>
            <p:nvPr/>
          </p:nvSpPr>
          <p:spPr>
            <a:xfrm>
              <a:off x="2493138" y="1205350"/>
              <a:ext cx="446425" cy="446400"/>
            </a:xfrm>
            <a:custGeom>
              <a:avLst/>
              <a:gdLst/>
              <a:ahLst/>
              <a:cxnLst/>
              <a:rect l="l" t="t" r="r" b="b"/>
              <a:pathLst>
                <a:path w="17857" h="17856" extrusionOk="0">
                  <a:moveTo>
                    <a:pt x="5373" y="698"/>
                  </a:moveTo>
                  <a:cubicBezTo>
                    <a:pt x="7953" y="698"/>
                    <a:pt x="10051" y="2796"/>
                    <a:pt x="10051" y="5375"/>
                  </a:cubicBezTo>
                  <a:cubicBezTo>
                    <a:pt x="10051" y="7953"/>
                    <a:pt x="7953" y="10051"/>
                    <a:pt x="5373" y="10051"/>
                  </a:cubicBezTo>
                  <a:cubicBezTo>
                    <a:pt x="2795" y="10051"/>
                    <a:pt x="697" y="7953"/>
                    <a:pt x="697" y="5375"/>
                  </a:cubicBezTo>
                  <a:cubicBezTo>
                    <a:pt x="697" y="2796"/>
                    <a:pt x="2795" y="698"/>
                    <a:pt x="5373" y="698"/>
                  </a:cubicBezTo>
                  <a:close/>
                  <a:moveTo>
                    <a:pt x="5373" y="0"/>
                  </a:moveTo>
                  <a:cubicBezTo>
                    <a:pt x="2410" y="0"/>
                    <a:pt x="0" y="2411"/>
                    <a:pt x="0" y="5375"/>
                  </a:cubicBezTo>
                  <a:cubicBezTo>
                    <a:pt x="0" y="8338"/>
                    <a:pt x="2410" y="10749"/>
                    <a:pt x="5373" y="10749"/>
                  </a:cubicBezTo>
                  <a:cubicBezTo>
                    <a:pt x="6160" y="10749"/>
                    <a:pt x="6907" y="10579"/>
                    <a:pt x="7581" y="10274"/>
                  </a:cubicBezTo>
                  <a:lnTo>
                    <a:pt x="7581" y="10274"/>
                  </a:lnTo>
                  <a:cubicBezTo>
                    <a:pt x="7474" y="10510"/>
                    <a:pt x="7384" y="10753"/>
                    <a:pt x="7313" y="11000"/>
                  </a:cubicBezTo>
                  <a:cubicBezTo>
                    <a:pt x="7260" y="11186"/>
                    <a:pt x="7368" y="11378"/>
                    <a:pt x="7553" y="11432"/>
                  </a:cubicBezTo>
                  <a:cubicBezTo>
                    <a:pt x="7585" y="11441"/>
                    <a:pt x="7617" y="11445"/>
                    <a:pt x="7649" y="11445"/>
                  </a:cubicBezTo>
                  <a:cubicBezTo>
                    <a:pt x="7801" y="11445"/>
                    <a:pt x="7941" y="11345"/>
                    <a:pt x="7985" y="11192"/>
                  </a:cubicBezTo>
                  <a:cubicBezTo>
                    <a:pt x="8556" y="9198"/>
                    <a:pt x="10405" y="7805"/>
                    <a:pt x="12481" y="7805"/>
                  </a:cubicBezTo>
                  <a:cubicBezTo>
                    <a:pt x="15060" y="7805"/>
                    <a:pt x="17158" y="9903"/>
                    <a:pt x="17158" y="12481"/>
                  </a:cubicBezTo>
                  <a:cubicBezTo>
                    <a:pt x="17158" y="15061"/>
                    <a:pt x="15060" y="17158"/>
                    <a:pt x="12481" y="17158"/>
                  </a:cubicBezTo>
                  <a:cubicBezTo>
                    <a:pt x="10451" y="17158"/>
                    <a:pt x="8665" y="15864"/>
                    <a:pt x="8035" y="13935"/>
                  </a:cubicBezTo>
                  <a:cubicBezTo>
                    <a:pt x="7986" y="13789"/>
                    <a:pt x="7850" y="13695"/>
                    <a:pt x="7703" y="13695"/>
                  </a:cubicBezTo>
                  <a:cubicBezTo>
                    <a:pt x="7667" y="13695"/>
                    <a:pt x="7630" y="13701"/>
                    <a:pt x="7595" y="13712"/>
                  </a:cubicBezTo>
                  <a:cubicBezTo>
                    <a:pt x="7412" y="13772"/>
                    <a:pt x="7312" y="13969"/>
                    <a:pt x="7372" y="14152"/>
                  </a:cubicBezTo>
                  <a:cubicBezTo>
                    <a:pt x="8096" y="16368"/>
                    <a:pt x="10149" y="17856"/>
                    <a:pt x="12481" y="17856"/>
                  </a:cubicBezTo>
                  <a:cubicBezTo>
                    <a:pt x="15445" y="17856"/>
                    <a:pt x="17856" y="15445"/>
                    <a:pt x="17856" y="12481"/>
                  </a:cubicBezTo>
                  <a:cubicBezTo>
                    <a:pt x="17856" y="9518"/>
                    <a:pt x="15445" y="7107"/>
                    <a:pt x="12481" y="7107"/>
                  </a:cubicBezTo>
                  <a:cubicBezTo>
                    <a:pt x="11709" y="7107"/>
                    <a:pt x="10962" y="7268"/>
                    <a:pt x="10275" y="7578"/>
                  </a:cubicBezTo>
                  <a:cubicBezTo>
                    <a:pt x="10579" y="6906"/>
                    <a:pt x="10748" y="6160"/>
                    <a:pt x="10748" y="5375"/>
                  </a:cubicBezTo>
                  <a:cubicBezTo>
                    <a:pt x="10748" y="2411"/>
                    <a:pt x="8338" y="0"/>
                    <a:pt x="537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1801;p35">
              <a:extLst>
                <a:ext uri="{FF2B5EF4-FFF2-40B4-BE49-F238E27FC236}">
                  <a16:creationId xmlns:a16="http://schemas.microsoft.com/office/drawing/2014/main" id="{CFB8DB6B-CFBC-0708-4D0B-BC3A538C1D28}"/>
                </a:ext>
              </a:extLst>
            </p:cNvPr>
            <p:cNvSpPr/>
            <p:nvPr/>
          </p:nvSpPr>
          <p:spPr>
            <a:xfrm>
              <a:off x="2541313" y="1261325"/>
              <a:ext cx="169900" cy="156950"/>
            </a:xfrm>
            <a:custGeom>
              <a:avLst/>
              <a:gdLst/>
              <a:ahLst/>
              <a:cxnLst/>
              <a:rect l="l" t="t" r="r" b="b"/>
              <a:pathLst>
                <a:path w="6796" h="6278" extrusionOk="0">
                  <a:moveTo>
                    <a:pt x="3452" y="0"/>
                  </a:moveTo>
                  <a:cubicBezTo>
                    <a:pt x="2631" y="0"/>
                    <a:pt x="1822" y="321"/>
                    <a:pt x="1225" y="918"/>
                  </a:cubicBezTo>
                  <a:cubicBezTo>
                    <a:pt x="0" y="2143"/>
                    <a:pt x="0" y="4133"/>
                    <a:pt x="1225" y="5358"/>
                  </a:cubicBezTo>
                  <a:cubicBezTo>
                    <a:pt x="1818" y="5951"/>
                    <a:pt x="2605" y="6277"/>
                    <a:pt x="3444" y="6277"/>
                  </a:cubicBezTo>
                  <a:cubicBezTo>
                    <a:pt x="4283" y="6277"/>
                    <a:pt x="5071" y="5951"/>
                    <a:pt x="5664" y="5358"/>
                  </a:cubicBezTo>
                  <a:cubicBezTo>
                    <a:pt x="6502" y="4520"/>
                    <a:pt x="6796" y="3298"/>
                    <a:pt x="6431" y="2169"/>
                  </a:cubicBezTo>
                  <a:cubicBezTo>
                    <a:pt x="6383" y="2022"/>
                    <a:pt x="6246" y="1928"/>
                    <a:pt x="6099" y="1928"/>
                  </a:cubicBezTo>
                  <a:cubicBezTo>
                    <a:pt x="6063" y="1928"/>
                    <a:pt x="6027" y="1934"/>
                    <a:pt x="5992" y="1945"/>
                  </a:cubicBezTo>
                  <a:cubicBezTo>
                    <a:pt x="5808" y="2005"/>
                    <a:pt x="5708" y="2201"/>
                    <a:pt x="5766" y="2385"/>
                  </a:cubicBezTo>
                  <a:cubicBezTo>
                    <a:pt x="6051" y="3262"/>
                    <a:pt x="5822" y="4212"/>
                    <a:pt x="5171" y="4864"/>
                  </a:cubicBezTo>
                  <a:cubicBezTo>
                    <a:pt x="4709" y="5325"/>
                    <a:pt x="4096" y="5580"/>
                    <a:pt x="3444" y="5580"/>
                  </a:cubicBezTo>
                  <a:cubicBezTo>
                    <a:pt x="2793" y="5580"/>
                    <a:pt x="2179" y="5325"/>
                    <a:pt x="1718" y="4864"/>
                  </a:cubicBezTo>
                  <a:cubicBezTo>
                    <a:pt x="767" y="3913"/>
                    <a:pt x="767" y="2364"/>
                    <a:pt x="1718" y="1412"/>
                  </a:cubicBezTo>
                  <a:cubicBezTo>
                    <a:pt x="2182" y="948"/>
                    <a:pt x="2811" y="698"/>
                    <a:pt x="3449" y="698"/>
                  </a:cubicBezTo>
                  <a:cubicBezTo>
                    <a:pt x="3727" y="698"/>
                    <a:pt x="4006" y="745"/>
                    <a:pt x="4275" y="842"/>
                  </a:cubicBezTo>
                  <a:cubicBezTo>
                    <a:pt x="4313" y="856"/>
                    <a:pt x="4353" y="863"/>
                    <a:pt x="4392" y="863"/>
                  </a:cubicBezTo>
                  <a:cubicBezTo>
                    <a:pt x="4535" y="863"/>
                    <a:pt x="4670" y="774"/>
                    <a:pt x="4720" y="632"/>
                  </a:cubicBezTo>
                  <a:cubicBezTo>
                    <a:pt x="4786" y="451"/>
                    <a:pt x="4692" y="251"/>
                    <a:pt x="4511" y="185"/>
                  </a:cubicBezTo>
                  <a:cubicBezTo>
                    <a:pt x="4167" y="61"/>
                    <a:pt x="3808" y="0"/>
                    <a:pt x="34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1802;p35">
              <a:extLst>
                <a:ext uri="{FF2B5EF4-FFF2-40B4-BE49-F238E27FC236}">
                  <a16:creationId xmlns:a16="http://schemas.microsoft.com/office/drawing/2014/main" id="{D0A69174-2A89-3F89-1928-EF4F6F2FD723}"/>
                </a:ext>
              </a:extLst>
            </p:cNvPr>
            <p:cNvSpPr/>
            <p:nvPr/>
          </p:nvSpPr>
          <p:spPr>
            <a:xfrm>
              <a:off x="2667163" y="1281725"/>
              <a:ext cx="19725" cy="17975"/>
            </a:xfrm>
            <a:custGeom>
              <a:avLst/>
              <a:gdLst/>
              <a:ahLst/>
              <a:cxnLst/>
              <a:rect l="l" t="t" r="r" b="b"/>
              <a:pathLst>
                <a:path w="789" h="719" extrusionOk="0">
                  <a:moveTo>
                    <a:pt x="383" y="0"/>
                  </a:moveTo>
                  <a:cubicBezTo>
                    <a:pt x="294" y="0"/>
                    <a:pt x="205" y="34"/>
                    <a:pt x="137" y="102"/>
                  </a:cubicBezTo>
                  <a:cubicBezTo>
                    <a:pt x="0" y="239"/>
                    <a:pt x="0" y="459"/>
                    <a:pt x="137" y="596"/>
                  </a:cubicBezTo>
                  <a:lnTo>
                    <a:pt x="155" y="615"/>
                  </a:lnTo>
                  <a:cubicBezTo>
                    <a:pt x="223" y="685"/>
                    <a:pt x="313" y="719"/>
                    <a:pt x="404" y="719"/>
                  </a:cubicBezTo>
                  <a:cubicBezTo>
                    <a:pt x="492" y="719"/>
                    <a:pt x="580" y="686"/>
                    <a:pt x="649" y="619"/>
                  </a:cubicBezTo>
                  <a:cubicBezTo>
                    <a:pt x="785" y="485"/>
                    <a:pt x="788" y="263"/>
                    <a:pt x="653" y="126"/>
                  </a:cubicBezTo>
                  <a:lnTo>
                    <a:pt x="630" y="102"/>
                  </a:lnTo>
                  <a:cubicBezTo>
                    <a:pt x="561" y="34"/>
                    <a:pt x="472" y="0"/>
                    <a:pt x="38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1803;p35">
              <a:extLst>
                <a:ext uri="{FF2B5EF4-FFF2-40B4-BE49-F238E27FC236}">
                  <a16:creationId xmlns:a16="http://schemas.microsoft.com/office/drawing/2014/main" id="{817B955B-3575-BE53-11D7-3981811DE778}"/>
                </a:ext>
              </a:extLst>
            </p:cNvPr>
            <p:cNvSpPr/>
            <p:nvPr/>
          </p:nvSpPr>
          <p:spPr>
            <a:xfrm>
              <a:off x="2726688" y="1438975"/>
              <a:ext cx="156950" cy="156975"/>
            </a:xfrm>
            <a:custGeom>
              <a:avLst/>
              <a:gdLst/>
              <a:ahLst/>
              <a:cxnLst/>
              <a:rect l="l" t="t" r="r" b="b"/>
              <a:pathLst>
                <a:path w="6278" h="6279" extrusionOk="0">
                  <a:moveTo>
                    <a:pt x="3139" y="699"/>
                  </a:moveTo>
                  <a:cubicBezTo>
                    <a:pt x="4486" y="699"/>
                    <a:pt x="5581" y="1793"/>
                    <a:pt x="5581" y="3139"/>
                  </a:cubicBezTo>
                  <a:cubicBezTo>
                    <a:pt x="5581" y="4485"/>
                    <a:pt x="4486" y="5581"/>
                    <a:pt x="3139" y="5581"/>
                  </a:cubicBezTo>
                  <a:cubicBezTo>
                    <a:pt x="1793" y="5581"/>
                    <a:pt x="698" y="4485"/>
                    <a:pt x="698" y="3139"/>
                  </a:cubicBezTo>
                  <a:cubicBezTo>
                    <a:pt x="698" y="1793"/>
                    <a:pt x="1793" y="699"/>
                    <a:pt x="3139" y="699"/>
                  </a:cubicBezTo>
                  <a:close/>
                  <a:moveTo>
                    <a:pt x="3139" y="1"/>
                  </a:moveTo>
                  <a:cubicBezTo>
                    <a:pt x="1408" y="1"/>
                    <a:pt x="0" y="1409"/>
                    <a:pt x="0" y="3139"/>
                  </a:cubicBezTo>
                  <a:cubicBezTo>
                    <a:pt x="0" y="4870"/>
                    <a:pt x="1408" y="6278"/>
                    <a:pt x="3139" y="6278"/>
                  </a:cubicBezTo>
                  <a:cubicBezTo>
                    <a:pt x="4869" y="6278"/>
                    <a:pt x="6278" y="4870"/>
                    <a:pt x="6278" y="3139"/>
                  </a:cubicBezTo>
                  <a:cubicBezTo>
                    <a:pt x="6278" y="1409"/>
                    <a:pt x="4869" y="1"/>
                    <a:pt x="313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6" name="Google Shape;1804;p35">
            <a:extLst>
              <a:ext uri="{FF2B5EF4-FFF2-40B4-BE49-F238E27FC236}">
                <a16:creationId xmlns:a16="http://schemas.microsoft.com/office/drawing/2014/main" id="{0703CBBD-A94A-BD19-5959-0A17807BB748}"/>
              </a:ext>
            </a:extLst>
          </p:cNvPr>
          <p:cNvGrpSpPr/>
          <p:nvPr/>
        </p:nvGrpSpPr>
        <p:grpSpPr>
          <a:xfrm>
            <a:off x="2142377" y="1446029"/>
            <a:ext cx="625713" cy="625854"/>
            <a:chOff x="1757388" y="1205775"/>
            <a:chExt cx="445450" cy="445550"/>
          </a:xfrm>
        </p:grpSpPr>
        <p:sp>
          <p:nvSpPr>
            <p:cNvPr id="407" name="Google Shape;1805;p35">
              <a:extLst>
                <a:ext uri="{FF2B5EF4-FFF2-40B4-BE49-F238E27FC236}">
                  <a16:creationId xmlns:a16="http://schemas.microsoft.com/office/drawing/2014/main" id="{822AFDB8-CD8E-8607-9BC1-D529F0FC9CB3}"/>
                </a:ext>
              </a:extLst>
            </p:cNvPr>
            <p:cNvSpPr/>
            <p:nvPr/>
          </p:nvSpPr>
          <p:spPr>
            <a:xfrm>
              <a:off x="1757388" y="1466975"/>
              <a:ext cx="93950" cy="184350"/>
            </a:xfrm>
            <a:custGeom>
              <a:avLst/>
              <a:gdLst/>
              <a:ahLst/>
              <a:cxnLst/>
              <a:rect l="l" t="t" r="r" b="b"/>
              <a:pathLst>
                <a:path w="3758" h="7374" extrusionOk="0">
                  <a:moveTo>
                    <a:pt x="3063" y="697"/>
                  </a:moveTo>
                  <a:lnTo>
                    <a:pt x="3063" y="5495"/>
                  </a:lnTo>
                  <a:cubicBezTo>
                    <a:pt x="3063" y="6147"/>
                    <a:pt x="2532" y="6678"/>
                    <a:pt x="1879" y="6678"/>
                  </a:cubicBezTo>
                  <a:cubicBezTo>
                    <a:pt x="1226" y="6678"/>
                    <a:pt x="696" y="6147"/>
                    <a:pt x="696" y="5495"/>
                  </a:cubicBezTo>
                  <a:lnTo>
                    <a:pt x="696" y="697"/>
                  </a:lnTo>
                  <a:close/>
                  <a:moveTo>
                    <a:pt x="348" y="0"/>
                  </a:moveTo>
                  <a:cubicBezTo>
                    <a:pt x="156" y="0"/>
                    <a:pt x="1" y="157"/>
                    <a:pt x="1" y="349"/>
                  </a:cubicBezTo>
                  <a:lnTo>
                    <a:pt x="1" y="5495"/>
                  </a:lnTo>
                  <a:cubicBezTo>
                    <a:pt x="1" y="6531"/>
                    <a:pt x="843" y="7373"/>
                    <a:pt x="1879" y="7373"/>
                  </a:cubicBezTo>
                  <a:cubicBezTo>
                    <a:pt x="2916" y="7373"/>
                    <a:pt x="3758" y="6531"/>
                    <a:pt x="3758" y="5495"/>
                  </a:cubicBezTo>
                  <a:lnTo>
                    <a:pt x="3758" y="349"/>
                  </a:lnTo>
                  <a:cubicBezTo>
                    <a:pt x="3758" y="157"/>
                    <a:pt x="3602" y="0"/>
                    <a:pt x="34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1806;p35">
              <a:extLst>
                <a:ext uri="{FF2B5EF4-FFF2-40B4-BE49-F238E27FC236}">
                  <a16:creationId xmlns:a16="http://schemas.microsoft.com/office/drawing/2014/main" id="{D0C60D99-1B94-28E1-B42B-25CA639BE0BB}"/>
                </a:ext>
              </a:extLst>
            </p:cNvPr>
            <p:cNvSpPr/>
            <p:nvPr/>
          </p:nvSpPr>
          <p:spPr>
            <a:xfrm>
              <a:off x="1951088" y="1538550"/>
              <a:ext cx="17425" cy="17400"/>
            </a:xfrm>
            <a:custGeom>
              <a:avLst/>
              <a:gdLst/>
              <a:ahLst/>
              <a:cxnLst/>
              <a:rect l="l" t="t" r="r" b="b"/>
              <a:pathLst>
                <a:path w="697" h="696" extrusionOk="0">
                  <a:moveTo>
                    <a:pt x="349" y="1"/>
                  </a:moveTo>
                  <a:cubicBezTo>
                    <a:pt x="257" y="1"/>
                    <a:pt x="167" y="37"/>
                    <a:pt x="103" y="102"/>
                  </a:cubicBezTo>
                  <a:cubicBezTo>
                    <a:pt x="38" y="167"/>
                    <a:pt x="0" y="256"/>
                    <a:pt x="0" y="348"/>
                  </a:cubicBezTo>
                  <a:cubicBezTo>
                    <a:pt x="0" y="440"/>
                    <a:pt x="38" y="529"/>
                    <a:pt x="103" y="595"/>
                  </a:cubicBezTo>
                  <a:cubicBezTo>
                    <a:pt x="167" y="659"/>
                    <a:pt x="257" y="696"/>
                    <a:pt x="349" y="696"/>
                  </a:cubicBezTo>
                  <a:cubicBezTo>
                    <a:pt x="441" y="696"/>
                    <a:pt x="530" y="659"/>
                    <a:pt x="596" y="595"/>
                  </a:cubicBezTo>
                  <a:cubicBezTo>
                    <a:pt x="660" y="529"/>
                    <a:pt x="697" y="440"/>
                    <a:pt x="697" y="348"/>
                  </a:cubicBezTo>
                  <a:cubicBezTo>
                    <a:pt x="697" y="256"/>
                    <a:pt x="660" y="167"/>
                    <a:pt x="596" y="102"/>
                  </a:cubicBezTo>
                  <a:cubicBezTo>
                    <a:pt x="530" y="37"/>
                    <a:pt x="441" y="1"/>
                    <a:pt x="3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1807;p35">
              <a:extLst>
                <a:ext uri="{FF2B5EF4-FFF2-40B4-BE49-F238E27FC236}">
                  <a16:creationId xmlns:a16="http://schemas.microsoft.com/office/drawing/2014/main" id="{D54ACDB8-0E4E-0E47-CCEF-5CF25E2AB7D6}"/>
                </a:ext>
              </a:extLst>
            </p:cNvPr>
            <p:cNvSpPr/>
            <p:nvPr/>
          </p:nvSpPr>
          <p:spPr>
            <a:xfrm>
              <a:off x="1874538" y="1466975"/>
              <a:ext cx="93975" cy="184350"/>
            </a:xfrm>
            <a:custGeom>
              <a:avLst/>
              <a:gdLst/>
              <a:ahLst/>
              <a:cxnLst/>
              <a:rect l="l" t="t" r="r" b="b"/>
              <a:pathLst>
                <a:path w="3759" h="7374" extrusionOk="0">
                  <a:moveTo>
                    <a:pt x="348" y="0"/>
                  </a:moveTo>
                  <a:cubicBezTo>
                    <a:pt x="156" y="0"/>
                    <a:pt x="0" y="157"/>
                    <a:pt x="0" y="349"/>
                  </a:cubicBezTo>
                  <a:lnTo>
                    <a:pt x="0" y="5495"/>
                  </a:lnTo>
                  <a:cubicBezTo>
                    <a:pt x="0" y="6531"/>
                    <a:pt x="844" y="7373"/>
                    <a:pt x="1880" y="7373"/>
                  </a:cubicBezTo>
                  <a:cubicBezTo>
                    <a:pt x="2915" y="7373"/>
                    <a:pt x="3759" y="6531"/>
                    <a:pt x="3759" y="5495"/>
                  </a:cubicBezTo>
                  <a:lnTo>
                    <a:pt x="3759" y="4602"/>
                  </a:lnTo>
                  <a:cubicBezTo>
                    <a:pt x="3759" y="4411"/>
                    <a:pt x="3603" y="4255"/>
                    <a:pt x="3411" y="4255"/>
                  </a:cubicBezTo>
                  <a:cubicBezTo>
                    <a:pt x="3218" y="4255"/>
                    <a:pt x="3062" y="4411"/>
                    <a:pt x="3062" y="4602"/>
                  </a:cubicBezTo>
                  <a:lnTo>
                    <a:pt x="3062" y="5495"/>
                  </a:lnTo>
                  <a:cubicBezTo>
                    <a:pt x="3062" y="6147"/>
                    <a:pt x="2532" y="6678"/>
                    <a:pt x="1880" y="6678"/>
                  </a:cubicBezTo>
                  <a:cubicBezTo>
                    <a:pt x="1227" y="6678"/>
                    <a:pt x="697" y="6147"/>
                    <a:pt x="697" y="5495"/>
                  </a:cubicBezTo>
                  <a:lnTo>
                    <a:pt x="697" y="697"/>
                  </a:lnTo>
                  <a:lnTo>
                    <a:pt x="3062" y="697"/>
                  </a:lnTo>
                  <a:lnTo>
                    <a:pt x="3062" y="1906"/>
                  </a:lnTo>
                  <a:cubicBezTo>
                    <a:pt x="3062" y="2099"/>
                    <a:pt x="3218" y="2254"/>
                    <a:pt x="3411" y="2254"/>
                  </a:cubicBezTo>
                  <a:cubicBezTo>
                    <a:pt x="3603" y="2254"/>
                    <a:pt x="3759" y="2099"/>
                    <a:pt x="3759" y="1906"/>
                  </a:cubicBezTo>
                  <a:lnTo>
                    <a:pt x="3759" y="349"/>
                  </a:lnTo>
                  <a:cubicBezTo>
                    <a:pt x="3759" y="157"/>
                    <a:pt x="3603" y="0"/>
                    <a:pt x="34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1808;p35">
              <a:extLst>
                <a:ext uri="{FF2B5EF4-FFF2-40B4-BE49-F238E27FC236}">
                  <a16:creationId xmlns:a16="http://schemas.microsoft.com/office/drawing/2014/main" id="{D38A9B05-FC53-4CBD-2A9F-3E75FA218FF3}"/>
                </a:ext>
              </a:extLst>
            </p:cNvPr>
            <p:cNvSpPr/>
            <p:nvPr/>
          </p:nvSpPr>
          <p:spPr>
            <a:xfrm>
              <a:off x="1991713" y="1466975"/>
              <a:ext cx="93950" cy="184350"/>
            </a:xfrm>
            <a:custGeom>
              <a:avLst/>
              <a:gdLst/>
              <a:ahLst/>
              <a:cxnLst/>
              <a:rect l="l" t="t" r="r" b="b"/>
              <a:pathLst>
                <a:path w="3758" h="7374" extrusionOk="0">
                  <a:moveTo>
                    <a:pt x="3062" y="697"/>
                  </a:moveTo>
                  <a:lnTo>
                    <a:pt x="3062" y="5495"/>
                  </a:lnTo>
                  <a:cubicBezTo>
                    <a:pt x="3062" y="6147"/>
                    <a:pt x="2532" y="6678"/>
                    <a:pt x="1879" y="6678"/>
                  </a:cubicBezTo>
                  <a:cubicBezTo>
                    <a:pt x="1226" y="6678"/>
                    <a:pt x="695" y="6147"/>
                    <a:pt x="695" y="5495"/>
                  </a:cubicBezTo>
                  <a:lnTo>
                    <a:pt x="695" y="697"/>
                  </a:lnTo>
                  <a:close/>
                  <a:moveTo>
                    <a:pt x="347" y="0"/>
                  </a:moveTo>
                  <a:cubicBezTo>
                    <a:pt x="156" y="0"/>
                    <a:pt x="0" y="157"/>
                    <a:pt x="0" y="349"/>
                  </a:cubicBezTo>
                  <a:lnTo>
                    <a:pt x="0" y="5495"/>
                  </a:lnTo>
                  <a:cubicBezTo>
                    <a:pt x="0" y="6531"/>
                    <a:pt x="842" y="7373"/>
                    <a:pt x="1879" y="7373"/>
                  </a:cubicBezTo>
                  <a:cubicBezTo>
                    <a:pt x="2915" y="7373"/>
                    <a:pt x="3757" y="6531"/>
                    <a:pt x="3757" y="5495"/>
                  </a:cubicBezTo>
                  <a:lnTo>
                    <a:pt x="3757" y="349"/>
                  </a:lnTo>
                  <a:cubicBezTo>
                    <a:pt x="3757" y="157"/>
                    <a:pt x="3602" y="0"/>
                    <a:pt x="34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1809;p35">
              <a:extLst>
                <a:ext uri="{FF2B5EF4-FFF2-40B4-BE49-F238E27FC236}">
                  <a16:creationId xmlns:a16="http://schemas.microsoft.com/office/drawing/2014/main" id="{E1973E55-8B86-C45E-C237-B9F9E5B919D2}"/>
                </a:ext>
              </a:extLst>
            </p:cNvPr>
            <p:cNvSpPr/>
            <p:nvPr/>
          </p:nvSpPr>
          <p:spPr>
            <a:xfrm>
              <a:off x="2108838" y="1466975"/>
              <a:ext cx="94000" cy="184350"/>
            </a:xfrm>
            <a:custGeom>
              <a:avLst/>
              <a:gdLst/>
              <a:ahLst/>
              <a:cxnLst/>
              <a:rect l="l" t="t" r="r" b="b"/>
              <a:pathLst>
                <a:path w="3760" h="7374" extrusionOk="0">
                  <a:moveTo>
                    <a:pt x="3063" y="697"/>
                  </a:moveTo>
                  <a:lnTo>
                    <a:pt x="3063" y="5495"/>
                  </a:lnTo>
                  <a:cubicBezTo>
                    <a:pt x="3063" y="6147"/>
                    <a:pt x="2532" y="6678"/>
                    <a:pt x="1880" y="6678"/>
                  </a:cubicBezTo>
                  <a:cubicBezTo>
                    <a:pt x="1228" y="6678"/>
                    <a:pt x="697" y="6147"/>
                    <a:pt x="697" y="5495"/>
                  </a:cubicBezTo>
                  <a:lnTo>
                    <a:pt x="697" y="697"/>
                  </a:lnTo>
                  <a:close/>
                  <a:moveTo>
                    <a:pt x="349" y="0"/>
                  </a:moveTo>
                  <a:cubicBezTo>
                    <a:pt x="156" y="0"/>
                    <a:pt x="1" y="157"/>
                    <a:pt x="1" y="349"/>
                  </a:cubicBezTo>
                  <a:lnTo>
                    <a:pt x="1" y="5495"/>
                  </a:lnTo>
                  <a:cubicBezTo>
                    <a:pt x="1" y="6531"/>
                    <a:pt x="844" y="7373"/>
                    <a:pt x="1880" y="7373"/>
                  </a:cubicBezTo>
                  <a:cubicBezTo>
                    <a:pt x="2916" y="7373"/>
                    <a:pt x="3759" y="6531"/>
                    <a:pt x="3759" y="5495"/>
                  </a:cubicBezTo>
                  <a:lnTo>
                    <a:pt x="3759" y="349"/>
                  </a:lnTo>
                  <a:cubicBezTo>
                    <a:pt x="3759" y="157"/>
                    <a:pt x="3604" y="0"/>
                    <a:pt x="34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1810;p35">
              <a:extLst>
                <a:ext uri="{FF2B5EF4-FFF2-40B4-BE49-F238E27FC236}">
                  <a16:creationId xmlns:a16="http://schemas.microsoft.com/office/drawing/2014/main" id="{2E6AA746-AA32-997F-8582-05989E232C33}"/>
                </a:ext>
              </a:extLst>
            </p:cNvPr>
            <p:cNvSpPr/>
            <p:nvPr/>
          </p:nvSpPr>
          <p:spPr>
            <a:xfrm>
              <a:off x="1876738" y="1333650"/>
              <a:ext cx="89575" cy="115400"/>
            </a:xfrm>
            <a:custGeom>
              <a:avLst/>
              <a:gdLst/>
              <a:ahLst/>
              <a:cxnLst/>
              <a:rect l="l" t="t" r="r" b="b"/>
              <a:pathLst>
                <a:path w="3583" h="4616" extrusionOk="0">
                  <a:moveTo>
                    <a:pt x="1792" y="897"/>
                  </a:moveTo>
                  <a:cubicBezTo>
                    <a:pt x="2311" y="1554"/>
                    <a:pt x="2886" y="2432"/>
                    <a:pt x="2886" y="2825"/>
                  </a:cubicBezTo>
                  <a:cubicBezTo>
                    <a:pt x="2886" y="3427"/>
                    <a:pt x="2396" y="3919"/>
                    <a:pt x="1792" y="3919"/>
                  </a:cubicBezTo>
                  <a:cubicBezTo>
                    <a:pt x="1187" y="3919"/>
                    <a:pt x="696" y="3427"/>
                    <a:pt x="696" y="2825"/>
                  </a:cubicBezTo>
                  <a:cubicBezTo>
                    <a:pt x="697" y="2432"/>
                    <a:pt x="1272" y="1554"/>
                    <a:pt x="1792" y="897"/>
                  </a:cubicBezTo>
                  <a:close/>
                  <a:moveTo>
                    <a:pt x="1792" y="1"/>
                  </a:moveTo>
                  <a:cubicBezTo>
                    <a:pt x="1690" y="1"/>
                    <a:pt x="1594" y="45"/>
                    <a:pt x="1528" y="122"/>
                  </a:cubicBezTo>
                  <a:cubicBezTo>
                    <a:pt x="1272" y="419"/>
                    <a:pt x="1" y="1943"/>
                    <a:pt x="1" y="2825"/>
                  </a:cubicBezTo>
                  <a:cubicBezTo>
                    <a:pt x="1" y="3811"/>
                    <a:pt x="804" y="4615"/>
                    <a:pt x="1792" y="4615"/>
                  </a:cubicBezTo>
                  <a:cubicBezTo>
                    <a:pt x="2779" y="4615"/>
                    <a:pt x="3582" y="3811"/>
                    <a:pt x="3582" y="2825"/>
                  </a:cubicBezTo>
                  <a:cubicBezTo>
                    <a:pt x="3582" y="1943"/>
                    <a:pt x="2311" y="419"/>
                    <a:pt x="2055" y="122"/>
                  </a:cubicBezTo>
                  <a:cubicBezTo>
                    <a:pt x="1989" y="45"/>
                    <a:pt x="1893" y="1"/>
                    <a:pt x="17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1811;p35">
              <a:extLst>
                <a:ext uri="{FF2B5EF4-FFF2-40B4-BE49-F238E27FC236}">
                  <a16:creationId xmlns:a16="http://schemas.microsoft.com/office/drawing/2014/main" id="{37B50BF9-5F9D-3941-6A64-3CD60987A35D}"/>
                </a:ext>
              </a:extLst>
            </p:cNvPr>
            <p:cNvSpPr/>
            <p:nvPr/>
          </p:nvSpPr>
          <p:spPr>
            <a:xfrm>
              <a:off x="2085413" y="1205775"/>
              <a:ext cx="101550" cy="64400"/>
            </a:xfrm>
            <a:custGeom>
              <a:avLst/>
              <a:gdLst/>
              <a:ahLst/>
              <a:cxnLst/>
              <a:rect l="l" t="t" r="r" b="b"/>
              <a:pathLst>
                <a:path w="4062" h="2576" extrusionOk="0">
                  <a:moveTo>
                    <a:pt x="3663" y="0"/>
                  </a:moveTo>
                  <a:cubicBezTo>
                    <a:pt x="3604" y="0"/>
                    <a:pt x="3545" y="15"/>
                    <a:pt x="3491" y="46"/>
                  </a:cubicBezTo>
                  <a:lnTo>
                    <a:pt x="223" y="1926"/>
                  </a:lnTo>
                  <a:cubicBezTo>
                    <a:pt x="58" y="2022"/>
                    <a:pt x="1" y="2235"/>
                    <a:pt x="96" y="2402"/>
                  </a:cubicBezTo>
                  <a:cubicBezTo>
                    <a:pt x="160" y="2513"/>
                    <a:pt x="278" y="2575"/>
                    <a:pt x="398" y="2575"/>
                  </a:cubicBezTo>
                  <a:cubicBezTo>
                    <a:pt x="456" y="2575"/>
                    <a:pt x="516" y="2561"/>
                    <a:pt x="570" y="2530"/>
                  </a:cubicBezTo>
                  <a:lnTo>
                    <a:pt x="3838" y="650"/>
                  </a:lnTo>
                  <a:cubicBezTo>
                    <a:pt x="4004" y="554"/>
                    <a:pt x="4062" y="341"/>
                    <a:pt x="3966" y="175"/>
                  </a:cubicBezTo>
                  <a:cubicBezTo>
                    <a:pt x="3901" y="63"/>
                    <a:pt x="3783" y="0"/>
                    <a:pt x="36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1812;p35">
              <a:extLst>
                <a:ext uri="{FF2B5EF4-FFF2-40B4-BE49-F238E27FC236}">
                  <a16:creationId xmlns:a16="http://schemas.microsoft.com/office/drawing/2014/main" id="{DB7017F5-66B0-8038-5BAE-ECA280F79BEB}"/>
                </a:ext>
              </a:extLst>
            </p:cNvPr>
            <p:cNvSpPr/>
            <p:nvPr/>
          </p:nvSpPr>
          <p:spPr>
            <a:xfrm>
              <a:off x="2061288" y="1266475"/>
              <a:ext cx="20175" cy="17550"/>
            </a:xfrm>
            <a:custGeom>
              <a:avLst/>
              <a:gdLst/>
              <a:ahLst/>
              <a:cxnLst/>
              <a:rect l="l" t="t" r="r" b="b"/>
              <a:pathLst>
                <a:path w="807" h="702" extrusionOk="0">
                  <a:moveTo>
                    <a:pt x="408" y="0"/>
                  </a:moveTo>
                  <a:cubicBezTo>
                    <a:pt x="350" y="0"/>
                    <a:pt x="290" y="15"/>
                    <a:pt x="236" y="46"/>
                  </a:cubicBezTo>
                  <a:lnTo>
                    <a:pt x="225" y="52"/>
                  </a:lnTo>
                  <a:cubicBezTo>
                    <a:pt x="59" y="149"/>
                    <a:pt x="1" y="361"/>
                    <a:pt x="97" y="527"/>
                  </a:cubicBezTo>
                  <a:cubicBezTo>
                    <a:pt x="161" y="640"/>
                    <a:pt x="279" y="702"/>
                    <a:pt x="400" y="702"/>
                  </a:cubicBezTo>
                  <a:cubicBezTo>
                    <a:pt x="458" y="702"/>
                    <a:pt x="517" y="687"/>
                    <a:pt x="572" y="656"/>
                  </a:cubicBezTo>
                  <a:lnTo>
                    <a:pt x="583" y="650"/>
                  </a:lnTo>
                  <a:cubicBezTo>
                    <a:pt x="749" y="554"/>
                    <a:pt x="806" y="341"/>
                    <a:pt x="711" y="175"/>
                  </a:cubicBezTo>
                  <a:cubicBezTo>
                    <a:pt x="646" y="63"/>
                    <a:pt x="529" y="0"/>
                    <a:pt x="4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1813;p35">
              <a:extLst>
                <a:ext uri="{FF2B5EF4-FFF2-40B4-BE49-F238E27FC236}">
                  <a16:creationId xmlns:a16="http://schemas.microsoft.com/office/drawing/2014/main" id="{EAFF3CE0-5E84-0686-30BE-FF75FF045120}"/>
                </a:ext>
              </a:extLst>
            </p:cNvPr>
            <p:cNvSpPr/>
            <p:nvPr/>
          </p:nvSpPr>
          <p:spPr>
            <a:xfrm>
              <a:off x="1905538" y="1205775"/>
              <a:ext cx="147450" cy="130150"/>
            </a:xfrm>
            <a:custGeom>
              <a:avLst/>
              <a:gdLst/>
              <a:ahLst/>
              <a:cxnLst/>
              <a:rect l="l" t="t" r="r" b="b"/>
              <a:pathLst>
                <a:path w="5898" h="5206" extrusionOk="0">
                  <a:moveTo>
                    <a:pt x="4763" y="1"/>
                  </a:moveTo>
                  <a:cubicBezTo>
                    <a:pt x="4704" y="1"/>
                    <a:pt x="4644" y="16"/>
                    <a:pt x="4589" y="48"/>
                  </a:cubicBezTo>
                  <a:lnTo>
                    <a:pt x="1946" y="1572"/>
                  </a:lnTo>
                  <a:cubicBezTo>
                    <a:pt x="1402" y="1888"/>
                    <a:pt x="1060" y="2445"/>
                    <a:pt x="1018" y="3062"/>
                  </a:cubicBezTo>
                  <a:lnTo>
                    <a:pt x="667" y="3264"/>
                  </a:lnTo>
                  <a:cubicBezTo>
                    <a:pt x="171" y="3552"/>
                    <a:pt x="0" y="4189"/>
                    <a:pt x="286" y="4685"/>
                  </a:cubicBezTo>
                  <a:cubicBezTo>
                    <a:pt x="479" y="5019"/>
                    <a:pt x="829" y="5206"/>
                    <a:pt x="1189" y="5206"/>
                  </a:cubicBezTo>
                  <a:cubicBezTo>
                    <a:pt x="1365" y="5206"/>
                    <a:pt x="1544" y="5160"/>
                    <a:pt x="1707" y="5066"/>
                  </a:cubicBezTo>
                  <a:lnTo>
                    <a:pt x="2059" y="4864"/>
                  </a:lnTo>
                  <a:cubicBezTo>
                    <a:pt x="2318" y="4991"/>
                    <a:pt x="2599" y="5055"/>
                    <a:pt x="2880" y="5055"/>
                  </a:cubicBezTo>
                  <a:cubicBezTo>
                    <a:pt x="3200" y="5055"/>
                    <a:pt x="3522" y="4971"/>
                    <a:pt x="3812" y="4804"/>
                  </a:cubicBezTo>
                  <a:lnTo>
                    <a:pt x="5673" y="3733"/>
                  </a:lnTo>
                  <a:cubicBezTo>
                    <a:pt x="5841" y="3638"/>
                    <a:pt x="5898" y="3425"/>
                    <a:pt x="5801" y="3258"/>
                  </a:cubicBezTo>
                  <a:cubicBezTo>
                    <a:pt x="5737" y="3146"/>
                    <a:pt x="5620" y="3083"/>
                    <a:pt x="5500" y="3083"/>
                  </a:cubicBezTo>
                  <a:cubicBezTo>
                    <a:pt x="5441" y="3083"/>
                    <a:pt x="5381" y="3098"/>
                    <a:pt x="5326" y="3130"/>
                  </a:cubicBezTo>
                  <a:lnTo>
                    <a:pt x="3465" y="4201"/>
                  </a:lnTo>
                  <a:cubicBezTo>
                    <a:pt x="3282" y="4306"/>
                    <a:pt x="3080" y="4359"/>
                    <a:pt x="2879" y="4359"/>
                  </a:cubicBezTo>
                  <a:cubicBezTo>
                    <a:pt x="2659" y="4359"/>
                    <a:pt x="2439" y="4296"/>
                    <a:pt x="2245" y="4171"/>
                  </a:cubicBezTo>
                  <a:cubicBezTo>
                    <a:pt x="2188" y="4134"/>
                    <a:pt x="2122" y="4115"/>
                    <a:pt x="2056" y="4115"/>
                  </a:cubicBezTo>
                  <a:cubicBezTo>
                    <a:pt x="1996" y="4115"/>
                    <a:pt x="1936" y="4131"/>
                    <a:pt x="1882" y="4162"/>
                  </a:cubicBezTo>
                  <a:lnTo>
                    <a:pt x="1360" y="4463"/>
                  </a:lnTo>
                  <a:cubicBezTo>
                    <a:pt x="1306" y="4495"/>
                    <a:pt x="1247" y="4509"/>
                    <a:pt x="1188" y="4509"/>
                  </a:cubicBezTo>
                  <a:cubicBezTo>
                    <a:pt x="1069" y="4509"/>
                    <a:pt x="953" y="4448"/>
                    <a:pt x="889" y="4338"/>
                  </a:cubicBezTo>
                  <a:cubicBezTo>
                    <a:pt x="794" y="4173"/>
                    <a:pt x="851" y="3962"/>
                    <a:pt x="1016" y="3867"/>
                  </a:cubicBezTo>
                  <a:lnTo>
                    <a:pt x="1537" y="3566"/>
                  </a:lnTo>
                  <a:cubicBezTo>
                    <a:pt x="1650" y="3500"/>
                    <a:pt x="1717" y="3377"/>
                    <a:pt x="1711" y="3246"/>
                  </a:cubicBezTo>
                  <a:cubicBezTo>
                    <a:pt x="1689" y="2806"/>
                    <a:pt x="1914" y="2395"/>
                    <a:pt x="2295" y="2175"/>
                  </a:cubicBezTo>
                  <a:lnTo>
                    <a:pt x="4936" y="650"/>
                  </a:lnTo>
                  <a:cubicBezTo>
                    <a:pt x="5104" y="554"/>
                    <a:pt x="5161" y="341"/>
                    <a:pt x="5064" y="174"/>
                  </a:cubicBezTo>
                  <a:cubicBezTo>
                    <a:pt x="5000" y="63"/>
                    <a:pt x="4883" y="1"/>
                    <a:pt x="4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77509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2760E9-4D35-30B8-8C35-788DEA906D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3" name="Google Shape;293;p34">
            <a:extLst>
              <a:ext uri="{FF2B5EF4-FFF2-40B4-BE49-F238E27FC236}">
                <a16:creationId xmlns:a16="http://schemas.microsoft.com/office/drawing/2014/main" id="{3BBE64B1-F644-2FDE-911C-7CCA671B4E50}"/>
              </a:ext>
            </a:extLst>
          </p:cNvPr>
          <p:cNvPicPr preferRelativeResize="0"/>
          <p:nvPr/>
        </p:nvPicPr>
        <p:blipFill rotWithShape="1">
          <a:blip r:embed="rId2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48" b="1849"/>
          <a:stretch/>
        </p:blipFill>
        <p:spPr>
          <a:xfrm>
            <a:off x="452282" y="1902197"/>
            <a:ext cx="4172985" cy="4173804"/>
          </a:xfrm>
          <a:prstGeom prst="ellipse">
            <a:avLst/>
          </a:prstGeom>
          <a:noFill/>
          <a:ln w="114300" cap="flat" cmpd="sng">
            <a:solidFill>
              <a:srgbClr val="4ABDCF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4" name="Google Shape;294;p34">
            <a:extLst>
              <a:ext uri="{FF2B5EF4-FFF2-40B4-BE49-F238E27FC236}">
                <a16:creationId xmlns:a16="http://schemas.microsoft.com/office/drawing/2014/main" id="{5EE8EBA8-A4A1-7AE1-0769-E00057DFD3E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5276986">
            <a:off x="3811329" y="3197316"/>
            <a:ext cx="2938229" cy="3547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18DC7CC-D252-685E-7EFD-D7EE230100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11158048" y="86132"/>
            <a:ext cx="210539" cy="21053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2A5253C5-C55D-AB6E-9FC5-B07235F553C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78A9CB-E099-DE37-5E2F-8C0F8C733B50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5328DA-1B47-D0C4-2A6F-18F3F4864610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CDD6540-226E-B771-6E01-1E8EC8199072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45A792-BA25-04C5-9711-C3A1FE7CC227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7CB1070-EB6F-2747-8C5F-843884B1E9AD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57B193-3E3F-EAE8-37C6-98967567A4FF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7F615FF-8B82-E7C4-A7C5-ABDE01C1E6C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E84CAA9-7152-1A75-0A4C-FD36F151E16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1DB97AE-0EBF-8D55-CE78-9E8BAEF9F26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4C06B7C-CE80-2DB7-D09C-096C005395D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44E41FA-E38F-E665-AA63-F6A56DF9389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1D9C1A4-6540-1E48-B985-C035349B430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516ADB8-AF50-14BC-5855-AFA64A4307DD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41C19E7-F308-88CD-C333-F77708092B53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FD09226-99CB-3093-7543-E584729118B6}"/>
              </a:ext>
            </a:extLst>
          </p:cNvPr>
          <p:cNvSpPr txBox="1"/>
          <p:nvPr/>
        </p:nvSpPr>
        <p:spPr>
          <a:xfrm>
            <a:off x="6869298" y="1887452"/>
            <a:ext cx="4782459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1026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BC8258-D461-F65F-EF62-B8B98900A9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D82BA9-6C41-080A-F0FD-8FB9B74435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11158048" y="86132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FC712C17-DBA5-9802-B9A2-FBEF750158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1EAB55-DBC3-83D5-6CD0-31FE1B1596DA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4C148-FAB2-C642-A069-34E0D1328F10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7694E7-430D-EE72-2351-BA9FC7B2E7A6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E3D0B3-898E-7A41-3900-135B925403D0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6DC162-9A1C-FF0E-89CD-0BA730E60659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8B63D4-01A5-697B-0D02-52AD2A3E5B61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31E4231-DE36-F068-E140-C7C53F969DD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1E13F7F-AB93-6638-0846-4F78CCD8FFC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D9390B-8EFE-204F-56D7-0239CF42B34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7FEFF96-6CC1-F954-B27C-6951D8289E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E7F6FDB-7E28-2886-B50D-FF82F5373BD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156B587-F23B-E5CA-3636-9ADB2C293F7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81B2A49-12EE-F399-DEFB-0222C5DC4173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Google Shape;178;p17">
            <a:extLst>
              <a:ext uri="{FF2B5EF4-FFF2-40B4-BE49-F238E27FC236}">
                <a16:creationId xmlns:a16="http://schemas.microsoft.com/office/drawing/2014/main" id="{6C9599FA-60D5-DA04-02FC-71C72285295F}"/>
              </a:ext>
            </a:extLst>
          </p:cNvPr>
          <p:cNvCxnSpPr>
            <a:cxnSpLocks/>
            <a:endCxn id="40" idx="0"/>
          </p:cNvCxnSpPr>
          <p:nvPr/>
        </p:nvCxnSpPr>
        <p:spPr>
          <a:xfrm>
            <a:off x="2735068" y="2430330"/>
            <a:ext cx="2985000" cy="1017300"/>
          </a:xfrm>
          <a:prstGeom prst="bentConnector2">
            <a:avLst/>
          </a:prstGeom>
          <a:noFill/>
          <a:ln w="12700" cap="flat" cmpd="sng">
            <a:solidFill>
              <a:schemeClr val="tx1"/>
            </a:solidFill>
            <a:prstDash val="dash"/>
            <a:round/>
            <a:headEnd type="none" w="med" len="med"/>
            <a:tailEnd type="oval" w="med" len="med"/>
          </a:ln>
        </p:spPr>
      </p:cxnSp>
      <p:cxnSp>
        <p:nvCxnSpPr>
          <p:cNvPr id="35" name="Google Shape;180;p17">
            <a:extLst>
              <a:ext uri="{FF2B5EF4-FFF2-40B4-BE49-F238E27FC236}">
                <a16:creationId xmlns:a16="http://schemas.microsoft.com/office/drawing/2014/main" id="{ED46A84E-D932-B164-094D-A60DD956B8E1}"/>
              </a:ext>
            </a:extLst>
          </p:cNvPr>
          <p:cNvCxnSpPr>
            <a:cxnSpLocks/>
            <a:endCxn id="41" idx="2"/>
          </p:cNvCxnSpPr>
          <p:nvPr/>
        </p:nvCxnSpPr>
        <p:spPr>
          <a:xfrm rot="10800000" flipH="1">
            <a:off x="2735068" y="4006217"/>
            <a:ext cx="2387400" cy="486900"/>
          </a:xfrm>
          <a:prstGeom prst="bentConnector3">
            <a:avLst>
              <a:gd name="adj1" fmla="val 50001"/>
            </a:avLst>
          </a:prstGeom>
          <a:noFill/>
          <a:ln w="12700" cap="flat" cmpd="sng">
            <a:solidFill>
              <a:schemeClr val="tx1"/>
            </a:solidFill>
            <a:prstDash val="dash"/>
            <a:round/>
            <a:headEnd type="none" w="med" len="med"/>
            <a:tailEnd type="oval" w="med" len="med"/>
          </a:ln>
        </p:spPr>
      </p:cxnSp>
      <p:cxnSp>
        <p:nvCxnSpPr>
          <p:cNvPr id="36" name="Google Shape;182;p17">
            <a:extLst>
              <a:ext uri="{FF2B5EF4-FFF2-40B4-BE49-F238E27FC236}">
                <a16:creationId xmlns:a16="http://schemas.microsoft.com/office/drawing/2014/main" id="{23898E94-0315-87C9-51A6-C84F9D987009}"/>
              </a:ext>
            </a:extLst>
          </p:cNvPr>
          <p:cNvCxnSpPr>
            <a:cxnSpLocks/>
            <a:endCxn id="42" idx="6"/>
          </p:cNvCxnSpPr>
          <p:nvPr/>
        </p:nvCxnSpPr>
        <p:spPr>
          <a:xfrm flipH="1">
            <a:off x="6498118" y="4493117"/>
            <a:ext cx="2744700" cy="600"/>
          </a:xfrm>
          <a:prstGeom prst="bentConnector3">
            <a:avLst>
              <a:gd name="adj1" fmla="val 50000"/>
            </a:avLst>
          </a:prstGeom>
          <a:noFill/>
          <a:ln w="12700" cap="flat" cmpd="sng">
            <a:solidFill>
              <a:schemeClr val="tx1"/>
            </a:solidFill>
            <a:prstDash val="dash"/>
            <a:round/>
            <a:headEnd type="none" w="med" len="med"/>
            <a:tailEnd type="oval" w="med" len="med"/>
          </a:ln>
        </p:spPr>
      </p:cxnSp>
      <p:grpSp>
        <p:nvGrpSpPr>
          <p:cNvPr id="37" name="Google Shape;184;p17">
            <a:extLst>
              <a:ext uri="{FF2B5EF4-FFF2-40B4-BE49-F238E27FC236}">
                <a16:creationId xmlns:a16="http://schemas.microsoft.com/office/drawing/2014/main" id="{5997DF26-98D9-93DF-4D81-D3B9030C6196}"/>
              </a:ext>
            </a:extLst>
          </p:cNvPr>
          <p:cNvGrpSpPr/>
          <p:nvPr/>
        </p:nvGrpSpPr>
        <p:grpSpPr>
          <a:xfrm>
            <a:off x="4696243" y="2838692"/>
            <a:ext cx="2585400" cy="2585400"/>
            <a:chOff x="3279225" y="1673500"/>
            <a:chExt cx="2585400" cy="2585400"/>
          </a:xfrm>
        </p:grpSpPr>
        <p:sp>
          <p:nvSpPr>
            <p:cNvPr id="38" name="Google Shape;185;p17">
              <a:extLst>
                <a:ext uri="{FF2B5EF4-FFF2-40B4-BE49-F238E27FC236}">
                  <a16:creationId xmlns:a16="http://schemas.microsoft.com/office/drawing/2014/main" id="{0C450375-33A2-6D33-916F-816E035386DC}"/>
                </a:ext>
              </a:extLst>
            </p:cNvPr>
            <p:cNvSpPr/>
            <p:nvPr/>
          </p:nvSpPr>
          <p:spPr>
            <a:xfrm>
              <a:off x="3279225" y="1673500"/>
              <a:ext cx="2585400" cy="2585400"/>
            </a:xfrm>
            <a:prstGeom prst="ellipse">
              <a:avLst/>
            </a:prstGeom>
            <a:solidFill>
              <a:srgbClr val="649DB1">
                <a:alpha val="250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9" name="Google Shape;186;p17">
              <a:extLst>
                <a:ext uri="{FF2B5EF4-FFF2-40B4-BE49-F238E27FC236}">
                  <a16:creationId xmlns:a16="http://schemas.microsoft.com/office/drawing/2014/main" id="{62B18900-FA78-5317-2B03-970ABC4A85DB}"/>
                </a:ext>
              </a:extLst>
            </p:cNvPr>
            <p:cNvGrpSpPr/>
            <p:nvPr/>
          </p:nvGrpSpPr>
          <p:grpSpPr>
            <a:xfrm>
              <a:off x="3618299" y="2200923"/>
              <a:ext cx="1907510" cy="1530564"/>
              <a:chOff x="1135988" y="1385950"/>
              <a:chExt cx="898370" cy="720842"/>
            </a:xfrm>
          </p:grpSpPr>
          <p:sp>
            <p:nvSpPr>
              <p:cNvPr id="44" name="Google Shape;187;p17">
                <a:extLst>
                  <a:ext uri="{FF2B5EF4-FFF2-40B4-BE49-F238E27FC236}">
                    <a16:creationId xmlns:a16="http://schemas.microsoft.com/office/drawing/2014/main" id="{F1C2057D-3D67-30C2-5935-380D5970596D}"/>
                  </a:ext>
                </a:extLst>
              </p:cNvPr>
              <p:cNvSpPr/>
              <p:nvPr/>
            </p:nvSpPr>
            <p:spPr>
              <a:xfrm>
                <a:off x="1824470" y="1390319"/>
                <a:ext cx="79696" cy="224905"/>
              </a:xfrm>
              <a:custGeom>
                <a:avLst/>
                <a:gdLst/>
                <a:ahLst/>
                <a:cxnLst/>
                <a:rect l="l" t="t" r="r" b="b"/>
                <a:pathLst>
                  <a:path w="5546" h="15651" extrusionOk="0">
                    <a:moveTo>
                      <a:pt x="5209" y="0"/>
                    </a:moveTo>
                    <a:lnTo>
                      <a:pt x="5141" y="9"/>
                    </a:lnTo>
                    <a:lnTo>
                      <a:pt x="5074" y="25"/>
                    </a:lnTo>
                    <a:lnTo>
                      <a:pt x="5015" y="51"/>
                    </a:lnTo>
                    <a:lnTo>
                      <a:pt x="4956" y="93"/>
                    </a:lnTo>
                    <a:lnTo>
                      <a:pt x="4804" y="236"/>
                    </a:lnTo>
                    <a:lnTo>
                      <a:pt x="4669" y="379"/>
                    </a:lnTo>
                    <a:lnTo>
                      <a:pt x="4543" y="523"/>
                    </a:lnTo>
                    <a:lnTo>
                      <a:pt x="4416" y="666"/>
                    </a:lnTo>
                    <a:lnTo>
                      <a:pt x="4307" y="818"/>
                    </a:lnTo>
                    <a:lnTo>
                      <a:pt x="4206" y="961"/>
                    </a:lnTo>
                    <a:lnTo>
                      <a:pt x="4113" y="1104"/>
                    </a:lnTo>
                    <a:lnTo>
                      <a:pt x="4020" y="1256"/>
                    </a:lnTo>
                    <a:lnTo>
                      <a:pt x="3944" y="1399"/>
                    </a:lnTo>
                    <a:lnTo>
                      <a:pt x="3869" y="1551"/>
                    </a:lnTo>
                    <a:lnTo>
                      <a:pt x="3801" y="1694"/>
                    </a:lnTo>
                    <a:lnTo>
                      <a:pt x="3742" y="1846"/>
                    </a:lnTo>
                    <a:lnTo>
                      <a:pt x="3692" y="1989"/>
                    </a:lnTo>
                    <a:lnTo>
                      <a:pt x="3641" y="2141"/>
                    </a:lnTo>
                    <a:lnTo>
                      <a:pt x="3599" y="2284"/>
                    </a:lnTo>
                    <a:lnTo>
                      <a:pt x="3565" y="2436"/>
                    </a:lnTo>
                    <a:lnTo>
                      <a:pt x="3506" y="2731"/>
                    </a:lnTo>
                    <a:lnTo>
                      <a:pt x="3464" y="3026"/>
                    </a:lnTo>
                    <a:lnTo>
                      <a:pt x="3439" y="3321"/>
                    </a:lnTo>
                    <a:lnTo>
                      <a:pt x="3422" y="3607"/>
                    </a:lnTo>
                    <a:lnTo>
                      <a:pt x="3422" y="3894"/>
                    </a:lnTo>
                    <a:lnTo>
                      <a:pt x="3422" y="4180"/>
                    </a:lnTo>
                    <a:lnTo>
                      <a:pt x="3439" y="4736"/>
                    </a:lnTo>
                    <a:lnTo>
                      <a:pt x="3456" y="5251"/>
                    </a:lnTo>
                    <a:lnTo>
                      <a:pt x="3456" y="5512"/>
                    </a:lnTo>
                    <a:lnTo>
                      <a:pt x="3456" y="5765"/>
                    </a:lnTo>
                    <a:lnTo>
                      <a:pt x="3447" y="6009"/>
                    </a:lnTo>
                    <a:lnTo>
                      <a:pt x="3422" y="6262"/>
                    </a:lnTo>
                    <a:lnTo>
                      <a:pt x="3388" y="6506"/>
                    </a:lnTo>
                    <a:lnTo>
                      <a:pt x="3346" y="6751"/>
                    </a:lnTo>
                    <a:lnTo>
                      <a:pt x="3287" y="6995"/>
                    </a:lnTo>
                    <a:lnTo>
                      <a:pt x="3211" y="7231"/>
                    </a:lnTo>
                    <a:lnTo>
                      <a:pt x="3110" y="7475"/>
                    </a:lnTo>
                    <a:lnTo>
                      <a:pt x="3051" y="7585"/>
                    </a:lnTo>
                    <a:lnTo>
                      <a:pt x="2992" y="7703"/>
                    </a:lnTo>
                    <a:lnTo>
                      <a:pt x="2925" y="7821"/>
                    </a:lnTo>
                    <a:lnTo>
                      <a:pt x="2849" y="7939"/>
                    </a:lnTo>
                    <a:lnTo>
                      <a:pt x="2773" y="8057"/>
                    </a:lnTo>
                    <a:lnTo>
                      <a:pt x="2680" y="8166"/>
                    </a:lnTo>
                    <a:lnTo>
                      <a:pt x="2588" y="8284"/>
                    </a:lnTo>
                    <a:lnTo>
                      <a:pt x="2486" y="8394"/>
                    </a:lnTo>
                    <a:lnTo>
                      <a:pt x="2385" y="8512"/>
                    </a:lnTo>
                    <a:lnTo>
                      <a:pt x="2267" y="8622"/>
                    </a:lnTo>
                    <a:lnTo>
                      <a:pt x="2006" y="8883"/>
                    </a:lnTo>
                    <a:lnTo>
                      <a:pt x="1762" y="9144"/>
                    </a:lnTo>
                    <a:lnTo>
                      <a:pt x="1534" y="9414"/>
                    </a:lnTo>
                    <a:lnTo>
                      <a:pt x="1332" y="9692"/>
                    </a:lnTo>
                    <a:lnTo>
                      <a:pt x="1146" y="9970"/>
                    </a:lnTo>
                    <a:lnTo>
                      <a:pt x="978" y="10248"/>
                    </a:lnTo>
                    <a:lnTo>
                      <a:pt x="826" y="10526"/>
                    </a:lnTo>
                    <a:lnTo>
                      <a:pt x="691" y="10804"/>
                    </a:lnTo>
                    <a:lnTo>
                      <a:pt x="565" y="11091"/>
                    </a:lnTo>
                    <a:lnTo>
                      <a:pt x="464" y="11369"/>
                    </a:lnTo>
                    <a:lnTo>
                      <a:pt x="371" y="11647"/>
                    </a:lnTo>
                    <a:lnTo>
                      <a:pt x="287" y="11917"/>
                    </a:lnTo>
                    <a:lnTo>
                      <a:pt x="219" y="12186"/>
                    </a:lnTo>
                    <a:lnTo>
                      <a:pt x="160" y="12448"/>
                    </a:lnTo>
                    <a:lnTo>
                      <a:pt x="110" y="12709"/>
                    </a:lnTo>
                    <a:lnTo>
                      <a:pt x="76" y="12962"/>
                    </a:lnTo>
                    <a:lnTo>
                      <a:pt x="42" y="13206"/>
                    </a:lnTo>
                    <a:lnTo>
                      <a:pt x="26" y="13442"/>
                    </a:lnTo>
                    <a:lnTo>
                      <a:pt x="9" y="13670"/>
                    </a:lnTo>
                    <a:lnTo>
                      <a:pt x="0" y="13880"/>
                    </a:lnTo>
                    <a:lnTo>
                      <a:pt x="0" y="14285"/>
                    </a:lnTo>
                    <a:lnTo>
                      <a:pt x="17" y="14630"/>
                    </a:lnTo>
                    <a:lnTo>
                      <a:pt x="34" y="14917"/>
                    </a:lnTo>
                    <a:lnTo>
                      <a:pt x="68" y="15144"/>
                    </a:lnTo>
                    <a:lnTo>
                      <a:pt x="101" y="15372"/>
                    </a:lnTo>
                    <a:lnTo>
                      <a:pt x="118" y="15431"/>
                    </a:lnTo>
                    <a:lnTo>
                      <a:pt x="144" y="15482"/>
                    </a:lnTo>
                    <a:lnTo>
                      <a:pt x="177" y="15532"/>
                    </a:lnTo>
                    <a:lnTo>
                      <a:pt x="219" y="15574"/>
                    </a:lnTo>
                    <a:lnTo>
                      <a:pt x="270" y="15608"/>
                    </a:lnTo>
                    <a:lnTo>
                      <a:pt x="329" y="15633"/>
                    </a:lnTo>
                    <a:lnTo>
                      <a:pt x="388" y="15650"/>
                    </a:lnTo>
                    <a:lnTo>
                      <a:pt x="447" y="15650"/>
                    </a:lnTo>
                    <a:lnTo>
                      <a:pt x="514" y="15642"/>
                    </a:lnTo>
                    <a:lnTo>
                      <a:pt x="582" y="15625"/>
                    </a:lnTo>
                    <a:lnTo>
                      <a:pt x="641" y="15591"/>
                    </a:lnTo>
                    <a:lnTo>
                      <a:pt x="700" y="15549"/>
                    </a:lnTo>
                    <a:lnTo>
                      <a:pt x="742" y="15498"/>
                    </a:lnTo>
                    <a:lnTo>
                      <a:pt x="776" y="15439"/>
                    </a:lnTo>
                    <a:lnTo>
                      <a:pt x="793" y="15372"/>
                    </a:lnTo>
                    <a:lnTo>
                      <a:pt x="801" y="15305"/>
                    </a:lnTo>
                    <a:lnTo>
                      <a:pt x="793" y="15229"/>
                    </a:lnTo>
                    <a:lnTo>
                      <a:pt x="767" y="15060"/>
                    </a:lnTo>
                    <a:lnTo>
                      <a:pt x="742" y="14866"/>
                    </a:lnTo>
                    <a:lnTo>
                      <a:pt x="725" y="14613"/>
                    </a:lnTo>
                    <a:lnTo>
                      <a:pt x="708" y="14302"/>
                    </a:lnTo>
                    <a:lnTo>
                      <a:pt x="717" y="13939"/>
                    </a:lnTo>
                    <a:lnTo>
                      <a:pt x="717" y="13745"/>
                    </a:lnTo>
                    <a:lnTo>
                      <a:pt x="734" y="13535"/>
                    </a:lnTo>
                    <a:lnTo>
                      <a:pt x="750" y="13324"/>
                    </a:lnTo>
                    <a:lnTo>
                      <a:pt x="776" y="13097"/>
                    </a:lnTo>
                    <a:lnTo>
                      <a:pt x="809" y="12869"/>
                    </a:lnTo>
                    <a:lnTo>
                      <a:pt x="852" y="12633"/>
                    </a:lnTo>
                    <a:lnTo>
                      <a:pt x="911" y="12389"/>
                    </a:lnTo>
                    <a:lnTo>
                      <a:pt x="969" y="12144"/>
                    </a:lnTo>
                    <a:lnTo>
                      <a:pt x="1037" y="11891"/>
                    </a:lnTo>
                    <a:lnTo>
                      <a:pt x="1121" y="11639"/>
                    </a:lnTo>
                    <a:lnTo>
                      <a:pt x="1222" y="11386"/>
                    </a:lnTo>
                    <a:lnTo>
                      <a:pt x="1332" y="11125"/>
                    </a:lnTo>
                    <a:lnTo>
                      <a:pt x="1450" y="10872"/>
                    </a:lnTo>
                    <a:lnTo>
                      <a:pt x="1585" y="10610"/>
                    </a:lnTo>
                    <a:lnTo>
                      <a:pt x="1736" y="10358"/>
                    </a:lnTo>
                    <a:lnTo>
                      <a:pt x="1905" y="10105"/>
                    </a:lnTo>
                    <a:lnTo>
                      <a:pt x="2090" y="9860"/>
                    </a:lnTo>
                    <a:lnTo>
                      <a:pt x="2293" y="9608"/>
                    </a:lnTo>
                    <a:lnTo>
                      <a:pt x="2512" y="9372"/>
                    </a:lnTo>
                    <a:lnTo>
                      <a:pt x="2748" y="9136"/>
                    </a:lnTo>
                    <a:lnTo>
                      <a:pt x="2883" y="9001"/>
                    </a:lnTo>
                    <a:lnTo>
                      <a:pt x="3017" y="8866"/>
                    </a:lnTo>
                    <a:lnTo>
                      <a:pt x="3135" y="8740"/>
                    </a:lnTo>
                    <a:lnTo>
                      <a:pt x="3245" y="8605"/>
                    </a:lnTo>
                    <a:lnTo>
                      <a:pt x="3346" y="8470"/>
                    </a:lnTo>
                    <a:lnTo>
                      <a:pt x="3439" y="8327"/>
                    </a:lnTo>
                    <a:lnTo>
                      <a:pt x="3531" y="8192"/>
                    </a:lnTo>
                    <a:lnTo>
                      <a:pt x="3607" y="8057"/>
                    </a:lnTo>
                    <a:lnTo>
                      <a:pt x="3683" y="7922"/>
                    </a:lnTo>
                    <a:lnTo>
                      <a:pt x="3751" y="7787"/>
                    </a:lnTo>
                    <a:lnTo>
                      <a:pt x="3810" y="7644"/>
                    </a:lnTo>
                    <a:lnTo>
                      <a:pt x="3869" y="7509"/>
                    </a:lnTo>
                    <a:lnTo>
                      <a:pt x="3919" y="7366"/>
                    </a:lnTo>
                    <a:lnTo>
                      <a:pt x="3961" y="7231"/>
                    </a:lnTo>
                    <a:lnTo>
                      <a:pt x="4029" y="6953"/>
                    </a:lnTo>
                    <a:lnTo>
                      <a:pt x="4088" y="6675"/>
                    </a:lnTo>
                    <a:lnTo>
                      <a:pt x="4121" y="6388"/>
                    </a:lnTo>
                    <a:lnTo>
                      <a:pt x="4147" y="6110"/>
                    </a:lnTo>
                    <a:lnTo>
                      <a:pt x="4164" y="5832"/>
                    </a:lnTo>
                    <a:lnTo>
                      <a:pt x="4164" y="5554"/>
                    </a:lnTo>
                    <a:lnTo>
                      <a:pt x="4164" y="5267"/>
                    </a:lnTo>
                    <a:lnTo>
                      <a:pt x="4147" y="4711"/>
                    </a:lnTo>
                    <a:lnTo>
                      <a:pt x="4130" y="4172"/>
                    </a:lnTo>
                    <a:lnTo>
                      <a:pt x="4121" y="3911"/>
                    </a:lnTo>
                    <a:lnTo>
                      <a:pt x="4130" y="3649"/>
                    </a:lnTo>
                    <a:lnTo>
                      <a:pt x="4138" y="3380"/>
                    </a:lnTo>
                    <a:lnTo>
                      <a:pt x="4164" y="3127"/>
                    </a:lnTo>
                    <a:lnTo>
                      <a:pt x="4197" y="2866"/>
                    </a:lnTo>
                    <a:lnTo>
                      <a:pt x="4248" y="2604"/>
                    </a:lnTo>
                    <a:lnTo>
                      <a:pt x="4315" y="2351"/>
                    </a:lnTo>
                    <a:lnTo>
                      <a:pt x="4399" y="2099"/>
                    </a:lnTo>
                    <a:lnTo>
                      <a:pt x="4450" y="1972"/>
                    </a:lnTo>
                    <a:lnTo>
                      <a:pt x="4509" y="1846"/>
                    </a:lnTo>
                    <a:lnTo>
                      <a:pt x="4568" y="1719"/>
                    </a:lnTo>
                    <a:lnTo>
                      <a:pt x="4635" y="1593"/>
                    </a:lnTo>
                    <a:lnTo>
                      <a:pt x="4711" y="1475"/>
                    </a:lnTo>
                    <a:lnTo>
                      <a:pt x="4796" y="1349"/>
                    </a:lnTo>
                    <a:lnTo>
                      <a:pt x="4880" y="1222"/>
                    </a:lnTo>
                    <a:lnTo>
                      <a:pt x="4981" y="1104"/>
                    </a:lnTo>
                    <a:lnTo>
                      <a:pt x="5082" y="978"/>
                    </a:lnTo>
                    <a:lnTo>
                      <a:pt x="5192" y="860"/>
                    </a:lnTo>
                    <a:lnTo>
                      <a:pt x="5310" y="733"/>
                    </a:lnTo>
                    <a:lnTo>
                      <a:pt x="5436" y="615"/>
                    </a:lnTo>
                    <a:lnTo>
                      <a:pt x="5487" y="565"/>
                    </a:lnTo>
                    <a:lnTo>
                      <a:pt x="5520" y="506"/>
                    </a:lnTo>
                    <a:lnTo>
                      <a:pt x="5537" y="438"/>
                    </a:lnTo>
                    <a:lnTo>
                      <a:pt x="5546" y="371"/>
                    </a:lnTo>
                    <a:lnTo>
                      <a:pt x="5546" y="304"/>
                    </a:lnTo>
                    <a:lnTo>
                      <a:pt x="5529" y="236"/>
                    </a:lnTo>
                    <a:lnTo>
                      <a:pt x="5495" y="177"/>
                    </a:lnTo>
                    <a:lnTo>
                      <a:pt x="5453" y="118"/>
                    </a:lnTo>
                    <a:lnTo>
                      <a:pt x="5402" y="68"/>
                    </a:lnTo>
                    <a:lnTo>
                      <a:pt x="5343" y="34"/>
                    </a:lnTo>
                    <a:lnTo>
                      <a:pt x="5276" y="9"/>
                    </a:lnTo>
                    <a:lnTo>
                      <a:pt x="520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188;p17">
                <a:extLst>
                  <a:ext uri="{FF2B5EF4-FFF2-40B4-BE49-F238E27FC236}">
                    <a16:creationId xmlns:a16="http://schemas.microsoft.com/office/drawing/2014/main" id="{A6BAF84C-0DC2-FB1F-9B98-D3155AB547C1}"/>
                  </a:ext>
                </a:extLst>
              </p:cNvPr>
              <p:cNvSpPr/>
              <p:nvPr/>
            </p:nvSpPr>
            <p:spPr>
              <a:xfrm>
                <a:off x="1828579" y="1491199"/>
                <a:ext cx="205778" cy="122088"/>
              </a:xfrm>
              <a:custGeom>
                <a:avLst/>
                <a:gdLst/>
                <a:ahLst/>
                <a:cxnLst/>
                <a:rect l="l" t="t" r="r" b="b"/>
                <a:pathLst>
                  <a:path w="14320" h="8496" extrusionOk="0">
                    <a:moveTo>
                      <a:pt x="13965" y="0"/>
                    </a:moveTo>
                    <a:lnTo>
                      <a:pt x="13755" y="9"/>
                    </a:lnTo>
                    <a:lnTo>
                      <a:pt x="13561" y="17"/>
                    </a:lnTo>
                    <a:lnTo>
                      <a:pt x="13367" y="34"/>
                    </a:lnTo>
                    <a:lnTo>
                      <a:pt x="13181" y="59"/>
                    </a:lnTo>
                    <a:lnTo>
                      <a:pt x="12996" y="93"/>
                    </a:lnTo>
                    <a:lnTo>
                      <a:pt x="12828" y="135"/>
                    </a:lnTo>
                    <a:lnTo>
                      <a:pt x="12659" y="177"/>
                    </a:lnTo>
                    <a:lnTo>
                      <a:pt x="12490" y="219"/>
                    </a:lnTo>
                    <a:lnTo>
                      <a:pt x="12330" y="278"/>
                    </a:lnTo>
                    <a:lnTo>
                      <a:pt x="12179" y="337"/>
                    </a:lnTo>
                    <a:lnTo>
                      <a:pt x="12035" y="396"/>
                    </a:lnTo>
                    <a:lnTo>
                      <a:pt x="11892" y="472"/>
                    </a:lnTo>
                    <a:lnTo>
                      <a:pt x="11749" y="540"/>
                    </a:lnTo>
                    <a:lnTo>
                      <a:pt x="11614" y="616"/>
                    </a:lnTo>
                    <a:lnTo>
                      <a:pt x="11479" y="700"/>
                    </a:lnTo>
                    <a:lnTo>
                      <a:pt x="11353" y="784"/>
                    </a:lnTo>
                    <a:lnTo>
                      <a:pt x="11108" y="961"/>
                    </a:lnTo>
                    <a:lnTo>
                      <a:pt x="10881" y="1146"/>
                    </a:lnTo>
                    <a:lnTo>
                      <a:pt x="10662" y="1349"/>
                    </a:lnTo>
                    <a:lnTo>
                      <a:pt x="10459" y="1551"/>
                    </a:lnTo>
                    <a:lnTo>
                      <a:pt x="10257" y="1762"/>
                    </a:lnTo>
                    <a:lnTo>
                      <a:pt x="10072" y="1972"/>
                    </a:lnTo>
                    <a:lnTo>
                      <a:pt x="9701" y="2394"/>
                    </a:lnTo>
                    <a:lnTo>
                      <a:pt x="9364" y="2781"/>
                    </a:lnTo>
                    <a:lnTo>
                      <a:pt x="9195" y="2975"/>
                    </a:lnTo>
                    <a:lnTo>
                      <a:pt x="9027" y="3161"/>
                    </a:lnTo>
                    <a:lnTo>
                      <a:pt x="8841" y="3338"/>
                    </a:lnTo>
                    <a:lnTo>
                      <a:pt x="8664" y="3506"/>
                    </a:lnTo>
                    <a:lnTo>
                      <a:pt x="8471" y="3666"/>
                    </a:lnTo>
                    <a:lnTo>
                      <a:pt x="8277" y="3818"/>
                    </a:lnTo>
                    <a:lnTo>
                      <a:pt x="8066" y="3953"/>
                    </a:lnTo>
                    <a:lnTo>
                      <a:pt x="7847" y="4079"/>
                    </a:lnTo>
                    <a:lnTo>
                      <a:pt x="7611" y="4180"/>
                    </a:lnTo>
                    <a:lnTo>
                      <a:pt x="7493" y="4231"/>
                    </a:lnTo>
                    <a:lnTo>
                      <a:pt x="7367" y="4273"/>
                    </a:lnTo>
                    <a:lnTo>
                      <a:pt x="7240" y="4315"/>
                    </a:lnTo>
                    <a:lnTo>
                      <a:pt x="7105" y="4349"/>
                    </a:lnTo>
                    <a:lnTo>
                      <a:pt x="6970" y="4383"/>
                    </a:lnTo>
                    <a:lnTo>
                      <a:pt x="6827" y="4408"/>
                    </a:lnTo>
                    <a:lnTo>
                      <a:pt x="6684" y="4425"/>
                    </a:lnTo>
                    <a:lnTo>
                      <a:pt x="6532" y="4442"/>
                    </a:lnTo>
                    <a:lnTo>
                      <a:pt x="6372" y="4450"/>
                    </a:lnTo>
                    <a:lnTo>
                      <a:pt x="6212" y="4458"/>
                    </a:lnTo>
                    <a:lnTo>
                      <a:pt x="5841" y="4467"/>
                    </a:lnTo>
                    <a:lnTo>
                      <a:pt x="5487" y="4501"/>
                    </a:lnTo>
                    <a:lnTo>
                      <a:pt x="5142" y="4551"/>
                    </a:lnTo>
                    <a:lnTo>
                      <a:pt x="4805" y="4610"/>
                    </a:lnTo>
                    <a:lnTo>
                      <a:pt x="4476" y="4694"/>
                    </a:lnTo>
                    <a:lnTo>
                      <a:pt x="4164" y="4787"/>
                    </a:lnTo>
                    <a:lnTo>
                      <a:pt x="3861" y="4888"/>
                    </a:lnTo>
                    <a:lnTo>
                      <a:pt x="3574" y="4998"/>
                    </a:lnTo>
                    <a:lnTo>
                      <a:pt x="3296" y="5124"/>
                    </a:lnTo>
                    <a:lnTo>
                      <a:pt x="3026" y="5259"/>
                    </a:lnTo>
                    <a:lnTo>
                      <a:pt x="2774" y="5402"/>
                    </a:lnTo>
                    <a:lnTo>
                      <a:pt x="2529" y="5546"/>
                    </a:lnTo>
                    <a:lnTo>
                      <a:pt x="2293" y="5697"/>
                    </a:lnTo>
                    <a:lnTo>
                      <a:pt x="2074" y="5849"/>
                    </a:lnTo>
                    <a:lnTo>
                      <a:pt x="1863" y="6009"/>
                    </a:lnTo>
                    <a:lnTo>
                      <a:pt x="1661" y="6169"/>
                    </a:lnTo>
                    <a:lnTo>
                      <a:pt x="1476" y="6329"/>
                    </a:lnTo>
                    <a:lnTo>
                      <a:pt x="1299" y="6489"/>
                    </a:lnTo>
                    <a:lnTo>
                      <a:pt x="1139" y="6650"/>
                    </a:lnTo>
                    <a:lnTo>
                      <a:pt x="987" y="6801"/>
                    </a:lnTo>
                    <a:lnTo>
                      <a:pt x="709" y="7096"/>
                    </a:lnTo>
                    <a:lnTo>
                      <a:pt x="490" y="7358"/>
                    </a:lnTo>
                    <a:lnTo>
                      <a:pt x="313" y="7585"/>
                    </a:lnTo>
                    <a:lnTo>
                      <a:pt x="178" y="7770"/>
                    </a:lnTo>
                    <a:lnTo>
                      <a:pt x="51" y="7956"/>
                    </a:lnTo>
                    <a:lnTo>
                      <a:pt x="18" y="8023"/>
                    </a:lnTo>
                    <a:lnTo>
                      <a:pt x="1" y="8091"/>
                    </a:lnTo>
                    <a:lnTo>
                      <a:pt x="1" y="8158"/>
                    </a:lnTo>
                    <a:lnTo>
                      <a:pt x="9" y="8226"/>
                    </a:lnTo>
                    <a:lnTo>
                      <a:pt x="35" y="8293"/>
                    </a:lnTo>
                    <a:lnTo>
                      <a:pt x="68" y="8352"/>
                    </a:lnTo>
                    <a:lnTo>
                      <a:pt x="110" y="8403"/>
                    </a:lnTo>
                    <a:lnTo>
                      <a:pt x="169" y="8445"/>
                    </a:lnTo>
                    <a:lnTo>
                      <a:pt x="212" y="8470"/>
                    </a:lnTo>
                    <a:lnTo>
                      <a:pt x="262" y="8487"/>
                    </a:lnTo>
                    <a:lnTo>
                      <a:pt x="304" y="8495"/>
                    </a:lnTo>
                    <a:lnTo>
                      <a:pt x="397" y="8495"/>
                    </a:lnTo>
                    <a:lnTo>
                      <a:pt x="439" y="8487"/>
                    </a:lnTo>
                    <a:lnTo>
                      <a:pt x="481" y="8470"/>
                    </a:lnTo>
                    <a:lnTo>
                      <a:pt x="523" y="8453"/>
                    </a:lnTo>
                    <a:lnTo>
                      <a:pt x="566" y="8428"/>
                    </a:lnTo>
                    <a:lnTo>
                      <a:pt x="599" y="8403"/>
                    </a:lnTo>
                    <a:lnTo>
                      <a:pt x="625" y="8369"/>
                    </a:lnTo>
                    <a:lnTo>
                      <a:pt x="658" y="8327"/>
                    </a:lnTo>
                    <a:lnTo>
                      <a:pt x="751" y="8183"/>
                    </a:lnTo>
                    <a:lnTo>
                      <a:pt x="869" y="8023"/>
                    </a:lnTo>
                    <a:lnTo>
                      <a:pt x="1029" y="7821"/>
                    </a:lnTo>
                    <a:lnTo>
                      <a:pt x="1231" y="7585"/>
                    </a:lnTo>
                    <a:lnTo>
                      <a:pt x="1476" y="7324"/>
                    </a:lnTo>
                    <a:lnTo>
                      <a:pt x="1611" y="7181"/>
                    </a:lnTo>
                    <a:lnTo>
                      <a:pt x="1762" y="7037"/>
                    </a:lnTo>
                    <a:lnTo>
                      <a:pt x="1922" y="6894"/>
                    </a:lnTo>
                    <a:lnTo>
                      <a:pt x="2091" y="6751"/>
                    </a:lnTo>
                    <a:lnTo>
                      <a:pt x="2276" y="6599"/>
                    </a:lnTo>
                    <a:lnTo>
                      <a:pt x="2462" y="6456"/>
                    </a:lnTo>
                    <a:lnTo>
                      <a:pt x="2664" y="6313"/>
                    </a:lnTo>
                    <a:lnTo>
                      <a:pt x="2883" y="6169"/>
                    </a:lnTo>
                    <a:lnTo>
                      <a:pt x="3102" y="6034"/>
                    </a:lnTo>
                    <a:lnTo>
                      <a:pt x="3338" y="5908"/>
                    </a:lnTo>
                    <a:lnTo>
                      <a:pt x="3583" y="5782"/>
                    </a:lnTo>
                    <a:lnTo>
                      <a:pt x="3835" y="5672"/>
                    </a:lnTo>
                    <a:lnTo>
                      <a:pt x="4097" y="5562"/>
                    </a:lnTo>
                    <a:lnTo>
                      <a:pt x="4366" y="5470"/>
                    </a:lnTo>
                    <a:lnTo>
                      <a:pt x="4653" y="5385"/>
                    </a:lnTo>
                    <a:lnTo>
                      <a:pt x="4948" y="5310"/>
                    </a:lnTo>
                    <a:lnTo>
                      <a:pt x="5251" y="5251"/>
                    </a:lnTo>
                    <a:lnTo>
                      <a:pt x="5563" y="5209"/>
                    </a:lnTo>
                    <a:lnTo>
                      <a:pt x="5892" y="5175"/>
                    </a:lnTo>
                    <a:lnTo>
                      <a:pt x="6220" y="5166"/>
                    </a:lnTo>
                    <a:lnTo>
                      <a:pt x="6414" y="5158"/>
                    </a:lnTo>
                    <a:lnTo>
                      <a:pt x="6600" y="5150"/>
                    </a:lnTo>
                    <a:lnTo>
                      <a:pt x="6777" y="5133"/>
                    </a:lnTo>
                    <a:lnTo>
                      <a:pt x="6945" y="5107"/>
                    </a:lnTo>
                    <a:lnTo>
                      <a:pt x="7114" y="5074"/>
                    </a:lnTo>
                    <a:lnTo>
                      <a:pt x="7274" y="5040"/>
                    </a:lnTo>
                    <a:lnTo>
                      <a:pt x="7434" y="4998"/>
                    </a:lnTo>
                    <a:lnTo>
                      <a:pt x="7586" y="4956"/>
                    </a:lnTo>
                    <a:lnTo>
                      <a:pt x="7729" y="4905"/>
                    </a:lnTo>
                    <a:lnTo>
                      <a:pt x="7872" y="4846"/>
                    </a:lnTo>
                    <a:lnTo>
                      <a:pt x="8007" y="4787"/>
                    </a:lnTo>
                    <a:lnTo>
                      <a:pt x="8142" y="4720"/>
                    </a:lnTo>
                    <a:lnTo>
                      <a:pt x="8277" y="4652"/>
                    </a:lnTo>
                    <a:lnTo>
                      <a:pt x="8403" y="4576"/>
                    </a:lnTo>
                    <a:lnTo>
                      <a:pt x="8639" y="4425"/>
                    </a:lnTo>
                    <a:lnTo>
                      <a:pt x="8875" y="4256"/>
                    </a:lnTo>
                    <a:lnTo>
                      <a:pt x="9086" y="4071"/>
                    </a:lnTo>
                    <a:lnTo>
                      <a:pt x="9296" y="3885"/>
                    </a:lnTo>
                    <a:lnTo>
                      <a:pt x="9499" y="3683"/>
                    </a:lnTo>
                    <a:lnTo>
                      <a:pt x="9684" y="3481"/>
                    </a:lnTo>
                    <a:lnTo>
                      <a:pt x="9878" y="3279"/>
                    </a:lnTo>
                    <a:lnTo>
                      <a:pt x="10240" y="2849"/>
                    </a:lnTo>
                    <a:lnTo>
                      <a:pt x="10594" y="2444"/>
                    </a:lnTo>
                    <a:lnTo>
                      <a:pt x="10771" y="2250"/>
                    </a:lnTo>
                    <a:lnTo>
                      <a:pt x="10948" y="2057"/>
                    </a:lnTo>
                    <a:lnTo>
                      <a:pt x="11134" y="1871"/>
                    </a:lnTo>
                    <a:lnTo>
                      <a:pt x="11327" y="1694"/>
                    </a:lnTo>
                    <a:lnTo>
                      <a:pt x="11530" y="1526"/>
                    </a:lnTo>
                    <a:lnTo>
                      <a:pt x="11740" y="1374"/>
                    </a:lnTo>
                    <a:lnTo>
                      <a:pt x="11959" y="1231"/>
                    </a:lnTo>
                    <a:lnTo>
                      <a:pt x="12195" y="1104"/>
                    </a:lnTo>
                    <a:lnTo>
                      <a:pt x="12322" y="1045"/>
                    </a:lnTo>
                    <a:lnTo>
                      <a:pt x="12448" y="986"/>
                    </a:lnTo>
                    <a:lnTo>
                      <a:pt x="12575" y="936"/>
                    </a:lnTo>
                    <a:lnTo>
                      <a:pt x="12710" y="894"/>
                    </a:lnTo>
                    <a:lnTo>
                      <a:pt x="12853" y="851"/>
                    </a:lnTo>
                    <a:lnTo>
                      <a:pt x="12996" y="818"/>
                    </a:lnTo>
                    <a:lnTo>
                      <a:pt x="13148" y="784"/>
                    </a:lnTo>
                    <a:lnTo>
                      <a:pt x="13299" y="759"/>
                    </a:lnTo>
                    <a:lnTo>
                      <a:pt x="13460" y="742"/>
                    </a:lnTo>
                    <a:lnTo>
                      <a:pt x="13620" y="725"/>
                    </a:lnTo>
                    <a:lnTo>
                      <a:pt x="13788" y="717"/>
                    </a:lnTo>
                    <a:lnTo>
                      <a:pt x="13965" y="708"/>
                    </a:lnTo>
                    <a:lnTo>
                      <a:pt x="14033" y="700"/>
                    </a:lnTo>
                    <a:lnTo>
                      <a:pt x="14100" y="683"/>
                    </a:lnTo>
                    <a:lnTo>
                      <a:pt x="14159" y="649"/>
                    </a:lnTo>
                    <a:lnTo>
                      <a:pt x="14218" y="607"/>
                    </a:lnTo>
                    <a:lnTo>
                      <a:pt x="14260" y="557"/>
                    </a:lnTo>
                    <a:lnTo>
                      <a:pt x="14285" y="498"/>
                    </a:lnTo>
                    <a:lnTo>
                      <a:pt x="14311" y="430"/>
                    </a:lnTo>
                    <a:lnTo>
                      <a:pt x="14319" y="354"/>
                    </a:lnTo>
                    <a:lnTo>
                      <a:pt x="14311" y="287"/>
                    </a:lnTo>
                    <a:lnTo>
                      <a:pt x="14285" y="219"/>
                    </a:lnTo>
                    <a:lnTo>
                      <a:pt x="14252" y="160"/>
                    </a:lnTo>
                    <a:lnTo>
                      <a:pt x="14210" y="110"/>
                    </a:lnTo>
                    <a:lnTo>
                      <a:pt x="14159" y="68"/>
                    </a:lnTo>
                    <a:lnTo>
                      <a:pt x="14100" y="34"/>
                    </a:lnTo>
                    <a:lnTo>
                      <a:pt x="14033" y="9"/>
                    </a:lnTo>
                    <a:lnTo>
                      <a:pt x="13965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189;p17">
                <a:extLst>
                  <a:ext uri="{FF2B5EF4-FFF2-40B4-BE49-F238E27FC236}">
                    <a16:creationId xmlns:a16="http://schemas.microsoft.com/office/drawing/2014/main" id="{41CB5BAE-5E26-6215-C405-D9B0DC090C24}"/>
                  </a:ext>
                </a:extLst>
              </p:cNvPr>
              <p:cNvSpPr/>
              <p:nvPr/>
            </p:nvSpPr>
            <p:spPr>
              <a:xfrm>
                <a:off x="1845422" y="1430153"/>
                <a:ext cx="164220" cy="174524"/>
              </a:xfrm>
              <a:custGeom>
                <a:avLst/>
                <a:gdLst/>
                <a:ahLst/>
                <a:cxnLst/>
                <a:rect l="l" t="t" r="r" b="b"/>
                <a:pathLst>
                  <a:path w="11428" h="12145" extrusionOk="0">
                    <a:moveTo>
                      <a:pt x="11040" y="1"/>
                    </a:moveTo>
                    <a:lnTo>
                      <a:pt x="10973" y="18"/>
                    </a:lnTo>
                    <a:lnTo>
                      <a:pt x="10779" y="77"/>
                    </a:lnTo>
                    <a:lnTo>
                      <a:pt x="10585" y="144"/>
                    </a:lnTo>
                    <a:lnTo>
                      <a:pt x="10408" y="220"/>
                    </a:lnTo>
                    <a:lnTo>
                      <a:pt x="10240" y="304"/>
                    </a:lnTo>
                    <a:lnTo>
                      <a:pt x="10080" y="380"/>
                    </a:lnTo>
                    <a:lnTo>
                      <a:pt x="9919" y="473"/>
                    </a:lnTo>
                    <a:lnTo>
                      <a:pt x="9768" y="557"/>
                    </a:lnTo>
                    <a:lnTo>
                      <a:pt x="9633" y="658"/>
                    </a:lnTo>
                    <a:lnTo>
                      <a:pt x="9490" y="751"/>
                    </a:lnTo>
                    <a:lnTo>
                      <a:pt x="9363" y="852"/>
                    </a:lnTo>
                    <a:lnTo>
                      <a:pt x="9245" y="962"/>
                    </a:lnTo>
                    <a:lnTo>
                      <a:pt x="9127" y="1071"/>
                    </a:lnTo>
                    <a:lnTo>
                      <a:pt x="9009" y="1181"/>
                    </a:lnTo>
                    <a:lnTo>
                      <a:pt x="8908" y="1290"/>
                    </a:lnTo>
                    <a:lnTo>
                      <a:pt x="8807" y="1408"/>
                    </a:lnTo>
                    <a:lnTo>
                      <a:pt x="8706" y="1526"/>
                    </a:lnTo>
                    <a:lnTo>
                      <a:pt x="8529" y="1762"/>
                    </a:lnTo>
                    <a:lnTo>
                      <a:pt x="8360" y="2015"/>
                    </a:lnTo>
                    <a:lnTo>
                      <a:pt x="8209" y="2268"/>
                    </a:lnTo>
                    <a:lnTo>
                      <a:pt x="8074" y="2521"/>
                    </a:lnTo>
                    <a:lnTo>
                      <a:pt x="7947" y="2782"/>
                    </a:lnTo>
                    <a:lnTo>
                      <a:pt x="7829" y="3035"/>
                    </a:lnTo>
                    <a:lnTo>
                      <a:pt x="7602" y="3549"/>
                    </a:lnTo>
                    <a:lnTo>
                      <a:pt x="7391" y="4021"/>
                    </a:lnTo>
                    <a:lnTo>
                      <a:pt x="7290" y="4257"/>
                    </a:lnTo>
                    <a:lnTo>
                      <a:pt x="7172" y="4484"/>
                    </a:lnTo>
                    <a:lnTo>
                      <a:pt x="7054" y="4703"/>
                    </a:lnTo>
                    <a:lnTo>
                      <a:pt x="6936" y="4914"/>
                    </a:lnTo>
                    <a:lnTo>
                      <a:pt x="6801" y="5125"/>
                    </a:lnTo>
                    <a:lnTo>
                      <a:pt x="6650" y="5327"/>
                    </a:lnTo>
                    <a:lnTo>
                      <a:pt x="6489" y="5521"/>
                    </a:lnTo>
                    <a:lnTo>
                      <a:pt x="6321" y="5706"/>
                    </a:lnTo>
                    <a:lnTo>
                      <a:pt x="6127" y="5875"/>
                    </a:lnTo>
                    <a:lnTo>
                      <a:pt x="6026" y="5959"/>
                    </a:lnTo>
                    <a:lnTo>
                      <a:pt x="5925" y="6035"/>
                    </a:lnTo>
                    <a:lnTo>
                      <a:pt x="5807" y="6111"/>
                    </a:lnTo>
                    <a:lnTo>
                      <a:pt x="5689" y="6187"/>
                    </a:lnTo>
                    <a:lnTo>
                      <a:pt x="5571" y="6254"/>
                    </a:lnTo>
                    <a:lnTo>
                      <a:pt x="5444" y="6321"/>
                    </a:lnTo>
                    <a:lnTo>
                      <a:pt x="5310" y="6380"/>
                    </a:lnTo>
                    <a:lnTo>
                      <a:pt x="5166" y="6439"/>
                    </a:lnTo>
                    <a:lnTo>
                      <a:pt x="5023" y="6498"/>
                    </a:lnTo>
                    <a:lnTo>
                      <a:pt x="4871" y="6549"/>
                    </a:lnTo>
                    <a:lnTo>
                      <a:pt x="4526" y="6667"/>
                    </a:lnTo>
                    <a:lnTo>
                      <a:pt x="4189" y="6802"/>
                    </a:lnTo>
                    <a:lnTo>
                      <a:pt x="3869" y="6954"/>
                    </a:lnTo>
                    <a:lnTo>
                      <a:pt x="3565" y="7114"/>
                    </a:lnTo>
                    <a:lnTo>
                      <a:pt x="3279" y="7282"/>
                    </a:lnTo>
                    <a:lnTo>
                      <a:pt x="3009" y="7459"/>
                    </a:lnTo>
                    <a:lnTo>
                      <a:pt x="2748" y="7645"/>
                    </a:lnTo>
                    <a:lnTo>
                      <a:pt x="2512" y="7847"/>
                    </a:lnTo>
                    <a:lnTo>
                      <a:pt x="2276" y="8041"/>
                    </a:lnTo>
                    <a:lnTo>
                      <a:pt x="2065" y="8251"/>
                    </a:lnTo>
                    <a:lnTo>
                      <a:pt x="1854" y="8462"/>
                    </a:lnTo>
                    <a:lnTo>
                      <a:pt x="1669" y="8673"/>
                    </a:lnTo>
                    <a:lnTo>
                      <a:pt x="1492" y="8883"/>
                    </a:lnTo>
                    <a:lnTo>
                      <a:pt x="1323" y="9094"/>
                    </a:lnTo>
                    <a:lnTo>
                      <a:pt x="1172" y="9313"/>
                    </a:lnTo>
                    <a:lnTo>
                      <a:pt x="1028" y="9524"/>
                    </a:lnTo>
                    <a:lnTo>
                      <a:pt x="894" y="9726"/>
                    </a:lnTo>
                    <a:lnTo>
                      <a:pt x="776" y="9937"/>
                    </a:lnTo>
                    <a:lnTo>
                      <a:pt x="658" y="10131"/>
                    </a:lnTo>
                    <a:lnTo>
                      <a:pt x="557" y="10325"/>
                    </a:lnTo>
                    <a:lnTo>
                      <a:pt x="388" y="10679"/>
                    </a:lnTo>
                    <a:lnTo>
                      <a:pt x="253" y="10999"/>
                    </a:lnTo>
                    <a:lnTo>
                      <a:pt x="152" y="11277"/>
                    </a:lnTo>
                    <a:lnTo>
                      <a:pt x="76" y="11488"/>
                    </a:lnTo>
                    <a:lnTo>
                      <a:pt x="9" y="11707"/>
                    </a:lnTo>
                    <a:lnTo>
                      <a:pt x="0" y="11774"/>
                    </a:lnTo>
                    <a:lnTo>
                      <a:pt x="9" y="11841"/>
                    </a:lnTo>
                    <a:lnTo>
                      <a:pt x="17" y="11909"/>
                    </a:lnTo>
                    <a:lnTo>
                      <a:pt x="51" y="11976"/>
                    </a:lnTo>
                    <a:lnTo>
                      <a:pt x="93" y="12027"/>
                    </a:lnTo>
                    <a:lnTo>
                      <a:pt x="144" y="12077"/>
                    </a:lnTo>
                    <a:lnTo>
                      <a:pt x="203" y="12111"/>
                    </a:lnTo>
                    <a:lnTo>
                      <a:pt x="270" y="12136"/>
                    </a:lnTo>
                    <a:lnTo>
                      <a:pt x="312" y="12145"/>
                    </a:lnTo>
                    <a:lnTo>
                      <a:pt x="354" y="12145"/>
                    </a:lnTo>
                    <a:lnTo>
                      <a:pt x="413" y="12136"/>
                    </a:lnTo>
                    <a:lnTo>
                      <a:pt x="472" y="12128"/>
                    </a:lnTo>
                    <a:lnTo>
                      <a:pt x="523" y="12103"/>
                    </a:lnTo>
                    <a:lnTo>
                      <a:pt x="565" y="12069"/>
                    </a:lnTo>
                    <a:lnTo>
                      <a:pt x="615" y="12035"/>
                    </a:lnTo>
                    <a:lnTo>
                      <a:pt x="649" y="11985"/>
                    </a:lnTo>
                    <a:lnTo>
                      <a:pt x="674" y="11934"/>
                    </a:lnTo>
                    <a:lnTo>
                      <a:pt x="700" y="11875"/>
                    </a:lnTo>
                    <a:lnTo>
                      <a:pt x="742" y="11715"/>
                    </a:lnTo>
                    <a:lnTo>
                      <a:pt x="809" y="11530"/>
                    </a:lnTo>
                    <a:lnTo>
                      <a:pt x="902" y="11294"/>
                    </a:lnTo>
                    <a:lnTo>
                      <a:pt x="1020" y="11007"/>
                    </a:lnTo>
                    <a:lnTo>
                      <a:pt x="1180" y="10679"/>
                    </a:lnTo>
                    <a:lnTo>
                      <a:pt x="1273" y="10502"/>
                    </a:lnTo>
                    <a:lnTo>
                      <a:pt x="1374" y="10325"/>
                    </a:lnTo>
                    <a:lnTo>
                      <a:pt x="1484" y="10139"/>
                    </a:lnTo>
                    <a:lnTo>
                      <a:pt x="1602" y="9945"/>
                    </a:lnTo>
                    <a:lnTo>
                      <a:pt x="1728" y="9751"/>
                    </a:lnTo>
                    <a:lnTo>
                      <a:pt x="1871" y="9558"/>
                    </a:lnTo>
                    <a:lnTo>
                      <a:pt x="2023" y="9364"/>
                    </a:lnTo>
                    <a:lnTo>
                      <a:pt x="2183" y="9170"/>
                    </a:lnTo>
                    <a:lnTo>
                      <a:pt x="2360" y="8976"/>
                    </a:lnTo>
                    <a:lnTo>
                      <a:pt x="2545" y="8782"/>
                    </a:lnTo>
                    <a:lnTo>
                      <a:pt x="2739" y="8588"/>
                    </a:lnTo>
                    <a:lnTo>
                      <a:pt x="2950" y="8403"/>
                    </a:lnTo>
                    <a:lnTo>
                      <a:pt x="3169" y="8226"/>
                    </a:lnTo>
                    <a:lnTo>
                      <a:pt x="3405" y="8058"/>
                    </a:lnTo>
                    <a:lnTo>
                      <a:pt x="3649" y="7889"/>
                    </a:lnTo>
                    <a:lnTo>
                      <a:pt x="3911" y="7737"/>
                    </a:lnTo>
                    <a:lnTo>
                      <a:pt x="4180" y="7586"/>
                    </a:lnTo>
                    <a:lnTo>
                      <a:pt x="4467" y="7451"/>
                    </a:lnTo>
                    <a:lnTo>
                      <a:pt x="4770" y="7333"/>
                    </a:lnTo>
                    <a:lnTo>
                      <a:pt x="5091" y="7223"/>
                    </a:lnTo>
                    <a:lnTo>
                      <a:pt x="5267" y="7164"/>
                    </a:lnTo>
                    <a:lnTo>
                      <a:pt x="5436" y="7097"/>
                    </a:lnTo>
                    <a:lnTo>
                      <a:pt x="5605" y="7029"/>
                    </a:lnTo>
                    <a:lnTo>
                      <a:pt x="5765" y="6954"/>
                    </a:lnTo>
                    <a:lnTo>
                      <a:pt x="5916" y="6878"/>
                    </a:lnTo>
                    <a:lnTo>
                      <a:pt x="6060" y="6793"/>
                    </a:lnTo>
                    <a:lnTo>
                      <a:pt x="6195" y="6709"/>
                    </a:lnTo>
                    <a:lnTo>
                      <a:pt x="6329" y="6616"/>
                    </a:lnTo>
                    <a:lnTo>
                      <a:pt x="6456" y="6524"/>
                    </a:lnTo>
                    <a:lnTo>
                      <a:pt x="6574" y="6431"/>
                    </a:lnTo>
                    <a:lnTo>
                      <a:pt x="6683" y="6330"/>
                    </a:lnTo>
                    <a:lnTo>
                      <a:pt x="6793" y="6229"/>
                    </a:lnTo>
                    <a:lnTo>
                      <a:pt x="6902" y="6128"/>
                    </a:lnTo>
                    <a:lnTo>
                      <a:pt x="6995" y="6018"/>
                    </a:lnTo>
                    <a:lnTo>
                      <a:pt x="7181" y="5799"/>
                    </a:lnTo>
                    <a:lnTo>
                      <a:pt x="7349" y="5571"/>
                    </a:lnTo>
                    <a:lnTo>
                      <a:pt x="7509" y="5335"/>
                    </a:lnTo>
                    <a:lnTo>
                      <a:pt x="7652" y="5091"/>
                    </a:lnTo>
                    <a:lnTo>
                      <a:pt x="7779" y="4847"/>
                    </a:lnTo>
                    <a:lnTo>
                      <a:pt x="7905" y="4594"/>
                    </a:lnTo>
                    <a:lnTo>
                      <a:pt x="8023" y="4341"/>
                    </a:lnTo>
                    <a:lnTo>
                      <a:pt x="8251" y="3827"/>
                    </a:lnTo>
                    <a:lnTo>
                      <a:pt x="8462" y="3338"/>
                    </a:lnTo>
                    <a:lnTo>
                      <a:pt x="8579" y="3094"/>
                    </a:lnTo>
                    <a:lnTo>
                      <a:pt x="8697" y="2858"/>
                    </a:lnTo>
                    <a:lnTo>
                      <a:pt x="8815" y="2630"/>
                    </a:lnTo>
                    <a:lnTo>
                      <a:pt x="8950" y="2403"/>
                    </a:lnTo>
                    <a:lnTo>
                      <a:pt x="9094" y="2184"/>
                    </a:lnTo>
                    <a:lnTo>
                      <a:pt x="9245" y="1973"/>
                    </a:lnTo>
                    <a:lnTo>
                      <a:pt x="9422" y="1771"/>
                    </a:lnTo>
                    <a:lnTo>
                      <a:pt x="9608" y="1585"/>
                    </a:lnTo>
                    <a:lnTo>
                      <a:pt x="9709" y="1493"/>
                    </a:lnTo>
                    <a:lnTo>
                      <a:pt x="9810" y="1400"/>
                    </a:lnTo>
                    <a:lnTo>
                      <a:pt x="9919" y="1316"/>
                    </a:lnTo>
                    <a:lnTo>
                      <a:pt x="10037" y="1231"/>
                    </a:lnTo>
                    <a:lnTo>
                      <a:pt x="10155" y="1147"/>
                    </a:lnTo>
                    <a:lnTo>
                      <a:pt x="10282" y="1071"/>
                    </a:lnTo>
                    <a:lnTo>
                      <a:pt x="10417" y="1004"/>
                    </a:lnTo>
                    <a:lnTo>
                      <a:pt x="10560" y="928"/>
                    </a:lnTo>
                    <a:lnTo>
                      <a:pt x="10703" y="869"/>
                    </a:lnTo>
                    <a:lnTo>
                      <a:pt x="10855" y="801"/>
                    </a:lnTo>
                    <a:lnTo>
                      <a:pt x="11015" y="742"/>
                    </a:lnTo>
                    <a:lnTo>
                      <a:pt x="11184" y="692"/>
                    </a:lnTo>
                    <a:lnTo>
                      <a:pt x="11243" y="658"/>
                    </a:lnTo>
                    <a:lnTo>
                      <a:pt x="11302" y="624"/>
                    </a:lnTo>
                    <a:lnTo>
                      <a:pt x="11352" y="574"/>
                    </a:lnTo>
                    <a:lnTo>
                      <a:pt x="11386" y="515"/>
                    </a:lnTo>
                    <a:lnTo>
                      <a:pt x="11411" y="456"/>
                    </a:lnTo>
                    <a:lnTo>
                      <a:pt x="11428" y="389"/>
                    </a:lnTo>
                    <a:lnTo>
                      <a:pt x="11428" y="313"/>
                    </a:lnTo>
                    <a:lnTo>
                      <a:pt x="11411" y="245"/>
                    </a:lnTo>
                    <a:lnTo>
                      <a:pt x="11386" y="178"/>
                    </a:lnTo>
                    <a:lnTo>
                      <a:pt x="11344" y="127"/>
                    </a:lnTo>
                    <a:lnTo>
                      <a:pt x="11293" y="77"/>
                    </a:lnTo>
                    <a:lnTo>
                      <a:pt x="11243" y="35"/>
                    </a:lnTo>
                    <a:lnTo>
                      <a:pt x="11175" y="9"/>
                    </a:lnTo>
                    <a:lnTo>
                      <a:pt x="11108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190;p17">
                <a:extLst>
                  <a:ext uri="{FF2B5EF4-FFF2-40B4-BE49-F238E27FC236}">
                    <a16:creationId xmlns:a16="http://schemas.microsoft.com/office/drawing/2014/main" id="{01CD0257-B010-1C51-4F30-27B7436D975E}"/>
                  </a:ext>
                </a:extLst>
              </p:cNvPr>
              <p:cNvSpPr/>
              <p:nvPr/>
            </p:nvSpPr>
            <p:spPr>
              <a:xfrm>
                <a:off x="1823492" y="1393336"/>
                <a:ext cx="153098" cy="184338"/>
              </a:xfrm>
              <a:custGeom>
                <a:avLst/>
                <a:gdLst/>
                <a:ahLst/>
                <a:cxnLst/>
                <a:rect l="l" t="t" r="r" b="b"/>
                <a:pathLst>
                  <a:path w="10654" h="12828" extrusionOk="0">
                    <a:moveTo>
                      <a:pt x="10308" y="1"/>
                    </a:moveTo>
                    <a:lnTo>
                      <a:pt x="10240" y="9"/>
                    </a:lnTo>
                    <a:lnTo>
                      <a:pt x="10173" y="26"/>
                    </a:lnTo>
                    <a:lnTo>
                      <a:pt x="9979" y="102"/>
                    </a:lnTo>
                    <a:lnTo>
                      <a:pt x="9802" y="186"/>
                    </a:lnTo>
                    <a:lnTo>
                      <a:pt x="9625" y="271"/>
                    </a:lnTo>
                    <a:lnTo>
                      <a:pt x="9465" y="355"/>
                    </a:lnTo>
                    <a:lnTo>
                      <a:pt x="9305" y="448"/>
                    </a:lnTo>
                    <a:lnTo>
                      <a:pt x="9153" y="549"/>
                    </a:lnTo>
                    <a:lnTo>
                      <a:pt x="9010" y="650"/>
                    </a:lnTo>
                    <a:lnTo>
                      <a:pt x="8875" y="751"/>
                    </a:lnTo>
                    <a:lnTo>
                      <a:pt x="8749" y="860"/>
                    </a:lnTo>
                    <a:lnTo>
                      <a:pt x="8622" y="970"/>
                    </a:lnTo>
                    <a:lnTo>
                      <a:pt x="8513" y="1080"/>
                    </a:lnTo>
                    <a:lnTo>
                      <a:pt x="8395" y="1198"/>
                    </a:lnTo>
                    <a:lnTo>
                      <a:pt x="8294" y="1316"/>
                    </a:lnTo>
                    <a:lnTo>
                      <a:pt x="8192" y="1434"/>
                    </a:lnTo>
                    <a:lnTo>
                      <a:pt x="8100" y="1560"/>
                    </a:lnTo>
                    <a:lnTo>
                      <a:pt x="8015" y="1678"/>
                    </a:lnTo>
                    <a:lnTo>
                      <a:pt x="7847" y="1931"/>
                    </a:lnTo>
                    <a:lnTo>
                      <a:pt x="7704" y="2192"/>
                    </a:lnTo>
                    <a:lnTo>
                      <a:pt x="7569" y="2453"/>
                    </a:lnTo>
                    <a:lnTo>
                      <a:pt x="7451" y="2715"/>
                    </a:lnTo>
                    <a:lnTo>
                      <a:pt x="7333" y="2984"/>
                    </a:lnTo>
                    <a:lnTo>
                      <a:pt x="7232" y="3245"/>
                    </a:lnTo>
                    <a:lnTo>
                      <a:pt x="7038" y="3776"/>
                    </a:lnTo>
                    <a:lnTo>
                      <a:pt x="6869" y="4257"/>
                    </a:lnTo>
                    <a:lnTo>
                      <a:pt x="6777" y="4501"/>
                    </a:lnTo>
                    <a:lnTo>
                      <a:pt x="6675" y="4729"/>
                    </a:lnTo>
                    <a:lnTo>
                      <a:pt x="6574" y="4956"/>
                    </a:lnTo>
                    <a:lnTo>
                      <a:pt x="6465" y="5184"/>
                    </a:lnTo>
                    <a:lnTo>
                      <a:pt x="6347" y="5403"/>
                    </a:lnTo>
                    <a:lnTo>
                      <a:pt x="6212" y="5614"/>
                    </a:lnTo>
                    <a:lnTo>
                      <a:pt x="6069" y="5816"/>
                    </a:lnTo>
                    <a:lnTo>
                      <a:pt x="5909" y="6010"/>
                    </a:lnTo>
                    <a:lnTo>
                      <a:pt x="5723" y="6195"/>
                    </a:lnTo>
                    <a:lnTo>
                      <a:pt x="5630" y="6279"/>
                    </a:lnTo>
                    <a:lnTo>
                      <a:pt x="5529" y="6364"/>
                    </a:lnTo>
                    <a:lnTo>
                      <a:pt x="5420" y="6448"/>
                    </a:lnTo>
                    <a:lnTo>
                      <a:pt x="5310" y="6532"/>
                    </a:lnTo>
                    <a:lnTo>
                      <a:pt x="5192" y="6608"/>
                    </a:lnTo>
                    <a:lnTo>
                      <a:pt x="5074" y="6684"/>
                    </a:lnTo>
                    <a:lnTo>
                      <a:pt x="4939" y="6751"/>
                    </a:lnTo>
                    <a:lnTo>
                      <a:pt x="4805" y="6819"/>
                    </a:lnTo>
                    <a:lnTo>
                      <a:pt x="4670" y="6886"/>
                    </a:lnTo>
                    <a:lnTo>
                      <a:pt x="4518" y="6945"/>
                    </a:lnTo>
                    <a:lnTo>
                      <a:pt x="4173" y="7088"/>
                    </a:lnTo>
                    <a:lnTo>
                      <a:pt x="3852" y="7249"/>
                    </a:lnTo>
                    <a:lnTo>
                      <a:pt x="3549" y="7417"/>
                    </a:lnTo>
                    <a:lnTo>
                      <a:pt x="3254" y="7594"/>
                    </a:lnTo>
                    <a:lnTo>
                      <a:pt x="2976" y="7779"/>
                    </a:lnTo>
                    <a:lnTo>
                      <a:pt x="2715" y="7982"/>
                    </a:lnTo>
                    <a:lnTo>
                      <a:pt x="2470" y="8184"/>
                    </a:lnTo>
                    <a:lnTo>
                      <a:pt x="2243" y="8395"/>
                    </a:lnTo>
                    <a:lnTo>
                      <a:pt x="2024" y="8614"/>
                    </a:lnTo>
                    <a:lnTo>
                      <a:pt x="1821" y="8833"/>
                    </a:lnTo>
                    <a:lnTo>
                      <a:pt x="1636" y="9052"/>
                    </a:lnTo>
                    <a:lnTo>
                      <a:pt x="1459" y="9271"/>
                    </a:lnTo>
                    <a:lnTo>
                      <a:pt x="1299" y="9499"/>
                    </a:lnTo>
                    <a:lnTo>
                      <a:pt x="1147" y="9726"/>
                    </a:lnTo>
                    <a:lnTo>
                      <a:pt x="1004" y="9945"/>
                    </a:lnTo>
                    <a:lnTo>
                      <a:pt x="877" y="10164"/>
                    </a:lnTo>
                    <a:lnTo>
                      <a:pt x="759" y="10384"/>
                    </a:lnTo>
                    <a:lnTo>
                      <a:pt x="650" y="10594"/>
                    </a:lnTo>
                    <a:lnTo>
                      <a:pt x="549" y="10797"/>
                    </a:lnTo>
                    <a:lnTo>
                      <a:pt x="464" y="10999"/>
                    </a:lnTo>
                    <a:lnTo>
                      <a:pt x="313" y="11370"/>
                    </a:lnTo>
                    <a:lnTo>
                      <a:pt x="203" y="11698"/>
                    </a:lnTo>
                    <a:lnTo>
                      <a:pt x="110" y="11976"/>
                    </a:lnTo>
                    <a:lnTo>
                      <a:pt x="60" y="12187"/>
                    </a:lnTo>
                    <a:lnTo>
                      <a:pt x="9" y="12415"/>
                    </a:lnTo>
                    <a:lnTo>
                      <a:pt x="1" y="12482"/>
                    </a:lnTo>
                    <a:lnTo>
                      <a:pt x="9" y="12549"/>
                    </a:lnTo>
                    <a:lnTo>
                      <a:pt x="26" y="12617"/>
                    </a:lnTo>
                    <a:lnTo>
                      <a:pt x="60" y="12676"/>
                    </a:lnTo>
                    <a:lnTo>
                      <a:pt x="110" y="12726"/>
                    </a:lnTo>
                    <a:lnTo>
                      <a:pt x="161" y="12769"/>
                    </a:lnTo>
                    <a:lnTo>
                      <a:pt x="220" y="12802"/>
                    </a:lnTo>
                    <a:lnTo>
                      <a:pt x="287" y="12819"/>
                    </a:lnTo>
                    <a:lnTo>
                      <a:pt x="355" y="12828"/>
                    </a:lnTo>
                    <a:lnTo>
                      <a:pt x="414" y="12828"/>
                    </a:lnTo>
                    <a:lnTo>
                      <a:pt x="473" y="12811"/>
                    </a:lnTo>
                    <a:lnTo>
                      <a:pt x="532" y="12785"/>
                    </a:lnTo>
                    <a:lnTo>
                      <a:pt x="582" y="12752"/>
                    </a:lnTo>
                    <a:lnTo>
                      <a:pt x="625" y="12710"/>
                    </a:lnTo>
                    <a:lnTo>
                      <a:pt x="658" y="12659"/>
                    </a:lnTo>
                    <a:lnTo>
                      <a:pt x="684" y="12600"/>
                    </a:lnTo>
                    <a:lnTo>
                      <a:pt x="700" y="12541"/>
                    </a:lnTo>
                    <a:lnTo>
                      <a:pt x="743" y="12372"/>
                    </a:lnTo>
                    <a:lnTo>
                      <a:pt x="793" y="12187"/>
                    </a:lnTo>
                    <a:lnTo>
                      <a:pt x="869" y="11943"/>
                    </a:lnTo>
                    <a:lnTo>
                      <a:pt x="970" y="11648"/>
                    </a:lnTo>
                    <a:lnTo>
                      <a:pt x="1105" y="11311"/>
                    </a:lnTo>
                    <a:lnTo>
                      <a:pt x="1189" y="11134"/>
                    </a:lnTo>
                    <a:lnTo>
                      <a:pt x="1273" y="10940"/>
                    </a:lnTo>
                    <a:lnTo>
                      <a:pt x="1375" y="10754"/>
                    </a:lnTo>
                    <a:lnTo>
                      <a:pt x="1484" y="10552"/>
                    </a:lnTo>
                    <a:lnTo>
                      <a:pt x="1602" y="10350"/>
                    </a:lnTo>
                    <a:lnTo>
                      <a:pt x="1729" y="10148"/>
                    </a:lnTo>
                    <a:lnTo>
                      <a:pt x="1863" y="9945"/>
                    </a:lnTo>
                    <a:lnTo>
                      <a:pt x="2015" y="9735"/>
                    </a:lnTo>
                    <a:lnTo>
                      <a:pt x="2175" y="9532"/>
                    </a:lnTo>
                    <a:lnTo>
                      <a:pt x="2344" y="9322"/>
                    </a:lnTo>
                    <a:lnTo>
                      <a:pt x="2529" y="9119"/>
                    </a:lnTo>
                    <a:lnTo>
                      <a:pt x="2723" y="8926"/>
                    </a:lnTo>
                    <a:lnTo>
                      <a:pt x="2934" y="8732"/>
                    </a:lnTo>
                    <a:lnTo>
                      <a:pt x="3153" y="8546"/>
                    </a:lnTo>
                    <a:lnTo>
                      <a:pt x="3389" y="8361"/>
                    </a:lnTo>
                    <a:lnTo>
                      <a:pt x="3633" y="8192"/>
                    </a:lnTo>
                    <a:lnTo>
                      <a:pt x="3903" y="8032"/>
                    </a:lnTo>
                    <a:lnTo>
                      <a:pt x="4173" y="7872"/>
                    </a:lnTo>
                    <a:lnTo>
                      <a:pt x="4467" y="7737"/>
                    </a:lnTo>
                    <a:lnTo>
                      <a:pt x="4779" y="7602"/>
                    </a:lnTo>
                    <a:lnTo>
                      <a:pt x="4948" y="7527"/>
                    </a:lnTo>
                    <a:lnTo>
                      <a:pt x="5116" y="7451"/>
                    </a:lnTo>
                    <a:lnTo>
                      <a:pt x="5277" y="7375"/>
                    </a:lnTo>
                    <a:lnTo>
                      <a:pt x="5428" y="7291"/>
                    </a:lnTo>
                    <a:lnTo>
                      <a:pt x="5580" y="7206"/>
                    </a:lnTo>
                    <a:lnTo>
                      <a:pt x="5715" y="7114"/>
                    </a:lnTo>
                    <a:lnTo>
                      <a:pt x="5850" y="7021"/>
                    </a:lnTo>
                    <a:lnTo>
                      <a:pt x="5976" y="6920"/>
                    </a:lnTo>
                    <a:lnTo>
                      <a:pt x="6094" y="6819"/>
                    </a:lnTo>
                    <a:lnTo>
                      <a:pt x="6204" y="6718"/>
                    </a:lnTo>
                    <a:lnTo>
                      <a:pt x="6313" y="6616"/>
                    </a:lnTo>
                    <a:lnTo>
                      <a:pt x="6414" y="6507"/>
                    </a:lnTo>
                    <a:lnTo>
                      <a:pt x="6515" y="6397"/>
                    </a:lnTo>
                    <a:lnTo>
                      <a:pt x="6608" y="6279"/>
                    </a:lnTo>
                    <a:lnTo>
                      <a:pt x="6777" y="6052"/>
                    </a:lnTo>
                    <a:lnTo>
                      <a:pt x="6928" y="5807"/>
                    </a:lnTo>
                    <a:lnTo>
                      <a:pt x="7063" y="5563"/>
                    </a:lnTo>
                    <a:lnTo>
                      <a:pt x="7190" y="5310"/>
                    </a:lnTo>
                    <a:lnTo>
                      <a:pt x="7308" y="5057"/>
                    </a:lnTo>
                    <a:lnTo>
                      <a:pt x="7417" y="4796"/>
                    </a:lnTo>
                    <a:lnTo>
                      <a:pt x="7518" y="4535"/>
                    </a:lnTo>
                    <a:lnTo>
                      <a:pt x="7704" y="4012"/>
                    </a:lnTo>
                    <a:lnTo>
                      <a:pt x="7889" y="3507"/>
                    </a:lnTo>
                    <a:lnTo>
                      <a:pt x="7990" y="3254"/>
                    </a:lnTo>
                    <a:lnTo>
                      <a:pt x="8083" y="3018"/>
                    </a:lnTo>
                    <a:lnTo>
                      <a:pt x="8192" y="2774"/>
                    </a:lnTo>
                    <a:lnTo>
                      <a:pt x="8310" y="2538"/>
                    </a:lnTo>
                    <a:lnTo>
                      <a:pt x="8445" y="2310"/>
                    </a:lnTo>
                    <a:lnTo>
                      <a:pt x="8580" y="2091"/>
                    </a:lnTo>
                    <a:lnTo>
                      <a:pt x="8740" y="1880"/>
                    </a:lnTo>
                    <a:lnTo>
                      <a:pt x="8917" y="1678"/>
                    </a:lnTo>
                    <a:lnTo>
                      <a:pt x="9010" y="1577"/>
                    </a:lnTo>
                    <a:lnTo>
                      <a:pt x="9103" y="1484"/>
                    </a:lnTo>
                    <a:lnTo>
                      <a:pt x="9212" y="1391"/>
                    </a:lnTo>
                    <a:lnTo>
                      <a:pt x="9322" y="1299"/>
                    </a:lnTo>
                    <a:lnTo>
                      <a:pt x="9440" y="1214"/>
                    </a:lnTo>
                    <a:lnTo>
                      <a:pt x="9558" y="1130"/>
                    </a:lnTo>
                    <a:lnTo>
                      <a:pt x="9684" y="1046"/>
                    </a:lnTo>
                    <a:lnTo>
                      <a:pt x="9819" y="970"/>
                    </a:lnTo>
                    <a:lnTo>
                      <a:pt x="9962" y="894"/>
                    </a:lnTo>
                    <a:lnTo>
                      <a:pt x="10105" y="818"/>
                    </a:lnTo>
                    <a:lnTo>
                      <a:pt x="10266" y="751"/>
                    </a:lnTo>
                    <a:lnTo>
                      <a:pt x="10426" y="684"/>
                    </a:lnTo>
                    <a:lnTo>
                      <a:pt x="10485" y="650"/>
                    </a:lnTo>
                    <a:lnTo>
                      <a:pt x="10544" y="608"/>
                    </a:lnTo>
                    <a:lnTo>
                      <a:pt x="10586" y="557"/>
                    </a:lnTo>
                    <a:lnTo>
                      <a:pt x="10620" y="498"/>
                    </a:lnTo>
                    <a:lnTo>
                      <a:pt x="10645" y="431"/>
                    </a:lnTo>
                    <a:lnTo>
                      <a:pt x="10653" y="363"/>
                    </a:lnTo>
                    <a:lnTo>
                      <a:pt x="10645" y="296"/>
                    </a:lnTo>
                    <a:lnTo>
                      <a:pt x="10628" y="228"/>
                    </a:lnTo>
                    <a:lnTo>
                      <a:pt x="10594" y="161"/>
                    </a:lnTo>
                    <a:lnTo>
                      <a:pt x="10552" y="110"/>
                    </a:lnTo>
                    <a:lnTo>
                      <a:pt x="10502" y="68"/>
                    </a:lnTo>
                    <a:lnTo>
                      <a:pt x="10443" y="35"/>
                    </a:lnTo>
                    <a:lnTo>
                      <a:pt x="10375" y="9"/>
                    </a:lnTo>
                    <a:lnTo>
                      <a:pt x="10308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191;p17">
                <a:extLst>
                  <a:ext uri="{FF2B5EF4-FFF2-40B4-BE49-F238E27FC236}">
                    <a16:creationId xmlns:a16="http://schemas.microsoft.com/office/drawing/2014/main" id="{A216F95B-FB1B-48D8-34FD-6DCCD82B34F0}"/>
                  </a:ext>
                </a:extLst>
              </p:cNvPr>
              <p:cNvSpPr/>
              <p:nvPr/>
            </p:nvSpPr>
            <p:spPr>
              <a:xfrm>
                <a:off x="1619075" y="1854757"/>
                <a:ext cx="76908" cy="252035"/>
              </a:xfrm>
              <a:custGeom>
                <a:avLst/>
                <a:gdLst/>
                <a:ahLst/>
                <a:cxnLst/>
                <a:rect l="l" t="t" r="r" b="b"/>
                <a:pathLst>
                  <a:path w="5352" h="17539" extrusionOk="0">
                    <a:moveTo>
                      <a:pt x="4753" y="1"/>
                    </a:moveTo>
                    <a:lnTo>
                      <a:pt x="4678" y="9"/>
                    </a:lnTo>
                    <a:lnTo>
                      <a:pt x="4602" y="43"/>
                    </a:lnTo>
                    <a:lnTo>
                      <a:pt x="4534" y="77"/>
                    </a:lnTo>
                    <a:lnTo>
                      <a:pt x="4484" y="136"/>
                    </a:lnTo>
                    <a:lnTo>
                      <a:pt x="4442" y="195"/>
                    </a:lnTo>
                    <a:lnTo>
                      <a:pt x="4408" y="262"/>
                    </a:lnTo>
                    <a:lnTo>
                      <a:pt x="4391" y="329"/>
                    </a:lnTo>
                    <a:lnTo>
                      <a:pt x="4383" y="405"/>
                    </a:lnTo>
                    <a:lnTo>
                      <a:pt x="4399" y="489"/>
                    </a:lnTo>
                    <a:lnTo>
                      <a:pt x="4433" y="675"/>
                    </a:lnTo>
                    <a:lnTo>
                      <a:pt x="4467" y="886"/>
                    </a:lnTo>
                    <a:lnTo>
                      <a:pt x="4509" y="1164"/>
                    </a:lnTo>
                    <a:lnTo>
                      <a:pt x="4543" y="1509"/>
                    </a:lnTo>
                    <a:lnTo>
                      <a:pt x="4560" y="1905"/>
                    </a:lnTo>
                    <a:lnTo>
                      <a:pt x="4560" y="2124"/>
                    </a:lnTo>
                    <a:lnTo>
                      <a:pt x="4560" y="2352"/>
                    </a:lnTo>
                    <a:lnTo>
                      <a:pt x="4551" y="2588"/>
                    </a:lnTo>
                    <a:lnTo>
                      <a:pt x="4534" y="2841"/>
                    </a:lnTo>
                    <a:lnTo>
                      <a:pt x="4509" y="3094"/>
                    </a:lnTo>
                    <a:lnTo>
                      <a:pt x="4475" y="3363"/>
                    </a:lnTo>
                    <a:lnTo>
                      <a:pt x="4433" y="3633"/>
                    </a:lnTo>
                    <a:lnTo>
                      <a:pt x="4383" y="3903"/>
                    </a:lnTo>
                    <a:lnTo>
                      <a:pt x="4315" y="4189"/>
                    </a:lnTo>
                    <a:lnTo>
                      <a:pt x="4239" y="4467"/>
                    </a:lnTo>
                    <a:lnTo>
                      <a:pt x="4147" y="4754"/>
                    </a:lnTo>
                    <a:lnTo>
                      <a:pt x="4037" y="5049"/>
                    </a:lnTo>
                    <a:lnTo>
                      <a:pt x="3919" y="5335"/>
                    </a:lnTo>
                    <a:lnTo>
                      <a:pt x="3784" y="5630"/>
                    </a:lnTo>
                    <a:lnTo>
                      <a:pt x="3633" y="5917"/>
                    </a:lnTo>
                    <a:lnTo>
                      <a:pt x="3464" y="6203"/>
                    </a:lnTo>
                    <a:lnTo>
                      <a:pt x="3270" y="6490"/>
                    </a:lnTo>
                    <a:lnTo>
                      <a:pt x="3059" y="6776"/>
                    </a:lnTo>
                    <a:lnTo>
                      <a:pt x="2832" y="7055"/>
                    </a:lnTo>
                    <a:lnTo>
                      <a:pt x="2588" y="7324"/>
                    </a:lnTo>
                    <a:lnTo>
                      <a:pt x="2444" y="7476"/>
                    </a:lnTo>
                    <a:lnTo>
                      <a:pt x="2309" y="7636"/>
                    </a:lnTo>
                    <a:lnTo>
                      <a:pt x="2183" y="7788"/>
                    </a:lnTo>
                    <a:lnTo>
                      <a:pt x="2073" y="7939"/>
                    </a:lnTo>
                    <a:lnTo>
                      <a:pt x="1964" y="8100"/>
                    </a:lnTo>
                    <a:lnTo>
                      <a:pt x="1871" y="8251"/>
                    </a:lnTo>
                    <a:lnTo>
                      <a:pt x="1778" y="8411"/>
                    </a:lnTo>
                    <a:lnTo>
                      <a:pt x="1703" y="8563"/>
                    </a:lnTo>
                    <a:lnTo>
                      <a:pt x="1627" y="8715"/>
                    </a:lnTo>
                    <a:lnTo>
                      <a:pt x="1559" y="8875"/>
                    </a:lnTo>
                    <a:lnTo>
                      <a:pt x="1500" y="9027"/>
                    </a:lnTo>
                    <a:lnTo>
                      <a:pt x="1450" y="9187"/>
                    </a:lnTo>
                    <a:lnTo>
                      <a:pt x="1399" y="9338"/>
                    </a:lnTo>
                    <a:lnTo>
                      <a:pt x="1366" y="9498"/>
                    </a:lnTo>
                    <a:lnTo>
                      <a:pt x="1323" y="9650"/>
                    </a:lnTo>
                    <a:lnTo>
                      <a:pt x="1298" y="9810"/>
                    </a:lnTo>
                    <a:lnTo>
                      <a:pt x="1256" y="10122"/>
                    </a:lnTo>
                    <a:lnTo>
                      <a:pt x="1231" y="10434"/>
                    </a:lnTo>
                    <a:lnTo>
                      <a:pt x="1222" y="10737"/>
                    </a:lnTo>
                    <a:lnTo>
                      <a:pt x="1222" y="11049"/>
                    </a:lnTo>
                    <a:lnTo>
                      <a:pt x="1231" y="11361"/>
                    </a:lnTo>
                    <a:lnTo>
                      <a:pt x="1248" y="11673"/>
                    </a:lnTo>
                    <a:lnTo>
                      <a:pt x="1307" y="12280"/>
                    </a:lnTo>
                    <a:lnTo>
                      <a:pt x="1349" y="12878"/>
                    </a:lnTo>
                    <a:lnTo>
                      <a:pt x="1374" y="13173"/>
                    </a:lnTo>
                    <a:lnTo>
                      <a:pt x="1382" y="13459"/>
                    </a:lnTo>
                    <a:lnTo>
                      <a:pt x="1382" y="13754"/>
                    </a:lnTo>
                    <a:lnTo>
                      <a:pt x="1374" y="14041"/>
                    </a:lnTo>
                    <a:lnTo>
                      <a:pt x="1349" y="14327"/>
                    </a:lnTo>
                    <a:lnTo>
                      <a:pt x="1307" y="14614"/>
                    </a:lnTo>
                    <a:lnTo>
                      <a:pt x="1248" y="14901"/>
                    </a:lnTo>
                    <a:lnTo>
                      <a:pt x="1214" y="15044"/>
                    </a:lnTo>
                    <a:lnTo>
                      <a:pt x="1172" y="15187"/>
                    </a:lnTo>
                    <a:lnTo>
                      <a:pt x="1121" y="15322"/>
                    </a:lnTo>
                    <a:lnTo>
                      <a:pt x="1062" y="15465"/>
                    </a:lnTo>
                    <a:lnTo>
                      <a:pt x="1003" y="15608"/>
                    </a:lnTo>
                    <a:lnTo>
                      <a:pt x="936" y="15752"/>
                    </a:lnTo>
                    <a:lnTo>
                      <a:pt x="860" y="15895"/>
                    </a:lnTo>
                    <a:lnTo>
                      <a:pt x="776" y="16030"/>
                    </a:lnTo>
                    <a:lnTo>
                      <a:pt x="691" y="16173"/>
                    </a:lnTo>
                    <a:lnTo>
                      <a:pt x="590" y="16316"/>
                    </a:lnTo>
                    <a:lnTo>
                      <a:pt x="481" y="16460"/>
                    </a:lnTo>
                    <a:lnTo>
                      <a:pt x="371" y="16594"/>
                    </a:lnTo>
                    <a:lnTo>
                      <a:pt x="245" y="16738"/>
                    </a:lnTo>
                    <a:lnTo>
                      <a:pt x="110" y="16881"/>
                    </a:lnTo>
                    <a:lnTo>
                      <a:pt x="59" y="16940"/>
                    </a:lnTo>
                    <a:lnTo>
                      <a:pt x="26" y="17007"/>
                    </a:lnTo>
                    <a:lnTo>
                      <a:pt x="9" y="17083"/>
                    </a:lnTo>
                    <a:lnTo>
                      <a:pt x="0" y="17159"/>
                    </a:lnTo>
                    <a:lnTo>
                      <a:pt x="9" y="17235"/>
                    </a:lnTo>
                    <a:lnTo>
                      <a:pt x="34" y="17302"/>
                    </a:lnTo>
                    <a:lnTo>
                      <a:pt x="68" y="17370"/>
                    </a:lnTo>
                    <a:lnTo>
                      <a:pt x="118" y="17429"/>
                    </a:lnTo>
                    <a:lnTo>
                      <a:pt x="177" y="17479"/>
                    </a:lnTo>
                    <a:lnTo>
                      <a:pt x="245" y="17513"/>
                    </a:lnTo>
                    <a:lnTo>
                      <a:pt x="321" y="17538"/>
                    </a:lnTo>
                    <a:lnTo>
                      <a:pt x="464" y="17538"/>
                    </a:lnTo>
                    <a:lnTo>
                      <a:pt x="540" y="17513"/>
                    </a:lnTo>
                    <a:lnTo>
                      <a:pt x="607" y="17479"/>
                    </a:lnTo>
                    <a:lnTo>
                      <a:pt x="674" y="17420"/>
                    </a:lnTo>
                    <a:lnTo>
                      <a:pt x="826" y="17260"/>
                    </a:lnTo>
                    <a:lnTo>
                      <a:pt x="969" y="17092"/>
                    </a:lnTo>
                    <a:lnTo>
                      <a:pt x="1104" y="16932"/>
                    </a:lnTo>
                    <a:lnTo>
                      <a:pt x="1231" y="16763"/>
                    </a:lnTo>
                    <a:lnTo>
                      <a:pt x="1349" y="16594"/>
                    </a:lnTo>
                    <a:lnTo>
                      <a:pt x="1450" y="16426"/>
                    </a:lnTo>
                    <a:lnTo>
                      <a:pt x="1551" y="16257"/>
                    </a:lnTo>
                    <a:lnTo>
                      <a:pt x="1635" y="16097"/>
                    </a:lnTo>
                    <a:lnTo>
                      <a:pt x="1720" y="15929"/>
                    </a:lnTo>
                    <a:lnTo>
                      <a:pt x="1787" y="15760"/>
                    </a:lnTo>
                    <a:lnTo>
                      <a:pt x="1854" y="15592"/>
                    </a:lnTo>
                    <a:lnTo>
                      <a:pt x="1905" y="15431"/>
                    </a:lnTo>
                    <a:lnTo>
                      <a:pt x="1955" y="15263"/>
                    </a:lnTo>
                    <a:lnTo>
                      <a:pt x="2006" y="15094"/>
                    </a:lnTo>
                    <a:lnTo>
                      <a:pt x="2040" y="14934"/>
                    </a:lnTo>
                    <a:lnTo>
                      <a:pt x="2073" y="14766"/>
                    </a:lnTo>
                    <a:lnTo>
                      <a:pt x="2099" y="14597"/>
                    </a:lnTo>
                    <a:lnTo>
                      <a:pt x="2124" y="14437"/>
                    </a:lnTo>
                    <a:lnTo>
                      <a:pt x="2149" y="14108"/>
                    </a:lnTo>
                    <a:lnTo>
                      <a:pt x="2166" y="13788"/>
                    </a:lnTo>
                    <a:lnTo>
                      <a:pt x="2166" y="13459"/>
                    </a:lnTo>
                    <a:lnTo>
                      <a:pt x="2149" y="13148"/>
                    </a:lnTo>
                    <a:lnTo>
                      <a:pt x="2132" y="12827"/>
                    </a:lnTo>
                    <a:lnTo>
                      <a:pt x="2082" y="12212"/>
                    </a:lnTo>
                    <a:lnTo>
                      <a:pt x="2031" y="11648"/>
                    </a:lnTo>
                    <a:lnTo>
                      <a:pt x="2014" y="11369"/>
                    </a:lnTo>
                    <a:lnTo>
                      <a:pt x="2006" y="11083"/>
                    </a:lnTo>
                    <a:lnTo>
                      <a:pt x="1998" y="10813"/>
                    </a:lnTo>
                    <a:lnTo>
                      <a:pt x="2006" y="10535"/>
                    </a:lnTo>
                    <a:lnTo>
                      <a:pt x="2031" y="10257"/>
                    </a:lnTo>
                    <a:lnTo>
                      <a:pt x="2065" y="9987"/>
                    </a:lnTo>
                    <a:lnTo>
                      <a:pt x="2116" y="9718"/>
                    </a:lnTo>
                    <a:lnTo>
                      <a:pt x="2149" y="9583"/>
                    </a:lnTo>
                    <a:lnTo>
                      <a:pt x="2191" y="9448"/>
                    </a:lnTo>
                    <a:lnTo>
                      <a:pt x="2234" y="9313"/>
                    </a:lnTo>
                    <a:lnTo>
                      <a:pt x="2284" y="9178"/>
                    </a:lnTo>
                    <a:lnTo>
                      <a:pt x="2343" y="9052"/>
                    </a:lnTo>
                    <a:lnTo>
                      <a:pt x="2402" y="8917"/>
                    </a:lnTo>
                    <a:lnTo>
                      <a:pt x="2470" y="8782"/>
                    </a:lnTo>
                    <a:lnTo>
                      <a:pt x="2545" y="8647"/>
                    </a:lnTo>
                    <a:lnTo>
                      <a:pt x="2630" y="8521"/>
                    </a:lnTo>
                    <a:lnTo>
                      <a:pt x="2714" y="8386"/>
                    </a:lnTo>
                    <a:lnTo>
                      <a:pt x="2815" y="8260"/>
                    </a:lnTo>
                    <a:lnTo>
                      <a:pt x="2916" y="8125"/>
                    </a:lnTo>
                    <a:lnTo>
                      <a:pt x="3026" y="7998"/>
                    </a:lnTo>
                    <a:lnTo>
                      <a:pt x="3152" y="7864"/>
                    </a:lnTo>
                    <a:lnTo>
                      <a:pt x="3287" y="7712"/>
                    </a:lnTo>
                    <a:lnTo>
                      <a:pt x="3422" y="7560"/>
                    </a:lnTo>
                    <a:lnTo>
                      <a:pt x="3557" y="7408"/>
                    </a:lnTo>
                    <a:lnTo>
                      <a:pt x="3675" y="7257"/>
                    </a:lnTo>
                    <a:lnTo>
                      <a:pt x="3911" y="6945"/>
                    </a:lnTo>
                    <a:lnTo>
                      <a:pt x="4121" y="6633"/>
                    </a:lnTo>
                    <a:lnTo>
                      <a:pt x="4307" y="6313"/>
                    </a:lnTo>
                    <a:lnTo>
                      <a:pt x="4475" y="5993"/>
                    </a:lnTo>
                    <a:lnTo>
                      <a:pt x="4627" y="5681"/>
                    </a:lnTo>
                    <a:lnTo>
                      <a:pt x="4762" y="5361"/>
                    </a:lnTo>
                    <a:lnTo>
                      <a:pt x="4880" y="5049"/>
                    </a:lnTo>
                    <a:lnTo>
                      <a:pt x="4981" y="4729"/>
                    </a:lnTo>
                    <a:lnTo>
                      <a:pt x="5074" y="4417"/>
                    </a:lnTo>
                    <a:lnTo>
                      <a:pt x="5141" y="4113"/>
                    </a:lnTo>
                    <a:lnTo>
                      <a:pt x="5200" y="3810"/>
                    </a:lnTo>
                    <a:lnTo>
                      <a:pt x="5251" y="3515"/>
                    </a:lnTo>
                    <a:lnTo>
                      <a:pt x="5293" y="3228"/>
                    </a:lnTo>
                    <a:lnTo>
                      <a:pt x="5318" y="2950"/>
                    </a:lnTo>
                    <a:lnTo>
                      <a:pt x="5335" y="2681"/>
                    </a:lnTo>
                    <a:lnTo>
                      <a:pt x="5343" y="2419"/>
                    </a:lnTo>
                    <a:lnTo>
                      <a:pt x="5352" y="2167"/>
                    </a:lnTo>
                    <a:lnTo>
                      <a:pt x="5343" y="1931"/>
                    </a:lnTo>
                    <a:lnTo>
                      <a:pt x="5335" y="1703"/>
                    </a:lnTo>
                    <a:lnTo>
                      <a:pt x="5326" y="1484"/>
                    </a:lnTo>
                    <a:lnTo>
                      <a:pt x="5293" y="1105"/>
                    </a:lnTo>
                    <a:lnTo>
                      <a:pt x="5251" y="784"/>
                    </a:lnTo>
                    <a:lnTo>
                      <a:pt x="5208" y="540"/>
                    </a:lnTo>
                    <a:lnTo>
                      <a:pt x="5149" y="296"/>
                    </a:lnTo>
                    <a:lnTo>
                      <a:pt x="5124" y="220"/>
                    </a:lnTo>
                    <a:lnTo>
                      <a:pt x="5082" y="152"/>
                    </a:lnTo>
                    <a:lnTo>
                      <a:pt x="5032" y="102"/>
                    </a:lnTo>
                    <a:lnTo>
                      <a:pt x="4973" y="60"/>
                    </a:lnTo>
                    <a:lnTo>
                      <a:pt x="4905" y="26"/>
                    </a:lnTo>
                    <a:lnTo>
                      <a:pt x="4829" y="9"/>
                    </a:lnTo>
                    <a:lnTo>
                      <a:pt x="475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192;p17">
                <a:extLst>
                  <a:ext uri="{FF2B5EF4-FFF2-40B4-BE49-F238E27FC236}">
                    <a16:creationId xmlns:a16="http://schemas.microsoft.com/office/drawing/2014/main" id="{7A0AE648-3D79-2FB6-60E9-2A5380E1BC48}"/>
                  </a:ext>
                </a:extLst>
              </p:cNvPr>
              <p:cNvSpPr/>
              <p:nvPr/>
            </p:nvSpPr>
            <p:spPr>
              <a:xfrm>
                <a:off x="1446257" y="1873165"/>
                <a:ext cx="242336" cy="104412"/>
              </a:xfrm>
              <a:custGeom>
                <a:avLst/>
                <a:gdLst/>
                <a:ahLst/>
                <a:cxnLst/>
                <a:rect l="l" t="t" r="r" b="b"/>
                <a:pathLst>
                  <a:path w="16864" h="7266" extrusionOk="0">
                    <a:moveTo>
                      <a:pt x="16434" y="1"/>
                    </a:moveTo>
                    <a:lnTo>
                      <a:pt x="16358" y="9"/>
                    </a:lnTo>
                    <a:lnTo>
                      <a:pt x="16291" y="43"/>
                    </a:lnTo>
                    <a:lnTo>
                      <a:pt x="16232" y="85"/>
                    </a:lnTo>
                    <a:lnTo>
                      <a:pt x="16173" y="136"/>
                    </a:lnTo>
                    <a:lnTo>
                      <a:pt x="16046" y="279"/>
                    </a:lnTo>
                    <a:lnTo>
                      <a:pt x="15895" y="430"/>
                    </a:lnTo>
                    <a:lnTo>
                      <a:pt x="15692" y="633"/>
                    </a:lnTo>
                    <a:lnTo>
                      <a:pt x="15431" y="860"/>
                    </a:lnTo>
                    <a:lnTo>
                      <a:pt x="15119" y="1113"/>
                    </a:lnTo>
                    <a:lnTo>
                      <a:pt x="14951" y="1248"/>
                    </a:lnTo>
                    <a:lnTo>
                      <a:pt x="14765" y="1383"/>
                    </a:lnTo>
                    <a:lnTo>
                      <a:pt x="14563" y="1518"/>
                    </a:lnTo>
                    <a:lnTo>
                      <a:pt x="14361" y="1644"/>
                    </a:lnTo>
                    <a:lnTo>
                      <a:pt x="14133" y="1779"/>
                    </a:lnTo>
                    <a:lnTo>
                      <a:pt x="13906" y="1914"/>
                    </a:lnTo>
                    <a:lnTo>
                      <a:pt x="13661" y="2040"/>
                    </a:lnTo>
                    <a:lnTo>
                      <a:pt x="13408" y="2158"/>
                    </a:lnTo>
                    <a:lnTo>
                      <a:pt x="13147" y="2268"/>
                    </a:lnTo>
                    <a:lnTo>
                      <a:pt x="12869" y="2377"/>
                    </a:lnTo>
                    <a:lnTo>
                      <a:pt x="12583" y="2478"/>
                    </a:lnTo>
                    <a:lnTo>
                      <a:pt x="12288" y="2563"/>
                    </a:lnTo>
                    <a:lnTo>
                      <a:pt x="11984" y="2638"/>
                    </a:lnTo>
                    <a:lnTo>
                      <a:pt x="11672" y="2697"/>
                    </a:lnTo>
                    <a:lnTo>
                      <a:pt x="11344" y="2748"/>
                    </a:lnTo>
                    <a:lnTo>
                      <a:pt x="11015" y="2782"/>
                    </a:lnTo>
                    <a:lnTo>
                      <a:pt x="10669" y="2799"/>
                    </a:lnTo>
                    <a:lnTo>
                      <a:pt x="10324" y="2807"/>
                    </a:lnTo>
                    <a:lnTo>
                      <a:pt x="9962" y="2782"/>
                    </a:lnTo>
                    <a:lnTo>
                      <a:pt x="9599" y="2748"/>
                    </a:lnTo>
                    <a:lnTo>
                      <a:pt x="9388" y="2723"/>
                    </a:lnTo>
                    <a:lnTo>
                      <a:pt x="9186" y="2706"/>
                    </a:lnTo>
                    <a:lnTo>
                      <a:pt x="8992" y="2697"/>
                    </a:lnTo>
                    <a:lnTo>
                      <a:pt x="8799" y="2697"/>
                    </a:lnTo>
                    <a:lnTo>
                      <a:pt x="8605" y="2706"/>
                    </a:lnTo>
                    <a:lnTo>
                      <a:pt x="8428" y="2723"/>
                    </a:lnTo>
                    <a:lnTo>
                      <a:pt x="8251" y="2740"/>
                    </a:lnTo>
                    <a:lnTo>
                      <a:pt x="8074" y="2773"/>
                    </a:lnTo>
                    <a:lnTo>
                      <a:pt x="7905" y="2807"/>
                    </a:lnTo>
                    <a:lnTo>
                      <a:pt x="7745" y="2841"/>
                    </a:lnTo>
                    <a:lnTo>
                      <a:pt x="7585" y="2891"/>
                    </a:lnTo>
                    <a:lnTo>
                      <a:pt x="7425" y="2942"/>
                    </a:lnTo>
                    <a:lnTo>
                      <a:pt x="7273" y="2992"/>
                    </a:lnTo>
                    <a:lnTo>
                      <a:pt x="7121" y="3051"/>
                    </a:lnTo>
                    <a:lnTo>
                      <a:pt x="6978" y="3119"/>
                    </a:lnTo>
                    <a:lnTo>
                      <a:pt x="6835" y="3186"/>
                    </a:lnTo>
                    <a:lnTo>
                      <a:pt x="6557" y="3338"/>
                    </a:lnTo>
                    <a:lnTo>
                      <a:pt x="6296" y="3498"/>
                    </a:lnTo>
                    <a:lnTo>
                      <a:pt x="6034" y="3675"/>
                    </a:lnTo>
                    <a:lnTo>
                      <a:pt x="5790" y="3860"/>
                    </a:lnTo>
                    <a:lnTo>
                      <a:pt x="5546" y="4054"/>
                    </a:lnTo>
                    <a:lnTo>
                      <a:pt x="5310" y="4257"/>
                    </a:lnTo>
                    <a:lnTo>
                      <a:pt x="4846" y="4661"/>
                    </a:lnTo>
                    <a:lnTo>
                      <a:pt x="4399" y="5057"/>
                    </a:lnTo>
                    <a:lnTo>
                      <a:pt x="4172" y="5243"/>
                    </a:lnTo>
                    <a:lnTo>
                      <a:pt x="3944" y="5428"/>
                    </a:lnTo>
                    <a:lnTo>
                      <a:pt x="3717" y="5605"/>
                    </a:lnTo>
                    <a:lnTo>
                      <a:pt x="3481" y="5765"/>
                    </a:lnTo>
                    <a:lnTo>
                      <a:pt x="3236" y="5917"/>
                    </a:lnTo>
                    <a:lnTo>
                      <a:pt x="2975" y="6052"/>
                    </a:lnTo>
                    <a:lnTo>
                      <a:pt x="2714" y="6178"/>
                    </a:lnTo>
                    <a:lnTo>
                      <a:pt x="2579" y="6229"/>
                    </a:lnTo>
                    <a:lnTo>
                      <a:pt x="2436" y="6279"/>
                    </a:lnTo>
                    <a:lnTo>
                      <a:pt x="2293" y="6321"/>
                    </a:lnTo>
                    <a:lnTo>
                      <a:pt x="2149" y="6363"/>
                    </a:lnTo>
                    <a:lnTo>
                      <a:pt x="1998" y="6397"/>
                    </a:lnTo>
                    <a:lnTo>
                      <a:pt x="1846" y="6431"/>
                    </a:lnTo>
                    <a:lnTo>
                      <a:pt x="1686" y="6456"/>
                    </a:lnTo>
                    <a:lnTo>
                      <a:pt x="1517" y="6473"/>
                    </a:lnTo>
                    <a:lnTo>
                      <a:pt x="1357" y="6481"/>
                    </a:lnTo>
                    <a:lnTo>
                      <a:pt x="1180" y="6490"/>
                    </a:lnTo>
                    <a:lnTo>
                      <a:pt x="1003" y="6481"/>
                    </a:lnTo>
                    <a:lnTo>
                      <a:pt x="826" y="6473"/>
                    </a:lnTo>
                    <a:lnTo>
                      <a:pt x="632" y="6456"/>
                    </a:lnTo>
                    <a:lnTo>
                      <a:pt x="447" y="6439"/>
                    </a:lnTo>
                    <a:lnTo>
                      <a:pt x="363" y="6431"/>
                    </a:lnTo>
                    <a:lnTo>
                      <a:pt x="287" y="6448"/>
                    </a:lnTo>
                    <a:lnTo>
                      <a:pt x="219" y="6473"/>
                    </a:lnTo>
                    <a:lnTo>
                      <a:pt x="152" y="6515"/>
                    </a:lnTo>
                    <a:lnTo>
                      <a:pt x="101" y="6566"/>
                    </a:lnTo>
                    <a:lnTo>
                      <a:pt x="51" y="6625"/>
                    </a:lnTo>
                    <a:lnTo>
                      <a:pt x="26" y="6692"/>
                    </a:lnTo>
                    <a:lnTo>
                      <a:pt x="0" y="6768"/>
                    </a:lnTo>
                    <a:lnTo>
                      <a:pt x="0" y="6852"/>
                    </a:lnTo>
                    <a:lnTo>
                      <a:pt x="17" y="6928"/>
                    </a:lnTo>
                    <a:lnTo>
                      <a:pt x="42" y="6996"/>
                    </a:lnTo>
                    <a:lnTo>
                      <a:pt x="76" y="7063"/>
                    </a:lnTo>
                    <a:lnTo>
                      <a:pt x="127" y="7113"/>
                    </a:lnTo>
                    <a:lnTo>
                      <a:pt x="194" y="7156"/>
                    </a:lnTo>
                    <a:lnTo>
                      <a:pt x="262" y="7189"/>
                    </a:lnTo>
                    <a:lnTo>
                      <a:pt x="337" y="7206"/>
                    </a:lnTo>
                    <a:lnTo>
                      <a:pt x="540" y="7231"/>
                    </a:lnTo>
                    <a:lnTo>
                      <a:pt x="742" y="7248"/>
                    </a:lnTo>
                    <a:lnTo>
                      <a:pt x="944" y="7265"/>
                    </a:lnTo>
                    <a:lnTo>
                      <a:pt x="1315" y="7265"/>
                    </a:lnTo>
                    <a:lnTo>
                      <a:pt x="1492" y="7257"/>
                    </a:lnTo>
                    <a:lnTo>
                      <a:pt x="1660" y="7240"/>
                    </a:lnTo>
                    <a:lnTo>
                      <a:pt x="1829" y="7215"/>
                    </a:lnTo>
                    <a:lnTo>
                      <a:pt x="1998" y="7189"/>
                    </a:lnTo>
                    <a:lnTo>
                      <a:pt x="2158" y="7164"/>
                    </a:lnTo>
                    <a:lnTo>
                      <a:pt x="2318" y="7122"/>
                    </a:lnTo>
                    <a:lnTo>
                      <a:pt x="2470" y="7088"/>
                    </a:lnTo>
                    <a:lnTo>
                      <a:pt x="2613" y="7038"/>
                    </a:lnTo>
                    <a:lnTo>
                      <a:pt x="2764" y="6987"/>
                    </a:lnTo>
                    <a:lnTo>
                      <a:pt x="3043" y="6878"/>
                    </a:lnTo>
                    <a:lnTo>
                      <a:pt x="3321" y="6751"/>
                    </a:lnTo>
                    <a:lnTo>
                      <a:pt x="3582" y="6616"/>
                    </a:lnTo>
                    <a:lnTo>
                      <a:pt x="3826" y="6465"/>
                    </a:lnTo>
                    <a:lnTo>
                      <a:pt x="4071" y="6304"/>
                    </a:lnTo>
                    <a:lnTo>
                      <a:pt x="4298" y="6136"/>
                    </a:lnTo>
                    <a:lnTo>
                      <a:pt x="4526" y="5967"/>
                    </a:lnTo>
                    <a:lnTo>
                      <a:pt x="4745" y="5790"/>
                    </a:lnTo>
                    <a:lnTo>
                      <a:pt x="4956" y="5605"/>
                    </a:lnTo>
                    <a:lnTo>
                      <a:pt x="5369" y="5243"/>
                    </a:lnTo>
                    <a:lnTo>
                      <a:pt x="5790" y="4872"/>
                    </a:lnTo>
                    <a:lnTo>
                      <a:pt x="6009" y="4686"/>
                    </a:lnTo>
                    <a:lnTo>
                      <a:pt x="6228" y="4518"/>
                    </a:lnTo>
                    <a:lnTo>
                      <a:pt x="6447" y="4349"/>
                    </a:lnTo>
                    <a:lnTo>
                      <a:pt x="6675" y="4189"/>
                    </a:lnTo>
                    <a:lnTo>
                      <a:pt x="6902" y="4046"/>
                    </a:lnTo>
                    <a:lnTo>
                      <a:pt x="7147" y="3911"/>
                    </a:lnTo>
                    <a:lnTo>
                      <a:pt x="7391" y="3793"/>
                    </a:lnTo>
                    <a:lnTo>
                      <a:pt x="7526" y="3742"/>
                    </a:lnTo>
                    <a:lnTo>
                      <a:pt x="7652" y="3692"/>
                    </a:lnTo>
                    <a:lnTo>
                      <a:pt x="7787" y="3650"/>
                    </a:lnTo>
                    <a:lnTo>
                      <a:pt x="7922" y="3608"/>
                    </a:lnTo>
                    <a:lnTo>
                      <a:pt x="8065" y="3574"/>
                    </a:lnTo>
                    <a:lnTo>
                      <a:pt x="8209" y="3540"/>
                    </a:lnTo>
                    <a:lnTo>
                      <a:pt x="8352" y="3523"/>
                    </a:lnTo>
                    <a:lnTo>
                      <a:pt x="8504" y="3498"/>
                    </a:lnTo>
                    <a:lnTo>
                      <a:pt x="8664" y="3490"/>
                    </a:lnTo>
                    <a:lnTo>
                      <a:pt x="8815" y="3481"/>
                    </a:lnTo>
                    <a:lnTo>
                      <a:pt x="8984" y="3481"/>
                    </a:lnTo>
                    <a:lnTo>
                      <a:pt x="9153" y="3490"/>
                    </a:lnTo>
                    <a:lnTo>
                      <a:pt x="9321" y="3498"/>
                    </a:lnTo>
                    <a:lnTo>
                      <a:pt x="9498" y="3523"/>
                    </a:lnTo>
                    <a:lnTo>
                      <a:pt x="9700" y="3549"/>
                    </a:lnTo>
                    <a:lnTo>
                      <a:pt x="9903" y="3566"/>
                    </a:lnTo>
                    <a:lnTo>
                      <a:pt x="10105" y="3574"/>
                    </a:lnTo>
                    <a:lnTo>
                      <a:pt x="10299" y="3582"/>
                    </a:lnTo>
                    <a:lnTo>
                      <a:pt x="10686" y="3582"/>
                    </a:lnTo>
                    <a:lnTo>
                      <a:pt x="11066" y="3566"/>
                    </a:lnTo>
                    <a:lnTo>
                      <a:pt x="11436" y="3532"/>
                    </a:lnTo>
                    <a:lnTo>
                      <a:pt x="11790" y="3481"/>
                    </a:lnTo>
                    <a:lnTo>
                      <a:pt x="12136" y="3414"/>
                    </a:lnTo>
                    <a:lnTo>
                      <a:pt x="12473" y="3330"/>
                    </a:lnTo>
                    <a:lnTo>
                      <a:pt x="12793" y="3237"/>
                    </a:lnTo>
                    <a:lnTo>
                      <a:pt x="13105" y="3136"/>
                    </a:lnTo>
                    <a:lnTo>
                      <a:pt x="13408" y="3018"/>
                    </a:lnTo>
                    <a:lnTo>
                      <a:pt x="13695" y="2900"/>
                    </a:lnTo>
                    <a:lnTo>
                      <a:pt x="13973" y="2765"/>
                    </a:lnTo>
                    <a:lnTo>
                      <a:pt x="14243" y="2630"/>
                    </a:lnTo>
                    <a:lnTo>
                      <a:pt x="14496" y="2487"/>
                    </a:lnTo>
                    <a:lnTo>
                      <a:pt x="14740" y="2344"/>
                    </a:lnTo>
                    <a:lnTo>
                      <a:pt x="14967" y="2200"/>
                    </a:lnTo>
                    <a:lnTo>
                      <a:pt x="15187" y="2049"/>
                    </a:lnTo>
                    <a:lnTo>
                      <a:pt x="15389" y="1905"/>
                    </a:lnTo>
                    <a:lnTo>
                      <a:pt x="15583" y="1762"/>
                    </a:lnTo>
                    <a:lnTo>
                      <a:pt x="15760" y="1619"/>
                    </a:lnTo>
                    <a:lnTo>
                      <a:pt x="15920" y="1484"/>
                    </a:lnTo>
                    <a:lnTo>
                      <a:pt x="16206" y="1223"/>
                    </a:lnTo>
                    <a:lnTo>
                      <a:pt x="16434" y="1004"/>
                    </a:lnTo>
                    <a:lnTo>
                      <a:pt x="16611" y="818"/>
                    </a:lnTo>
                    <a:lnTo>
                      <a:pt x="16720" y="692"/>
                    </a:lnTo>
                    <a:lnTo>
                      <a:pt x="16779" y="633"/>
                    </a:lnTo>
                    <a:lnTo>
                      <a:pt x="16822" y="565"/>
                    </a:lnTo>
                    <a:lnTo>
                      <a:pt x="16847" y="498"/>
                    </a:lnTo>
                    <a:lnTo>
                      <a:pt x="16864" y="422"/>
                    </a:lnTo>
                    <a:lnTo>
                      <a:pt x="16864" y="346"/>
                    </a:lnTo>
                    <a:lnTo>
                      <a:pt x="16847" y="270"/>
                    </a:lnTo>
                    <a:lnTo>
                      <a:pt x="16822" y="203"/>
                    </a:lnTo>
                    <a:lnTo>
                      <a:pt x="16779" y="144"/>
                    </a:lnTo>
                    <a:lnTo>
                      <a:pt x="16720" y="85"/>
                    </a:lnTo>
                    <a:lnTo>
                      <a:pt x="16653" y="43"/>
                    </a:lnTo>
                    <a:lnTo>
                      <a:pt x="16586" y="9"/>
                    </a:lnTo>
                    <a:lnTo>
                      <a:pt x="1651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193;p17">
                <a:extLst>
                  <a:ext uri="{FF2B5EF4-FFF2-40B4-BE49-F238E27FC236}">
                    <a16:creationId xmlns:a16="http://schemas.microsoft.com/office/drawing/2014/main" id="{EBD64E63-5E23-6619-1653-5FB590A66DC5}"/>
                  </a:ext>
                </a:extLst>
              </p:cNvPr>
              <p:cNvSpPr/>
              <p:nvPr/>
            </p:nvSpPr>
            <p:spPr>
              <a:xfrm>
                <a:off x="1462366" y="1898601"/>
                <a:ext cx="205031" cy="167497"/>
              </a:xfrm>
              <a:custGeom>
                <a:avLst/>
                <a:gdLst/>
                <a:ahLst/>
                <a:cxnLst/>
                <a:rect l="l" t="t" r="r" b="b"/>
                <a:pathLst>
                  <a:path w="14268" h="11656" extrusionOk="0">
                    <a:moveTo>
                      <a:pt x="13872" y="0"/>
                    </a:moveTo>
                    <a:lnTo>
                      <a:pt x="13796" y="9"/>
                    </a:lnTo>
                    <a:lnTo>
                      <a:pt x="13720" y="26"/>
                    </a:lnTo>
                    <a:lnTo>
                      <a:pt x="13653" y="68"/>
                    </a:lnTo>
                    <a:lnTo>
                      <a:pt x="13602" y="110"/>
                    </a:lnTo>
                    <a:lnTo>
                      <a:pt x="13552" y="169"/>
                    </a:lnTo>
                    <a:lnTo>
                      <a:pt x="13509" y="236"/>
                    </a:lnTo>
                    <a:lnTo>
                      <a:pt x="13434" y="413"/>
                    </a:lnTo>
                    <a:lnTo>
                      <a:pt x="13332" y="607"/>
                    </a:lnTo>
                    <a:lnTo>
                      <a:pt x="13198" y="852"/>
                    </a:lnTo>
                    <a:lnTo>
                      <a:pt x="13021" y="1147"/>
                    </a:lnTo>
                    <a:lnTo>
                      <a:pt x="12793" y="1484"/>
                    </a:lnTo>
                    <a:lnTo>
                      <a:pt x="12667" y="1661"/>
                    </a:lnTo>
                    <a:lnTo>
                      <a:pt x="12532" y="1838"/>
                    </a:lnTo>
                    <a:lnTo>
                      <a:pt x="12380" y="2023"/>
                    </a:lnTo>
                    <a:lnTo>
                      <a:pt x="12220" y="2217"/>
                    </a:lnTo>
                    <a:lnTo>
                      <a:pt x="12051" y="2411"/>
                    </a:lnTo>
                    <a:lnTo>
                      <a:pt x="11866" y="2596"/>
                    </a:lnTo>
                    <a:lnTo>
                      <a:pt x="11672" y="2790"/>
                    </a:lnTo>
                    <a:lnTo>
                      <a:pt x="11462" y="2984"/>
                    </a:lnTo>
                    <a:lnTo>
                      <a:pt x="11242" y="3169"/>
                    </a:lnTo>
                    <a:lnTo>
                      <a:pt x="11015" y="3346"/>
                    </a:lnTo>
                    <a:lnTo>
                      <a:pt x="10770" y="3523"/>
                    </a:lnTo>
                    <a:lnTo>
                      <a:pt x="10509" y="3700"/>
                    </a:lnTo>
                    <a:lnTo>
                      <a:pt x="10240" y="3860"/>
                    </a:lnTo>
                    <a:lnTo>
                      <a:pt x="9961" y="4012"/>
                    </a:lnTo>
                    <a:lnTo>
                      <a:pt x="9666" y="4155"/>
                    </a:lnTo>
                    <a:lnTo>
                      <a:pt x="9363" y="4282"/>
                    </a:lnTo>
                    <a:lnTo>
                      <a:pt x="9034" y="4400"/>
                    </a:lnTo>
                    <a:lnTo>
                      <a:pt x="8706" y="4509"/>
                    </a:lnTo>
                    <a:lnTo>
                      <a:pt x="8360" y="4593"/>
                    </a:lnTo>
                    <a:lnTo>
                      <a:pt x="7998" y="4669"/>
                    </a:lnTo>
                    <a:lnTo>
                      <a:pt x="7787" y="4703"/>
                    </a:lnTo>
                    <a:lnTo>
                      <a:pt x="7593" y="4754"/>
                    </a:lnTo>
                    <a:lnTo>
                      <a:pt x="7399" y="4804"/>
                    </a:lnTo>
                    <a:lnTo>
                      <a:pt x="7214" y="4855"/>
                    </a:lnTo>
                    <a:lnTo>
                      <a:pt x="7037" y="4922"/>
                    </a:lnTo>
                    <a:lnTo>
                      <a:pt x="6869" y="4990"/>
                    </a:lnTo>
                    <a:lnTo>
                      <a:pt x="6700" y="5057"/>
                    </a:lnTo>
                    <a:lnTo>
                      <a:pt x="6548" y="5133"/>
                    </a:lnTo>
                    <a:lnTo>
                      <a:pt x="6397" y="5217"/>
                    </a:lnTo>
                    <a:lnTo>
                      <a:pt x="6245" y="5301"/>
                    </a:lnTo>
                    <a:lnTo>
                      <a:pt x="6110" y="5394"/>
                    </a:lnTo>
                    <a:lnTo>
                      <a:pt x="5975" y="5487"/>
                    </a:lnTo>
                    <a:lnTo>
                      <a:pt x="5840" y="5588"/>
                    </a:lnTo>
                    <a:lnTo>
                      <a:pt x="5722" y="5689"/>
                    </a:lnTo>
                    <a:lnTo>
                      <a:pt x="5596" y="5790"/>
                    </a:lnTo>
                    <a:lnTo>
                      <a:pt x="5486" y="5900"/>
                    </a:lnTo>
                    <a:lnTo>
                      <a:pt x="5267" y="6127"/>
                    </a:lnTo>
                    <a:lnTo>
                      <a:pt x="5057" y="6355"/>
                    </a:lnTo>
                    <a:lnTo>
                      <a:pt x="4863" y="6599"/>
                    </a:lnTo>
                    <a:lnTo>
                      <a:pt x="4686" y="6852"/>
                    </a:lnTo>
                    <a:lnTo>
                      <a:pt x="4509" y="7105"/>
                    </a:lnTo>
                    <a:lnTo>
                      <a:pt x="4340" y="7366"/>
                    </a:lnTo>
                    <a:lnTo>
                      <a:pt x="4020" y="7889"/>
                    </a:lnTo>
                    <a:lnTo>
                      <a:pt x="3708" y="8394"/>
                    </a:lnTo>
                    <a:lnTo>
                      <a:pt x="3548" y="8647"/>
                    </a:lnTo>
                    <a:lnTo>
                      <a:pt x="3380" y="8883"/>
                    </a:lnTo>
                    <a:lnTo>
                      <a:pt x="3211" y="9119"/>
                    </a:lnTo>
                    <a:lnTo>
                      <a:pt x="3034" y="9347"/>
                    </a:lnTo>
                    <a:lnTo>
                      <a:pt x="2840" y="9566"/>
                    </a:lnTo>
                    <a:lnTo>
                      <a:pt x="2638" y="9768"/>
                    </a:lnTo>
                    <a:lnTo>
                      <a:pt x="2419" y="9962"/>
                    </a:lnTo>
                    <a:lnTo>
                      <a:pt x="2309" y="10054"/>
                    </a:lnTo>
                    <a:lnTo>
                      <a:pt x="2183" y="10147"/>
                    </a:lnTo>
                    <a:lnTo>
                      <a:pt x="2065" y="10231"/>
                    </a:lnTo>
                    <a:lnTo>
                      <a:pt x="1938" y="10316"/>
                    </a:lnTo>
                    <a:lnTo>
                      <a:pt x="1804" y="10392"/>
                    </a:lnTo>
                    <a:lnTo>
                      <a:pt x="1660" y="10467"/>
                    </a:lnTo>
                    <a:lnTo>
                      <a:pt x="1517" y="10535"/>
                    </a:lnTo>
                    <a:lnTo>
                      <a:pt x="1365" y="10594"/>
                    </a:lnTo>
                    <a:lnTo>
                      <a:pt x="1214" y="10653"/>
                    </a:lnTo>
                    <a:lnTo>
                      <a:pt x="1045" y="10712"/>
                    </a:lnTo>
                    <a:lnTo>
                      <a:pt x="877" y="10762"/>
                    </a:lnTo>
                    <a:lnTo>
                      <a:pt x="700" y="10805"/>
                    </a:lnTo>
                    <a:lnTo>
                      <a:pt x="523" y="10847"/>
                    </a:lnTo>
                    <a:lnTo>
                      <a:pt x="329" y="10880"/>
                    </a:lnTo>
                    <a:lnTo>
                      <a:pt x="253" y="10906"/>
                    </a:lnTo>
                    <a:lnTo>
                      <a:pt x="186" y="10939"/>
                    </a:lnTo>
                    <a:lnTo>
                      <a:pt x="127" y="10981"/>
                    </a:lnTo>
                    <a:lnTo>
                      <a:pt x="76" y="11040"/>
                    </a:lnTo>
                    <a:lnTo>
                      <a:pt x="34" y="11108"/>
                    </a:lnTo>
                    <a:lnTo>
                      <a:pt x="9" y="11175"/>
                    </a:lnTo>
                    <a:lnTo>
                      <a:pt x="0" y="11251"/>
                    </a:lnTo>
                    <a:lnTo>
                      <a:pt x="9" y="11327"/>
                    </a:lnTo>
                    <a:lnTo>
                      <a:pt x="25" y="11403"/>
                    </a:lnTo>
                    <a:lnTo>
                      <a:pt x="51" y="11462"/>
                    </a:lnTo>
                    <a:lnTo>
                      <a:pt x="93" y="11521"/>
                    </a:lnTo>
                    <a:lnTo>
                      <a:pt x="143" y="11563"/>
                    </a:lnTo>
                    <a:lnTo>
                      <a:pt x="194" y="11605"/>
                    </a:lnTo>
                    <a:lnTo>
                      <a:pt x="253" y="11630"/>
                    </a:lnTo>
                    <a:lnTo>
                      <a:pt x="320" y="11647"/>
                    </a:lnTo>
                    <a:lnTo>
                      <a:pt x="388" y="11656"/>
                    </a:lnTo>
                    <a:lnTo>
                      <a:pt x="455" y="11656"/>
                    </a:lnTo>
                    <a:lnTo>
                      <a:pt x="674" y="11614"/>
                    </a:lnTo>
                    <a:lnTo>
                      <a:pt x="893" y="11563"/>
                    </a:lnTo>
                    <a:lnTo>
                      <a:pt x="1096" y="11512"/>
                    </a:lnTo>
                    <a:lnTo>
                      <a:pt x="1298" y="11453"/>
                    </a:lnTo>
                    <a:lnTo>
                      <a:pt x="1492" y="11386"/>
                    </a:lnTo>
                    <a:lnTo>
                      <a:pt x="1669" y="11310"/>
                    </a:lnTo>
                    <a:lnTo>
                      <a:pt x="1846" y="11234"/>
                    </a:lnTo>
                    <a:lnTo>
                      <a:pt x="2023" y="11158"/>
                    </a:lnTo>
                    <a:lnTo>
                      <a:pt x="2183" y="11066"/>
                    </a:lnTo>
                    <a:lnTo>
                      <a:pt x="2343" y="10981"/>
                    </a:lnTo>
                    <a:lnTo>
                      <a:pt x="2495" y="10880"/>
                    </a:lnTo>
                    <a:lnTo>
                      <a:pt x="2638" y="10779"/>
                    </a:lnTo>
                    <a:lnTo>
                      <a:pt x="2773" y="10678"/>
                    </a:lnTo>
                    <a:lnTo>
                      <a:pt x="2908" y="10569"/>
                    </a:lnTo>
                    <a:lnTo>
                      <a:pt x="3034" y="10459"/>
                    </a:lnTo>
                    <a:lnTo>
                      <a:pt x="3160" y="10349"/>
                    </a:lnTo>
                    <a:lnTo>
                      <a:pt x="3278" y="10231"/>
                    </a:lnTo>
                    <a:lnTo>
                      <a:pt x="3396" y="10113"/>
                    </a:lnTo>
                    <a:lnTo>
                      <a:pt x="3616" y="9861"/>
                    </a:lnTo>
                    <a:lnTo>
                      <a:pt x="3818" y="9608"/>
                    </a:lnTo>
                    <a:lnTo>
                      <a:pt x="4003" y="9355"/>
                    </a:lnTo>
                    <a:lnTo>
                      <a:pt x="4189" y="9085"/>
                    </a:lnTo>
                    <a:lnTo>
                      <a:pt x="4357" y="8824"/>
                    </a:lnTo>
                    <a:lnTo>
                      <a:pt x="4686" y="8302"/>
                    </a:lnTo>
                    <a:lnTo>
                      <a:pt x="4981" y="7813"/>
                    </a:lnTo>
                    <a:lnTo>
                      <a:pt x="5132" y="7577"/>
                    </a:lnTo>
                    <a:lnTo>
                      <a:pt x="5293" y="7349"/>
                    </a:lnTo>
                    <a:lnTo>
                      <a:pt x="5453" y="7122"/>
                    </a:lnTo>
                    <a:lnTo>
                      <a:pt x="5621" y="6903"/>
                    </a:lnTo>
                    <a:lnTo>
                      <a:pt x="5798" y="6692"/>
                    </a:lnTo>
                    <a:lnTo>
                      <a:pt x="5992" y="6498"/>
                    </a:lnTo>
                    <a:lnTo>
                      <a:pt x="6194" y="6313"/>
                    </a:lnTo>
                    <a:lnTo>
                      <a:pt x="6304" y="6220"/>
                    </a:lnTo>
                    <a:lnTo>
                      <a:pt x="6413" y="6136"/>
                    </a:lnTo>
                    <a:lnTo>
                      <a:pt x="6531" y="6060"/>
                    </a:lnTo>
                    <a:lnTo>
                      <a:pt x="6649" y="5976"/>
                    </a:lnTo>
                    <a:lnTo>
                      <a:pt x="6776" y="5908"/>
                    </a:lnTo>
                    <a:lnTo>
                      <a:pt x="6902" y="5832"/>
                    </a:lnTo>
                    <a:lnTo>
                      <a:pt x="7037" y="5773"/>
                    </a:lnTo>
                    <a:lnTo>
                      <a:pt x="7172" y="5706"/>
                    </a:lnTo>
                    <a:lnTo>
                      <a:pt x="7315" y="5647"/>
                    </a:lnTo>
                    <a:lnTo>
                      <a:pt x="7467" y="5596"/>
                    </a:lnTo>
                    <a:lnTo>
                      <a:pt x="7619" y="5546"/>
                    </a:lnTo>
                    <a:lnTo>
                      <a:pt x="7787" y="5504"/>
                    </a:lnTo>
                    <a:lnTo>
                      <a:pt x="7956" y="5470"/>
                    </a:lnTo>
                    <a:lnTo>
                      <a:pt x="8124" y="5436"/>
                    </a:lnTo>
                    <a:lnTo>
                      <a:pt x="8326" y="5394"/>
                    </a:lnTo>
                    <a:lnTo>
                      <a:pt x="8529" y="5360"/>
                    </a:lnTo>
                    <a:lnTo>
                      <a:pt x="8723" y="5310"/>
                    </a:lnTo>
                    <a:lnTo>
                      <a:pt x="8916" y="5259"/>
                    </a:lnTo>
                    <a:lnTo>
                      <a:pt x="9287" y="5150"/>
                    </a:lnTo>
                    <a:lnTo>
                      <a:pt x="9641" y="5015"/>
                    </a:lnTo>
                    <a:lnTo>
                      <a:pt x="9978" y="4880"/>
                    </a:lnTo>
                    <a:lnTo>
                      <a:pt x="10307" y="4720"/>
                    </a:lnTo>
                    <a:lnTo>
                      <a:pt x="10619" y="4560"/>
                    </a:lnTo>
                    <a:lnTo>
                      <a:pt x="10914" y="4383"/>
                    </a:lnTo>
                    <a:lnTo>
                      <a:pt x="11192" y="4197"/>
                    </a:lnTo>
                    <a:lnTo>
                      <a:pt x="11462" y="4004"/>
                    </a:lnTo>
                    <a:lnTo>
                      <a:pt x="11714" y="3810"/>
                    </a:lnTo>
                    <a:lnTo>
                      <a:pt x="11959" y="3599"/>
                    </a:lnTo>
                    <a:lnTo>
                      <a:pt x="12186" y="3397"/>
                    </a:lnTo>
                    <a:lnTo>
                      <a:pt x="12405" y="3186"/>
                    </a:lnTo>
                    <a:lnTo>
                      <a:pt x="12599" y="2975"/>
                    </a:lnTo>
                    <a:lnTo>
                      <a:pt x="12793" y="2773"/>
                    </a:lnTo>
                    <a:lnTo>
                      <a:pt x="12970" y="2562"/>
                    </a:lnTo>
                    <a:lnTo>
                      <a:pt x="13130" y="2360"/>
                    </a:lnTo>
                    <a:lnTo>
                      <a:pt x="13282" y="2158"/>
                    </a:lnTo>
                    <a:lnTo>
                      <a:pt x="13425" y="1964"/>
                    </a:lnTo>
                    <a:lnTo>
                      <a:pt x="13552" y="1779"/>
                    </a:lnTo>
                    <a:lnTo>
                      <a:pt x="13670" y="1593"/>
                    </a:lnTo>
                    <a:lnTo>
                      <a:pt x="13863" y="1265"/>
                    </a:lnTo>
                    <a:lnTo>
                      <a:pt x="14023" y="986"/>
                    </a:lnTo>
                    <a:lnTo>
                      <a:pt x="14133" y="767"/>
                    </a:lnTo>
                    <a:lnTo>
                      <a:pt x="14200" y="607"/>
                    </a:lnTo>
                    <a:lnTo>
                      <a:pt x="14234" y="540"/>
                    </a:lnTo>
                    <a:lnTo>
                      <a:pt x="14259" y="464"/>
                    </a:lnTo>
                    <a:lnTo>
                      <a:pt x="14268" y="380"/>
                    </a:lnTo>
                    <a:lnTo>
                      <a:pt x="14259" y="312"/>
                    </a:lnTo>
                    <a:lnTo>
                      <a:pt x="14234" y="236"/>
                    </a:lnTo>
                    <a:lnTo>
                      <a:pt x="14200" y="169"/>
                    </a:lnTo>
                    <a:lnTo>
                      <a:pt x="14150" y="110"/>
                    </a:lnTo>
                    <a:lnTo>
                      <a:pt x="14091" y="68"/>
                    </a:lnTo>
                    <a:lnTo>
                      <a:pt x="14023" y="26"/>
                    </a:lnTo>
                    <a:lnTo>
                      <a:pt x="13948" y="9"/>
                    </a:lnTo>
                    <a:lnTo>
                      <a:pt x="1387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194;p17">
                <a:extLst>
                  <a:ext uri="{FF2B5EF4-FFF2-40B4-BE49-F238E27FC236}">
                    <a16:creationId xmlns:a16="http://schemas.microsoft.com/office/drawing/2014/main" id="{BE5AD19D-312B-5A32-6E80-B60CF285DCE9}"/>
                  </a:ext>
                </a:extLst>
              </p:cNvPr>
              <p:cNvSpPr/>
              <p:nvPr/>
            </p:nvSpPr>
            <p:spPr>
              <a:xfrm>
                <a:off x="1518066" y="1892781"/>
                <a:ext cx="158903" cy="211584"/>
              </a:xfrm>
              <a:custGeom>
                <a:avLst/>
                <a:gdLst/>
                <a:ahLst/>
                <a:cxnLst/>
                <a:rect l="l" t="t" r="r" b="b"/>
                <a:pathLst>
                  <a:path w="11058" h="14724" extrusionOk="0">
                    <a:moveTo>
                      <a:pt x="10636" y="1"/>
                    </a:moveTo>
                    <a:lnTo>
                      <a:pt x="10560" y="9"/>
                    </a:lnTo>
                    <a:lnTo>
                      <a:pt x="10493" y="35"/>
                    </a:lnTo>
                    <a:lnTo>
                      <a:pt x="10426" y="77"/>
                    </a:lnTo>
                    <a:lnTo>
                      <a:pt x="10375" y="127"/>
                    </a:lnTo>
                    <a:lnTo>
                      <a:pt x="10333" y="186"/>
                    </a:lnTo>
                    <a:lnTo>
                      <a:pt x="10299" y="262"/>
                    </a:lnTo>
                    <a:lnTo>
                      <a:pt x="10274" y="338"/>
                    </a:lnTo>
                    <a:lnTo>
                      <a:pt x="10240" y="523"/>
                    </a:lnTo>
                    <a:lnTo>
                      <a:pt x="10198" y="734"/>
                    </a:lnTo>
                    <a:lnTo>
                      <a:pt x="10131" y="1012"/>
                    </a:lnTo>
                    <a:lnTo>
                      <a:pt x="10029" y="1341"/>
                    </a:lnTo>
                    <a:lnTo>
                      <a:pt x="9903" y="1720"/>
                    </a:lnTo>
                    <a:lnTo>
                      <a:pt x="9819" y="1922"/>
                    </a:lnTo>
                    <a:lnTo>
                      <a:pt x="9735" y="2133"/>
                    </a:lnTo>
                    <a:lnTo>
                      <a:pt x="9642" y="2352"/>
                    </a:lnTo>
                    <a:lnTo>
                      <a:pt x="9532" y="2571"/>
                    </a:lnTo>
                    <a:lnTo>
                      <a:pt x="9414" y="2807"/>
                    </a:lnTo>
                    <a:lnTo>
                      <a:pt x="9288" y="3035"/>
                    </a:lnTo>
                    <a:lnTo>
                      <a:pt x="9145" y="3271"/>
                    </a:lnTo>
                    <a:lnTo>
                      <a:pt x="8993" y="3507"/>
                    </a:lnTo>
                    <a:lnTo>
                      <a:pt x="8824" y="3743"/>
                    </a:lnTo>
                    <a:lnTo>
                      <a:pt x="8647" y="3979"/>
                    </a:lnTo>
                    <a:lnTo>
                      <a:pt x="8462" y="4215"/>
                    </a:lnTo>
                    <a:lnTo>
                      <a:pt x="8251" y="4442"/>
                    </a:lnTo>
                    <a:lnTo>
                      <a:pt x="8032" y="4670"/>
                    </a:lnTo>
                    <a:lnTo>
                      <a:pt x="7805" y="4889"/>
                    </a:lnTo>
                    <a:lnTo>
                      <a:pt x="7552" y="5100"/>
                    </a:lnTo>
                    <a:lnTo>
                      <a:pt x="7291" y="5302"/>
                    </a:lnTo>
                    <a:lnTo>
                      <a:pt x="7012" y="5496"/>
                    </a:lnTo>
                    <a:lnTo>
                      <a:pt x="6709" y="5681"/>
                    </a:lnTo>
                    <a:lnTo>
                      <a:pt x="6397" y="5858"/>
                    </a:lnTo>
                    <a:lnTo>
                      <a:pt x="6069" y="6018"/>
                    </a:lnTo>
                    <a:lnTo>
                      <a:pt x="5875" y="6111"/>
                    </a:lnTo>
                    <a:lnTo>
                      <a:pt x="5698" y="6204"/>
                    </a:lnTo>
                    <a:lnTo>
                      <a:pt x="5521" y="6296"/>
                    </a:lnTo>
                    <a:lnTo>
                      <a:pt x="5361" y="6406"/>
                    </a:lnTo>
                    <a:lnTo>
                      <a:pt x="5201" y="6507"/>
                    </a:lnTo>
                    <a:lnTo>
                      <a:pt x="5057" y="6617"/>
                    </a:lnTo>
                    <a:lnTo>
                      <a:pt x="4914" y="6726"/>
                    </a:lnTo>
                    <a:lnTo>
                      <a:pt x="4788" y="6844"/>
                    </a:lnTo>
                    <a:lnTo>
                      <a:pt x="4661" y="6954"/>
                    </a:lnTo>
                    <a:lnTo>
                      <a:pt x="4543" y="7080"/>
                    </a:lnTo>
                    <a:lnTo>
                      <a:pt x="4425" y="7198"/>
                    </a:lnTo>
                    <a:lnTo>
                      <a:pt x="4324" y="7324"/>
                    </a:lnTo>
                    <a:lnTo>
                      <a:pt x="4223" y="7451"/>
                    </a:lnTo>
                    <a:lnTo>
                      <a:pt x="4122" y="7586"/>
                    </a:lnTo>
                    <a:lnTo>
                      <a:pt x="4038" y="7712"/>
                    </a:lnTo>
                    <a:lnTo>
                      <a:pt x="3953" y="7847"/>
                    </a:lnTo>
                    <a:lnTo>
                      <a:pt x="3793" y="8125"/>
                    </a:lnTo>
                    <a:lnTo>
                      <a:pt x="3658" y="8403"/>
                    </a:lnTo>
                    <a:lnTo>
                      <a:pt x="3532" y="8690"/>
                    </a:lnTo>
                    <a:lnTo>
                      <a:pt x="3414" y="8976"/>
                    </a:lnTo>
                    <a:lnTo>
                      <a:pt x="3313" y="9263"/>
                    </a:lnTo>
                    <a:lnTo>
                      <a:pt x="3220" y="9558"/>
                    </a:lnTo>
                    <a:lnTo>
                      <a:pt x="3035" y="10148"/>
                    </a:lnTo>
                    <a:lnTo>
                      <a:pt x="2866" y="10721"/>
                    </a:lnTo>
                    <a:lnTo>
                      <a:pt x="2773" y="10999"/>
                    </a:lnTo>
                    <a:lnTo>
                      <a:pt x="2672" y="11277"/>
                    </a:lnTo>
                    <a:lnTo>
                      <a:pt x="2571" y="11547"/>
                    </a:lnTo>
                    <a:lnTo>
                      <a:pt x="2453" y="11808"/>
                    </a:lnTo>
                    <a:lnTo>
                      <a:pt x="2327" y="12069"/>
                    </a:lnTo>
                    <a:lnTo>
                      <a:pt x="2183" y="12314"/>
                    </a:lnTo>
                    <a:lnTo>
                      <a:pt x="2023" y="12558"/>
                    </a:lnTo>
                    <a:lnTo>
                      <a:pt x="1931" y="12676"/>
                    </a:lnTo>
                    <a:lnTo>
                      <a:pt x="1838" y="12794"/>
                    </a:lnTo>
                    <a:lnTo>
                      <a:pt x="1745" y="12912"/>
                    </a:lnTo>
                    <a:lnTo>
                      <a:pt x="1636" y="13021"/>
                    </a:lnTo>
                    <a:lnTo>
                      <a:pt x="1526" y="13131"/>
                    </a:lnTo>
                    <a:lnTo>
                      <a:pt x="1417" y="13232"/>
                    </a:lnTo>
                    <a:lnTo>
                      <a:pt x="1290" y="13342"/>
                    </a:lnTo>
                    <a:lnTo>
                      <a:pt x="1164" y="13443"/>
                    </a:lnTo>
                    <a:lnTo>
                      <a:pt x="1029" y="13536"/>
                    </a:lnTo>
                    <a:lnTo>
                      <a:pt x="886" y="13628"/>
                    </a:lnTo>
                    <a:lnTo>
                      <a:pt x="734" y="13721"/>
                    </a:lnTo>
                    <a:lnTo>
                      <a:pt x="574" y="13814"/>
                    </a:lnTo>
                    <a:lnTo>
                      <a:pt x="405" y="13898"/>
                    </a:lnTo>
                    <a:lnTo>
                      <a:pt x="228" y="13982"/>
                    </a:lnTo>
                    <a:lnTo>
                      <a:pt x="161" y="14016"/>
                    </a:lnTo>
                    <a:lnTo>
                      <a:pt x="102" y="14066"/>
                    </a:lnTo>
                    <a:lnTo>
                      <a:pt x="60" y="14125"/>
                    </a:lnTo>
                    <a:lnTo>
                      <a:pt x="26" y="14193"/>
                    </a:lnTo>
                    <a:lnTo>
                      <a:pt x="1" y="14269"/>
                    </a:lnTo>
                    <a:lnTo>
                      <a:pt x="1" y="14345"/>
                    </a:lnTo>
                    <a:lnTo>
                      <a:pt x="9" y="14420"/>
                    </a:lnTo>
                    <a:lnTo>
                      <a:pt x="34" y="14496"/>
                    </a:lnTo>
                    <a:lnTo>
                      <a:pt x="60" y="14547"/>
                    </a:lnTo>
                    <a:lnTo>
                      <a:pt x="93" y="14589"/>
                    </a:lnTo>
                    <a:lnTo>
                      <a:pt x="136" y="14631"/>
                    </a:lnTo>
                    <a:lnTo>
                      <a:pt x="178" y="14665"/>
                    </a:lnTo>
                    <a:lnTo>
                      <a:pt x="228" y="14690"/>
                    </a:lnTo>
                    <a:lnTo>
                      <a:pt x="279" y="14707"/>
                    </a:lnTo>
                    <a:lnTo>
                      <a:pt x="338" y="14724"/>
                    </a:lnTo>
                    <a:lnTo>
                      <a:pt x="388" y="14724"/>
                    </a:lnTo>
                    <a:lnTo>
                      <a:pt x="473" y="14715"/>
                    </a:lnTo>
                    <a:lnTo>
                      <a:pt x="549" y="14690"/>
                    </a:lnTo>
                    <a:lnTo>
                      <a:pt x="751" y="14597"/>
                    </a:lnTo>
                    <a:lnTo>
                      <a:pt x="953" y="14496"/>
                    </a:lnTo>
                    <a:lnTo>
                      <a:pt x="1138" y="14395"/>
                    </a:lnTo>
                    <a:lnTo>
                      <a:pt x="1315" y="14286"/>
                    </a:lnTo>
                    <a:lnTo>
                      <a:pt x="1484" y="14168"/>
                    </a:lnTo>
                    <a:lnTo>
                      <a:pt x="1644" y="14058"/>
                    </a:lnTo>
                    <a:lnTo>
                      <a:pt x="1796" y="13932"/>
                    </a:lnTo>
                    <a:lnTo>
                      <a:pt x="1939" y="13814"/>
                    </a:lnTo>
                    <a:lnTo>
                      <a:pt x="2074" y="13687"/>
                    </a:lnTo>
                    <a:lnTo>
                      <a:pt x="2200" y="13561"/>
                    </a:lnTo>
                    <a:lnTo>
                      <a:pt x="2318" y="13426"/>
                    </a:lnTo>
                    <a:lnTo>
                      <a:pt x="2436" y="13300"/>
                    </a:lnTo>
                    <a:lnTo>
                      <a:pt x="2546" y="13156"/>
                    </a:lnTo>
                    <a:lnTo>
                      <a:pt x="2647" y="13021"/>
                    </a:lnTo>
                    <a:lnTo>
                      <a:pt x="2740" y="12878"/>
                    </a:lnTo>
                    <a:lnTo>
                      <a:pt x="2832" y="12743"/>
                    </a:lnTo>
                    <a:lnTo>
                      <a:pt x="2917" y="12600"/>
                    </a:lnTo>
                    <a:lnTo>
                      <a:pt x="3001" y="12448"/>
                    </a:lnTo>
                    <a:lnTo>
                      <a:pt x="3153" y="12162"/>
                    </a:lnTo>
                    <a:lnTo>
                      <a:pt x="3279" y="11858"/>
                    </a:lnTo>
                    <a:lnTo>
                      <a:pt x="3397" y="11563"/>
                    </a:lnTo>
                    <a:lnTo>
                      <a:pt x="3507" y="11260"/>
                    </a:lnTo>
                    <a:lnTo>
                      <a:pt x="3608" y="10965"/>
                    </a:lnTo>
                    <a:lnTo>
                      <a:pt x="3785" y="10375"/>
                    </a:lnTo>
                    <a:lnTo>
                      <a:pt x="3953" y="9827"/>
                    </a:lnTo>
                    <a:lnTo>
                      <a:pt x="4038" y="9558"/>
                    </a:lnTo>
                    <a:lnTo>
                      <a:pt x="4130" y="9296"/>
                    </a:lnTo>
                    <a:lnTo>
                      <a:pt x="4231" y="9035"/>
                    </a:lnTo>
                    <a:lnTo>
                      <a:pt x="4341" y="8782"/>
                    </a:lnTo>
                    <a:lnTo>
                      <a:pt x="4459" y="8538"/>
                    </a:lnTo>
                    <a:lnTo>
                      <a:pt x="4594" y="8302"/>
                    </a:lnTo>
                    <a:lnTo>
                      <a:pt x="4745" y="8066"/>
                    </a:lnTo>
                    <a:lnTo>
                      <a:pt x="4821" y="7956"/>
                    </a:lnTo>
                    <a:lnTo>
                      <a:pt x="4914" y="7847"/>
                    </a:lnTo>
                    <a:lnTo>
                      <a:pt x="4998" y="7737"/>
                    </a:lnTo>
                    <a:lnTo>
                      <a:pt x="5099" y="7628"/>
                    </a:lnTo>
                    <a:lnTo>
                      <a:pt x="5201" y="7527"/>
                    </a:lnTo>
                    <a:lnTo>
                      <a:pt x="5302" y="7426"/>
                    </a:lnTo>
                    <a:lnTo>
                      <a:pt x="5420" y="7333"/>
                    </a:lnTo>
                    <a:lnTo>
                      <a:pt x="5538" y="7232"/>
                    </a:lnTo>
                    <a:lnTo>
                      <a:pt x="5664" y="7139"/>
                    </a:lnTo>
                    <a:lnTo>
                      <a:pt x="5790" y="7055"/>
                    </a:lnTo>
                    <a:lnTo>
                      <a:pt x="5934" y="6970"/>
                    </a:lnTo>
                    <a:lnTo>
                      <a:pt x="6077" y="6886"/>
                    </a:lnTo>
                    <a:lnTo>
                      <a:pt x="6229" y="6802"/>
                    </a:lnTo>
                    <a:lnTo>
                      <a:pt x="6389" y="6726"/>
                    </a:lnTo>
                    <a:lnTo>
                      <a:pt x="6574" y="6642"/>
                    </a:lnTo>
                    <a:lnTo>
                      <a:pt x="6760" y="6549"/>
                    </a:lnTo>
                    <a:lnTo>
                      <a:pt x="6937" y="6456"/>
                    </a:lnTo>
                    <a:lnTo>
                      <a:pt x="7105" y="6355"/>
                    </a:lnTo>
                    <a:lnTo>
                      <a:pt x="7434" y="6153"/>
                    </a:lnTo>
                    <a:lnTo>
                      <a:pt x="7746" y="5942"/>
                    </a:lnTo>
                    <a:lnTo>
                      <a:pt x="8041" y="5715"/>
                    </a:lnTo>
                    <a:lnTo>
                      <a:pt x="8310" y="5487"/>
                    </a:lnTo>
                    <a:lnTo>
                      <a:pt x="8572" y="5243"/>
                    </a:lnTo>
                    <a:lnTo>
                      <a:pt x="8816" y="4998"/>
                    </a:lnTo>
                    <a:lnTo>
                      <a:pt x="9043" y="4754"/>
                    </a:lnTo>
                    <a:lnTo>
                      <a:pt x="9254" y="4493"/>
                    </a:lnTo>
                    <a:lnTo>
                      <a:pt x="9448" y="4240"/>
                    </a:lnTo>
                    <a:lnTo>
                      <a:pt x="9633" y="3987"/>
                    </a:lnTo>
                    <a:lnTo>
                      <a:pt x="9794" y="3726"/>
                    </a:lnTo>
                    <a:lnTo>
                      <a:pt x="9954" y="3473"/>
                    </a:lnTo>
                    <a:lnTo>
                      <a:pt x="10097" y="3220"/>
                    </a:lnTo>
                    <a:lnTo>
                      <a:pt x="10223" y="2967"/>
                    </a:lnTo>
                    <a:lnTo>
                      <a:pt x="10341" y="2723"/>
                    </a:lnTo>
                    <a:lnTo>
                      <a:pt x="10451" y="2479"/>
                    </a:lnTo>
                    <a:lnTo>
                      <a:pt x="10544" y="2251"/>
                    </a:lnTo>
                    <a:lnTo>
                      <a:pt x="10628" y="2024"/>
                    </a:lnTo>
                    <a:lnTo>
                      <a:pt x="10704" y="1813"/>
                    </a:lnTo>
                    <a:lnTo>
                      <a:pt x="10771" y="1611"/>
                    </a:lnTo>
                    <a:lnTo>
                      <a:pt x="10881" y="1240"/>
                    </a:lnTo>
                    <a:lnTo>
                      <a:pt x="10957" y="928"/>
                    </a:lnTo>
                    <a:lnTo>
                      <a:pt x="11007" y="684"/>
                    </a:lnTo>
                    <a:lnTo>
                      <a:pt x="11049" y="439"/>
                    </a:lnTo>
                    <a:lnTo>
                      <a:pt x="11058" y="363"/>
                    </a:lnTo>
                    <a:lnTo>
                      <a:pt x="11041" y="287"/>
                    </a:lnTo>
                    <a:lnTo>
                      <a:pt x="11016" y="212"/>
                    </a:lnTo>
                    <a:lnTo>
                      <a:pt x="10973" y="153"/>
                    </a:lnTo>
                    <a:lnTo>
                      <a:pt x="10923" y="94"/>
                    </a:lnTo>
                    <a:lnTo>
                      <a:pt x="10864" y="51"/>
                    </a:lnTo>
                    <a:lnTo>
                      <a:pt x="10796" y="18"/>
                    </a:lnTo>
                    <a:lnTo>
                      <a:pt x="10712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195;p17">
                <a:extLst>
                  <a:ext uri="{FF2B5EF4-FFF2-40B4-BE49-F238E27FC236}">
                    <a16:creationId xmlns:a16="http://schemas.microsoft.com/office/drawing/2014/main" id="{59A1BE6C-317D-A161-7AE6-9ABFA0759ECA}"/>
                  </a:ext>
                </a:extLst>
              </p:cNvPr>
              <p:cNvSpPr/>
              <p:nvPr/>
            </p:nvSpPr>
            <p:spPr>
              <a:xfrm>
                <a:off x="1497717" y="1457644"/>
                <a:ext cx="483579" cy="568118"/>
              </a:xfrm>
              <a:custGeom>
                <a:avLst/>
                <a:gdLst/>
                <a:ahLst/>
                <a:cxnLst/>
                <a:rect l="l" t="t" r="r" b="b"/>
                <a:pathLst>
                  <a:path w="33652" h="39535" extrusionOk="0">
                    <a:moveTo>
                      <a:pt x="27778" y="1"/>
                    </a:moveTo>
                    <a:lnTo>
                      <a:pt x="27500" y="18"/>
                    </a:lnTo>
                    <a:lnTo>
                      <a:pt x="27222" y="43"/>
                    </a:lnTo>
                    <a:lnTo>
                      <a:pt x="26944" y="85"/>
                    </a:lnTo>
                    <a:lnTo>
                      <a:pt x="26674" y="136"/>
                    </a:lnTo>
                    <a:lnTo>
                      <a:pt x="26404" y="203"/>
                    </a:lnTo>
                    <a:lnTo>
                      <a:pt x="26143" y="279"/>
                    </a:lnTo>
                    <a:lnTo>
                      <a:pt x="25882" y="372"/>
                    </a:lnTo>
                    <a:lnTo>
                      <a:pt x="25629" y="473"/>
                    </a:lnTo>
                    <a:lnTo>
                      <a:pt x="25376" y="591"/>
                    </a:lnTo>
                    <a:lnTo>
                      <a:pt x="25132" y="717"/>
                    </a:lnTo>
                    <a:lnTo>
                      <a:pt x="24896" y="860"/>
                    </a:lnTo>
                    <a:lnTo>
                      <a:pt x="24660" y="1012"/>
                    </a:lnTo>
                    <a:lnTo>
                      <a:pt x="24441" y="1172"/>
                    </a:lnTo>
                    <a:lnTo>
                      <a:pt x="24222" y="1341"/>
                    </a:lnTo>
                    <a:lnTo>
                      <a:pt x="24011" y="1526"/>
                    </a:lnTo>
                    <a:lnTo>
                      <a:pt x="23809" y="1729"/>
                    </a:lnTo>
                    <a:lnTo>
                      <a:pt x="23615" y="1931"/>
                    </a:lnTo>
                    <a:lnTo>
                      <a:pt x="23429" y="2150"/>
                    </a:lnTo>
                    <a:lnTo>
                      <a:pt x="23261" y="2377"/>
                    </a:lnTo>
                    <a:lnTo>
                      <a:pt x="23101" y="2613"/>
                    </a:lnTo>
                    <a:lnTo>
                      <a:pt x="22949" y="2858"/>
                    </a:lnTo>
                    <a:lnTo>
                      <a:pt x="22806" y="3119"/>
                    </a:lnTo>
                    <a:lnTo>
                      <a:pt x="22679" y="3380"/>
                    </a:lnTo>
                    <a:lnTo>
                      <a:pt x="22587" y="3583"/>
                    </a:lnTo>
                    <a:lnTo>
                      <a:pt x="22047" y="4771"/>
                    </a:lnTo>
                    <a:lnTo>
                      <a:pt x="21735" y="5428"/>
                    </a:lnTo>
                    <a:lnTo>
                      <a:pt x="21365" y="6204"/>
                    </a:lnTo>
                    <a:lnTo>
                      <a:pt x="20918" y="7088"/>
                    </a:lnTo>
                    <a:lnTo>
                      <a:pt x="20421" y="8058"/>
                    </a:lnTo>
                    <a:lnTo>
                      <a:pt x="19856" y="9111"/>
                    </a:lnTo>
                    <a:lnTo>
                      <a:pt x="19553" y="9659"/>
                    </a:lnTo>
                    <a:lnTo>
                      <a:pt x="19232" y="10223"/>
                    </a:lnTo>
                    <a:lnTo>
                      <a:pt x="18904" y="10797"/>
                    </a:lnTo>
                    <a:lnTo>
                      <a:pt x="18567" y="11386"/>
                    </a:lnTo>
                    <a:lnTo>
                      <a:pt x="18213" y="11976"/>
                    </a:lnTo>
                    <a:lnTo>
                      <a:pt x="17850" y="12583"/>
                    </a:lnTo>
                    <a:lnTo>
                      <a:pt x="17471" y="13190"/>
                    </a:lnTo>
                    <a:lnTo>
                      <a:pt x="17083" y="13797"/>
                    </a:lnTo>
                    <a:lnTo>
                      <a:pt x="16687" y="14412"/>
                    </a:lnTo>
                    <a:lnTo>
                      <a:pt x="16283" y="15027"/>
                    </a:lnTo>
                    <a:lnTo>
                      <a:pt x="15861" y="15634"/>
                    </a:lnTo>
                    <a:lnTo>
                      <a:pt x="15440" y="16241"/>
                    </a:lnTo>
                    <a:lnTo>
                      <a:pt x="15010" y="16839"/>
                    </a:lnTo>
                    <a:lnTo>
                      <a:pt x="14572" y="17437"/>
                    </a:lnTo>
                    <a:lnTo>
                      <a:pt x="14125" y="18019"/>
                    </a:lnTo>
                    <a:lnTo>
                      <a:pt x="13679" y="18592"/>
                    </a:lnTo>
                    <a:lnTo>
                      <a:pt x="13224" y="19157"/>
                    </a:lnTo>
                    <a:lnTo>
                      <a:pt x="12769" y="19704"/>
                    </a:lnTo>
                    <a:lnTo>
                      <a:pt x="12314" y="20235"/>
                    </a:lnTo>
                    <a:lnTo>
                      <a:pt x="11858" y="20749"/>
                    </a:lnTo>
                    <a:lnTo>
                      <a:pt x="11403" y="21247"/>
                    </a:lnTo>
                    <a:lnTo>
                      <a:pt x="10948" y="21727"/>
                    </a:lnTo>
                    <a:lnTo>
                      <a:pt x="10047" y="22620"/>
                    </a:lnTo>
                    <a:lnTo>
                      <a:pt x="9178" y="23421"/>
                    </a:lnTo>
                    <a:lnTo>
                      <a:pt x="8344" y="24129"/>
                    </a:lnTo>
                    <a:lnTo>
                      <a:pt x="7552" y="24727"/>
                    </a:lnTo>
                    <a:lnTo>
                      <a:pt x="7181" y="24988"/>
                    </a:lnTo>
                    <a:lnTo>
                      <a:pt x="6827" y="25233"/>
                    </a:lnTo>
                    <a:lnTo>
                      <a:pt x="6490" y="25452"/>
                    </a:lnTo>
                    <a:lnTo>
                      <a:pt x="6178" y="25646"/>
                    </a:lnTo>
                    <a:lnTo>
                      <a:pt x="6027" y="25739"/>
                    </a:lnTo>
                    <a:lnTo>
                      <a:pt x="5883" y="25831"/>
                    </a:lnTo>
                    <a:lnTo>
                      <a:pt x="5605" y="25974"/>
                    </a:lnTo>
                    <a:lnTo>
                      <a:pt x="5352" y="26109"/>
                    </a:lnTo>
                    <a:lnTo>
                      <a:pt x="5125" y="26227"/>
                    </a:lnTo>
                    <a:lnTo>
                      <a:pt x="4923" y="26328"/>
                    </a:lnTo>
                    <a:lnTo>
                      <a:pt x="4746" y="26404"/>
                    </a:lnTo>
                    <a:lnTo>
                      <a:pt x="4594" y="26472"/>
                    </a:lnTo>
                    <a:lnTo>
                      <a:pt x="4468" y="26531"/>
                    </a:lnTo>
                    <a:lnTo>
                      <a:pt x="4232" y="26640"/>
                    </a:lnTo>
                    <a:lnTo>
                      <a:pt x="3869" y="26800"/>
                    </a:lnTo>
                    <a:lnTo>
                      <a:pt x="3650" y="26910"/>
                    </a:lnTo>
                    <a:lnTo>
                      <a:pt x="3347" y="27078"/>
                    </a:lnTo>
                    <a:lnTo>
                      <a:pt x="3060" y="27255"/>
                    </a:lnTo>
                    <a:lnTo>
                      <a:pt x="2782" y="27441"/>
                    </a:lnTo>
                    <a:lnTo>
                      <a:pt x="2512" y="27643"/>
                    </a:lnTo>
                    <a:lnTo>
                      <a:pt x="2260" y="27854"/>
                    </a:lnTo>
                    <a:lnTo>
                      <a:pt x="2015" y="28081"/>
                    </a:lnTo>
                    <a:lnTo>
                      <a:pt x="1788" y="28317"/>
                    </a:lnTo>
                    <a:lnTo>
                      <a:pt x="1568" y="28562"/>
                    </a:lnTo>
                    <a:lnTo>
                      <a:pt x="1366" y="28815"/>
                    </a:lnTo>
                    <a:lnTo>
                      <a:pt x="1181" y="29076"/>
                    </a:lnTo>
                    <a:lnTo>
                      <a:pt x="1004" y="29345"/>
                    </a:lnTo>
                    <a:lnTo>
                      <a:pt x="844" y="29624"/>
                    </a:lnTo>
                    <a:lnTo>
                      <a:pt x="692" y="29910"/>
                    </a:lnTo>
                    <a:lnTo>
                      <a:pt x="557" y="30197"/>
                    </a:lnTo>
                    <a:lnTo>
                      <a:pt x="439" y="30492"/>
                    </a:lnTo>
                    <a:lnTo>
                      <a:pt x="330" y="30795"/>
                    </a:lnTo>
                    <a:lnTo>
                      <a:pt x="237" y="31107"/>
                    </a:lnTo>
                    <a:lnTo>
                      <a:pt x="161" y="31419"/>
                    </a:lnTo>
                    <a:lnTo>
                      <a:pt x="102" y="31730"/>
                    </a:lnTo>
                    <a:lnTo>
                      <a:pt x="52" y="32051"/>
                    </a:lnTo>
                    <a:lnTo>
                      <a:pt x="18" y="32371"/>
                    </a:lnTo>
                    <a:lnTo>
                      <a:pt x="1" y="32691"/>
                    </a:lnTo>
                    <a:lnTo>
                      <a:pt x="1" y="33011"/>
                    </a:lnTo>
                    <a:lnTo>
                      <a:pt x="18" y="33340"/>
                    </a:lnTo>
                    <a:lnTo>
                      <a:pt x="52" y="33660"/>
                    </a:lnTo>
                    <a:lnTo>
                      <a:pt x="94" y="33989"/>
                    </a:lnTo>
                    <a:lnTo>
                      <a:pt x="161" y="34309"/>
                    </a:lnTo>
                    <a:lnTo>
                      <a:pt x="237" y="34630"/>
                    </a:lnTo>
                    <a:lnTo>
                      <a:pt x="338" y="34950"/>
                    </a:lnTo>
                    <a:lnTo>
                      <a:pt x="448" y="35270"/>
                    </a:lnTo>
                    <a:lnTo>
                      <a:pt x="582" y="35582"/>
                    </a:lnTo>
                    <a:lnTo>
                      <a:pt x="726" y="35894"/>
                    </a:lnTo>
                    <a:lnTo>
                      <a:pt x="894" y="36197"/>
                    </a:lnTo>
                    <a:lnTo>
                      <a:pt x="1071" y="36484"/>
                    </a:lnTo>
                    <a:lnTo>
                      <a:pt x="1257" y="36762"/>
                    </a:lnTo>
                    <a:lnTo>
                      <a:pt x="1459" y="37031"/>
                    </a:lnTo>
                    <a:lnTo>
                      <a:pt x="1678" y="37284"/>
                    </a:lnTo>
                    <a:lnTo>
                      <a:pt x="1897" y="37520"/>
                    </a:lnTo>
                    <a:lnTo>
                      <a:pt x="2133" y="37756"/>
                    </a:lnTo>
                    <a:lnTo>
                      <a:pt x="2377" y="37967"/>
                    </a:lnTo>
                    <a:lnTo>
                      <a:pt x="2630" y="38169"/>
                    </a:lnTo>
                    <a:lnTo>
                      <a:pt x="2892" y="38363"/>
                    </a:lnTo>
                    <a:lnTo>
                      <a:pt x="3161" y="38540"/>
                    </a:lnTo>
                    <a:lnTo>
                      <a:pt x="3439" y="38700"/>
                    </a:lnTo>
                    <a:lnTo>
                      <a:pt x="3726" y="38852"/>
                    </a:lnTo>
                    <a:lnTo>
                      <a:pt x="4012" y="38987"/>
                    </a:lnTo>
                    <a:lnTo>
                      <a:pt x="4316" y="39105"/>
                    </a:lnTo>
                    <a:lnTo>
                      <a:pt x="4611" y="39214"/>
                    </a:lnTo>
                    <a:lnTo>
                      <a:pt x="4923" y="39307"/>
                    </a:lnTo>
                    <a:lnTo>
                      <a:pt x="5234" y="39383"/>
                    </a:lnTo>
                    <a:lnTo>
                      <a:pt x="5546" y="39442"/>
                    </a:lnTo>
                    <a:lnTo>
                      <a:pt x="5866" y="39492"/>
                    </a:lnTo>
                    <a:lnTo>
                      <a:pt x="6187" y="39517"/>
                    </a:lnTo>
                    <a:lnTo>
                      <a:pt x="6507" y="39534"/>
                    </a:lnTo>
                    <a:lnTo>
                      <a:pt x="6827" y="39534"/>
                    </a:lnTo>
                    <a:lnTo>
                      <a:pt x="7156" y="39526"/>
                    </a:lnTo>
                    <a:lnTo>
                      <a:pt x="7476" y="39492"/>
                    </a:lnTo>
                    <a:lnTo>
                      <a:pt x="7805" y="39442"/>
                    </a:lnTo>
                    <a:lnTo>
                      <a:pt x="8125" y="39383"/>
                    </a:lnTo>
                    <a:lnTo>
                      <a:pt x="8445" y="39298"/>
                    </a:lnTo>
                    <a:lnTo>
                      <a:pt x="8766" y="39206"/>
                    </a:lnTo>
                    <a:lnTo>
                      <a:pt x="9086" y="39088"/>
                    </a:lnTo>
                    <a:lnTo>
                      <a:pt x="9398" y="38961"/>
                    </a:lnTo>
                    <a:lnTo>
                      <a:pt x="9709" y="38810"/>
                    </a:lnTo>
                    <a:lnTo>
                      <a:pt x="10181" y="38574"/>
                    </a:lnTo>
                    <a:lnTo>
                      <a:pt x="10746" y="38279"/>
                    </a:lnTo>
                    <a:lnTo>
                      <a:pt x="11100" y="38093"/>
                    </a:lnTo>
                    <a:lnTo>
                      <a:pt x="11496" y="37874"/>
                    </a:lnTo>
                    <a:lnTo>
                      <a:pt x="12389" y="37335"/>
                    </a:lnTo>
                    <a:lnTo>
                      <a:pt x="12887" y="37023"/>
                    </a:lnTo>
                    <a:lnTo>
                      <a:pt x="13139" y="36854"/>
                    </a:lnTo>
                    <a:lnTo>
                      <a:pt x="13392" y="36669"/>
                    </a:lnTo>
                    <a:lnTo>
                      <a:pt x="13662" y="36492"/>
                    </a:lnTo>
                    <a:lnTo>
                      <a:pt x="13932" y="36298"/>
                    </a:lnTo>
                    <a:lnTo>
                      <a:pt x="14488" y="35885"/>
                    </a:lnTo>
                    <a:lnTo>
                      <a:pt x="15061" y="35447"/>
                    </a:lnTo>
                    <a:lnTo>
                      <a:pt x="15642" y="34983"/>
                    </a:lnTo>
                    <a:lnTo>
                      <a:pt x="16831" y="33964"/>
                    </a:lnTo>
                    <a:lnTo>
                      <a:pt x="18027" y="32834"/>
                    </a:lnTo>
                    <a:lnTo>
                      <a:pt x="19216" y="31621"/>
                    </a:lnTo>
                    <a:lnTo>
                      <a:pt x="20387" y="30323"/>
                    </a:lnTo>
                    <a:lnTo>
                      <a:pt x="20960" y="29640"/>
                    </a:lnTo>
                    <a:lnTo>
                      <a:pt x="21525" y="28949"/>
                    </a:lnTo>
                    <a:lnTo>
                      <a:pt x="22089" y="28250"/>
                    </a:lnTo>
                    <a:lnTo>
                      <a:pt x="22637" y="27534"/>
                    </a:lnTo>
                    <a:lnTo>
                      <a:pt x="23177" y="26800"/>
                    </a:lnTo>
                    <a:lnTo>
                      <a:pt x="23707" y="26067"/>
                    </a:lnTo>
                    <a:lnTo>
                      <a:pt x="24230" y="25326"/>
                    </a:lnTo>
                    <a:lnTo>
                      <a:pt x="24736" y="24576"/>
                    </a:lnTo>
                    <a:lnTo>
                      <a:pt x="25233" y="23825"/>
                    </a:lnTo>
                    <a:lnTo>
                      <a:pt x="25713" y="23075"/>
                    </a:lnTo>
                    <a:lnTo>
                      <a:pt x="26177" y="22317"/>
                    </a:lnTo>
                    <a:lnTo>
                      <a:pt x="26640" y="21567"/>
                    </a:lnTo>
                    <a:lnTo>
                      <a:pt x="27078" y="20817"/>
                    </a:lnTo>
                    <a:lnTo>
                      <a:pt x="27508" y="20075"/>
                    </a:lnTo>
                    <a:lnTo>
                      <a:pt x="27921" y="19334"/>
                    </a:lnTo>
                    <a:lnTo>
                      <a:pt x="28326" y="18600"/>
                    </a:lnTo>
                    <a:lnTo>
                      <a:pt x="28713" y="17884"/>
                    </a:lnTo>
                    <a:lnTo>
                      <a:pt x="29084" y="17176"/>
                    </a:lnTo>
                    <a:lnTo>
                      <a:pt x="29438" y="16477"/>
                    </a:lnTo>
                    <a:lnTo>
                      <a:pt x="29784" y="15794"/>
                    </a:lnTo>
                    <a:lnTo>
                      <a:pt x="30112" y="15128"/>
                    </a:lnTo>
                    <a:lnTo>
                      <a:pt x="30424" y="14479"/>
                    </a:lnTo>
                    <a:lnTo>
                      <a:pt x="30719" y="13856"/>
                    </a:lnTo>
                    <a:lnTo>
                      <a:pt x="30997" y="13249"/>
                    </a:lnTo>
                    <a:lnTo>
                      <a:pt x="31520" y="12103"/>
                    </a:lnTo>
                    <a:lnTo>
                      <a:pt x="31966" y="11066"/>
                    </a:lnTo>
                    <a:lnTo>
                      <a:pt x="32363" y="10139"/>
                    </a:lnTo>
                    <a:lnTo>
                      <a:pt x="32683" y="9347"/>
                    </a:lnTo>
                    <a:lnTo>
                      <a:pt x="33129" y="8209"/>
                    </a:lnTo>
                    <a:lnTo>
                      <a:pt x="33298" y="7763"/>
                    </a:lnTo>
                    <a:lnTo>
                      <a:pt x="33391" y="7501"/>
                    </a:lnTo>
                    <a:lnTo>
                      <a:pt x="33467" y="7232"/>
                    </a:lnTo>
                    <a:lnTo>
                      <a:pt x="33526" y="6970"/>
                    </a:lnTo>
                    <a:lnTo>
                      <a:pt x="33585" y="6701"/>
                    </a:lnTo>
                    <a:lnTo>
                      <a:pt x="33618" y="6431"/>
                    </a:lnTo>
                    <a:lnTo>
                      <a:pt x="33644" y="6161"/>
                    </a:lnTo>
                    <a:lnTo>
                      <a:pt x="33652" y="5892"/>
                    </a:lnTo>
                    <a:lnTo>
                      <a:pt x="33652" y="5622"/>
                    </a:lnTo>
                    <a:lnTo>
                      <a:pt x="33644" y="5352"/>
                    </a:lnTo>
                    <a:lnTo>
                      <a:pt x="33618" y="5091"/>
                    </a:lnTo>
                    <a:lnTo>
                      <a:pt x="33585" y="4830"/>
                    </a:lnTo>
                    <a:lnTo>
                      <a:pt x="33534" y="4569"/>
                    </a:lnTo>
                    <a:lnTo>
                      <a:pt x="33475" y="4307"/>
                    </a:lnTo>
                    <a:lnTo>
                      <a:pt x="33399" y="4055"/>
                    </a:lnTo>
                    <a:lnTo>
                      <a:pt x="33315" y="3802"/>
                    </a:lnTo>
                    <a:lnTo>
                      <a:pt x="33222" y="3557"/>
                    </a:lnTo>
                    <a:lnTo>
                      <a:pt x="33113" y="3313"/>
                    </a:lnTo>
                    <a:lnTo>
                      <a:pt x="32995" y="3077"/>
                    </a:lnTo>
                    <a:lnTo>
                      <a:pt x="32868" y="2841"/>
                    </a:lnTo>
                    <a:lnTo>
                      <a:pt x="32725" y="2613"/>
                    </a:lnTo>
                    <a:lnTo>
                      <a:pt x="32582" y="2394"/>
                    </a:lnTo>
                    <a:lnTo>
                      <a:pt x="32422" y="2184"/>
                    </a:lnTo>
                    <a:lnTo>
                      <a:pt x="32245" y="1973"/>
                    </a:lnTo>
                    <a:lnTo>
                      <a:pt x="32068" y="1779"/>
                    </a:lnTo>
                    <a:lnTo>
                      <a:pt x="31874" y="1585"/>
                    </a:lnTo>
                    <a:lnTo>
                      <a:pt x="31680" y="1400"/>
                    </a:lnTo>
                    <a:lnTo>
                      <a:pt x="31469" y="1231"/>
                    </a:lnTo>
                    <a:lnTo>
                      <a:pt x="31250" y="1063"/>
                    </a:lnTo>
                    <a:lnTo>
                      <a:pt x="31023" y="911"/>
                    </a:lnTo>
                    <a:lnTo>
                      <a:pt x="30778" y="768"/>
                    </a:lnTo>
                    <a:lnTo>
                      <a:pt x="30534" y="633"/>
                    </a:lnTo>
                    <a:lnTo>
                      <a:pt x="30281" y="507"/>
                    </a:lnTo>
                    <a:lnTo>
                      <a:pt x="30011" y="397"/>
                    </a:lnTo>
                    <a:lnTo>
                      <a:pt x="29733" y="296"/>
                    </a:lnTo>
                    <a:lnTo>
                      <a:pt x="29455" y="212"/>
                    </a:lnTo>
                    <a:lnTo>
                      <a:pt x="29177" y="136"/>
                    </a:lnTo>
                    <a:lnTo>
                      <a:pt x="28899" y="85"/>
                    </a:lnTo>
                    <a:lnTo>
                      <a:pt x="28612" y="43"/>
                    </a:lnTo>
                    <a:lnTo>
                      <a:pt x="28334" y="18"/>
                    </a:lnTo>
                    <a:lnTo>
                      <a:pt x="2805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196;p17">
                <a:extLst>
                  <a:ext uri="{FF2B5EF4-FFF2-40B4-BE49-F238E27FC236}">
                    <a16:creationId xmlns:a16="http://schemas.microsoft.com/office/drawing/2014/main" id="{19D869DB-7AFB-29F9-BFF6-982A2D4506DB}"/>
                  </a:ext>
                </a:extLst>
              </p:cNvPr>
              <p:cNvSpPr/>
              <p:nvPr/>
            </p:nvSpPr>
            <p:spPr>
              <a:xfrm>
                <a:off x="1488635" y="1385950"/>
                <a:ext cx="169437" cy="169437"/>
              </a:xfrm>
              <a:custGeom>
                <a:avLst/>
                <a:gdLst/>
                <a:ahLst/>
                <a:cxnLst/>
                <a:rect l="l" t="t" r="r" b="b"/>
                <a:pathLst>
                  <a:path w="11791" h="11791" extrusionOk="0">
                    <a:moveTo>
                      <a:pt x="11420" y="1"/>
                    </a:moveTo>
                    <a:lnTo>
                      <a:pt x="11344" y="9"/>
                    </a:lnTo>
                    <a:lnTo>
                      <a:pt x="11150" y="68"/>
                    </a:lnTo>
                    <a:lnTo>
                      <a:pt x="10965" y="127"/>
                    </a:lnTo>
                    <a:lnTo>
                      <a:pt x="10780" y="195"/>
                    </a:lnTo>
                    <a:lnTo>
                      <a:pt x="10611" y="270"/>
                    </a:lnTo>
                    <a:lnTo>
                      <a:pt x="10443" y="346"/>
                    </a:lnTo>
                    <a:lnTo>
                      <a:pt x="10282" y="431"/>
                    </a:lnTo>
                    <a:lnTo>
                      <a:pt x="10131" y="515"/>
                    </a:lnTo>
                    <a:lnTo>
                      <a:pt x="9987" y="608"/>
                    </a:lnTo>
                    <a:lnTo>
                      <a:pt x="9844" y="700"/>
                    </a:lnTo>
                    <a:lnTo>
                      <a:pt x="9718" y="801"/>
                    </a:lnTo>
                    <a:lnTo>
                      <a:pt x="9591" y="894"/>
                    </a:lnTo>
                    <a:lnTo>
                      <a:pt x="9465" y="1004"/>
                    </a:lnTo>
                    <a:lnTo>
                      <a:pt x="9355" y="1105"/>
                    </a:lnTo>
                    <a:lnTo>
                      <a:pt x="9246" y="1214"/>
                    </a:lnTo>
                    <a:lnTo>
                      <a:pt x="9136" y="1332"/>
                    </a:lnTo>
                    <a:lnTo>
                      <a:pt x="9035" y="1442"/>
                    </a:lnTo>
                    <a:lnTo>
                      <a:pt x="8850" y="1678"/>
                    </a:lnTo>
                    <a:lnTo>
                      <a:pt x="8673" y="1922"/>
                    </a:lnTo>
                    <a:lnTo>
                      <a:pt x="8521" y="2167"/>
                    </a:lnTo>
                    <a:lnTo>
                      <a:pt x="8369" y="2420"/>
                    </a:lnTo>
                    <a:lnTo>
                      <a:pt x="8235" y="2672"/>
                    </a:lnTo>
                    <a:lnTo>
                      <a:pt x="8108" y="2934"/>
                    </a:lnTo>
                    <a:lnTo>
                      <a:pt x="7864" y="3431"/>
                    </a:lnTo>
                    <a:lnTo>
                      <a:pt x="7645" y="3903"/>
                    </a:lnTo>
                    <a:lnTo>
                      <a:pt x="7527" y="4130"/>
                    </a:lnTo>
                    <a:lnTo>
                      <a:pt x="7409" y="4349"/>
                    </a:lnTo>
                    <a:lnTo>
                      <a:pt x="7282" y="4569"/>
                    </a:lnTo>
                    <a:lnTo>
                      <a:pt x="7156" y="4779"/>
                    </a:lnTo>
                    <a:lnTo>
                      <a:pt x="7013" y="4981"/>
                    </a:lnTo>
                    <a:lnTo>
                      <a:pt x="6861" y="5184"/>
                    </a:lnTo>
                    <a:lnTo>
                      <a:pt x="6692" y="5369"/>
                    </a:lnTo>
                    <a:lnTo>
                      <a:pt x="6515" y="5546"/>
                    </a:lnTo>
                    <a:lnTo>
                      <a:pt x="6322" y="5706"/>
                    </a:lnTo>
                    <a:lnTo>
                      <a:pt x="6212" y="5791"/>
                    </a:lnTo>
                    <a:lnTo>
                      <a:pt x="6102" y="5866"/>
                    </a:lnTo>
                    <a:lnTo>
                      <a:pt x="5993" y="5934"/>
                    </a:lnTo>
                    <a:lnTo>
                      <a:pt x="5875" y="6001"/>
                    </a:lnTo>
                    <a:lnTo>
                      <a:pt x="5748" y="6069"/>
                    </a:lnTo>
                    <a:lnTo>
                      <a:pt x="5622" y="6136"/>
                    </a:lnTo>
                    <a:lnTo>
                      <a:pt x="5487" y="6195"/>
                    </a:lnTo>
                    <a:lnTo>
                      <a:pt x="5344" y="6246"/>
                    </a:lnTo>
                    <a:lnTo>
                      <a:pt x="5192" y="6296"/>
                    </a:lnTo>
                    <a:lnTo>
                      <a:pt x="5041" y="6338"/>
                    </a:lnTo>
                    <a:lnTo>
                      <a:pt x="4687" y="6448"/>
                    </a:lnTo>
                    <a:lnTo>
                      <a:pt x="4349" y="6574"/>
                    </a:lnTo>
                    <a:lnTo>
                      <a:pt x="4029" y="6718"/>
                    </a:lnTo>
                    <a:lnTo>
                      <a:pt x="3717" y="6861"/>
                    </a:lnTo>
                    <a:lnTo>
                      <a:pt x="3431" y="7021"/>
                    </a:lnTo>
                    <a:lnTo>
                      <a:pt x="3153" y="7198"/>
                    </a:lnTo>
                    <a:lnTo>
                      <a:pt x="2883" y="7375"/>
                    </a:lnTo>
                    <a:lnTo>
                      <a:pt x="2639" y="7560"/>
                    </a:lnTo>
                    <a:lnTo>
                      <a:pt x="2403" y="7754"/>
                    </a:lnTo>
                    <a:lnTo>
                      <a:pt x="2175" y="7956"/>
                    </a:lnTo>
                    <a:lnTo>
                      <a:pt x="1964" y="8159"/>
                    </a:lnTo>
                    <a:lnTo>
                      <a:pt x="1771" y="8361"/>
                    </a:lnTo>
                    <a:lnTo>
                      <a:pt x="1585" y="8572"/>
                    </a:lnTo>
                    <a:lnTo>
                      <a:pt x="1408" y="8774"/>
                    </a:lnTo>
                    <a:lnTo>
                      <a:pt x="1248" y="8985"/>
                    </a:lnTo>
                    <a:lnTo>
                      <a:pt x="1096" y="9187"/>
                    </a:lnTo>
                    <a:lnTo>
                      <a:pt x="962" y="9397"/>
                    </a:lnTo>
                    <a:lnTo>
                      <a:pt x="835" y="9591"/>
                    </a:lnTo>
                    <a:lnTo>
                      <a:pt x="717" y="9785"/>
                    </a:lnTo>
                    <a:lnTo>
                      <a:pt x="608" y="9979"/>
                    </a:lnTo>
                    <a:lnTo>
                      <a:pt x="422" y="10333"/>
                    </a:lnTo>
                    <a:lnTo>
                      <a:pt x="279" y="10645"/>
                    </a:lnTo>
                    <a:lnTo>
                      <a:pt x="169" y="10914"/>
                    </a:lnTo>
                    <a:lnTo>
                      <a:pt x="85" y="11125"/>
                    </a:lnTo>
                    <a:lnTo>
                      <a:pt x="18" y="11336"/>
                    </a:lnTo>
                    <a:lnTo>
                      <a:pt x="1" y="11412"/>
                    </a:lnTo>
                    <a:lnTo>
                      <a:pt x="1" y="11479"/>
                    </a:lnTo>
                    <a:lnTo>
                      <a:pt x="18" y="11546"/>
                    </a:lnTo>
                    <a:lnTo>
                      <a:pt x="43" y="11605"/>
                    </a:lnTo>
                    <a:lnTo>
                      <a:pt x="85" y="11664"/>
                    </a:lnTo>
                    <a:lnTo>
                      <a:pt x="136" y="11715"/>
                    </a:lnTo>
                    <a:lnTo>
                      <a:pt x="195" y="11749"/>
                    </a:lnTo>
                    <a:lnTo>
                      <a:pt x="254" y="11774"/>
                    </a:lnTo>
                    <a:lnTo>
                      <a:pt x="304" y="11791"/>
                    </a:lnTo>
                    <a:lnTo>
                      <a:pt x="355" y="11791"/>
                    </a:lnTo>
                    <a:lnTo>
                      <a:pt x="414" y="11782"/>
                    </a:lnTo>
                    <a:lnTo>
                      <a:pt x="464" y="11774"/>
                    </a:lnTo>
                    <a:lnTo>
                      <a:pt x="515" y="11749"/>
                    </a:lnTo>
                    <a:lnTo>
                      <a:pt x="566" y="11723"/>
                    </a:lnTo>
                    <a:lnTo>
                      <a:pt x="608" y="11681"/>
                    </a:lnTo>
                    <a:lnTo>
                      <a:pt x="641" y="11639"/>
                    </a:lnTo>
                    <a:lnTo>
                      <a:pt x="675" y="11589"/>
                    </a:lnTo>
                    <a:lnTo>
                      <a:pt x="692" y="11538"/>
                    </a:lnTo>
                    <a:lnTo>
                      <a:pt x="751" y="11370"/>
                    </a:lnTo>
                    <a:lnTo>
                      <a:pt x="818" y="11193"/>
                    </a:lnTo>
                    <a:lnTo>
                      <a:pt x="919" y="10957"/>
                    </a:lnTo>
                    <a:lnTo>
                      <a:pt x="1054" y="10670"/>
                    </a:lnTo>
                    <a:lnTo>
                      <a:pt x="1214" y="10350"/>
                    </a:lnTo>
                    <a:lnTo>
                      <a:pt x="1316" y="10181"/>
                    </a:lnTo>
                    <a:lnTo>
                      <a:pt x="1417" y="10004"/>
                    </a:lnTo>
                    <a:lnTo>
                      <a:pt x="1535" y="9819"/>
                    </a:lnTo>
                    <a:lnTo>
                      <a:pt x="1661" y="9633"/>
                    </a:lnTo>
                    <a:lnTo>
                      <a:pt x="1796" y="9448"/>
                    </a:lnTo>
                    <a:lnTo>
                      <a:pt x="1948" y="9254"/>
                    </a:lnTo>
                    <a:lnTo>
                      <a:pt x="2099" y="9060"/>
                    </a:lnTo>
                    <a:lnTo>
                      <a:pt x="2268" y="8875"/>
                    </a:lnTo>
                    <a:lnTo>
                      <a:pt x="2445" y="8681"/>
                    </a:lnTo>
                    <a:lnTo>
                      <a:pt x="2639" y="8496"/>
                    </a:lnTo>
                    <a:lnTo>
                      <a:pt x="2841" y="8319"/>
                    </a:lnTo>
                    <a:lnTo>
                      <a:pt x="3060" y="8133"/>
                    </a:lnTo>
                    <a:lnTo>
                      <a:pt x="3279" y="7965"/>
                    </a:lnTo>
                    <a:lnTo>
                      <a:pt x="3524" y="7805"/>
                    </a:lnTo>
                    <a:lnTo>
                      <a:pt x="3776" y="7645"/>
                    </a:lnTo>
                    <a:lnTo>
                      <a:pt x="4038" y="7493"/>
                    </a:lnTo>
                    <a:lnTo>
                      <a:pt x="4316" y="7358"/>
                    </a:lnTo>
                    <a:lnTo>
                      <a:pt x="4611" y="7232"/>
                    </a:lnTo>
                    <a:lnTo>
                      <a:pt x="4914" y="7122"/>
                    </a:lnTo>
                    <a:lnTo>
                      <a:pt x="5234" y="7021"/>
                    </a:lnTo>
                    <a:lnTo>
                      <a:pt x="5420" y="6970"/>
                    </a:lnTo>
                    <a:lnTo>
                      <a:pt x="5588" y="6911"/>
                    </a:lnTo>
                    <a:lnTo>
                      <a:pt x="5757" y="6844"/>
                    </a:lnTo>
                    <a:lnTo>
                      <a:pt x="5917" y="6777"/>
                    </a:lnTo>
                    <a:lnTo>
                      <a:pt x="6069" y="6701"/>
                    </a:lnTo>
                    <a:lnTo>
                      <a:pt x="6220" y="6625"/>
                    </a:lnTo>
                    <a:lnTo>
                      <a:pt x="6355" y="6541"/>
                    </a:lnTo>
                    <a:lnTo>
                      <a:pt x="6490" y="6456"/>
                    </a:lnTo>
                    <a:lnTo>
                      <a:pt x="6625" y="6372"/>
                    </a:lnTo>
                    <a:lnTo>
                      <a:pt x="6743" y="6279"/>
                    </a:lnTo>
                    <a:lnTo>
                      <a:pt x="6861" y="6187"/>
                    </a:lnTo>
                    <a:lnTo>
                      <a:pt x="6970" y="6085"/>
                    </a:lnTo>
                    <a:lnTo>
                      <a:pt x="7080" y="5984"/>
                    </a:lnTo>
                    <a:lnTo>
                      <a:pt x="7181" y="5883"/>
                    </a:lnTo>
                    <a:lnTo>
                      <a:pt x="7375" y="5673"/>
                    </a:lnTo>
                    <a:lnTo>
                      <a:pt x="7552" y="5445"/>
                    </a:lnTo>
                    <a:lnTo>
                      <a:pt x="7712" y="5217"/>
                    </a:lnTo>
                    <a:lnTo>
                      <a:pt x="7864" y="4981"/>
                    </a:lnTo>
                    <a:lnTo>
                      <a:pt x="8007" y="4737"/>
                    </a:lnTo>
                    <a:lnTo>
                      <a:pt x="8133" y="4484"/>
                    </a:lnTo>
                    <a:lnTo>
                      <a:pt x="8260" y="4240"/>
                    </a:lnTo>
                    <a:lnTo>
                      <a:pt x="8504" y="3734"/>
                    </a:lnTo>
                    <a:lnTo>
                      <a:pt x="8732" y="3254"/>
                    </a:lnTo>
                    <a:lnTo>
                      <a:pt x="8858" y="3009"/>
                    </a:lnTo>
                    <a:lnTo>
                      <a:pt x="8976" y="2782"/>
                    </a:lnTo>
                    <a:lnTo>
                      <a:pt x="9111" y="2554"/>
                    </a:lnTo>
                    <a:lnTo>
                      <a:pt x="9254" y="2327"/>
                    </a:lnTo>
                    <a:lnTo>
                      <a:pt x="9398" y="2116"/>
                    </a:lnTo>
                    <a:lnTo>
                      <a:pt x="9566" y="1914"/>
                    </a:lnTo>
                    <a:lnTo>
                      <a:pt x="9743" y="1720"/>
                    </a:lnTo>
                    <a:lnTo>
                      <a:pt x="9937" y="1535"/>
                    </a:lnTo>
                    <a:lnTo>
                      <a:pt x="10038" y="1442"/>
                    </a:lnTo>
                    <a:lnTo>
                      <a:pt x="10148" y="1358"/>
                    </a:lnTo>
                    <a:lnTo>
                      <a:pt x="10257" y="1273"/>
                    </a:lnTo>
                    <a:lnTo>
                      <a:pt x="10375" y="1198"/>
                    </a:lnTo>
                    <a:lnTo>
                      <a:pt x="10502" y="1122"/>
                    </a:lnTo>
                    <a:lnTo>
                      <a:pt x="10628" y="1046"/>
                    </a:lnTo>
                    <a:lnTo>
                      <a:pt x="10763" y="978"/>
                    </a:lnTo>
                    <a:lnTo>
                      <a:pt x="10906" y="911"/>
                    </a:lnTo>
                    <a:lnTo>
                      <a:pt x="11049" y="852"/>
                    </a:lnTo>
                    <a:lnTo>
                      <a:pt x="11209" y="793"/>
                    </a:lnTo>
                    <a:lnTo>
                      <a:pt x="11370" y="742"/>
                    </a:lnTo>
                    <a:lnTo>
                      <a:pt x="11538" y="692"/>
                    </a:lnTo>
                    <a:lnTo>
                      <a:pt x="11606" y="667"/>
                    </a:lnTo>
                    <a:lnTo>
                      <a:pt x="11656" y="624"/>
                    </a:lnTo>
                    <a:lnTo>
                      <a:pt x="11707" y="582"/>
                    </a:lnTo>
                    <a:lnTo>
                      <a:pt x="11749" y="523"/>
                    </a:lnTo>
                    <a:lnTo>
                      <a:pt x="11774" y="464"/>
                    </a:lnTo>
                    <a:lnTo>
                      <a:pt x="11791" y="397"/>
                    </a:lnTo>
                    <a:lnTo>
                      <a:pt x="11791" y="329"/>
                    </a:lnTo>
                    <a:lnTo>
                      <a:pt x="11783" y="254"/>
                    </a:lnTo>
                    <a:lnTo>
                      <a:pt x="11757" y="186"/>
                    </a:lnTo>
                    <a:lnTo>
                      <a:pt x="11715" y="127"/>
                    </a:lnTo>
                    <a:lnTo>
                      <a:pt x="11673" y="85"/>
                    </a:lnTo>
                    <a:lnTo>
                      <a:pt x="11614" y="43"/>
                    </a:lnTo>
                    <a:lnTo>
                      <a:pt x="11555" y="18"/>
                    </a:lnTo>
                    <a:lnTo>
                      <a:pt x="11488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197;p17">
                <a:extLst>
                  <a:ext uri="{FF2B5EF4-FFF2-40B4-BE49-F238E27FC236}">
                    <a16:creationId xmlns:a16="http://schemas.microsoft.com/office/drawing/2014/main" id="{E350ED7F-7EA9-D691-4F9A-28E408776667}"/>
                  </a:ext>
                </a:extLst>
              </p:cNvPr>
              <p:cNvSpPr/>
              <p:nvPr/>
            </p:nvSpPr>
            <p:spPr>
              <a:xfrm>
                <a:off x="1500634" y="1484057"/>
                <a:ext cx="185545" cy="151632"/>
              </a:xfrm>
              <a:custGeom>
                <a:avLst/>
                <a:gdLst/>
                <a:ahLst/>
                <a:cxnLst/>
                <a:rect l="l" t="t" r="r" b="b"/>
                <a:pathLst>
                  <a:path w="12912" h="10552" extrusionOk="0">
                    <a:moveTo>
                      <a:pt x="346" y="0"/>
                    </a:moveTo>
                    <a:lnTo>
                      <a:pt x="278" y="9"/>
                    </a:lnTo>
                    <a:lnTo>
                      <a:pt x="211" y="34"/>
                    </a:lnTo>
                    <a:lnTo>
                      <a:pt x="152" y="68"/>
                    </a:lnTo>
                    <a:lnTo>
                      <a:pt x="101" y="110"/>
                    </a:lnTo>
                    <a:lnTo>
                      <a:pt x="59" y="160"/>
                    </a:lnTo>
                    <a:lnTo>
                      <a:pt x="25" y="228"/>
                    </a:lnTo>
                    <a:lnTo>
                      <a:pt x="9" y="295"/>
                    </a:lnTo>
                    <a:lnTo>
                      <a:pt x="0" y="362"/>
                    </a:lnTo>
                    <a:lnTo>
                      <a:pt x="9" y="430"/>
                    </a:lnTo>
                    <a:lnTo>
                      <a:pt x="34" y="497"/>
                    </a:lnTo>
                    <a:lnTo>
                      <a:pt x="68" y="556"/>
                    </a:lnTo>
                    <a:lnTo>
                      <a:pt x="110" y="607"/>
                    </a:lnTo>
                    <a:lnTo>
                      <a:pt x="160" y="649"/>
                    </a:lnTo>
                    <a:lnTo>
                      <a:pt x="228" y="683"/>
                    </a:lnTo>
                    <a:lnTo>
                      <a:pt x="295" y="700"/>
                    </a:lnTo>
                    <a:lnTo>
                      <a:pt x="464" y="742"/>
                    </a:lnTo>
                    <a:lnTo>
                      <a:pt x="649" y="792"/>
                    </a:lnTo>
                    <a:lnTo>
                      <a:pt x="894" y="860"/>
                    </a:lnTo>
                    <a:lnTo>
                      <a:pt x="1188" y="961"/>
                    </a:lnTo>
                    <a:lnTo>
                      <a:pt x="1526" y="1096"/>
                    </a:lnTo>
                    <a:lnTo>
                      <a:pt x="1711" y="1172"/>
                    </a:lnTo>
                    <a:lnTo>
                      <a:pt x="1896" y="1264"/>
                    </a:lnTo>
                    <a:lnTo>
                      <a:pt x="2090" y="1357"/>
                    </a:lnTo>
                    <a:lnTo>
                      <a:pt x="2284" y="1466"/>
                    </a:lnTo>
                    <a:lnTo>
                      <a:pt x="2486" y="1576"/>
                    </a:lnTo>
                    <a:lnTo>
                      <a:pt x="2697" y="1702"/>
                    </a:lnTo>
                    <a:lnTo>
                      <a:pt x="2899" y="1837"/>
                    </a:lnTo>
                    <a:lnTo>
                      <a:pt x="3110" y="1989"/>
                    </a:lnTo>
                    <a:lnTo>
                      <a:pt x="3312" y="2141"/>
                    </a:lnTo>
                    <a:lnTo>
                      <a:pt x="3523" y="2318"/>
                    </a:lnTo>
                    <a:lnTo>
                      <a:pt x="3725" y="2495"/>
                    </a:lnTo>
                    <a:lnTo>
                      <a:pt x="3927" y="2688"/>
                    </a:lnTo>
                    <a:lnTo>
                      <a:pt x="4121" y="2899"/>
                    </a:lnTo>
                    <a:lnTo>
                      <a:pt x="4307" y="3118"/>
                    </a:lnTo>
                    <a:lnTo>
                      <a:pt x="4492" y="3354"/>
                    </a:lnTo>
                    <a:lnTo>
                      <a:pt x="4669" y="3599"/>
                    </a:lnTo>
                    <a:lnTo>
                      <a:pt x="4829" y="3860"/>
                    </a:lnTo>
                    <a:lnTo>
                      <a:pt x="4989" y="4138"/>
                    </a:lnTo>
                    <a:lnTo>
                      <a:pt x="5133" y="4425"/>
                    </a:lnTo>
                    <a:lnTo>
                      <a:pt x="5267" y="4736"/>
                    </a:lnTo>
                    <a:lnTo>
                      <a:pt x="5335" y="4913"/>
                    </a:lnTo>
                    <a:lnTo>
                      <a:pt x="5419" y="5082"/>
                    </a:lnTo>
                    <a:lnTo>
                      <a:pt x="5495" y="5234"/>
                    </a:lnTo>
                    <a:lnTo>
                      <a:pt x="5579" y="5385"/>
                    </a:lnTo>
                    <a:lnTo>
                      <a:pt x="5672" y="5537"/>
                    </a:lnTo>
                    <a:lnTo>
                      <a:pt x="5765" y="5672"/>
                    </a:lnTo>
                    <a:lnTo>
                      <a:pt x="5857" y="5807"/>
                    </a:lnTo>
                    <a:lnTo>
                      <a:pt x="5958" y="5925"/>
                    </a:lnTo>
                    <a:lnTo>
                      <a:pt x="6060" y="6043"/>
                    </a:lnTo>
                    <a:lnTo>
                      <a:pt x="6161" y="6161"/>
                    </a:lnTo>
                    <a:lnTo>
                      <a:pt x="6270" y="6262"/>
                    </a:lnTo>
                    <a:lnTo>
                      <a:pt x="6380" y="6363"/>
                    </a:lnTo>
                    <a:lnTo>
                      <a:pt x="6489" y="6464"/>
                    </a:lnTo>
                    <a:lnTo>
                      <a:pt x="6599" y="6557"/>
                    </a:lnTo>
                    <a:lnTo>
                      <a:pt x="6835" y="6725"/>
                    </a:lnTo>
                    <a:lnTo>
                      <a:pt x="7079" y="6877"/>
                    </a:lnTo>
                    <a:lnTo>
                      <a:pt x="7324" y="7012"/>
                    </a:lnTo>
                    <a:lnTo>
                      <a:pt x="7577" y="7130"/>
                    </a:lnTo>
                    <a:lnTo>
                      <a:pt x="7829" y="7248"/>
                    </a:lnTo>
                    <a:lnTo>
                      <a:pt x="8091" y="7349"/>
                    </a:lnTo>
                    <a:lnTo>
                      <a:pt x="8352" y="7450"/>
                    </a:lnTo>
                    <a:lnTo>
                      <a:pt x="8883" y="7635"/>
                    </a:lnTo>
                    <a:lnTo>
                      <a:pt x="9388" y="7812"/>
                    </a:lnTo>
                    <a:lnTo>
                      <a:pt x="9633" y="7914"/>
                    </a:lnTo>
                    <a:lnTo>
                      <a:pt x="9886" y="8006"/>
                    </a:lnTo>
                    <a:lnTo>
                      <a:pt x="10122" y="8116"/>
                    </a:lnTo>
                    <a:lnTo>
                      <a:pt x="10358" y="8234"/>
                    </a:lnTo>
                    <a:lnTo>
                      <a:pt x="10585" y="8360"/>
                    </a:lnTo>
                    <a:lnTo>
                      <a:pt x="10804" y="8495"/>
                    </a:lnTo>
                    <a:lnTo>
                      <a:pt x="11023" y="8655"/>
                    </a:lnTo>
                    <a:lnTo>
                      <a:pt x="11226" y="8824"/>
                    </a:lnTo>
                    <a:lnTo>
                      <a:pt x="11327" y="8916"/>
                    </a:lnTo>
                    <a:lnTo>
                      <a:pt x="11419" y="9018"/>
                    </a:lnTo>
                    <a:lnTo>
                      <a:pt x="11512" y="9119"/>
                    </a:lnTo>
                    <a:lnTo>
                      <a:pt x="11605" y="9228"/>
                    </a:lnTo>
                    <a:lnTo>
                      <a:pt x="11698" y="9338"/>
                    </a:lnTo>
                    <a:lnTo>
                      <a:pt x="11782" y="9464"/>
                    </a:lnTo>
                    <a:lnTo>
                      <a:pt x="11866" y="9591"/>
                    </a:lnTo>
                    <a:lnTo>
                      <a:pt x="11942" y="9725"/>
                    </a:lnTo>
                    <a:lnTo>
                      <a:pt x="12018" y="9860"/>
                    </a:lnTo>
                    <a:lnTo>
                      <a:pt x="12094" y="10012"/>
                    </a:lnTo>
                    <a:lnTo>
                      <a:pt x="12161" y="10164"/>
                    </a:lnTo>
                    <a:lnTo>
                      <a:pt x="12229" y="10324"/>
                    </a:lnTo>
                    <a:lnTo>
                      <a:pt x="12254" y="10374"/>
                    </a:lnTo>
                    <a:lnTo>
                      <a:pt x="12287" y="10416"/>
                    </a:lnTo>
                    <a:lnTo>
                      <a:pt x="12321" y="10459"/>
                    </a:lnTo>
                    <a:lnTo>
                      <a:pt x="12363" y="10492"/>
                    </a:lnTo>
                    <a:lnTo>
                      <a:pt x="12405" y="10518"/>
                    </a:lnTo>
                    <a:lnTo>
                      <a:pt x="12456" y="10534"/>
                    </a:lnTo>
                    <a:lnTo>
                      <a:pt x="12507" y="10543"/>
                    </a:lnTo>
                    <a:lnTo>
                      <a:pt x="12557" y="10551"/>
                    </a:lnTo>
                    <a:lnTo>
                      <a:pt x="12625" y="10543"/>
                    </a:lnTo>
                    <a:lnTo>
                      <a:pt x="12692" y="10526"/>
                    </a:lnTo>
                    <a:lnTo>
                      <a:pt x="12751" y="10492"/>
                    </a:lnTo>
                    <a:lnTo>
                      <a:pt x="12810" y="10450"/>
                    </a:lnTo>
                    <a:lnTo>
                      <a:pt x="12852" y="10400"/>
                    </a:lnTo>
                    <a:lnTo>
                      <a:pt x="12886" y="10341"/>
                    </a:lnTo>
                    <a:lnTo>
                      <a:pt x="12903" y="10273"/>
                    </a:lnTo>
                    <a:lnTo>
                      <a:pt x="12911" y="10206"/>
                    </a:lnTo>
                    <a:lnTo>
                      <a:pt x="12911" y="10138"/>
                    </a:lnTo>
                    <a:lnTo>
                      <a:pt x="12886" y="10071"/>
                    </a:lnTo>
                    <a:lnTo>
                      <a:pt x="12810" y="9877"/>
                    </a:lnTo>
                    <a:lnTo>
                      <a:pt x="12726" y="9700"/>
                    </a:lnTo>
                    <a:lnTo>
                      <a:pt x="12641" y="9523"/>
                    </a:lnTo>
                    <a:lnTo>
                      <a:pt x="12549" y="9363"/>
                    </a:lnTo>
                    <a:lnTo>
                      <a:pt x="12456" y="9203"/>
                    </a:lnTo>
                    <a:lnTo>
                      <a:pt x="12355" y="9051"/>
                    </a:lnTo>
                    <a:lnTo>
                      <a:pt x="12254" y="8916"/>
                    </a:lnTo>
                    <a:lnTo>
                      <a:pt x="12153" y="8782"/>
                    </a:lnTo>
                    <a:lnTo>
                      <a:pt x="12043" y="8647"/>
                    </a:lnTo>
                    <a:lnTo>
                      <a:pt x="11934" y="8529"/>
                    </a:lnTo>
                    <a:lnTo>
                      <a:pt x="11816" y="8411"/>
                    </a:lnTo>
                    <a:lnTo>
                      <a:pt x="11698" y="8301"/>
                    </a:lnTo>
                    <a:lnTo>
                      <a:pt x="11580" y="8200"/>
                    </a:lnTo>
                    <a:lnTo>
                      <a:pt x="11462" y="8107"/>
                    </a:lnTo>
                    <a:lnTo>
                      <a:pt x="11335" y="8015"/>
                    </a:lnTo>
                    <a:lnTo>
                      <a:pt x="11217" y="7922"/>
                    </a:lnTo>
                    <a:lnTo>
                      <a:pt x="10964" y="7762"/>
                    </a:lnTo>
                    <a:lnTo>
                      <a:pt x="10703" y="7619"/>
                    </a:lnTo>
                    <a:lnTo>
                      <a:pt x="10442" y="7484"/>
                    </a:lnTo>
                    <a:lnTo>
                      <a:pt x="10172" y="7366"/>
                    </a:lnTo>
                    <a:lnTo>
                      <a:pt x="9903" y="7256"/>
                    </a:lnTo>
                    <a:lnTo>
                      <a:pt x="9641" y="7155"/>
                    </a:lnTo>
                    <a:lnTo>
                      <a:pt x="9110" y="6970"/>
                    </a:lnTo>
                    <a:lnTo>
                      <a:pt x="8630" y="6801"/>
                    </a:lnTo>
                    <a:lnTo>
                      <a:pt x="8386" y="6708"/>
                    </a:lnTo>
                    <a:lnTo>
                      <a:pt x="8150" y="6616"/>
                    </a:lnTo>
                    <a:lnTo>
                      <a:pt x="7922" y="6515"/>
                    </a:lnTo>
                    <a:lnTo>
                      <a:pt x="7695" y="6405"/>
                    </a:lnTo>
                    <a:lnTo>
                      <a:pt x="7484" y="6287"/>
                    </a:lnTo>
                    <a:lnTo>
                      <a:pt x="7265" y="6152"/>
                    </a:lnTo>
                    <a:lnTo>
                      <a:pt x="7062" y="6009"/>
                    </a:lnTo>
                    <a:lnTo>
                      <a:pt x="6869" y="5849"/>
                    </a:lnTo>
                    <a:lnTo>
                      <a:pt x="6683" y="5672"/>
                    </a:lnTo>
                    <a:lnTo>
                      <a:pt x="6599" y="5579"/>
                    </a:lnTo>
                    <a:lnTo>
                      <a:pt x="6506" y="5478"/>
                    </a:lnTo>
                    <a:lnTo>
                      <a:pt x="6422" y="5377"/>
                    </a:lnTo>
                    <a:lnTo>
                      <a:pt x="6346" y="5267"/>
                    </a:lnTo>
                    <a:lnTo>
                      <a:pt x="6262" y="5149"/>
                    </a:lnTo>
                    <a:lnTo>
                      <a:pt x="6186" y="5023"/>
                    </a:lnTo>
                    <a:lnTo>
                      <a:pt x="6119" y="4896"/>
                    </a:lnTo>
                    <a:lnTo>
                      <a:pt x="6051" y="4762"/>
                    </a:lnTo>
                    <a:lnTo>
                      <a:pt x="5984" y="4618"/>
                    </a:lnTo>
                    <a:lnTo>
                      <a:pt x="5916" y="4475"/>
                    </a:lnTo>
                    <a:lnTo>
                      <a:pt x="5773" y="4130"/>
                    </a:lnTo>
                    <a:lnTo>
                      <a:pt x="5613" y="3809"/>
                    </a:lnTo>
                    <a:lnTo>
                      <a:pt x="5444" y="3506"/>
                    </a:lnTo>
                    <a:lnTo>
                      <a:pt x="5259" y="3211"/>
                    </a:lnTo>
                    <a:lnTo>
                      <a:pt x="5074" y="2941"/>
                    </a:lnTo>
                    <a:lnTo>
                      <a:pt x="4871" y="2680"/>
                    </a:lnTo>
                    <a:lnTo>
                      <a:pt x="4661" y="2436"/>
                    </a:lnTo>
                    <a:lnTo>
                      <a:pt x="4450" y="2208"/>
                    </a:lnTo>
                    <a:lnTo>
                      <a:pt x="4239" y="1997"/>
                    </a:lnTo>
                    <a:lnTo>
                      <a:pt x="4012" y="1795"/>
                    </a:lnTo>
                    <a:lnTo>
                      <a:pt x="3793" y="1610"/>
                    </a:lnTo>
                    <a:lnTo>
                      <a:pt x="3565" y="1433"/>
                    </a:lnTo>
                    <a:lnTo>
                      <a:pt x="3337" y="1273"/>
                    </a:lnTo>
                    <a:lnTo>
                      <a:pt x="3110" y="1121"/>
                    </a:lnTo>
                    <a:lnTo>
                      <a:pt x="2891" y="986"/>
                    </a:lnTo>
                    <a:lnTo>
                      <a:pt x="2672" y="860"/>
                    </a:lnTo>
                    <a:lnTo>
                      <a:pt x="2453" y="742"/>
                    </a:lnTo>
                    <a:lnTo>
                      <a:pt x="2242" y="632"/>
                    </a:lnTo>
                    <a:lnTo>
                      <a:pt x="2031" y="539"/>
                    </a:lnTo>
                    <a:lnTo>
                      <a:pt x="1837" y="455"/>
                    </a:lnTo>
                    <a:lnTo>
                      <a:pt x="1467" y="303"/>
                    </a:lnTo>
                    <a:lnTo>
                      <a:pt x="1138" y="194"/>
                    </a:lnTo>
                    <a:lnTo>
                      <a:pt x="860" y="110"/>
                    </a:lnTo>
                    <a:lnTo>
                      <a:pt x="641" y="51"/>
                    </a:lnTo>
                    <a:lnTo>
                      <a:pt x="413" y="9"/>
                    </a:lnTo>
                    <a:lnTo>
                      <a:pt x="34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198;p17">
                <a:extLst>
                  <a:ext uri="{FF2B5EF4-FFF2-40B4-BE49-F238E27FC236}">
                    <a16:creationId xmlns:a16="http://schemas.microsoft.com/office/drawing/2014/main" id="{73CD00E9-F2DE-34AA-11ED-BB9DC43FD95F}"/>
                  </a:ext>
                </a:extLst>
              </p:cNvPr>
              <p:cNvSpPr/>
              <p:nvPr/>
            </p:nvSpPr>
            <p:spPr>
              <a:xfrm>
                <a:off x="1524130" y="1421316"/>
                <a:ext cx="215694" cy="102961"/>
              </a:xfrm>
              <a:custGeom>
                <a:avLst/>
                <a:gdLst/>
                <a:ahLst/>
                <a:cxnLst/>
                <a:rect l="l" t="t" r="r" b="b"/>
                <a:pathLst>
                  <a:path w="15010" h="7165" extrusionOk="0">
                    <a:moveTo>
                      <a:pt x="14091" y="1"/>
                    </a:moveTo>
                    <a:lnTo>
                      <a:pt x="13906" y="9"/>
                    </a:lnTo>
                    <a:lnTo>
                      <a:pt x="13720" y="26"/>
                    </a:lnTo>
                    <a:lnTo>
                      <a:pt x="13543" y="43"/>
                    </a:lnTo>
                    <a:lnTo>
                      <a:pt x="13375" y="68"/>
                    </a:lnTo>
                    <a:lnTo>
                      <a:pt x="13206" y="102"/>
                    </a:lnTo>
                    <a:lnTo>
                      <a:pt x="13037" y="144"/>
                    </a:lnTo>
                    <a:lnTo>
                      <a:pt x="12886" y="186"/>
                    </a:lnTo>
                    <a:lnTo>
                      <a:pt x="12726" y="237"/>
                    </a:lnTo>
                    <a:lnTo>
                      <a:pt x="12582" y="287"/>
                    </a:lnTo>
                    <a:lnTo>
                      <a:pt x="12431" y="346"/>
                    </a:lnTo>
                    <a:lnTo>
                      <a:pt x="12287" y="414"/>
                    </a:lnTo>
                    <a:lnTo>
                      <a:pt x="12153" y="481"/>
                    </a:lnTo>
                    <a:lnTo>
                      <a:pt x="12018" y="548"/>
                    </a:lnTo>
                    <a:lnTo>
                      <a:pt x="11756" y="700"/>
                    </a:lnTo>
                    <a:lnTo>
                      <a:pt x="11512" y="869"/>
                    </a:lnTo>
                    <a:lnTo>
                      <a:pt x="11276" y="1046"/>
                    </a:lnTo>
                    <a:lnTo>
                      <a:pt x="11049" y="1231"/>
                    </a:lnTo>
                    <a:lnTo>
                      <a:pt x="10829" y="1416"/>
                    </a:lnTo>
                    <a:lnTo>
                      <a:pt x="10619" y="1610"/>
                    </a:lnTo>
                    <a:lnTo>
                      <a:pt x="10214" y="1990"/>
                    </a:lnTo>
                    <a:lnTo>
                      <a:pt x="9843" y="2352"/>
                    </a:lnTo>
                    <a:lnTo>
                      <a:pt x="9658" y="2520"/>
                    </a:lnTo>
                    <a:lnTo>
                      <a:pt x="9464" y="2689"/>
                    </a:lnTo>
                    <a:lnTo>
                      <a:pt x="9270" y="2849"/>
                    </a:lnTo>
                    <a:lnTo>
                      <a:pt x="9077" y="3001"/>
                    </a:lnTo>
                    <a:lnTo>
                      <a:pt x="8866" y="3136"/>
                    </a:lnTo>
                    <a:lnTo>
                      <a:pt x="8655" y="3271"/>
                    </a:lnTo>
                    <a:lnTo>
                      <a:pt x="8436" y="3388"/>
                    </a:lnTo>
                    <a:lnTo>
                      <a:pt x="8209" y="3490"/>
                    </a:lnTo>
                    <a:lnTo>
                      <a:pt x="7964" y="3574"/>
                    </a:lnTo>
                    <a:lnTo>
                      <a:pt x="7838" y="3608"/>
                    </a:lnTo>
                    <a:lnTo>
                      <a:pt x="7711" y="3641"/>
                    </a:lnTo>
                    <a:lnTo>
                      <a:pt x="7576" y="3667"/>
                    </a:lnTo>
                    <a:lnTo>
                      <a:pt x="7442" y="3692"/>
                    </a:lnTo>
                    <a:lnTo>
                      <a:pt x="7307" y="3709"/>
                    </a:lnTo>
                    <a:lnTo>
                      <a:pt x="7164" y="3717"/>
                    </a:lnTo>
                    <a:lnTo>
                      <a:pt x="7012" y="3726"/>
                    </a:lnTo>
                    <a:lnTo>
                      <a:pt x="6860" y="3726"/>
                    </a:lnTo>
                    <a:lnTo>
                      <a:pt x="6708" y="3717"/>
                    </a:lnTo>
                    <a:lnTo>
                      <a:pt x="6548" y="3709"/>
                    </a:lnTo>
                    <a:lnTo>
                      <a:pt x="6177" y="3683"/>
                    </a:lnTo>
                    <a:lnTo>
                      <a:pt x="5815" y="3683"/>
                    </a:lnTo>
                    <a:lnTo>
                      <a:pt x="5470" y="3700"/>
                    </a:lnTo>
                    <a:lnTo>
                      <a:pt x="5124" y="3726"/>
                    </a:lnTo>
                    <a:lnTo>
                      <a:pt x="4795" y="3776"/>
                    </a:lnTo>
                    <a:lnTo>
                      <a:pt x="4475" y="3835"/>
                    </a:lnTo>
                    <a:lnTo>
                      <a:pt x="4163" y="3911"/>
                    </a:lnTo>
                    <a:lnTo>
                      <a:pt x="3860" y="3995"/>
                    </a:lnTo>
                    <a:lnTo>
                      <a:pt x="3573" y="4096"/>
                    </a:lnTo>
                    <a:lnTo>
                      <a:pt x="3295" y="4198"/>
                    </a:lnTo>
                    <a:lnTo>
                      <a:pt x="3026" y="4316"/>
                    </a:lnTo>
                    <a:lnTo>
                      <a:pt x="2773" y="4434"/>
                    </a:lnTo>
                    <a:lnTo>
                      <a:pt x="2520" y="4560"/>
                    </a:lnTo>
                    <a:lnTo>
                      <a:pt x="2284" y="4695"/>
                    </a:lnTo>
                    <a:lnTo>
                      <a:pt x="2065" y="4838"/>
                    </a:lnTo>
                    <a:lnTo>
                      <a:pt x="1846" y="4973"/>
                    </a:lnTo>
                    <a:lnTo>
                      <a:pt x="1652" y="5116"/>
                    </a:lnTo>
                    <a:lnTo>
                      <a:pt x="1458" y="5259"/>
                    </a:lnTo>
                    <a:lnTo>
                      <a:pt x="1281" y="5394"/>
                    </a:lnTo>
                    <a:lnTo>
                      <a:pt x="1113" y="5538"/>
                    </a:lnTo>
                    <a:lnTo>
                      <a:pt x="818" y="5799"/>
                    </a:lnTo>
                    <a:lnTo>
                      <a:pt x="565" y="6043"/>
                    </a:lnTo>
                    <a:lnTo>
                      <a:pt x="363" y="6254"/>
                    </a:lnTo>
                    <a:lnTo>
                      <a:pt x="219" y="6422"/>
                    </a:lnTo>
                    <a:lnTo>
                      <a:pt x="76" y="6599"/>
                    </a:lnTo>
                    <a:lnTo>
                      <a:pt x="34" y="6658"/>
                    </a:lnTo>
                    <a:lnTo>
                      <a:pt x="17" y="6726"/>
                    </a:lnTo>
                    <a:lnTo>
                      <a:pt x="0" y="6793"/>
                    </a:lnTo>
                    <a:lnTo>
                      <a:pt x="9" y="6861"/>
                    </a:lnTo>
                    <a:lnTo>
                      <a:pt x="25" y="6928"/>
                    </a:lnTo>
                    <a:lnTo>
                      <a:pt x="51" y="6987"/>
                    </a:lnTo>
                    <a:lnTo>
                      <a:pt x="93" y="7046"/>
                    </a:lnTo>
                    <a:lnTo>
                      <a:pt x="143" y="7088"/>
                    </a:lnTo>
                    <a:lnTo>
                      <a:pt x="194" y="7122"/>
                    </a:lnTo>
                    <a:lnTo>
                      <a:pt x="245" y="7147"/>
                    </a:lnTo>
                    <a:lnTo>
                      <a:pt x="304" y="7156"/>
                    </a:lnTo>
                    <a:lnTo>
                      <a:pt x="354" y="7164"/>
                    </a:lnTo>
                    <a:lnTo>
                      <a:pt x="438" y="7156"/>
                    </a:lnTo>
                    <a:lnTo>
                      <a:pt x="514" y="7130"/>
                    </a:lnTo>
                    <a:lnTo>
                      <a:pt x="582" y="7080"/>
                    </a:lnTo>
                    <a:lnTo>
                      <a:pt x="607" y="7054"/>
                    </a:lnTo>
                    <a:lnTo>
                      <a:pt x="641" y="7021"/>
                    </a:lnTo>
                    <a:lnTo>
                      <a:pt x="750" y="6886"/>
                    </a:lnTo>
                    <a:lnTo>
                      <a:pt x="877" y="6743"/>
                    </a:lnTo>
                    <a:lnTo>
                      <a:pt x="1054" y="6557"/>
                    </a:lnTo>
                    <a:lnTo>
                      <a:pt x="1281" y="6338"/>
                    </a:lnTo>
                    <a:lnTo>
                      <a:pt x="1551" y="6102"/>
                    </a:lnTo>
                    <a:lnTo>
                      <a:pt x="1702" y="5976"/>
                    </a:lnTo>
                    <a:lnTo>
                      <a:pt x="1863" y="5849"/>
                    </a:lnTo>
                    <a:lnTo>
                      <a:pt x="2040" y="5714"/>
                    </a:lnTo>
                    <a:lnTo>
                      <a:pt x="2217" y="5588"/>
                    </a:lnTo>
                    <a:lnTo>
                      <a:pt x="2419" y="5462"/>
                    </a:lnTo>
                    <a:lnTo>
                      <a:pt x="2621" y="5335"/>
                    </a:lnTo>
                    <a:lnTo>
                      <a:pt x="2832" y="5209"/>
                    </a:lnTo>
                    <a:lnTo>
                      <a:pt x="3059" y="5091"/>
                    </a:lnTo>
                    <a:lnTo>
                      <a:pt x="3295" y="4981"/>
                    </a:lnTo>
                    <a:lnTo>
                      <a:pt x="3540" y="4872"/>
                    </a:lnTo>
                    <a:lnTo>
                      <a:pt x="3793" y="4771"/>
                    </a:lnTo>
                    <a:lnTo>
                      <a:pt x="4054" y="4686"/>
                    </a:lnTo>
                    <a:lnTo>
                      <a:pt x="4332" y="4602"/>
                    </a:lnTo>
                    <a:lnTo>
                      <a:pt x="4610" y="4535"/>
                    </a:lnTo>
                    <a:lnTo>
                      <a:pt x="4905" y="4476"/>
                    </a:lnTo>
                    <a:lnTo>
                      <a:pt x="5200" y="4434"/>
                    </a:lnTo>
                    <a:lnTo>
                      <a:pt x="5512" y="4400"/>
                    </a:lnTo>
                    <a:lnTo>
                      <a:pt x="5824" y="4391"/>
                    </a:lnTo>
                    <a:lnTo>
                      <a:pt x="6152" y="4391"/>
                    </a:lnTo>
                    <a:lnTo>
                      <a:pt x="6481" y="4417"/>
                    </a:lnTo>
                    <a:lnTo>
                      <a:pt x="6675" y="4425"/>
                    </a:lnTo>
                    <a:lnTo>
                      <a:pt x="6860" y="4434"/>
                    </a:lnTo>
                    <a:lnTo>
                      <a:pt x="7037" y="4434"/>
                    </a:lnTo>
                    <a:lnTo>
                      <a:pt x="7214" y="4425"/>
                    </a:lnTo>
                    <a:lnTo>
                      <a:pt x="7383" y="4408"/>
                    </a:lnTo>
                    <a:lnTo>
                      <a:pt x="7543" y="4391"/>
                    </a:lnTo>
                    <a:lnTo>
                      <a:pt x="7703" y="4366"/>
                    </a:lnTo>
                    <a:lnTo>
                      <a:pt x="7863" y="4332"/>
                    </a:lnTo>
                    <a:lnTo>
                      <a:pt x="8015" y="4299"/>
                    </a:lnTo>
                    <a:lnTo>
                      <a:pt x="8158" y="4257"/>
                    </a:lnTo>
                    <a:lnTo>
                      <a:pt x="8301" y="4214"/>
                    </a:lnTo>
                    <a:lnTo>
                      <a:pt x="8444" y="4155"/>
                    </a:lnTo>
                    <a:lnTo>
                      <a:pt x="8579" y="4105"/>
                    </a:lnTo>
                    <a:lnTo>
                      <a:pt x="8714" y="4046"/>
                    </a:lnTo>
                    <a:lnTo>
                      <a:pt x="8967" y="3911"/>
                    </a:lnTo>
                    <a:lnTo>
                      <a:pt x="9211" y="3768"/>
                    </a:lnTo>
                    <a:lnTo>
                      <a:pt x="9447" y="3608"/>
                    </a:lnTo>
                    <a:lnTo>
                      <a:pt x="9666" y="3439"/>
                    </a:lnTo>
                    <a:lnTo>
                      <a:pt x="9886" y="3262"/>
                    </a:lnTo>
                    <a:lnTo>
                      <a:pt x="10096" y="3077"/>
                    </a:lnTo>
                    <a:lnTo>
                      <a:pt x="10307" y="2883"/>
                    </a:lnTo>
                    <a:lnTo>
                      <a:pt x="10711" y="2504"/>
                    </a:lnTo>
                    <a:lnTo>
                      <a:pt x="11099" y="2133"/>
                    </a:lnTo>
                    <a:lnTo>
                      <a:pt x="11293" y="1947"/>
                    </a:lnTo>
                    <a:lnTo>
                      <a:pt x="11495" y="1779"/>
                    </a:lnTo>
                    <a:lnTo>
                      <a:pt x="11698" y="1610"/>
                    </a:lnTo>
                    <a:lnTo>
                      <a:pt x="11908" y="1450"/>
                    </a:lnTo>
                    <a:lnTo>
                      <a:pt x="12119" y="1307"/>
                    </a:lnTo>
                    <a:lnTo>
                      <a:pt x="12346" y="1172"/>
                    </a:lnTo>
                    <a:lnTo>
                      <a:pt x="12582" y="1054"/>
                    </a:lnTo>
                    <a:lnTo>
                      <a:pt x="12827" y="945"/>
                    </a:lnTo>
                    <a:lnTo>
                      <a:pt x="12953" y="902"/>
                    </a:lnTo>
                    <a:lnTo>
                      <a:pt x="13088" y="860"/>
                    </a:lnTo>
                    <a:lnTo>
                      <a:pt x="13223" y="827"/>
                    </a:lnTo>
                    <a:lnTo>
                      <a:pt x="13358" y="793"/>
                    </a:lnTo>
                    <a:lnTo>
                      <a:pt x="13501" y="768"/>
                    </a:lnTo>
                    <a:lnTo>
                      <a:pt x="13644" y="742"/>
                    </a:lnTo>
                    <a:lnTo>
                      <a:pt x="13796" y="725"/>
                    </a:lnTo>
                    <a:lnTo>
                      <a:pt x="13956" y="717"/>
                    </a:lnTo>
                    <a:lnTo>
                      <a:pt x="14116" y="709"/>
                    </a:lnTo>
                    <a:lnTo>
                      <a:pt x="14276" y="709"/>
                    </a:lnTo>
                    <a:lnTo>
                      <a:pt x="14445" y="717"/>
                    </a:lnTo>
                    <a:lnTo>
                      <a:pt x="14622" y="734"/>
                    </a:lnTo>
                    <a:lnTo>
                      <a:pt x="14698" y="734"/>
                    </a:lnTo>
                    <a:lnTo>
                      <a:pt x="14765" y="717"/>
                    </a:lnTo>
                    <a:lnTo>
                      <a:pt x="14824" y="692"/>
                    </a:lnTo>
                    <a:lnTo>
                      <a:pt x="14883" y="650"/>
                    </a:lnTo>
                    <a:lnTo>
                      <a:pt x="14934" y="607"/>
                    </a:lnTo>
                    <a:lnTo>
                      <a:pt x="14967" y="548"/>
                    </a:lnTo>
                    <a:lnTo>
                      <a:pt x="14993" y="481"/>
                    </a:lnTo>
                    <a:lnTo>
                      <a:pt x="15010" y="414"/>
                    </a:lnTo>
                    <a:lnTo>
                      <a:pt x="15010" y="338"/>
                    </a:lnTo>
                    <a:lnTo>
                      <a:pt x="14993" y="270"/>
                    </a:lnTo>
                    <a:lnTo>
                      <a:pt x="14967" y="211"/>
                    </a:lnTo>
                    <a:lnTo>
                      <a:pt x="14925" y="152"/>
                    </a:lnTo>
                    <a:lnTo>
                      <a:pt x="14883" y="110"/>
                    </a:lnTo>
                    <a:lnTo>
                      <a:pt x="14824" y="68"/>
                    </a:lnTo>
                    <a:lnTo>
                      <a:pt x="14757" y="43"/>
                    </a:lnTo>
                    <a:lnTo>
                      <a:pt x="14689" y="26"/>
                    </a:lnTo>
                    <a:lnTo>
                      <a:pt x="14487" y="9"/>
                    </a:lnTo>
                    <a:lnTo>
                      <a:pt x="14285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199;p17">
                <a:extLst>
                  <a:ext uri="{FF2B5EF4-FFF2-40B4-BE49-F238E27FC236}">
                    <a16:creationId xmlns:a16="http://schemas.microsoft.com/office/drawing/2014/main" id="{CA7834A3-D24B-C25D-3080-F64354BB8EB7}"/>
                  </a:ext>
                </a:extLst>
              </p:cNvPr>
              <p:cNvSpPr/>
              <p:nvPr/>
            </p:nvSpPr>
            <p:spPr>
              <a:xfrm>
                <a:off x="1527521" y="1513718"/>
                <a:ext cx="223928" cy="82369"/>
              </a:xfrm>
              <a:custGeom>
                <a:avLst/>
                <a:gdLst/>
                <a:ahLst/>
                <a:cxnLst/>
                <a:rect l="l" t="t" r="r" b="b"/>
                <a:pathLst>
                  <a:path w="15583" h="5732" extrusionOk="0">
                    <a:moveTo>
                      <a:pt x="1374" y="1"/>
                    </a:moveTo>
                    <a:lnTo>
                      <a:pt x="1028" y="9"/>
                    </a:lnTo>
                    <a:lnTo>
                      <a:pt x="733" y="26"/>
                    </a:lnTo>
                    <a:lnTo>
                      <a:pt x="514" y="51"/>
                    </a:lnTo>
                    <a:lnTo>
                      <a:pt x="287" y="85"/>
                    </a:lnTo>
                    <a:lnTo>
                      <a:pt x="219" y="102"/>
                    </a:lnTo>
                    <a:lnTo>
                      <a:pt x="160" y="136"/>
                    </a:lnTo>
                    <a:lnTo>
                      <a:pt x="101" y="178"/>
                    </a:lnTo>
                    <a:lnTo>
                      <a:pt x="59" y="237"/>
                    </a:lnTo>
                    <a:lnTo>
                      <a:pt x="25" y="296"/>
                    </a:lnTo>
                    <a:lnTo>
                      <a:pt x="9" y="355"/>
                    </a:lnTo>
                    <a:lnTo>
                      <a:pt x="0" y="422"/>
                    </a:lnTo>
                    <a:lnTo>
                      <a:pt x="0" y="498"/>
                    </a:lnTo>
                    <a:lnTo>
                      <a:pt x="25" y="565"/>
                    </a:lnTo>
                    <a:lnTo>
                      <a:pt x="59" y="624"/>
                    </a:lnTo>
                    <a:lnTo>
                      <a:pt x="101" y="683"/>
                    </a:lnTo>
                    <a:lnTo>
                      <a:pt x="152" y="726"/>
                    </a:lnTo>
                    <a:lnTo>
                      <a:pt x="211" y="759"/>
                    </a:lnTo>
                    <a:lnTo>
                      <a:pt x="278" y="776"/>
                    </a:lnTo>
                    <a:lnTo>
                      <a:pt x="346" y="785"/>
                    </a:lnTo>
                    <a:lnTo>
                      <a:pt x="413" y="785"/>
                    </a:lnTo>
                    <a:lnTo>
                      <a:pt x="590" y="759"/>
                    </a:lnTo>
                    <a:lnTo>
                      <a:pt x="775" y="734"/>
                    </a:lnTo>
                    <a:lnTo>
                      <a:pt x="1037" y="717"/>
                    </a:lnTo>
                    <a:lnTo>
                      <a:pt x="1349" y="709"/>
                    </a:lnTo>
                    <a:lnTo>
                      <a:pt x="1711" y="717"/>
                    </a:lnTo>
                    <a:lnTo>
                      <a:pt x="1905" y="726"/>
                    </a:lnTo>
                    <a:lnTo>
                      <a:pt x="2107" y="742"/>
                    </a:lnTo>
                    <a:lnTo>
                      <a:pt x="2326" y="768"/>
                    </a:lnTo>
                    <a:lnTo>
                      <a:pt x="2545" y="793"/>
                    </a:lnTo>
                    <a:lnTo>
                      <a:pt x="2781" y="827"/>
                    </a:lnTo>
                    <a:lnTo>
                      <a:pt x="3017" y="877"/>
                    </a:lnTo>
                    <a:lnTo>
                      <a:pt x="3253" y="928"/>
                    </a:lnTo>
                    <a:lnTo>
                      <a:pt x="3498" y="995"/>
                    </a:lnTo>
                    <a:lnTo>
                      <a:pt x="3750" y="1071"/>
                    </a:lnTo>
                    <a:lnTo>
                      <a:pt x="4003" y="1155"/>
                    </a:lnTo>
                    <a:lnTo>
                      <a:pt x="4256" y="1257"/>
                    </a:lnTo>
                    <a:lnTo>
                      <a:pt x="4509" y="1366"/>
                    </a:lnTo>
                    <a:lnTo>
                      <a:pt x="4770" y="1492"/>
                    </a:lnTo>
                    <a:lnTo>
                      <a:pt x="5023" y="1636"/>
                    </a:lnTo>
                    <a:lnTo>
                      <a:pt x="5276" y="1787"/>
                    </a:lnTo>
                    <a:lnTo>
                      <a:pt x="5520" y="1964"/>
                    </a:lnTo>
                    <a:lnTo>
                      <a:pt x="5773" y="2150"/>
                    </a:lnTo>
                    <a:lnTo>
                      <a:pt x="6017" y="2352"/>
                    </a:lnTo>
                    <a:lnTo>
                      <a:pt x="6253" y="2580"/>
                    </a:lnTo>
                    <a:lnTo>
                      <a:pt x="6481" y="2816"/>
                    </a:lnTo>
                    <a:lnTo>
                      <a:pt x="6616" y="2959"/>
                    </a:lnTo>
                    <a:lnTo>
                      <a:pt x="6742" y="3085"/>
                    </a:lnTo>
                    <a:lnTo>
                      <a:pt x="6877" y="3203"/>
                    </a:lnTo>
                    <a:lnTo>
                      <a:pt x="7012" y="3321"/>
                    </a:lnTo>
                    <a:lnTo>
                      <a:pt x="7147" y="3422"/>
                    </a:lnTo>
                    <a:lnTo>
                      <a:pt x="7281" y="3515"/>
                    </a:lnTo>
                    <a:lnTo>
                      <a:pt x="7416" y="3608"/>
                    </a:lnTo>
                    <a:lnTo>
                      <a:pt x="7551" y="3692"/>
                    </a:lnTo>
                    <a:lnTo>
                      <a:pt x="7686" y="3768"/>
                    </a:lnTo>
                    <a:lnTo>
                      <a:pt x="7821" y="3835"/>
                    </a:lnTo>
                    <a:lnTo>
                      <a:pt x="7956" y="3894"/>
                    </a:lnTo>
                    <a:lnTo>
                      <a:pt x="8099" y="3953"/>
                    </a:lnTo>
                    <a:lnTo>
                      <a:pt x="8234" y="4004"/>
                    </a:lnTo>
                    <a:lnTo>
                      <a:pt x="8377" y="4054"/>
                    </a:lnTo>
                    <a:lnTo>
                      <a:pt x="8647" y="4130"/>
                    </a:lnTo>
                    <a:lnTo>
                      <a:pt x="8933" y="4181"/>
                    </a:lnTo>
                    <a:lnTo>
                      <a:pt x="9211" y="4223"/>
                    </a:lnTo>
                    <a:lnTo>
                      <a:pt x="9489" y="4257"/>
                    </a:lnTo>
                    <a:lnTo>
                      <a:pt x="9768" y="4274"/>
                    </a:lnTo>
                    <a:lnTo>
                      <a:pt x="10046" y="4274"/>
                    </a:lnTo>
                    <a:lnTo>
                      <a:pt x="10332" y="4282"/>
                    </a:lnTo>
                    <a:lnTo>
                      <a:pt x="10888" y="4265"/>
                    </a:lnTo>
                    <a:lnTo>
                      <a:pt x="11428" y="4257"/>
                    </a:lnTo>
                    <a:lnTo>
                      <a:pt x="11689" y="4257"/>
                    </a:lnTo>
                    <a:lnTo>
                      <a:pt x="11959" y="4265"/>
                    </a:lnTo>
                    <a:lnTo>
                      <a:pt x="12220" y="4282"/>
                    </a:lnTo>
                    <a:lnTo>
                      <a:pt x="12481" y="4307"/>
                    </a:lnTo>
                    <a:lnTo>
                      <a:pt x="12734" y="4341"/>
                    </a:lnTo>
                    <a:lnTo>
                      <a:pt x="12995" y="4400"/>
                    </a:lnTo>
                    <a:lnTo>
                      <a:pt x="13248" y="4467"/>
                    </a:lnTo>
                    <a:lnTo>
                      <a:pt x="13501" y="4560"/>
                    </a:lnTo>
                    <a:lnTo>
                      <a:pt x="13627" y="4611"/>
                    </a:lnTo>
                    <a:lnTo>
                      <a:pt x="13745" y="4670"/>
                    </a:lnTo>
                    <a:lnTo>
                      <a:pt x="13872" y="4737"/>
                    </a:lnTo>
                    <a:lnTo>
                      <a:pt x="13998" y="4805"/>
                    </a:lnTo>
                    <a:lnTo>
                      <a:pt x="14116" y="4880"/>
                    </a:lnTo>
                    <a:lnTo>
                      <a:pt x="14243" y="4965"/>
                    </a:lnTo>
                    <a:lnTo>
                      <a:pt x="14361" y="5049"/>
                    </a:lnTo>
                    <a:lnTo>
                      <a:pt x="14487" y="5150"/>
                    </a:lnTo>
                    <a:lnTo>
                      <a:pt x="14605" y="5251"/>
                    </a:lnTo>
                    <a:lnTo>
                      <a:pt x="14731" y="5369"/>
                    </a:lnTo>
                    <a:lnTo>
                      <a:pt x="14849" y="5487"/>
                    </a:lnTo>
                    <a:lnTo>
                      <a:pt x="14967" y="5614"/>
                    </a:lnTo>
                    <a:lnTo>
                      <a:pt x="15026" y="5664"/>
                    </a:lnTo>
                    <a:lnTo>
                      <a:pt x="15085" y="5698"/>
                    </a:lnTo>
                    <a:lnTo>
                      <a:pt x="15161" y="5723"/>
                    </a:lnTo>
                    <a:lnTo>
                      <a:pt x="15229" y="5732"/>
                    </a:lnTo>
                    <a:lnTo>
                      <a:pt x="15296" y="5723"/>
                    </a:lnTo>
                    <a:lnTo>
                      <a:pt x="15355" y="5706"/>
                    </a:lnTo>
                    <a:lnTo>
                      <a:pt x="15414" y="5681"/>
                    </a:lnTo>
                    <a:lnTo>
                      <a:pt x="15465" y="5639"/>
                    </a:lnTo>
                    <a:lnTo>
                      <a:pt x="15515" y="5588"/>
                    </a:lnTo>
                    <a:lnTo>
                      <a:pt x="15549" y="5529"/>
                    </a:lnTo>
                    <a:lnTo>
                      <a:pt x="15574" y="5462"/>
                    </a:lnTo>
                    <a:lnTo>
                      <a:pt x="15583" y="5394"/>
                    </a:lnTo>
                    <a:lnTo>
                      <a:pt x="15583" y="5327"/>
                    </a:lnTo>
                    <a:lnTo>
                      <a:pt x="15566" y="5260"/>
                    </a:lnTo>
                    <a:lnTo>
                      <a:pt x="15532" y="5201"/>
                    </a:lnTo>
                    <a:lnTo>
                      <a:pt x="15490" y="5142"/>
                    </a:lnTo>
                    <a:lnTo>
                      <a:pt x="15355" y="4990"/>
                    </a:lnTo>
                    <a:lnTo>
                      <a:pt x="15212" y="4847"/>
                    </a:lnTo>
                    <a:lnTo>
                      <a:pt x="15068" y="4720"/>
                    </a:lnTo>
                    <a:lnTo>
                      <a:pt x="14925" y="4594"/>
                    </a:lnTo>
                    <a:lnTo>
                      <a:pt x="14782" y="4484"/>
                    </a:lnTo>
                    <a:lnTo>
                      <a:pt x="14639" y="4375"/>
                    </a:lnTo>
                    <a:lnTo>
                      <a:pt x="14495" y="4282"/>
                    </a:lnTo>
                    <a:lnTo>
                      <a:pt x="14352" y="4189"/>
                    </a:lnTo>
                    <a:lnTo>
                      <a:pt x="14200" y="4113"/>
                    </a:lnTo>
                    <a:lnTo>
                      <a:pt x="14057" y="4038"/>
                    </a:lnTo>
                    <a:lnTo>
                      <a:pt x="13905" y="3970"/>
                    </a:lnTo>
                    <a:lnTo>
                      <a:pt x="13762" y="3903"/>
                    </a:lnTo>
                    <a:lnTo>
                      <a:pt x="13619" y="3852"/>
                    </a:lnTo>
                    <a:lnTo>
                      <a:pt x="13467" y="3802"/>
                    </a:lnTo>
                    <a:lnTo>
                      <a:pt x="13324" y="3759"/>
                    </a:lnTo>
                    <a:lnTo>
                      <a:pt x="13172" y="3717"/>
                    </a:lnTo>
                    <a:lnTo>
                      <a:pt x="12877" y="3658"/>
                    </a:lnTo>
                    <a:lnTo>
                      <a:pt x="12582" y="3608"/>
                    </a:lnTo>
                    <a:lnTo>
                      <a:pt x="12296" y="3583"/>
                    </a:lnTo>
                    <a:lnTo>
                      <a:pt x="12001" y="3566"/>
                    </a:lnTo>
                    <a:lnTo>
                      <a:pt x="11714" y="3557"/>
                    </a:lnTo>
                    <a:lnTo>
                      <a:pt x="11428" y="3549"/>
                    </a:lnTo>
                    <a:lnTo>
                      <a:pt x="10872" y="3566"/>
                    </a:lnTo>
                    <a:lnTo>
                      <a:pt x="10358" y="3574"/>
                    </a:lnTo>
                    <a:lnTo>
                      <a:pt x="10096" y="3574"/>
                    </a:lnTo>
                    <a:lnTo>
                      <a:pt x="9843" y="3566"/>
                    </a:lnTo>
                    <a:lnTo>
                      <a:pt x="9599" y="3549"/>
                    </a:lnTo>
                    <a:lnTo>
                      <a:pt x="9346" y="3532"/>
                    </a:lnTo>
                    <a:lnTo>
                      <a:pt x="9102" y="3490"/>
                    </a:lnTo>
                    <a:lnTo>
                      <a:pt x="8857" y="3448"/>
                    </a:lnTo>
                    <a:lnTo>
                      <a:pt x="8613" y="3380"/>
                    </a:lnTo>
                    <a:lnTo>
                      <a:pt x="8377" y="3304"/>
                    </a:lnTo>
                    <a:lnTo>
                      <a:pt x="8141" y="3203"/>
                    </a:lnTo>
                    <a:lnTo>
                      <a:pt x="8023" y="3144"/>
                    </a:lnTo>
                    <a:lnTo>
                      <a:pt x="7914" y="3077"/>
                    </a:lnTo>
                    <a:lnTo>
                      <a:pt x="7796" y="3009"/>
                    </a:lnTo>
                    <a:lnTo>
                      <a:pt x="7678" y="2934"/>
                    </a:lnTo>
                    <a:lnTo>
                      <a:pt x="7568" y="2849"/>
                    </a:lnTo>
                    <a:lnTo>
                      <a:pt x="7450" y="2765"/>
                    </a:lnTo>
                    <a:lnTo>
                      <a:pt x="7340" y="2672"/>
                    </a:lnTo>
                    <a:lnTo>
                      <a:pt x="7231" y="2563"/>
                    </a:lnTo>
                    <a:lnTo>
                      <a:pt x="7113" y="2453"/>
                    </a:lnTo>
                    <a:lnTo>
                      <a:pt x="7003" y="2344"/>
                    </a:lnTo>
                    <a:lnTo>
                      <a:pt x="6751" y="2074"/>
                    </a:lnTo>
                    <a:lnTo>
                      <a:pt x="6489" y="1830"/>
                    </a:lnTo>
                    <a:lnTo>
                      <a:pt x="6220" y="1602"/>
                    </a:lnTo>
                    <a:lnTo>
                      <a:pt x="5950" y="1391"/>
                    </a:lnTo>
                    <a:lnTo>
                      <a:pt x="5672" y="1206"/>
                    </a:lnTo>
                    <a:lnTo>
                      <a:pt x="5394" y="1029"/>
                    </a:lnTo>
                    <a:lnTo>
                      <a:pt x="5116" y="877"/>
                    </a:lnTo>
                    <a:lnTo>
                      <a:pt x="4837" y="734"/>
                    </a:lnTo>
                    <a:lnTo>
                      <a:pt x="4559" y="608"/>
                    </a:lnTo>
                    <a:lnTo>
                      <a:pt x="4281" y="498"/>
                    </a:lnTo>
                    <a:lnTo>
                      <a:pt x="4003" y="405"/>
                    </a:lnTo>
                    <a:lnTo>
                      <a:pt x="3733" y="321"/>
                    </a:lnTo>
                    <a:lnTo>
                      <a:pt x="3464" y="245"/>
                    </a:lnTo>
                    <a:lnTo>
                      <a:pt x="3203" y="186"/>
                    </a:lnTo>
                    <a:lnTo>
                      <a:pt x="2941" y="136"/>
                    </a:lnTo>
                    <a:lnTo>
                      <a:pt x="2697" y="94"/>
                    </a:lnTo>
                    <a:lnTo>
                      <a:pt x="2453" y="60"/>
                    </a:lnTo>
                    <a:lnTo>
                      <a:pt x="2217" y="35"/>
                    </a:lnTo>
                    <a:lnTo>
                      <a:pt x="1989" y="18"/>
                    </a:lnTo>
                    <a:lnTo>
                      <a:pt x="1770" y="9"/>
                    </a:lnTo>
                    <a:lnTo>
                      <a:pt x="1374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200;p17">
                <a:extLst>
                  <a:ext uri="{FF2B5EF4-FFF2-40B4-BE49-F238E27FC236}">
                    <a16:creationId xmlns:a16="http://schemas.microsoft.com/office/drawing/2014/main" id="{4F1320CE-05BF-338B-E03A-AE3A00929C71}"/>
                  </a:ext>
                </a:extLst>
              </p:cNvPr>
              <p:cNvSpPr/>
              <p:nvPr/>
            </p:nvSpPr>
            <p:spPr>
              <a:xfrm>
                <a:off x="1545197" y="1510815"/>
                <a:ext cx="235323" cy="31743"/>
              </a:xfrm>
              <a:custGeom>
                <a:avLst/>
                <a:gdLst/>
                <a:ahLst/>
                <a:cxnLst/>
                <a:rect l="l" t="t" r="r" b="b"/>
                <a:pathLst>
                  <a:path w="16376" h="2209" extrusionOk="0">
                    <a:moveTo>
                      <a:pt x="3548" y="1"/>
                    </a:moveTo>
                    <a:lnTo>
                      <a:pt x="3270" y="17"/>
                    </a:lnTo>
                    <a:lnTo>
                      <a:pt x="3001" y="34"/>
                    </a:lnTo>
                    <a:lnTo>
                      <a:pt x="2739" y="60"/>
                    </a:lnTo>
                    <a:lnTo>
                      <a:pt x="2487" y="93"/>
                    </a:lnTo>
                    <a:lnTo>
                      <a:pt x="2242" y="135"/>
                    </a:lnTo>
                    <a:lnTo>
                      <a:pt x="2015" y="178"/>
                    </a:lnTo>
                    <a:lnTo>
                      <a:pt x="1787" y="228"/>
                    </a:lnTo>
                    <a:lnTo>
                      <a:pt x="1585" y="279"/>
                    </a:lnTo>
                    <a:lnTo>
                      <a:pt x="1197" y="397"/>
                    </a:lnTo>
                    <a:lnTo>
                      <a:pt x="869" y="506"/>
                    </a:lnTo>
                    <a:lnTo>
                      <a:pt x="599" y="607"/>
                    </a:lnTo>
                    <a:lnTo>
                      <a:pt x="388" y="700"/>
                    </a:lnTo>
                    <a:lnTo>
                      <a:pt x="186" y="793"/>
                    </a:lnTo>
                    <a:lnTo>
                      <a:pt x="127" y="835"/>
                    </a:lnTo>
                    <a:lnTo>
                      <a:pt x="76" y="885"/>
                    </a:lnTo>
                    <a:lnTo>
                      <a:pt x="34" y="944"/>
                    </a:lnTo>
                    <a:lnTo>
                      <a:pt x="9" y="1003"/>
                    </a:lnTo>
                    <a:lnTo>
                      <a:pt x="1" y="1071"/>
                    </a:lnTo>
                    <a:lnTo>
                      <a:pt x="1" y="1138"/>
                    </a:lnTo>
                    <a:lnTo>
                      <a:pt x="9" y="1206"/>
                    </a:lnTo>
                    <a:lnTo>
                      <a:pt x="34" y="1273"/>
                    </a:lnTo>
                    <a:lnTo>
                      <a:pt x="76" y="1332"/>
                    </a:lnTo>
                    <a:lnTo>
                      <a:pt x="127" y="1383"/>
                    </a:lnTo>
                    <a:lnTo>
                      <a:pt x="178" y="1416"/>
                    </a:lnTo>
                    <a:lnTo>
                      <a:pt x="245" y="1442"/>
                    </a:lnTo>
                    <a:lnTo>
                      <a:pt x="312" y="1459"/>
                    </a:lnTo>
                    <a:lnTo>
                      <a:pt x="380" y="1459"/>
                    </a:lnTo>
                    <a:lnTo>
                      <a:pt x="447" y="1450"/>
                    </a:lnTo>
                    <a:lnTo>
                      <a:pt x="515" y="1425"/>
                    </a:lnTo>
                    <a:lnTo>
                      <a:pt x="666" y="1349"/>
                    </a:lnTo>
                    <a:lnTo>
                      <a:pt x="852" y="1273"/>
                    </a:lnTo>
                    <a:lnTo>
                      <a:pt x="1088" y="1180"/>
                    </a:lnTo>
                    <a:lnTo>
                      <a:pt x="1383" y="1079"/>
                    </a:lnTo>
                    <a:lnTo>
                      <a:pt x="1728" y="987"/>
                    </a:lnTo>
                    <a:lnTo>
                      <a:pt x="1922" y="936"/>
                    </a:lnTo>
                    <a:lnTo>
                      <a:pt x="2124" y="885"/>
                    </a:lnTo>
                    <a:lnTo>
                      <a:pt x="2335" y="843"/>
                    </a:lnTo>
                    <a:lnTo>
                      <a:pt x="2554" y="810"/>
                    </a:lnTo>
                    <a:lnTo>
                      <a:pt x="2790" y="776"/>
                    </a:lnTo>
                    <a:lnTo>
                      <a:pt x="3026" y="751"/>
                    </a:lnTo>
                    <a:lnTo>
                      <a:pt x="3279" y="734"/>
                    </a:lnTo>
                    <a:lnTo>
                      <a:pt x="3532" y="725"/>
                    </a:lnTo>
                    <a:lnTo>
                      <a:pt x="3793" y="725"/>
                    </a:lnTo>
                    <a:lnTo>
                      <a:pt x="4054" y="734"/>
                    </a:lnTo>
                    <a:lnTo>
                      <a:pt x="4332" y="751"/>
                    </a:lnTo>
                    <a:lnTo>
                      <a:pt x="4602" y="784"/>
                    </a:lnTo>
                    <a:lnTo>
                      <a:pt x="4888" y="826"/>
                    </a:lnTo>
                    <a:lnTo>
                      <a:pt x="5167" y="885"/>
                    </a:lnTo>
                    <a:lnTo>
                      <a:pt x="5453" y="961"/>
                    </a:lnTo>
                    <a:lnTo>
                      <a:pt x="5748" y="1054"/>
                    </a:lnTo>
                    <a:lnTo>
                      <a:pt x="6035" y="1155"/>
                    </a:lnTo>
                    <a:lnTo>
                      <a:pt x="6330" y="1282"/>
                    </a:lnTo>
                    <a:lnTo>
                      <a:pt x="6616" y="1425"/>
                    </a:lnTo>
                    <a:lnTo>
                      <a:pt x="6911" y="1585"/>
                    </a:lnTo>
                    <a:lnTo>
                      <a:pt x="7054" y="1669"/>
                    </a:lnTo>
                    <a:lnTo>
                      <a:pt x="7198" y="1745"/>
                    </a:lnTo>
                    <a:lnTo>
                      <a:pt x="7341" y="1812"/>
                    </a:lnTo>
                    <a:lnTo>
                      <a:pt x="7484" y="1880"/>
                    </a:lnTo>
                    <a:lnTo>
                      <a:pt x="7627" y="1930"/>
                    </a:lnTo>
                    <a:lnTo>
                      <a:pt x="7762" y="1981"/>
                    </a:lnTo>
                    <a:lnTo>
                      <a:pt x="8040" y="2074"/>
                    </a:lnTo>
                    <a:lnTo>
                      <a:pt x="8310" y="2133"/>
                    </a:lnTo>
                    <a:lnTo>
                      <a:pt x="8571" y="2175"/>
                    </a:lnTo>
                    <a:lnTo>
                      <a:pt x="8833" y="2200"/>
                    </a:lnTo>
                    <a:lnTo>
                      <a:pt x="9085" y="2209"/>
                    </a:lnTo>
                    <a:lnTo>
                      <a:pt x="9254" y="2209"/>
                    </a:lnTo>
                    <a:lnTo>
                      <a:pt x="9414" y="2200"/>
                    </a:lnTo>
                    <a:lnTo>
                      <a:pt x="9566" y="2183"/>
                    </a:lnTo>
                    <a:lnTo>
                      <a:pt x="9726" y="2166"/>
                    </a:lnTo>
                    <a:lnTo>
                      <a:pt x="10038" y="2107"/>
                    </a:lnTo>
                    <a:lnTo>
                      <a:pt x="10349" y="2040"/>
                    </a:lnTo>
                    <a:lnTo>
                      <a:pt x="10653" y="1964"/>
                    </a:lnTo>
                    <a:lnTo>
                      <a:pt x="10948" y="1871"/>
                    </a:lnTo>
                    <a:lnTo>
                      <a:pt x="11546" y="1678"/>
                    </a:lnTo>
                    <a:lnTo>
                      <a:pt x="12060" y="1509"/>
                    </a:lnTo>
                    <a:lnTo>
                      <a:pt x="12313" y="1433"/>
                    </a:lnTo>
                    <a:lnTo>
                      <a:pt x="12566" y="1366"/>
                    </a:lnTo>
                    <a:lnTo>
                      <a:pt x="12819" y="1298"/>
                    </a:lnTo>
                    <a:lnTo>
                      <a:pt x="13080" y="1248"/>
                    </a:lnTo>
                    <a:lnTo>
                      <a:pt x="13333" y="1206"/>
                    </a:lnTo>
                    <a:lnTo>
                      <a:pt x="13594" y="1189"/>
                    </a:lnTo>
                    <a:lnTo>
                      <a:pt x="13864" y="1180"/>
                    </a:lnTo>
                    <a:lnTo>
                      <a:pt x="14125" y="1189"/>
                    </a:lnTo>
                    <a:lnTo>
                      <a:pt x="14260" y="1206"/>
                    </a:lnTo>
                    <a:lnTo>
                      <a:pt x="14403" y="1223"/>
                    </a:lnTo>
                    <a:lnTo>
                      <a:pt x="14538" y="1248"/>
                    </a:lnTo>
                    <a:lnTo>
                      <a:pt x="14673" y="1273"/>
                    </a:lnTo>
                    <a:lnTo>
                      <a:pt x="14816" y="1315"/>
                    </a:lnTo>
                    <a:lnTo>
                      <a:pt x="14959" y="1357"/>
                    </a:lnTo>
                    <a:lnTo>
                      <a:pt x="15103" y="1408"/>
                    </a:lnTo>
                    <a:lnTo>
                      <a:pt x="15246" y="1467"/>
                    </a:lnTo>
                    <a:lnTo>
                      <a:pt x="15389" y="1526"/>
                    </a:lnTo>
                    <a:lnTo>
                      <a:pt x="15541" y="1602"/>
                    </a:lnTo>
                    <a:lnTo>
                      <a:pt x="15693" y="1678"/>
                    </a:lnTo>
                    <a:lnTo>
                      <a:pt x="15844" y="1770"/>
                    </a:lnTo>
                    <a:lnTo>
                      <a:pt x="15903" y="1796"/>
                    </a:lnTo>
                    <a:lnTo>
                      <a:pt x="15971" y="1812"/>
                    </a:lnTo>
                    <a:lnTo>
                      <a:pt x="16046" y="1812"/>
                    </a:lnTo>
                    <a:lnTo>
                      <a:pt x="16105" y="1804"/>
                    </a:lnTo>
                    <a:lnTo>
                      <a:pt x="16173" y="1787"/>
                    </a:lnTo>
                    <a:lnTo>
                      <a:pt x="16232" y="1745"/>
                    </a:lnTo>
                    <a:lnTo>
                      <a:pt x="16282" y="1703"/>
                    </a:lnTo>
                    <a:lnTo>
                      <a:pt x="16325" y="1644"/>
                    </a:lnTo>
                    <a:lnTo>
                      <a:pt x="16358" y="1577"/>
                    </a:lnTo>
                    <a:lnTo>
                      <a:pt x="16375" y="1509"/>
                    </a:lnTo>
                    <a:lnTo>
                      <a:pt x="16375" y="1442"/>
                    </a:lnTo>
                    <a:lnTo>
                      <a:pt x="16367" y="1374"/>
                    </a:lnTo>
                    <a:lnTo>
                      <a:pt x="16341" y="1315"/>
                    </a:lnTo>
                    <a:lnTo>
                      <a:pt x="16308" y="1256"/>
                    </a:lnTo>
                    <a:lnTo>
                      <a:pt x="16266" y="1206"/>
                    </a:lnTo>
                    <a:lnTo>
                      <a:pt x="16207" y="1164"/>
                    </a:lnTo>
                    <a:lnTo>
                      <a:pt x="16030" y="1054"/>
                    </a:lnTo>
                    <a:lnTo>
                      <a:pt x="15853" y="961"/>
                    </a:lnTo>
                    <a:lnTo>
                      <a:pt x="15676" y="885"/>
                    </a:lnTo>
                    <a:lnTo>
                      <a:pt x="15507" y="810"/>
                    </a:lnTo>
                    <a:lnTo>
                      <a:pt x="15330" y="742"/>
                    </a:lnTo>
                    <a:lnTo>
                      <a:pt x="15162" y="683"/>
                    </a:lnTo>
                    <a:lnTo>
                      <a:pt x="15001" y="633"/>
                    </a:lnTo>
                    <a:lnTo>
                      <a:pt x="14833" y="590"/>
                    </a:lnTo>
                    <a:lnTo>
                      <a:pt x="14673" y="557"/>
                    </a:lnTo>
                    <a:lnTo>
                      <a:pt x="14504" y="523"/>
                    </a:lnTo>
                    <a:lnTo>
                      <a:pt x="14344" y="506"/>
                    </a:lnTo>
                    <a:lnTo>
                      <a:pt x="14192" y="489"/>
                    </a:lnTo>
                    <a:lnTo>
                      <a:pt x="14032" y="481"/>
                    </a:lnTo>
                    <a:lnTo>
                      <a:pt x="13872" y="473"/>
                    </a:lnTo>
                    <a:lnTo>
                      <a:pt x="13720" y="473"/>
                    </a:lnTo>
                    <a:lnTo>
                      <a:pt x="13569" y="481"/>
                    </a:lnTo>
                    <a:lnTo>
                      <a:pt x="13274" y="506"/>
                    </a:lnTo>
                    <a:lnTo>
                      <a:pt x="12979" y="548"/>
                    </a:lnTo>
                    <a:lnTo>
                      <a:pt x="12684" y="607"/>
                    </a:lnTo>
                    <a:lnTo>
                      <a:pt x="12406" y="675"/>
                    </a:lnTo>
                    <a:lnTo>
                      <a:pt x="12128" y="751"/>
                    </a:lnTo>
                    <a:lnTo>
                      <a:pt x="11858" y="835"/>
                    </a:lnTo>
                    <a:lnTo>
                      <a:pt x="11319" y="1012"/>
                    </a:lnTo>
                    <a:lnTo>
                      <a:pt x="10830" y="1172"/>
                    </a:lnTo>
                    <a:lnTo>
                      <a:pt x="10585" y="1248"/>
                    </a:lnTo>
                    <a:lnTo>
                      <a:pt x="10349" y="1315"/>
                    </a:lnTo>
                    <a:lnTo>
                      <a:pt x="10105" y="1374"/>
                    </a:lnTo>
                    <a:lnTo>
                      <a:pt x="9861" y="1425"/>
                    </a:lnTo>
                    <a:lnTo>
                      <a:pt x="9616" y="1459"/>
                    </a:lnTo>
                    <a:lnTo>
                      <a:pt x="9363" y="1484"/>
                    </a:lnTo>
                    <a:lnTo>
                      <a:pt x="9119" y="1501"/>
                    </a:lnTo>
                    <a:lnTo>
                      <a:pt x="8866" y="1492"/>
                    </a:lnTo>
                    <a:lnTo>
                      <a:pt x="8613" y="1467"/>
                    </a:lnTo>
                    <a:lnTo>
                      <a:pt x="8479" y="1442"/>
                    </a:lnTo>
                    <a:lnTo>
                      <a:pt x="8352" y="1416"/>
                    </a:lnTo>
                    <a:lnTo>
                      <a:pt x="8217" y="1383"/>
                    </a:lnTo>
                    <a:lnTo>
                      <a:pt x="8091" y="1349"/>
                    </a:lnTo>
                    <a:lnTo>
                      <a:pt x="7956" y="1298"/>
                    </a:lnTo>
                    <a:lnTo>
                      <a:pt x="7821" y="1248"/>
                    </a:lnTo>
                    <a:lnTo>
                      <a:pt x="7686" y="1189"/>
                    </a:lnTo>
                    <a:lnTo>
                      <a:pt x="7552" y="1130"/>
                    </a:lnTo>
                    <a:lnTo>
                      <a:pt x="7408" y="1054"/>
                    </a:lnTo>
                    <a:lnTo>
                      <a:pt x="7273" y="978"/>
                    </a:lnTo>
                    <a:lnTo>
                      <a:pt x="6945" y="793"/>
                    </a:lnTo>
                    <a:lnTo>
                      <a:pt x="6625" y="641"/>
                    </a:lnTo>
                    <a:lnTo>
                      <a:pt x="6304" y="498"/>
                    </a:lnTo>
                    <a:lnTo>
                      <a:pt x="5984" y="380"/>
                    </a:lnTo>
                    <a:lnTo>
                      <a:pt x="5664" y="279"/>
                    </a:lnTo>
                    <a:lnTo>
                      <a:pt x="5344" y="194"/>
                    </a:lnTo>
                    <a:lnTo>
                      <a:pt x="5032" y="127"/>
                    </a:lnTo>
                    <a:lnTo>
                      <a:pt x="4728" y="76"/>
                    </a:lnTo>
                    <a:lnTo>
                      <a:pt x="4425" y="43"/>
                    </a:lnTo>
                    <a:lnTo>
                      <a:pt x="4130" y="17"/>
                    </a:lnTo>
                    <a:lnTo>
                      <a:pt x="3835" y="9"/>
                    </a:lnTo>
                    <a:lnTo>
                      <a:pt x="3548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201;p17">
                <a:extLst>
                  <a:ext uri="{FF2B5EF4-FFF2-40B4-BE49-F238E27FC236}">
                    <a16:creationId xmlns:a16="http://schemas.microsoft.com/office/drawing/2014/main" id="{18B44022-68EA-5578-875B-584103E7149F}"/>
                  </a:ext>
                </a:extLst>
              </p:cNvPr>
              <p:cNvSpPr/>
              <p:nvPr/>
            </p:nvSpPr>
            <p:spPr>
              <a:xfrm>
                <a:off x="1550643" y="1470362"/>
                <a:ext cx="235194" cy="29688"/>
              </a:xfrm>
              <a:custGeom>
                <a:avLst/>
                <a:gdLst/>
                <a:ahLst/>
                <a:cxnLst/>
                <a:rect l="l" t="t" r="r" b="b"/>
                <a:pathLst>
                  <a:path w="16367" h="2066" extrusionOk="0">
                    <a:moveTo>
                      <a:pt x="13965" y="1"/>
                    </a:moveTo>
                    <a:lnTo>
                      <a:pt x="13805" y="9"/>
                    </a:lnTo>
                    <a:lnTo>
                      <a:pt x="13653" y="18"/>
                    </a:lnTo>
                    <a:lnTo>
                      <a:pt x="13502" y="34"/>
                    </a:lnTo>
                    <a:lnTo>
                      <a:pt x="13207" y="85"/>
                    </a:lnTo>
                    <a:lnTo>
                      <a:pt x="12912" y="144"/>
                    </a:lnTo>
                    <a:lnTo>
                      <a:pt x="12634" y="220"/>
                    </a:lnTo>
                    <a:lnTo>
                      <a:pt x="12355" y="304"/>
                    </a:lnTo>
                    <a:lnTo>
                      <a:pt x="12077" y="405"/>
                    </a:lnTo>
                    <a:lnTo>
                      <a:pt x="11816" y="506"/>
                    </a:lnTo>
                    <a:lnTo>
                      <a:pt x="11294" y="709"/>
                    </a:lnTo>
                    <a:lnTo>
                      <a:pt x="10813" y="903"/>
                    </a:lnTo>
                    <a:lnTo>
                      <a:pt x="10577" y="995"/>
                    </a:lnTo>
                    <a:lnTo>
                      <a:pt x="10341" y="1080"/>
                    </a:lnTo>
                    <a:lnTo>
                      <a:pt x="10097" y="1155"/>
                    </a:lnTo>
                    <a:lnTo>
                      <a:pt x="9861" y="1223"/>
                    </a:lnTo>
                    <a:lnTo>
                      <a:pt x="9617" y="1273"/>
                    </a:lnTo>
                    <a:lnTo>
                      <a:pt x="9372" y="1315"/>
                    </a:lnTo>
                    <a:lnTo>
                      <a:pt x="9128" y="1341"/>
                    </a:lnTo>
                    <a:lnTo>
                      <a:pt x="8875" y="1358"/>
                    </a:lnTo>
                    <a:lnTo>
                      <a:pt x="8614" y="1341"/>
                    </a:lnTo>
                    <a:lnTo>
                      <a:pt x="8487" y="1332"/>
                    </a:lnTo>
                    <a:lnTo>
                      <a:pt x="8352" y="1315"/>
                    </a:lnTo>
                    <a:lnTo>
                      <a:pt x="8226" y="1290"/>
                    </a:lnTo>
                    <a:lnTo>
                      <a:pt x="8091" y="1256"/>
                    </a:lnTo>
                    <a:lnTo>
                      <a:pt x="7956" y="1223"/>
                    </a:lnTo>
                    <a:lnTo>
                      <a:pt x="7813" y="1181"/>
                    </a:lnTo>
                    <a:lnTo>
                      <a:pt x="7678" y="1130"/>
                    </a:lnTo>
                    <a:lnTo>
                      <a:pt x="7535" y="1080"/>
                    </a:lnTo>
                    <a:lnTo>
                      <a:pt x="7392" y="1012"/>
                    </a:lnTo>
                    <a:lnTo>
                      <a:pt x="7248" y="945"/>
                    </a:lnTo>
                    <a:lnTo>
                      <a:pt x="6911" y="785"/>
                    </a:lnTo>
                    <a:lnTo>
                      <a:pt x="6583" y="650"/>
                    </a:lnTo>
                    <a:lnTo>
                      <a:pt x="6254" y="532"/>
                    </a:lnTo>
                    <a:lnTo>
                      <a:pt x="5925" y="439"/>
                    </a:lnTo>
                    <a:lnTo>
                      <a:pt x="5597" y="355"/>
                    </a:lnTo>
                    <a:lnTo>
                      <a:pt x="5276" y="296"/>
                    </a:lnTo>
                    <a:lnTo>
                      <a:pt x="4965" y="245"/>
                    </a:lnTo>
                    <a:lnTo>
                      <a:pt x="4653" y="220"/>
                    </a:lnTo>
                    <a:lnTo>
                      <a:pt x="4349" y="203"/>
                    </a:lnTo>
                    <a:lnTo>
                      <a:pt x="4046" y="195"/>
                    </a:lnTo>
                    <a:lnTo>
                      <a:pt x="3759" y="203"/>
                    </a:lnTo>
                    <a:lnTo>
                      <a:pt x="3473" y="220"/>
                    </a:lnTo>
                    <a:lnTo>
                      <a:pt x="3195" y="245"/>
                    </a:lnTo>
                    <a:lnTo>
                      <a:pt x="2925" y="287"/>
                    </a:lnTo>
                    <a:lnTo>
                      <a:pt x="2664" y="329"/>
                    </a:lnTo>
                    <a:lnTo>
                      <a:pt x="2419" y="380"/>
                    </a:lnTo>
                    <a:lnTo>
                      <a:pt x="2175" y="439"/>
                    </a:lnTo>
                    <a:lnTo>
                      <a:pt x="1948" y="498"/>
                    </a:lnTo>
                    <a:lnTo>
                      <a:pt x="1728" y="565"/>
                    </a:lnTo>
                    <a:lnTo>
                      <a:pt x="1526" y="624"/>
                    </a:lnTo>
                    <a:lnTo>
                      <a:pt x="1147" y="768"/>
                    </a:lnTo>
                    <a:lnTo>
                      <a:pt x="827" y="894"/>
                    </a:lnTo>
                    <a:lnTo>
                      <a:pt x="565" y="1021"/>
                    </a:lnTo>
                    <a:lnTo>
                      <a:pt x="363" y="1122"/>
                    </a:lnTo>
                    <a:lnTo>
                      <a:pt x="169" y="1231"/>
                    </a:lnTo>
                    <a:lnTo>
                      <a:pt x="110" y="1273"/>
                    </a:lnTo>
                    <a:lnTo>
                      <a:pt x="60" y="1324"/>
                    </a:lnTo>
                    <a:lnTo>
                      <a:pt x="26" y="1383"/>
                    </a:lnTo>
                    <a:lnTo>
                      <a:pt x="9" y="1450"/>
                    </a:lnTo>
                    <a:lnTo>
                      <a:pt x="1" y="1518"/>
                    </a:lnTo>
                    <a:lnTo>
                      <a:pt x="1" y="1585"/>
                    </a:lnTo>
                    <a:lnTo>
                      <a:pt x="18" y="1653"/>
                    </a:lnTo>
                    <a:lnTo>
                      <a:pt x="51" y="1720"/>
                    </a:lnTo>
                    <a:lnTo>
                      <a:pt x="93" y="1771"/>
                    </a:lnTo>
                    <a:lnTo>
                      <a:pt x="144" y="1821"/>
                    </a:lnTo>
                    <a:lnTo>
                      <a:pt x="203" y="1855"/>
                    </a:lnTo>
                    <a:lnTo>
                      <a:pt x="270" y="1880"/>
                    </a:lnTo>
                    <a:lnTo>
                      <a:pt x="338" y="1889"/>
                    </a:lnTo>
                    <a:lnTo>
                      <a:pt x="405" y="1880"/>
                    </a:lnTo>
                    <a:lnTo>
                      <a:pt x="473" y="1863"/>
                    </a:lnTo>
                    <a:lnTo>
                      <a:pt x="532" y="1838"/>
                    </a:lnTo>
                    <a:lnTo>
                      <a:pt x="683" y="1754"/>
                    </a:lnTo>
                    <a:lnTo>
                      <a:pt x="860" y="1669"/>
                    </a:lnTo>
                    <a:lnTo>
                      <a:pt x="1096" y="1560"/>
                    </a:lnTo>
                    <a:lnTo>
                      <a:pt x="1383" y="1442"/>
                    </a:lnTo>
                    <a:lnTo>
                      <a:pt x="1720" y="1315"/>
                    </a:lnTo>
                    <a:lnTo>
                      <a:pt x="1914" y="1256"/>
                    </a:lnTo>
                    <a:lnTo>
                      <a:pt x="2108" y="1197"/>
                    </a:lnTo>
                    <a:lnTo>
                      <a:pt x="2318" y="1147"/>
                    </a:lnTo>
                    <a:lnTo>
                      <a:pt x="2537" y="1088"/>
                    </a:lnTo>
                    <a:lnTo>
                      <a:pt x="2765" y="1046"/>
                    </a:lnTo>
                    <a:lnTo>
                      <a:pt x="3001" y="1004"/>
                    </a:lnTo>
                    <a:lnTo>
                      <a:pt x="3245" y="970"/>
                    </a:lnTo>
                    <a:lnTo>
                      <a:pt x="3498" y="945"/>
                    </a:lnTo>
                    <a:lnTo>
                      <a:pt x="3759" y="919"/>
                    </a:lnTo>
                    <a:lnTo>
                      <a:pt x="4029" y="911"/>
                    </a:lnTo>
                    <a:lnTo>
                      <a:pt x="4299" y="919"/>
                    </a:lnTo>
                    <a:lnTo>
                      <a:pt x="4577" y="928"/>
                    </a:lnTo>
                    <a:lnTo>
                      <a:pt x="4863" y="953"/>
                    </a:lnTo>
                    <a:lnTo>
                      <a:pt x="5150" y="995"/>
                    </a:lnTo>
                    <a:lnTo>
                      <a:pt x="5436" y="1054"/>
                    </a:lnTo>
                    <a:lnTo>
                      <a:pt x="5731" y="1122"/>
                    </a:lnTo>
                    <a:lnTo>
                      <a:pt x="6026" y="1206"/>
                    </a:lnTo>
                    <a:lnTo>
                      <a:pt x="6330" y="1315"/>
                    </a:lnTo>
                    <a:lnTo>
                      <a:pt x="6625" y="1433"/>
                    </a:lnTo>
                    <a:lnTo>
                      <a:pt x="6928" y="1577"/>
                    </a:lnTo>
                    <a:lnTo>
                      <a:pt x="7189" y="1703"/>
                    </a:lnTo>
                    <a:lnTo>
                      <a:pt x="7442" y="1804"/>
                    </a:lnTo>
                    <a:lnTo>
                      <a:pt x="7695" y="1889"/>
                    </a:lnTo>
                    <a:lnTo>
                      <a:pt x="7939" y="1956"/>
                    </a:lnTo>
                    <a:lnTo>
                      <a:pt x="8184" y="2007"/>
                    </a:lnTo>
                    <a:lnTo>
                      <a:pt x="8420" y="2040"/>
                    </a:lnTo>
                    <a:lnTo>
                      <a:pt x="8647" y="2057"/>
                    </a:lnTo>
                    <a:lnTo>
                      <a:pt x="8875" y="2066"/>
                    </a:lnTo>
                    <a:lnTo>
                      <a:pt x="9052" y="2066"/>
                    </a:lnTo>
                    <a:lnTo>
                      <a:pt x="9237" y="2049"/>
                    </a:lnTo>
                    <a:lnTo>
                      <a:pt x="9414" y="2032"/>
                    </a:lnTo>
                    <a:lnTo>
                      <a:pt x="9583" y="2007"/>
                    </a:lnTo>
                    <a:lnTo>
                      <a:pt x="9760" y="1973"/>
                    </a:lnTo>
                    <a:lnTo>
                      <a:pt x="9928" y="1939"/>
                    </a:lnTo>
                    <a:lnTo>
                      <a:pt x="10265" y="1846"/>
                    </a:lnTo>
                    <a:lnTo>
                      <a:pt x="10594" y="1737"/>
                    </a:lnTo>
                    <a:lnTo>
                      <a:pt x="10923" y="1619"/>
                    </a:lnTo>
                    <a:lnTo>
                      <a:pt x="11243" y="1492"/>
                    </a:lnTo>
                    <a:lnTo>
                      <a:pt x="11563" y="1366"/>
                    </a:lnTo>
                    <a:lnTo>
                      <a:pt x="12061" y="1164"/>
                    </a:lnTo>
                    <a:lnTo>
                      <a:pt x="12313" y="1071"/>
                    </a:lnTo>
                    <a:lnTo>
                      <a:pt x="12558" y="987"/>
                    </a:lnTo>
                    <a:lnTo>
                      <a:pt x="12811" y="903"/>
                    </a:lnTo>
                    <a:lnTo>
                      <a:pt x="13063" y="835"/>
                    </a:lnTo>
                    <a:lnTo>
                      <a:pt x="13316" y="776"/>
                    </a:lnTo>
                    <a:lnTo>
                      <a:pt x="13577" y="734"/>
                    </a:lnTo>
                    <a:lnTo>
                      <a:pt x="13839" y="717"/>
                    </a:lnTo>
                    <a:lnTo>
                      <a:pt x="14108" y="709"/>
                    </a:lnTo>
                    <a:lnTo>
                      <a:pt x="14243" y="709"/>
                    </a:lnTo>
                    <a:lnTo>
                      <a:pt x="14378" y="726"/>
                    </a:lnTo>
                    <a:lnTo>
                      <a:pt x="14513" y="734"/>
                    </a:lnTo>
                    <a:lnTo>
                      <a:pt x="14656" y="759"/>
                    </a:lnTo>
                    <a:lnTo>
                      <a:pt x="14799" y="785"/>
                    </a:lnTo>
                    <a:lnTo>
                      <a:pt x="14943" y="818"/>
                    </a:lnTo>
                    <a:lnTo>
                      <a:pt x="15094" y="860"/>
                    </a:lnTo>
                    <a:lnTo>
                      <a:pt x="15238" y="911"/>
                    </a:lnTo>
                    <a:lnTo>
                      <a:pt x="15389" y="962"/>
                    </a:lnTo>
                    <a:lnTo>
                      <a:pt x="15541" y="1021"/>
                    </a:lnTo>
                    <a:lnTo>
                      <a:pt x="15693" y="1096"/>
                    </a:lnTo>
                    <a:lnTo>
                      <a:pt x="15853" y="1172"/>
                    </a:lnTo>
                    <a:lnTo>
                      <a:pt x="15920" y="1197"/>
                    </a:lnTo>
                    <a:lnTo>
                      <a:pt x="15988" y="1206"/>
                    </a:lnTo>
                    <a:lnTo>
                      <a:pt x="16055" y="1206"/>
                    </a:lnTo>
                    <a:lnTo>
                      <a:pt x="16123" y="1189"/>
                    </a:lnTo>
                    <a:lnTo>
                      <a:pt x="16182" y="1164"/>
                    </a:lnTo>
                    <a:lnTo>
                      <a:pt x="16241" y="1130"/>
                    </a:lnTo>
                    <a:lnTo>
                      <a:pt x="16291" y="1080"/>
                    </a:lnTo>
                    <a:lnTo>
                      <a:pt x="16333" y="1021"/>
                    </a:lnTo>
                    <a:lnTo>
                      <a:pt x="16359" y="953"/>
                    </a:lnTo>
                    <a:lnTo>
                      <a:pt x="16367" y="886"/>
                    </a:lnTo>
                    <a:lnTo>
                      <a:pt x="16367" y="810"/>
                    </a:lnTo>
                    <a:lnTo>
                      <a:pt x="16350" y="751"/>
                    </a:lnTo>
                    <a:lnTo>
                      <a:pt x="16325" y="683"/>
                    </a:lnTo>
                    <a:lnTo>
                      <a:pt x="16283" y="624"/>
                    </a:lnTo>
                    <a:lnTo>
                      <a:pt x="16232" y="582"/>
                    </a:lnTo>
                    <a:lnTo>
                      <a:pt x="16173" y="540"/>
                    </a:lnTo>
                    <a:lnTo>
                      <a:pt x="15988" y="447"/>
                    </a:lnTo>
                    <a:lnTo>
                      <a:pt x="15811" y="372"/>
                    </a:lnTo>
                    <a:lnTo>
                      <a:pt x="15634" y="296"/>
                    </a:lnTo>
                    <a:lnTo>
                      <a:pt x="15457" y="237"/>
                    </a:lnTo>
                    <a:lnTo>
                      <a:pt x="15280" y="178"/>
                    </a:lnTo>
                    <a:lnTo>
                      <a:pt x="15103" y="136"/>
                    </a:lnTo>
                    <a:lnTo>
                      <a:pt x="14934" y="93"/>
                    </a:lnTo>
                    <a:lnTo>
                      <a:pt x="14766" y="60"/>
                    </a:lnTo>
                    <a:lnTo>
                      <a:pt x="14606" y="34"/>
                    </a:lnTo>
                    <a:lnTo>
                      <a:pt x="14437" y="18"/>
                    </a:lnTo>
                    <a:lnTo>
                      <a:pt x="14277" y="9"/>
                    </a:lnTo>
                    <a:lnTo>
                      <a:pt x="14117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202;p17">
                <a:extLst>
                  <a:ext uri="{FF2B5EF4-FFF2-40B4-BE49-F238E27FC236}">
                    <a16:creationId xmlns:a16="http://schemas.microsoft.com/office/drawing/2014/main" id="{BA78214A-DE05-2385-7EEC-E7F3675A3BC7}"/>
                  </a:ext>
                </a:extLst>
              </p:cNvPr>
              <p:cNvSpPr/>
              <p:nvPr/>
            </p:nvSpPr>
            <p:spPr>
              <a:xfrm>
                <a:off x="1298387" y="1669824"/>
                <a:ext cx="72066" cy="227448"/>
              </a:xfrm>
              <a:custGeom>
                <a:avLst/>
                <a:gdLst/>
                <a:ahLst/>
                <a:cxnLst/>
                <a:rect l="l" t="t" r="r" b="b"/>
                <a:pathLst>
                  <a:path w="5015" h="15828" extrusionOk="0">
                    <a:moveTo>
                      <a:pt x="363" y="1"/>
                    </a:moveTo>
                    <a:lnTo>
                      <a:pt x="295" y="9"/>
                    </a:lnTo>
                    <a:lnTo>
                      <a:pt x="228" y="26"/>
                    </a:lnTo>
                    <a:lnTo>
                      <a:pt x="169" y="60"/>
                    </a:lnTo>
                    <a:lnTo>
                      <a:pt x="110" y="102"/>
                    </a:lnTo>
                    <a:lnTo>
                      <a:pt x="68" y="161"/>
                    </a:lnTo>
                    <a:lnTo>
                      <a:pt x="34" y="220"/>
                    </a:lnTo>
                    <a:lnTo>
                      <a:pt x="9" y="287"/>
                    </a:lnTo>
                    <a:lnTo>
                      <a:pt x="0" y="355"/>
                    </a:lnTo>
                    <a:lnTo>
                      <a:pt x="9" y="422"/>
                    </a:lnTo>
                    <a:lnTo>
                      <a:pt x="26" y="481"/>
                    </a:lnTo>
                    <a:lnTo>
                      <a:pt x="59" y="549"/>
                    </a:lnTo>
                    <a:lnTo>
                      <a:pt x="101" y="599"/>
                    </a:lnTo>
                    <a:lnTo>
                      <a:pt x="219" y="734"/>
                    </a:lnTo>
                    <a:lnTo>
                      <a:pt x="346" y="877"/>
                    </a:lnTo>
                    <a:lnTo>
                      <a:pt x="498" y="1088"/>
                    </a:lnTo>
                    <a:lnTo>
                      <a:pt x="683" y="1341"/>
                    </a:lnTo>
                    <a:lnTo>
                      <a:pt x="877" y="1644"/>
                    </a:lnTo>
                    <a:lnTo>
                      <a:pt x="978" y="1813"/>
                    </a:lnTo>
                    <a:lnTo>
                      <a:pt x="1079" y="1990"/>
                    </a:lnTo>
                    <a:lnTo>
                      <a:pt x="1180" y="2184"/>
                    </a:lnTo>
                    <a:lnTo>
                      <a:pt x="1281" y="2386"/>
                    </a:lnTo>
                    <a:lnTo>
                      <a:pt x="1374" y="2597"/>
                    </a:lnTo>
                    <a:lnTo>
                      <a:pt x="1467" y="2816"/>
                    </a:lnTo>
                    <a:lnTo>
                      <a:pt x="1559" y="3043"/>
                    </a:lnTo>
                    <a:lnTo>
                      <a:pt x="1635" y="3288"/>
                    </a:lnTo>
                    <a:lnTo>
                      <a:pt x="1711" y="3540"/>
                    </a:lnTo>
                    <a:lnTo>
                      <a:pt x="1787" y="3793"/>
                    </a:lnTo>
                    <a:lnTo>
                      <a:pt x="1837" y="4063"/>
                    </a:lnTo>
                    <a:lnTo>
                      <a:pt x="1888" y="4333"/>
                    </a:lnTo>
                    <a:lnTo>
                      <a:pt x="1930" y="4619"/>
                    </a:lnTo>
                    <a:lnTo>
                      <a:pt x="1955" y="4906"/>
                    </a:lnTo>
                    <a:lnTo>
                      <a:pt x="1964" y="5201"/>
                    </a:lnTo>
                    <a:lnTo>
                      <a:pt x="1964" y="5504"/>
                    </a:lnTo>
                    <a:lnTo>
                      <a:pt x="1939" y="5816"/>
                    </a:lnTo>
                    <a:lnTo>
                      <a:pt x="1905" y="6128"/>
                    </a:lnTo>
                    <a:lnTo>
                      <a:pt x="1854" y="6456"/>
                    </a:lnTo>
                    <a:lnTo>
                      <a:pt x="1787" y="6777"/>
                    </a:lnTo>
                    <a:lnTo>
                      <a:pt x="1745" y="6962"/>
                    </a:lnTo>
                    <a:lnTo>
                      <a:pt x="1703" y="7147"/>
                    </a:lnTo>
                    <a:lnTo>
                      <a:pt x="1677" y="7324"/>
                    </a:lnTo>
                    <a:lnTo>
                      <a:pt x="1660" y="7493"/>
                    </a:lnTo>
                    <a:lnTo>
                      <a:pt x="1644" y="7661"/>
                    </a:lnTo>
                    <a:lnTo>
                      <a:pt x="1644" y="7830"/>
                    </a:lnTo>
                    <a:lnTo>
                      <a:pt x="1644" y="7990"/>
                    </a:lnTo>
                    <a:lnTo>
                      <a:pt x="1652" y="8150"/>
                    </a:lnTo>
                    <a:lnTo>
                      <a:pt x="1660" y="8302"/>
                    </a:lnTo>
                    <a:lnTo>
                      <a:pt x="1677" y="8462"/>
                    </a:lnTo>
                    <a:lnTo>
                      <a:pt x="1703" y="8605"/>
                    </a:lnTo>
                    <a:lnTo>
                      <a:pt x="1736" y="8749"/>
                    </a:lnTo>
                    <a:lnTo>
                      <a:pt x="1770" y="8892"/>
                    </a:lnTo>
                    <a:lnTo>
                      <a:pt x="1804" y="9035"/>
                    </a:lnTo>
                    <a:lnTo>
                      <a:pt x="1896" y="9305"/>
                    </a:lnTo>
                    <a:lnTo>
                      <a:pt x="2006" y="9575"/>
                    </a:lnTo>
                    <a:lnTo>
                      <a:pt x="2124" y="9827"/>
                    </a:lnTo>
                    <a:lnTo>
                      <a:pt x="2259" y="10080"/>
                    </a:lnTo>
                    <a:lnTo>
                      <a:pt x="2402" y="10316"/>
                    </a:lnTo>
                    <a:lnTo>
                      <a:pt x="2554" y="10552"/>
                    </a:lnTo>
                    <a:lnTo>
                      <a:pt x="2706" y="10788"/>
                    </a:lnTo>
                    <a:lnTo>
                      <a:pt x="3026" y="11243"/>
                    </a:lnTo>
                    <a:lnTo>
                      <a:pt x="3329" y="11690"/>
                    </a:lnTo>
                    <a:lnTo>
                      <a:pt x="3481" y="11909"/>
                    </a:lnTo>
                    <a:lnTo>
                      <a:pt x="3616" y="12137"/>
                    </a:lnTo>
                    <a:lnTo>
                      <a:pt x="3751" y="12356"/>
                    </a:lnTo>
                    <a:lnTo>
                      <a:pt x="3877" y="12592"/>
                    </a:lnTo>
                    <a:lnTo>
                      <a:pt x="3986" y="12828"/>
                    </a:lnTo>
                    <a:lnTo>
                      <a:pt x="4088" y="13072"/>
                    </a:lnTo>
                    <a:lnTo>
                      <a:pt x="4163" y="13316"/>
                    </a:lnTo>
                    <a:lnTo>
                      <a:pt x="4231" y="13578"/>
                    </a:lnTo>
                    <a:lnTo>
                      <a:pt x="4256" y="13712"/>
                    </a:lnTo>
                    <a:lnTo>
                      <a:pt x="4281" y="13847"/>
                    </a:lnTo>
                    <a:lnTo>
                      <a:pt x="4298" y="13991"/>
                    </a:lnTo>
                    <a:lnTo>
                      <a:pt x="4307" y="14125"/>
                    </a:lnTo>
                    <a:lnTo>
                      <a:pt x="4315" y="14277"/>
                    </a:lnTo>
                    <a:lnTo>
                      <a:pt x="4307" y="14420"/>
                    </a:lnTo>
                    <a:lnTo>
                      <a:pt x="4307" y="14572"/>
                    </a:lnTo>
                    <a:lnTo>
                      <a:pt x="4290" y="14732"/>
                    </a:lnTo>
                    <a:lnTo>
                      <a:pt x="4273" y="14884"/>
                    </a:lnTo>
                    <a:lnTo>
                      <a:pt x="4248" y="15052"/>
                    </a:lnTo>
                    <a:lnTo>
                      <a:pt x="4214" y="15213"/>
                    </a:lnTo>
                    <a:lnTo>
                      <a:pt x="4172" y="15390"/>
                    </a:lnTo>
                    <a:lnTo>
                      <a:pt x="4163" y="15457"/>
                    </a:lnTo>
                    <a:lnTo>
                      <a:pt x="4163" y="15524"/>
                    </a:lnTo>
                    <a:lnTo>
                      <a:pt x="4180" y="15592"/>
                    </a:lnTo>
                    <a:lnTo>
                      <a:pt x="4214" y="15651"/>
                    </a:lnTo>
                    <a:lnTo>
                      <a:pt x="4248" y="15710"/>
                    </a:lnTo>
                    <a:lnTo>
                      <a:pt x="4298" y="15752"/>
                    </a:lnTo>
                    <a:lnTo>
                      <a:pt x="4357" y="15794"/>
                    </a:lnTo>
                    <a:lnTo>
                      <a:pt x="4425" y="15819"/>
                    </a:lnTo>
                    <a:lnTo>
                      <a:pt x="4467" y="15828"/>
                    </a:lnTo>
                    <a:lnTo>
                      <a:pt x="4517" y="15828"/>
                    </a:lnTo>
                    <a:lnTo>
                      <a:pt x="4576" y="15819"/>
                    </a:lnTo>
                    <a:lnTo>
                      <a:pt x="4627" y="15811"/>
                    </a:lnTo>
                    <a:lnTo>
                      <a:pt x="4678" y="15786"/>
                    </a:lnTo>
                    <a:lnTo>
                      <a:pt x="4728" y="15752"/>
                    </a:lnTo>
                    <a:lnTo>
                      <a:pt x="4770" y="15718"/>
                    </a:lnTo>
                    <a:lnTo>
                      <a:pt x="4804" y="15668"/>
                    </a:lnTo>
                    <a:lnTo>
                      <a:pt x="4838" y="15617"/>
                    </a:lnTo>
                    <a:lnTo>
                      <a:pt x="4855" y="15558"/>
                    </a:lnTo>
                    <a:lnTo>
                      <a:pt x="4905" y="15364"/>
                    </a:lnTo>
                    <a:lnTo>
                      <a:pt x="4939" y="15162"/>
                    </a:lnTo>
                    <a:lnTo>
                      <a:pt x="4973" y="14977"/>
                    </a:lnTo>
                    <a:lnTo>
                      <a:pt x="4998" y="14791"/>
                    </a:lnTo>
                    <a:lnTo>
                      <a:pt x="5006" y="14606"/>
                    </a:lnTo>
                    <a:lnTo>
                      <a:pt x="5015" y="14429"/>
                    </a:lnTo>
                    <a:lnTo>
                      <a:pt x="5015" y="14252"/>
                    </a:lnTo>
                    <a:lnTo>
                      <a:pt x="5006" y="14083"/>
                    </a:lnTo>
                    <a:lnTo>
                      <a:pt x="4998" y="13915"/>
                    </a:lnTo>
                    <a:lnTo>
                      <a:pt x="4981" y="13755"/>
                    </a:lnTo>
                    <a:lnTo>
                      <a:pt x="4956" y="13594"/>
                    </a:lnTo>
                    <a:lnTo>
                      <a:pt x="4922" y="13434"/>
                    </a:lnTo>
                    <a:lnTo>
                      <a:pt x="4888" y="13283"/>
                    </a:lnTo>
                    <a:lnTo>
                      <a:pt x="4846" y="13131"/>
                    </a:lnTo>
                    <a:lnTo>
                      <a:pt x="4804" y="12988"/>
                    </a:lnTo>
                    <a:lnTo>
                      <a:pt x="4753" y="12844"/>
                    </a:lnTo>
                    <a:lnTo>
                      <a:pt x="4635" y="12566"/>
                    </a:lnTo>
                    <a:lnTo>
                      <a:pt x="4517" y="12297"/>
                    </a:lnTo>
                    <a:lnTo>
                      <a:pt x="4374" y="12035"/>
                    </a:lnTo>
                    <a:lnTo>
                      <a:pt x="4231" y="11783"/>
                    </a:lnTo>
                    <a:lnTo>
                      <a:pt x="4079" y="11538"/>
                    </a:lnTo>
                    <a:lnTo>
                      <a:pt x="3919" y="11302"/>
                    </a:lnTo>
                    <a:lnTo>
                      <a:pt x="3599" y="10839"/>
                    </a:lnTo>
                    <a:lnTo>
                      <a:pt x="3304" y="10417"/>
                    </a:lnTo>
                    <a:lnTo>
                      <a:pt x="3169" y="10207"/>
                    </a:lnTo>
                    <a:lnTo>
                      <a:pt x="3026" y="9987"/>
                    </a:lnTo>
                    <a:lnTo>
                      <a:pt x="2899" y="9777"/>
                    </a:lnTo>
                    <a:lnTo>
                      <a:pt x="2781" y="9558"/>
                    </a:lnTo>
                    <a:lnTo>
                      <a:pt x="2672" y="9330"/>
                    </a:lnTo>
                    <a:lnTo>
                      <a:pt x="2579" y="9103"/>
                    </a:lnTo>
                    <a:lnTo>
                      <a:pt x="2503" y="8867"/>
                    </a:lnTo>
                    <a:lnTo>
                      <a:pt x="2436" y="8622"/>
                    </a:lnTo>
                    <a:lnTo>
                      <a:pt x="2385" y="8369"/>
                    </a:lnTo>
                    <a:lnTo>
                      <a:pt x="2368" y="8243"/>
                    </a:lnTo>
                    <a:lnTo>
                      <a:pt x="2360" y="8108"/>
                    </a:lnTo>
                    <a:lnTo>
                      <a:pt x="2352" y="7973"/>
                    </a:lnTo>
                    <a:lnTo>
                      <a:pt x="2352" y="7838"/>
                    </a:lnTo>
                    <a:lnTo>
                      <a:pt x="2352" y="7695"/>
                    </a:lnTo>
                    <a:lnTo>
                      <a:pt x="2368" y="7552"/>
                    </a:lnTo>
                    <a:lnTo>
                      <a:pt x="2385" y="7409"/>
                    </a:lnTo>
                    <a:lnTo>
                      <a:pt x="2402" y="7257"/>
                    </a:lnTo>
                    <a:lnTo>
                      <a:pt x="2436" y="7105"/>
                    </a:lnTo>
                    <a:lnTo>
                      <a:pt x="2470" y="6945"/>
                    </a:lnTo>
                    <a:lnTo>
                      <a:pt x="2545" y="6583"/>
                    </a:lnTo>
                    <a:lnTo>
                      <a:pt x="2604" y="6229"/>
                    </a:lnTo>
                    <a:lnTo>
                      <a:pt x="2647" y="5883"/>
                    </a:lnTo>
                    <a:lnTo>
                      <a:pt x="2672" y="5538"/>
                    </a:lnTo>
                    <a:lnTo>
                      <a:pt x="2672" y="5209"/>
                    </a:lnTo>
                    <a:lnTo>
                      <a:pt x="2663" y="4880"/>
                    </a:lnTo>
                    <a:lnTo>
                      <a:pt x="2638" y="4560"/>
                    </a:lnTo>
                    <a:lnTo>
                      <a:pt x="2596" y="4257"/>
                    </a:lnTo>
                    <a:lnTo>
                      <a:pt x="2545" y="3953"/>
                    </a:lnTo>
                    <a:lnTo>
                      <a:pt x="2486" y="3658"/>
                    </a:lnTo>
                    <a:lnTo>
                      <a:pt x="2411" y="3380"/>
                    </a:lnTo>
                    <a:lnTo>
                      <a:pt x="2335" y="3102"/>
                    </a:lnTo>
                    <a:lnTo>
                      <a:pt x="2242" y="2841"/>
                    </a:lnTo>
                    <a:lnTo>
                      <a:pt x="2149" y="2588"/>
                    </a:lnTo>
                    <a:lnTo>
                      <a:pt x="2048" y="2344"/>
                    </a:lnTo>
                    <a:lnTo>
                      <a:pt x="1939" y="2116"/>
                    </a:lnTo>
                    <a:lnTo>
                      <a:pt x="1837" y="1889"/>
                    </a:lnTo>
                    <a:lnTo>
                      <a:pt x="1728" y="1686"/>
                    </a:lnTo>
                    <a:lnTo>
                      <a:pt x="1610" y="1484"/>
                    </a:lnTo>
                    <a:lnTo>
                      <a:pt x="1500" y="1299"/>
                    </a:lnTo>
                    <a:lnTo>
                      <a:pt x="1290" y="962"/>
                    </a:lnTo>
                    <a:lnTo>
                      <a:pt x="1087" y="684"/>
                    </a:lnTo>
                    <a:lnTo>
                      <a:pt x="910" y="448"/>
                    </a:lnTo>
                    <a:lnTo>
                      <a:pt x="759" y="279"/>
                    </a:lnTo>
                    <a:lnTo>
                      <a:pt x="607" y="110"/>
                    </a:lnTo>
                    <a:lnTo>
                      <a:pt x="556" y="60"/>
                    </a:lnTo>
                    <a:lnTo>
                      <a:pt x="498" y="26"/>
                    </a:lnTo>
                    <a:lnTo>
                      <a:pt x="430" y="9"/>
                    </a:lnTo>
                    <a:lnTo>
                      <a:pt x="363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203;p17">
                <a:extLst>
                  <a:ext uri="{FF2B5EF4-FFF2-40B4-BE49-F238E27FC236}">
                    <a16:creationId xmlns:a16="http://schemas.microsoft.com/office/drawing/2014/main" id="{3E54A0B7-5F47-41DD-D505-4A87EB3EE0B7}"/>
                  </a:ext>
                </a:extLst>
              </p:cNvPr>
              <p:cNvSpPr/>
              <p:nvPr/>
            </p:nvSpPr>
            <p:spPr>
              <a:xfrm>
                <a:off x="1135988" y="1710521"/>
                <a:ext cx="219804" cy="93391"/>
              </a:xfrm>
              <a:custGeom>
                <a:avLst/>
                <a:gdLst/>
                <a:ahLst/>
                <a:cxnLst/>
                <a:rect l="l" t="t" r="r" b="b"/>
                <a:pathLst>
                  <a:path w="15296" h="6499" extrusionOk="0">
                    <a:moveTo>
                      <a:pt x="14908" y="1"/>
                    </a:moveTo>
                    <a:lnTo>
                      <a:pt x="14841" y="17"/>
                    </a:lnTo>
                    <a:lnTo>
                      <a:pt x="14782" y="43"/>
                    </a:lnTo>
                    <a:lnTo>
                      <a:pt x="14723" y="76"/>
                    </a:lnTo>
                    <a:lnTo>
                      <a:pt x="14672" y="127"/>
                    </a:lnTo>
                    <a:lnTo>
                      <a:pt x="14554" y="253"/>
                    </a:lnTo>
                    <a:lnTo>
                      <a:pt x="14419" y="397"/>
                    </a:lnTo>
                    <a:lnTo>
                      <a:pt x="14234" y="574"/>
                    </a:lnTo>
                    <a:lnTo>
                      <a:pt x="13998" y="776"/>
                    </a:lnTo>
                    <a:lnTo>
                      <a:pt x="13720" y="1003"/>
                    </a:lnTo>
                    <a:lnTo>
                      <a:pt x="13560" y="1121"/>
                    </a:lnTo>
                    <a:lnTo>
                      <a:pt x="13400" y="1248"/>
                    </a:lnTo>
                    <a:lnTo>
                      <a:pt x="13214" y="1366"/>
                    </a:lnTo>
                    <a:lnTo>
                      <a:pt x="13029" y="1484"/>
                    </a:lnTo>
                    <a:lnTo>
                      <a:pt x="12827" y="1602"/>
                    </a:lnTo>
                    <a:lnTo>
                      <a:pt x="12616" y="1720"/>
                    </a:lnTo>
                    <a:lnTo>
                      <a:pt x="12397" y="1829"/>
                    </a:lnTo>
                    <a:lnTo>
                      <a:pt x="12169" y="1939"/>
                    </a:lnTo>
                    <a:lnTo>
                      <a:pt x="11925" y="2040"/>
                    </a:lnTo>
                    <a:lnTo>
                      <a:pt x="11681" y="2141"/>
                    </a:lnTo>
                    <a:lnTo>
                      <a:pt x="11419" y="2225"/>
                    </a:lnTo>
                    <a:lnTo>
                      <a:pt x="11150" y="2301"/>
                    </a:lnTo>
                    <a:lnTo>
                      <a:pt x="10871" y="2369"/>
                    </a:lnTo>
                    <a:lnTo>
                      <a:pt x="10593" y="2428"/>
                    </a:lnTo>
                    <a:lnTo>
                      <a:pt x="10298" y="2470"/>
                    </a:lnTo>
                    <a:lnTo>
                      <a:pt x="9995" y="2495"/>
                    </a:lnTo>
                    <a:lnTo>
                      <a:pt x="9683" y="2512"/>
                    </a:lnTo>
                    <a:lnTo>
                      <a:pt x="9363" y="2512"/>
                    </a:lnTo>
                    <a:lnTo>
                      <a:pt x="9043" y="2495"/>
                    </a:lnTo>
                    <a:lnTo>
                      <a:pt x="8706" y="2453"/>
                    </a:lnTo>
                    <a:lnTo>
                      <a:pt x="8520" y="2436"/>
                    </a:lnTo>
                    <a:lnTo>
                      <a:pt x="8335" y="2419"/>
                    </a:lnTo>
                    <a:lnTo>
                      <a:pt x="8158" y="2411"/>
                    </a:lnTo>
                    <a:lnTo>
                      <a:pt x="7812" y="2411"/>
                    </a:lnTo>
                    <a:lnTo>
                      <a:pt x="7652" y="2428"/>
                    </a:lnTo>
                    <a:lnTo>
                      <a:pt x="7492" y="2445"/>
                    </a:lnTo>
                    <a:lnTo>
                      <a:pt x="7332" y="2470"/>
                    </a:lnTo>
                    <a:lnTo>
                      <a:pt x="7180" y="2495"/>
                    </a:lnTo>
                    <a:lnTo>
                      <a:pt x="7029" y="2529"/>
                    </a:lnTo>
                    <a:lnTo>
                      <a:pt x="6885" y="2571"/>
                    </a:lnTo>
                    <a:lnTo>
                      <a:pt x="6742" y="2613"/>
                    </a:lnTo>
                    <a:lnTo>
                      <a:pt x="6607" y="2664"/>
                    </a:lnTo>
                    <a:lnTo>
                      <a:pt x="6472" y="2723"/>
                    </a:lnTo>
                    <a:lnTo>
                      <a:pt x="6203" y="2841"/>
                    </a:lnTo>
                    <a:lnTo>
                      <a:pt x="5958" y="2975"/>
                    </a:lnTo>
                    <a:lnTo>
                      <a:pt x="5714" y="3119"/>
                    </a:lnTo>
                    <a:lnTo>
                      <a:pt x="5478" y="3279"/>
                    </a:lnTo>
                    <a:lnTo>
                      <a:pt x="5259" y="3447"/>
                    </a:lnTo>
                    <a:lnTo>
                      <a:pt x="5040" y="3616"/>
                    </a:lnTo>
                    <a:lnTo>
                      <a:pt x="4821" y="3801"/>
                    </a:lnTo>
                    <a:lnTo>
                      <a:pt x="4399" y="4164"/>
                    </a:lnTo>
                    <a:lnTo>
                      <a:pt x="3995" y="4518"/>
                    </a:lnTo>
                    <a:lnTo>
                      <a:pt x="3792" y="4686"/>
                    </a:lnTo>
                    <a:lnTo>
                      <a:pt x="3582" y="4846"/>
                    </a:lnTo>
                    <a:lnTo>
                      <a:pt x="3371" y="5006"/>
                    </a:lnTo>
                    <a:lnTo>
                      <a:pt x="3152" y="5150"/>
                    </a:lnTo>
                    <a:lnTo>
                      <a:pt x="2933" y="5293"/>
                    </a:lnTo>
                    <a:lnTo>
                      <a:pt x="2697" y="5411"/>
                    </a:lnTo>
                    <a:lnTo>
                      <a:pt x="2461" y="5521"/>
                    </a:lnTo>
                    <a:lnTo>
                      <a:pt x="2208" y="5613"/>
                    </a:lnTo>
                    <a:lnTo>
                      <a:pt x="2082" y="5655"/>
                    </a:lnTo>
                    <a:lnTo>
                      <a:pt x="1947" y="5689"/>
                    </a:lnTo>
                    <a:lnTo>
                      <a:pt x="1812" y="5723"/>
                    </a:lnTo>
                    <a:lnTo>
                      <a:pt x="1669" y="5748"/>
                    </a:lnTo>
                    <a:lnTo>
                      <a:pt x="1525" y="5765"/>
                    </a:lnTo>
                    <a:lnTo>
                      <a:pt x="1382" y="5782"/>
                    </a:lnTo>
                    <a:lnTo>
                      <a:pt x="1230" y="5790"/>
                    </a:lnTo>
                    <a:lnTo>
                      <a:pt x="910" y="5790"/>
                    </a:lnTo>
                    <a:lnTo>
                      <a:pt x="750" y="5782"/>
                    </a:lnTo>
                    <a:lnTo>
                      <a:pt x="581" y="5765"/>
                    </a:lnTo>
                    <a:lnTo>
                      <a:pt x="405" y="5748"/>
                    </a:lnTo>
                    <a:lnTo>
                      <a:pt x="337" y="5740"/>
                    </a:lnTo>
                    <a:lnTo>
                      <a:pt x="261" y="5757"/>
                    </a:lnTo>
                    <a:lnTo>
                      <a:pt x="202" y="5773"/>
                    </a:lnTo>
                    <a:lnTo>
                      <a:pt x="143" y="5816"/>
                    </a:lnTo>
                    <a:lnTo>
                      <a:pt x="93" y="5858"/>
                    </a:lnTo>
                    <a:lnTo>
                      <a:pt x="51" y="5917"/>
                    </a:lnTo>
                    <a:lnTo>
                      <a:pt x="25" y="5976"/>
                    </a:lnTo>
                    <a:lnTo>
                      <a:pt x="8" y="6043"/>
                    </a:lnTo>
                    <a:lnTo>
                      <a:pt x="0" y="6119"/>
                    </a:lnTo>
                    <a:lnTo>
                      <a:pt x="17" y="6186"/>
                    </a:lnTo>
                    <a:lnTo>
                      <a:pt x="34" y="6254"/>
                    </a:lnTo>
                    <a:lnTo>
                      <a:pt x="76" y="6304"/>
                    </a:lnTo>
                    <a:lnTo>
                      <a:pt x="118" y="6355"/>
                    </a:lnTo>
                    <a:lnTo>
                      <a:pt x="169" y="6397"/>
                    </a:lnTo>
                    <a:lnTo>
                      <a:pt x="236" y="6431"/>
                    </a:lnTo>
                    <a:lnTo>
                      <a:pt x="303" y="6448"/>
                    </a:lnTo>
                    <a:lnTo>
                      <a:pt x="497" y="6473"/>
                    </a:lnTo>
                    <a:lnTo>
                      <a:pt x="691" y="6490"/>
                    </a:lnTo>
                    <a:lnTo>
                      <a:pt x="876" y="6498"/>
                    </a:lnTo>
                    <a:lnTo>
                      <a:pt x="1214" y="6498"/>
                    </a:lnTo>
                    <a:lnTo>
                      <a:pt x="1374" y="6490"/>
                    </a:lnTo>
                    <a:lnTo>
                      <a:pt x="1525" y="6473"/>
                    </a:lnTo>
                    <a:lnTo>
                      <a:pt x="1677" y="6456"/>
                    </a:lnTo>
                    <a:lnTo>
                      <a:pt x="1829" y="6431"/>
                    </a:lnTo>
                    <a:lnTo>
                      <a:pt x="1972" y="6405"/>
                    </a:lnTo>
                    <a:lnTo>
                      <a:pt x="2250" y="6338"/>
                    </a:lnTo>
                    <a:lnTo>
                      <a:pt x="2520" y="6254"/>
                    </a:lnTo>
                    <a:lnTo>
                      <a:pt x="2773" y="6153"/>
                    </a:lnTo>
                    <a:lnTo>
                      <a:pt x="3017" y="6043"/>
                    </a:lnTo>
                    <a:lnTo>
                      <a:pt x="3253" y="5917"/>
                    </a:lnTo>
                    <a:lnTo>
                      <a:pt x="3472" y="5782"/>
                    </a:lnTo>
                    <a:lnTo>
                      <a:pt x="3691" y="5639"/>
                    </a:lnTo>
                    <a:lnTo>
                      <a:pt x="3902" y="5495"/>
                    </a:lnTo>
                    <a:lnTo>
                      <a:pt x="4104" y="5335"/>
                    </a:lnTo>
                    <a:lnTo>
                      <a:pt x="4298" y="5175"/>
                    </a:lnTo>
                    <a:lnTo>
                      <a:pt x="4492" y="5015"/>
                    </a:lnTo>
                    <a:lnTo>
                      <a:pt x="4863" y="4695"/>
                    </a:lnTo>
                    <a:lnTo>
                      <a:pt x="5250" y="4358"/>
                    </a:lnTo>
                    <a:lnTo>
                      <a:pt x="5453" y="4197"/>
                    </a:lnTo>
                    <a:lnTo>
                      <a:pt x="5646" y="4037"/>
                    </a:lnTo>
                    <a:lnTo>
                      <a:pt x="5849" y="3886"/>
                    </a:lnTo>
                    <a:lnTo>
                      <a:pt x="6051" y="3742"/>
                    </a:lnTo>
                    <a:lnTo>
                      <a:pt x="6262" y="3616"/>
                    </a:lnTo>
                    <a:lnTo>
                      <a:pt x="6481" y="3498"/>
                    </a:lnTo>
                    <a:lnTo>
                      <a:pt x="6708" y="3388"/>
                    </a:lnTo>
                    <a:lnTo>
                      <a:pt x="6944" y="3296"/>
                    </a:lnTo>
                    <a:lnTo>
                      <a:pt x="7189" y="3228"/>
                    </a:lnTo>
                    <a:lnTo>
                      <a:pt x="7315" y="3195"/>
                    </a:lnTo>
                    <a:lnTo>
                      <a:pt x="7450" y="3169"/>
                    </a:lnTo>
                    <a:lnTo>
                      <a:pt x="7576" y="3144"/>
                    </a:lnTo>
                    <a:lnTo>
                      <a:pt x="7720" y="3136"/>
                    </a:lnTo>
                    <a:lnTo>
                      <a:pt x="7854" y="3119"/>
                    </a:lnTo>
                    <a:lnTo>
                      <a:pt x="8149" y="3119"/>
                    </a:lnTo>
                    <a:lnTo>
                      <a:pt x="8301" y="3127"/>
                    </a:lnTo>
                    <a:lnTo>
                      <a:pt x="8453" y="3136"/>
                    </a:lnTo>
                    <a:lnTo>
                      <a:pt x="8613" y="3152"/>
                    </a:lnTo>
                    <a:lnTo>
                      <a:pt x="8984" y="3195"/>
                    </a:lnTo>
                    <a:lnTo>
                      <a:pt x="9338" y="3220"/>
                    </a:lnTo>
                    <a:lnTo>
                      <a:pt x="9692" y="3220"/>
                    </a:lnTo>
                    <a:lnTo>
                      <a:pt x="10037" y="3203"/>
                    </a:lnTo>
                    <a:lnTo>
                      <a:pt x="10366" y="3169"/>
                    </a:lnTo>
                    <a:lnTo>
                      <a:pt x="10686" y="3127"/>
                    </a:lnTo>
                    <a:lnTo>
                      <a:pt x="11006" y="3068"/>
                    </a:lnTo>
                    <a:lnTo>
                      <a:pt x="11310" y="3001"/>
                    </a:lnTo>
                    <a:lnTo>
                      <a:pt x="11605" y="2916"/>
                    </a:lnTo>
                    <a:lnTo>
                      <a:pt x="11883" y="2824"/>
                    </a:lnTo>
                    <a:lnTo>
                      <a:pt x="12161" y="2723"/>
                    </a:lnTo>
                    <a:lnTo>
                      <a:pt x="12422" y="2613"/>
                    </a:lnTo>
                    <a:lnTo>
                      <a:pt x="12675" y="2495"/>
                    </a:lnTo>
                    <a:lnTo>
                      <a:pt x="12911" y="2369"/>
                    </a:lnTo>
                    <a:lnTo>
                      <a:pt x="13147" y="2242"/>
                    </a:lnTo>
                    <a:lnTo>
                      <a:pt x="13366" y="2116"/>
                    </a:lnTo>
                    <a:lnTo>
                      <a:pt x="13577" y="1981"/>
                    </a:lnTo>
                    <a:lnTo>
                      <a:pt x="13771" y="1855"/>
                    </a:lnTo>
                    <a:lnTo>
                      <a:pt x="13956" y="1720"/>
                    </a:lnTo>
                    <a:lnTo>
                      <a:pt x="14124" y="1593"/>
                    </a:lnTo>
                    <a:lnTo>
                      <a:pt x="14436" y="1341"/>
                    </a:lnTo>
                    <a:lnTo>
                      <a:pt x="14698" y="1113"/>
                    </a:lnTo>
                    <a:lnTo>
                      <a:pt x="14908" y="911"/>
                    </a:lnTo>
                    <a:lnTo>
                      <a:pt x="15068" y="751"/>
                    </a:lnTo>
                    <a:lnTo>
                      <a:pt x="15220" y="582"/>
                    </a:lnTo>
                    <a:lnTo>
                      <a:pt x="15254" y="523"/>
                    </a:lnTo>
                    <a:lnTo>
                      <a:pt x="15279" y="456"/>
                    </a:lnTo>
                    <a:lnTo>
                      <a:pt x="15296" y="388"/>
                    </a:lnTo>
                    <a:lnTo>
                      <a:pt x="15296" y="321"/>
                    </a:lnTo>
                    <a:lnTo>
                      <a:pt x="15279" y="253"/>
                    </a:lnTo>
                    <a:lnTo>
                      <a:pt x="15254" y="186"/>
                    </a:lnTo>
                    <a:lnTo>
                      <a:pt x="15220" y="135"/>
                    </a:lnTo>
                    <a:lnTo>
                      <a:pt x="15169" y="85"/>
                    </a:lnTo>
                    <a:lnTo>
                      <a:pt x="15111" y="43"/>
                    </a:lnTo>
                    <a:lnTo>
                      <a:pt x="15043" y="17"/>
                    </a:lnTo>
                    <a:lnTo>
                      <a:pt x="1497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204;p17">
                <a:extLst>
                  <a:ext uri="{FF2B5EF4-FFF2-40B4-BE49-F238E27FC236}">
                    <a16:creationId xmlns:a16="http://schemas.microsoft.com/office/drawing/2014/main" id="{E5C571FD-A0C3-EFA9-9ACC-F40C9CDC24C4}"/>
                  </a:ext>
                </a:extLst>
              </p:cNvPr>
              <p:cNvSpPr/>
              <p:nvPr/>
            </p:nvSpPr>
            <p:spPr>
              <a:xfrm>
                <a:off x="1286632" y="1716096"/>
                <a:ext cx="39130" cy="234461"/>
              </a:xfrm>
              <a:custGeom>
                <a:avLst/>
                <a:gdLst/>
                <a:ahLst/>
                <a:cxnLst/>
                <a:rect l="l" t="t" r="r" b="b"/>
                <a:pathLst>
                  <a:path w="2723" h="16316" extrusionOk="0">
                    <a:moveTo>
                      <a:pt x="1830" y="0"/>
                    </a:moveTo>
                    <a:lnTo>
                      <a:pt x="1762" y="9"/>
                    </a:lnTo>
                    <a:lnTo>
                      <a:pt x="1695" y="34"/>
                    </a:lnTo>
                    <a:lnTo>
                      <a:pt x="1636" y="68"/>
                    </a:lnTo>
                    <a:lnTo>
                      <a:pt x="1585" y="110"/>
                    </a:lnTo>
                    <a:lnTo>
                      <a:pt x="1543" y="169"/>
                    </a:lnTo>
                    <a:lnTo>
                      <a:pt x="1509" y="228"/>
                    </a:lnTo>
                    <a:lnTo>
                      <a:pt x="1492" y="287"/>
                    </a:lnTo>
                    <a:lnTo>
                      <a:pt x="1484" y="354"/>
                    </a:lnTo>
                    <a:lnTo>
                      <a:pt x="1492" y="430"/>
                    </a:lnTo>
                    <a:lnTo>
                      <a:pt x="1509" y="497"/>
                    </a:lnTo>
                    <a:lnTo>
                      <a:pt x="1577" y="658"/>
                    </a:lnTo>
                    <a:lnTo>
                      <a:pt x="1636" y="843"/>
                    </a:lnTo>
                    <a:lnTo>
                      <a:pt x="1712" y="1087"/>
                    </a:lnTo>
                    <a:lnTo>
                      <a:pt x="1787" y="1391"/>
                    </a:lnTo>
                    <a:lnTo>
                      <a:pt x="1863" y="1745"/>
                    </a:lnTo>
                    <a:lnTo>
                      <a:pt x="1897" y="1939"/>
                    </a:lnTo>
                    <a:lnTo>
                      <a:pt x="1931" y="2141"/>
                    </a:lnTo>
                    <a:lnTo>
                      <a:pt x="1956" y="2360"/>
                    </a:lnTo>
                    <a:lnTo>
                      <a:pt x="1973" y="2579"/>
                    </a:lnTo>
                    <a:lnTo>
                      <a:pt x="1990" y="2815"/>
                    </a:lnTo>
                    <a:lnTo>
                      <a:pt x="1998" y="3051"/>
                    </a:lnTo>
                    <a:lnTo>
                      <a:pt x="1998" y="3304"/>
                    </a:lnTo>
                    <a:lnTo>
                      <a:pt x="1990" y="3557"/>
                    </a:lnTo>
                    <a:lnTo>
                      <a:pt x="1973" y="3818"/>
                    </a:lnTo>
                    <a:lnTo>
                      <a:pt x="1948" y="4079"/>
                    </a:lnTo>
                    <a:lnTo>
                      <a:pt x="1905" y="4349"/>
                    </a:lnTo>
                    <a:lnTo>
                      <a:pt x="1855" y="4627"/>
                    </a:lnTo>
                    <a:lnTo>
                      <a:pt x="1787" y="4897"/>
                    </a:lnTo>
                    <a:lnTo>
                      <a:pt x="1712" y="5183"/>
                    </a:lnTo>
                    <a:lnTo>
                      <a:pt x="1619" y="5461"/>
                    </a:lnTo>
                    <a:lnTo>
                      <a:pt x="1509" y="5739"/>
                    </a:lnTo>
                    <a:lnTo>
                      <a:pt x="1383" y="6026"/>
                    </a:lnTo>
                    <a:lnTo>
                      <a:pt x="1231" y="6304"/>
                    </a:lnTo>
                    <a:lnTo>
                      <a:pt x="1071" y="6591"/>
                    </a:lnTo>
                    <a:lnTo>
                      <a:pt x="886" y="6869"/>
                    </a:lnTo>
                    <a:lnTo>
                      <a:pt x="785" y="7029"/>
                    </a:lnTo>
                    <a:lnTo>
                      <a:pt x="683" y="7180"/>
                    </a:lnTo>
                    <a:lnTo>
                      <a:pt x="599" y="7341"/>
                    </a:lnTo>
                    <a:lnTo>
                      <a:pt x="523" y="7492"/>
                    </a:lnTo>
                    <a:lnTo>
                      <a:pt x="447" y="7644"/>
                    </a:lnTo>
                    <a:lnTo>
                      <a:pt x="380" y="7796"/>
                    </a:lnTo>
                    <a:lnTo>
                      <a:pt x="329" y="7947"/>
                    </a:lnTo>
                    <a:lnTo>
                      <a:pt x="279" y="8099"/>
                    </a:lnTo>
                    <a:lnTo>
                      <a:pt x="237" y="8251"/>
                    </a:lnTo>
                    <a:lnTo>
                      <a:pt x="195" y="8402"/>
                    </a:lnTo>
                    <a:lnTo>
                      <a:pt x="169" y="8546"/>
                    </a:lnTo>
                    <a:lnTo>
                      <a:pt x="144" y="8697"/>
                    </a:lnTo>
                    <a:lnTo>
                      <a:pt x="127" y="8841"/>
                    </a:lnTo>
                    <a:lnTo>
                      <a:pt x="110" y="8984"/>
                    </a:lnTo>
                    <a:lnTo>
                      <a:pt x="102" y="9270"/>
                    </a:lnTo>
                    <a:lnTo>
                      <a:pt x="102" y="9557"/>
                    </a:lnTo>
                    <a:lnTo>
                      <a:pt x="127" y="9835"/>
                    </a:lnTo>
                    <a:lnTo>
                      <a:pt x="161" y="10122"/>
                    </a:lnTo>
                    <a:lnTo>
                      <a:pt x="211" y="10391"/>
                    </a:lnTo>
                    <a:lnTo>
                      <a:pt x="262" y="10669"/>
                    </a:lnTo>
                    <a:lnTo>
                      <a:pt x="329" y="10939"/>
                    </a:lnTo>
                    <a:lnTo>
                      <a:pt x="464" y="11487"/>
                    </a:lnTo>
                    <a:lnTo>
                      <a:pt x="591" y="12001"/>
                    </a:lnTo>
                    <a:lnTo>
                      <a:pt x="650" y="12262"/>
                    </a:lnTo>
                    <a:lnTo>
                      <a:pt x="709" y="12523"/>
                    </a:lnTo>
                    <a:lnTo>
                      <a:pt x="751" y="12785"/>
                    </a:lnTo>
                    <a:lnTo>
                      <a:pt x="785" y="13038"/>
                    </a:lnTo>
                    <a:lnTo>
                      <a:pt x="801" y="13299"/>
                    </a:lnTo>
                    <a:lnTo>
                      <a:pt x="810" y="13560"/>
                    </a:lnTo>
                    <a:lnTo>
                      <a:pt x="793" y="13830"/>
                    </a:lnTo>
                    <a:lnTo>
                      <a:pt x="768" y="14091"/>
                    </a:lnTo>
                    <a:lnTo>
                      <a:pt x="742" y="14226"/>
                    </a:lnTo>
                    <a:lnTo>
                      <a:pt x="717" y="14361"/>
                    </a:lnTo>
                    <a:lnTo>
                      <a:pt x="675" y="14496"/>
                    </a:lnTo>
                    <a:lnTo>
                      <a:pt x="641" y="14630"/>
                    </a:lnTo>
                    <a:lnTo>
                      <a:pt x="591" y="14774"/>
                    </a:lnTo>
                    <a:lnTo>
                      <a:pt x="540" y="14908"/>
                    </a:lnTo>
                    <a:lnTo>
                      <a:pt x="481" y="15052"/>
                    </a:lnTo>
                    <a:lnTo>
                      <a:pt x="414" y="15187"/>
                    </a:lnTo>
                    <a:lnTo>
                      <a:pt x="338" y="15330"/>
                    </a:lnTo>
                    <a:lnTo>
                      <a:pt x="254" y="15473"/>
                    </a:lnTo>
                    <a:lnTo>
                      <a:pt x="161" y="15616"/>
                    </a:lnTo>
                    <a:lnTo>
                      <a:pt x="68" y="15760"/>
                    </a:lnTo>
                    <a:lnTo>
                      <a:pt x="35" y="15827"/>
                    </a:lnTo>
                    <a:lnTo>
                      <a:pt x="9" y="15886"/>
                    </a:lnTo>
                    <a:lnTo>
                      <a:pt x="1" y="15962"/>
                    </a:lnTo>
                    <a:lnTo>
                      <a:pt x="9" y="16029"/>
                    </a:lnTo>
                    <a:lnTo>
                      <a:pt x="26" y="16088"/>
                    </a:lnTo>
                    <a:lnTo>
                      <a:pt x="60" y="16156"/>
                    </a:lnTo>
                    <a:lnTo>
                      <a:pt x="102" y="16206"/>
                    </a:lnTo>
                    <a:lnTo>
                      <a:pt x="153" y="16257"/>
                    </a:lnTo>
                    <a:lnTo>
                      <a:pt x="203" y="16282"/>
                    </a:lnTo>
                    <a:lnTo>
                      <a:pt x="254" y="16299"/>
                    </a:lnTo>
                    <a:lnTo>
                      <a:pt x="304" y="16316"/>
                    </a:lnTo>
                    <a:lnTo>
                      <a:pt x="355" y="16316"/>
                    </a:lnTo>
                    <a:lnTo>
                      <a:pt x="439" y="16307"/>
                    </a:lnTo>
                    <a:lnTo>
                      <a:pt x="515" y="16282"/>
                    </a:lnTo>
                    <a:lnTo>
                      <a:pt x="549" y="16257"/>
                    </a:lnTo>
                    <a:lnTo>
                      <a:pt x="582" y="16232"/>
                    </a:lnTo>
                    <a:lnTo>
                      <a:pt x="616" y="16198"/>
                    </a:lnTo>
                    <a:lnTo>
                      <a:pt x="641" y="16164"/>
                    </a:lnTo>
                    <a:lnTo>
                      <a:pt x="759" y="15996"/>
                    </a:lnTo>
                    <a:lnTo>
                      <a:pt x="869" y="15827"/>
                    </a:lnTo>
                    <a:lnTo>
                      <a:pt x="962" y="15659"/>
                    </a:lnTo>
                    <a:lnTo>
                      <a:pt x="1046" y="15490"/>
                    </a:lnTo>
                    <a:lnTo>
                      <a:pt x="1130" y="15330"/>
                    </a:lnTo>
                    <a:lnTo>
                      <a:pt x="1198" y="15161"/>
                    </a:lnTo>
                    <a:lnTo>
                      <a:pt x="1257" y="15001"/>
                    </a:lnTo>
                    <a:lnTo>
                      <a:pt x="1316" y="14841"/>
                    </a:lnTo>
                    <a:lnTo>
                      <a:pt x="1358" y="14681"/>
                    </a:lnTo>
                    <a:lnTo>
                      <a:pt x="1400" y="14521"/>
                    </a:lnTo>
                    <a:lnTo>
                      <a:pt x="1433" y="14361"/>
                    </a:lnTo>
                    <a:lnTo>
                      <a:pt x="1459" y="14201"/>
                    </a:lnTo>
                    <a:lnTo>
                      <a:pt x="1484" y="14049"/>
                    </a:lnTo>
                    <a:lnTo>
                      <a:pt x="1501" y="13897"/>
                    </a:lnTo>
                    <a:lnTo>
                      <a:pt x="1509" y="13737"/>
                    </a:lnTo>
                    <a:lnTo>
                      <a:pt x="1509" y="13585"/>
                    </a:lnTo>
                    <a:lnTo>
                      <a:pt x="1509" y="13290"/>
                    </a:lnTo>
                    <a:lnTo>
                      <a:pt x="1484" y="12987"/>
                    </a:lnTo>
                    <a:lnTo>
                      <a:pt x="1450" y="12700"/>
                    </a:lnTo>
                    <a:lnTo>
                      <a:pt x="1400" y="12414"/>
                    </a:lnTo>
                    <a:lnTo>
                      <a:pt x="1349" y="12127"/>
                    </a:lnTo>
                    <a:lnTo>
                      <a:pt x="1282" y="11849"/>
                    </a:lnTo>
                    <a:lnTo>
                      <a:pt x="1147" y="11310"/>
                    </a:lnTo>
                    <a:lnTo>
                      <a:pt x="1021" y="10804"/>
                    </a:lnTo>
                    <a:lnTo>
                      <a:pt x="962" y="10560"/>
                    </a:lnTo>
                    <a:lnTo>
                      <a:pt x="911" y="10315"/>
                    </a:lnTo>
                    <a:lnTo>
                      <a:pt x="869" y="10063"/>
                    </a:lnTo>
                    <a:lnTo>
                      <a:pt x="835" y="9818"/>
                    </a:lnTo>
                    <a:lnTo>
                      <a:pt x="818" y="9574"/>
                    </a:lnTo>
                    <a:lnTo>
                      <a:pt x="810" y="9321"/>
                    </a:lnTo>
                    <a:lnTo>
                      <a:pt x="818" y="9077"/>
                    </a:lnTo>
                    <a:lnTo>
                      <a:pt x="844" y="8824"/>
                    </a:lnTo>
                    <a:lnTo>
                      <a:pt x="886" y="8571"/>
                    </a:lnTo>
                    <a:lnTo>
                      <a:pt x="919" y="8445"/>
                    </a:lnTo>
                    <a:lnTo>
                      <a:pt x="953" y="8318"/>
                    </a:lnTo>
                    <a:lnTo>
                      <a:pt x="995" y="8183"/>
                    </a:lnTo>
                    <a:lnTo>
                      <a:pt x="1046" y="8057"/>
                    </a:lnTo>
                    <a:lnTo>
                      <a:pt x="1096" y="7930"/>
                    </a:lnTo>
                    <a:lnTo>
                      <a:pt x="1155" y="7796"/>
                    </a:lnTo>
                    <a:lnTo>
                      <a:pt x="1223" y="7669"/>
                    </a:lnTo>
                    <a:lnTo>
                      <a:pt x="1299" y="7534"/>
                    </a:lnTo>
                    <a:lnTo>
                      <a:pt x="1383" y="7400"/>
                    </a:lnTo>
                    <a:lnTo>
                      <a:pt x="1467" y="7265"/>
                    </a:lnTo>
                    <a:lnTo>
                      <a:pt x="1669" y="6961"/>
                    </a:lnTo>
                    <a:lnTo>
                      <a:pt x="1855" y="6650"/>
                    </a:lnTo>
                    <a:lnTo>
                      <a:pt x="2015" y="6338"/>
                    </a:lnTo>
                    <a:lnTo>
                      <a:pt x="2158" y="6026"/>
                    </a:lnTo>
                    <a:lnTo>
                      <a:pt x="2276" y="5714"/>
                    </a:lnTo>
                    <a:lnTo>
                      <a:pt x="2386" y="5402"/>
                    </a:lnTo>
                    <a:lnTo>
                      <a:pt x="2478" y="5099"/>
                    </a:lnTo>
                    <a:lnTo>
                      <a:pt x="2546" y="4795"/>
                    </a:lnTo>
                    <a:lnTo>
                      <a:pt x="2605" y="4500"/>
                    </a:lnTo>
                    <a:lnTo>
                      <a:pt x="2655" y="4206"/>
                    </a:lnTo>
                    <a:lnTo>
                      <a:pt x="2689" y="3911"/>
                    </a:lnTo>
                    <a:lnTo>
                      <a:pt x="2706" y="3624"/>
                    </a:lnTo>
                    <a:lnTo>
                      <a:pt x="2714" y="3346"/>
                    </a:lnTo>
                    <a:lnTo>
                      <a:pt x="2723" y="3076"/>
                    </a:lnTo>
                    <a:lnTo>
                      <a:pt x="2714" y="2815"/>
                    </a:lnTo>
                    <a:lnTo>
                      <a:pt x="2698" y="2562"/>
                    </a:lnTo>
                    <a:lnTo>
                      <a:pt x="2672" y="2318"/>
                    </a:lnTo>
                    <a:lnTo>
                      <a:pt x="2647" y="2082"/>
                    </a:lnTo>
                    <a:lnTo>
                      <a:pt x="2613" y="1854"/>
                    </a:lnTo>
                    <a:lnTo>
                      <a:pt x="2571" y="1644"/>
                    </a:lnTo>
                    <a:lnTo>
                      <a:pt x="2487" y="1256"/>
                    </a:lnTo>
                    <a:lnTo>
                      <a:pt x="2403" y="919"/>
                    </a:lnTo>
                    <a:lnTo>
                      <a:pt x="2318" y="641"/>
                    </a:lnTo>
                    <a:lnTo>
                      <a:pt x="2243" y="430"/>
                    </a:lnTo>
                    <a:lnTo>
                      <a:pt x="2158" y="211"/>
                    </a:lnTo>
                    <a:lnTo>
                      <a:pt x="2125" y="152"/>
                    </a:lnTo>
                    <a:lnTo>
                      <a:pt x="2082" y="101"/>
                    </a:lnTo>
                    <a:lnTo>
                      <a:pt x="2023" y="59"/>
                    </a:lnTo>
                    <a:lnTo>
                      <a:pt x="1964" y="25"/>
                    </a:lnTo>
                    <a:lnTo>
                      <a:pt x="1905" y="9"/>
                    </a:lnTo>
                    <a:lnTo>
                      <a:pt x="183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205;p17">
                <a:extLst>
                  <a:ext uri="{FF2B5EF4-FFF2-40B4-BE49-F238E27FC236}">
                    <a16:creationId xmlns:a16="http://schemas.microsoft.com/office/drawing/2014/main" id="{CDFCC2E2-E66B-7ADC-1402-7C6289C7A352}"/>
                  </a:ext>
                </a:extLst>
              </p:cNvPr>
              <p:cNvSpPr/>
              <p:nvPr/>
            </p:nvSpPr>
            <p:spPr>
              <a:xfrm>
                <a:off x="1138157" y="1718640"/>
                <a:ext cx="177671" cy="160829"/>
              </a:xfrm>
              <a:custGeom>
                <a:avLst/>
                <a:gdLst/>
                <a:ahLst/>
                <a:cxnLst/>
                <a:rect l="l" t="t" r="r" b="b"/>
                <a:pathLst>
                  <a:path w="12364" h="11192" extrusionOk="0">
                    <a:moveTo>
                      <a:pt x="11985" y="0"/>
                    </a:moveTo>
                    <a:lnTo>
                      <a:pt x="11917" y="9"/>
                    </a:lnTo>
                    <a:lnTo>
                      <a:pt x="11850" y="34"/>
                    </a:lnTo>
                    <a:lnTo>
                      <a:pt x="11799" y="68"/>
                    </a:lnTo>
                    <a:lnTo>
                      <a:pt x="11749" y="118"/>
                    </a:lnTo>
                    <a:lnTo>
                      <a:pt x="11706" y="169"/>
                    </a:lnTo>
                    <a:lnTo>
                      <a:pt x="11673" y="236"/>
                    </a:lnTo>
                    <a:lnTo>
                      <a:pt x="11614" y="396"/>
                    </a:lnTo>
                    <a:lnTo>
                      <a:pt x="11530" y="573"/>
                    </a:lnTo>
                    <a:lnTo>
                      <a:pt x="11420" y="809"/>
                    </a:lnTo>
                    <a:lnTo>
                      <a:pt x="11268" y="1079"/>
                    </a:lnTo>
                    <a:lnTo>
                      <a:pt x="11091" y="1391"/>
                    </a:lnTo>
                    <a:lnTo>
                      <a:pt x="10982" y="1559"/>
                    </a:lnTo>
                    <a:lnTo>
                      <a:pt x="10864" y="1728"/>
                    </a:lnTo>
                    <a:lnTo>
                      <a:pt x="10737" y="1905"/>
                    </a:lnTo>
                    <a:lnTo>
                      <a:pt x="10602" y="2082"/>
                    </a:lnTo>
                    <a:lnTo>
                      <a:pt x="10459" y="2267"/>
                    </a:lnTo>
                    <a:lnTo>
                      <a:pt x="10299" y="2444"/>
                    </a:lnTo>
                    <a:lnTo>
                      <a:pt x="10131" y="2630"/>
                    </a:lnTo>
                    <a:lnTo>
                      <a:pt x="9954" y="2815"/>
                    </a:lnTo>
                    <a:lnTo>
                      <a:pt x="9768" y="2992"/>
                    </a:lnTo>
                    <a:lnTo>
                      <a:pt x="9566" y="3169"/>
                    </a:lnTo>
                    <a:lnTo>
                      <a:pt x="9355" y="3337"/>
                    </a:lnTo>
                    <a:lnTo>
                      <a:pt x="9128" y="3506"/>
                    </a:lnTo>
                    <a:lnTo>
                      <a:pt x="8900" y="3666"/>
                    </a:lnTo>
                    <a:lnTo>
                      <a:pt x="8647" y="3818"/>
                    </a:lnTo>
                    <a:lnTo>
                      <a:pt x="8386" y="3961"/>
                    </a:lnTo>
                    <a:lnTo>
                      <a:pt x="8116" y="4096"/>
                    </a:lnTo>
                    <a:lnTo>
                      <a:pt x="7838" y="4214"/>
                    </a:lnTo>
                    <a:lnTo>
                      <a:pt x="7535" y="4323"/>
                    </a:lnTo>
                    <a:lnTo>
                      <a:pt x="7223" y="4425"/>
                    </a:lnTo>
                    <a:lnTo>
                      <a:pt x="6903" y="4500"/>
                    </a:lnTo>
                    <a:lnTo>
                      <a:pt x="6717" y="4551"/>
                    </a:lnTo>
                    <a:lnTo>
                      <a:pt x="6540" y="4602"/>
                    </a:lnTo>
                    <a:lnTo>
                      <a:pt x="6372" y="4652"/>
                    </a:lnTo>
                    <a:lnTo>
                      <a:pt x="6212" y="4711"/>
                    </a:lnTo>
                    <a:lnTo>
                      <a:pt x="6052" y="4779"/>
                    </a:lnTo>
                    <a:lnTo>
                      <a:pt x="5900" y="4846"/>
                    </a:lnTo>
                    <a:lnTo>
                      <a:pt x="5757" y="4922"/>
                    </a:lnTo>
                    <a:lnTo>
                      <a:pt x="5613" y="4998"/>
                    </a:lnTo>
                    <a:lnTo>
                      <a:pt x="5487" y="5082"/>
                    </a:lnTo>
                    <a:lnTo>
                      <a:pt x="5361" y="5166"/>
                    </a:lnTo>
                    <a:lnTo>
                      <a:pt x="5234" y="5251"/>
                    </a:lnTo>
                    <a:lnTo>
                      <a:pt x="5116" y="5343"/>
                    </a:lnTo>
                    <a:lnTo>
                      <a:pt x="5007" y="5436"/>
                    </a:lnTo>
                    <a:lnTo>
                      <a:pt x="4897" y="5537"/>
                    </a:lnTo>
                    <a:lnTo>
                      <a:pt x="4695" y="5739"/>
                    </a:lnTo>
                    <a:lnTo>
                      <a:pt x="4509" y="5958"/>
                    </a:lnTo>
                    <a:lnTo>
                      <a:pt x="4332" y="6178"/>
                    </a:lnTo>
                    <a:lnTo>
                      <a:pt x="4172" y="6405"/>
                    </a:lnTo>
                    <a:lnTo>
                      <a:pt x="4012" y="6641"/>
                    </a:lnTo>
                    <a:lnTo>
                      <a:pt x="3869" y="6885"/>
                    </a:lnTo>
                    <a:lnTo>
                      <a:pt x="3734" y="7121"/>
                    </a:lnTo>
                    <a:lnTo>
                      <a:pt x="3464" y="7610"/>
                    </a:lnTo>
                    <a:lnTo>
                      <a:pt x="3212" y="8082"/>
                    </a:lnTo>
                    <a:lnTo>
                      <a:pt x="3077" y="8318"/>
                    </a:lnTo>
                    <a:lnTo>
                      <a:pt x="2942" y="8546"/>
                    </a:lnTo>
                    <a:lnTo>
                      <a:pt x="2799" y="8765"/>
                    </a:lnTo>
                    <a:lnTo>
                      <a:pt x="2647" y="8975"/>
                    </a:lnTo>
                    <a:lnTo>
                      <a:pt x="2487" y="9186"/>
                    </a:lnTo>
                    <a:lnTo>
                      <a:pt x="2310" y="9380"/>
                    </a:lnTo>
                    <a:lnTo>
                      <a:pt x="2124" y="9565"/>
                    </a:lnTo>
                    <a:lnTo>
                      <a:pt x="1922" y="9742"/>
                    </a:lnTo>
                    <a:lnTo>
                      <a:pt x="1813" y="9827"/>
                    </a:lnTo>
                    <a:lnTo>
                      <a:pt x="1703" y="9902"/>
                    </a:lnTo>
                    <a:lnTo>
                      <a:pt x="1585" y="9978"/>
                    </a:lnTo>
                    <a:lnTo>
                      <a:pt x="1467" y="10054"/>
                    </a:lnTo>
                    <a:lnTo>
                      <a:pt x="1332" y="10122"/>
                    </a:lnTo>
                    <a:lnTo>
                      <a:pt x="1206" y="10189"/>
                    </a:lnTo>
                    <a:lnTo>
                      <a:pt x="1063" y="10248"/>
                    </a:lnTo>
                    <a:lnTo>
                      <a:pt x="919" y="10307"/>
                    </a:lnTo>
                    <a:lnTo>
                      <a:pt x="768" y="10358"/>
                    </a:lnTo>
                    <a:lnTo>
                      <a:pt x="616" y="10408"/>
                    </a:lnTo>
                    <a:lnTo>
                      <a:pt x="447" y="10459"/>
                    </a:lnTo>
                    <a:lnTo>
                      <a:pt x="279" y="10492"/>
                    </a:lnTo>
                    <a:lnTo>
                      <a:pt x="211" y="10518"/>
                    </a:lnTo>
                    <a:lnTo>
                      <a:pt x="152" y="10551"/>
                    </a:lnTo>
                    <a:lnTo>
                      <a:pt x="102" y="10594"/>
                    </a:lnTo>
                    <a:lnTo>
                      <a:pt x="60" y="10653"/>
                    </a:lnTo>
                    <a:lnTo>
                      <a:pt x="26" y="10712"/>
                    </a:lnTo>
                    <a:lnTo>
                      <a:pt x="9" y="10779"/>
                    </a:lnTo>
                    <a:lnTo>
                      <a:pt x="1" y="10846"/>
                    </a:lnTo>
                    <a:lnTo>
                      <a:pt x="9" y="10914"/>
                    </a:lnTo>
                    <a:lnTo>
                      <a:pt x="26" y="10973"/>
                    </a:lnTo>
                    <a:lnTo>
                      <a:pt x="51" y="11032"/>
                    </a:lnTo>
                    <a:lnTo>
                      <a:pt x="93" y="11074"/>
                    </a:lnTo>
                    <a:lnTo>
                      <a:pt x="136" y="11116"/>
                    </a:lnTo>
                    <a:lnTo>
                      <a:pt x="186" y="11150"/>
                    </a:lnTo>
                    <a:lnTo>
                      <a:pt x="237" y="11175"/>
                    </a:lnTo>
                    <a:lnTo>
                      <a:pt x="296" y="11192"/>
                    </a:lnTo>
                    <a:lnTo>
                      <a:pt x="355" y="11192"/>
                    </a:lnTo>
                    <a:lnTo>
                      <a:pt x="430" y="11183"/>
                    </a:lnTo>
                    <a:lnTo>
                      <a:pt x="633" y="11141"/>
                    </a:lnTo>
                    <a:lnTo>
                      <a:pt x="818" y="11082"/>
                    </a:lnTo>
                    <a:lnTo>
                      <a:pt x="1004" y="11023"/>
                    </a:lnTo>
                    <a:lnTo>
                      <a:pt x="1181" y="10964"/>
                    </a:lnTo>
                    <a:lnTo>
                      <a:pt x="1349" y="10897"/>
                    </a:lnTo>
                    <a:lnTo>
                      <a:pt x="1518" y="10821"/>
                    </a:lnTo>
                    <a:lnTo>
                      <a:pt x="1669" y="10745"/>
                    </a:lnTo>
                    <a:lnTo>
                      <a:pt x="1821" y="10661"/>
                    </a:lnTo>
                    <a:lnTo>
                      <a:pt x="1964" y="10577"/>
                    </a:lnTo>
                    <a:lnTo>
                      <a:pt x="2099" y="10484"/>
                    </a:lnTo>
                    <a:lnTo>
                      <a:pt x="2234" y="10391"/>
                    </a:lnTo>
                    <a:lnTo>
                      <a:pt x="2360" y="10290"/>
                    </a:lnTo>
                    <a:lnTo>
                      <a:pt x="2478" y="10189"/>
                    </a:lnTo>
                    <a:lnTo>
                      <a:pt x="2596" y="10088"/>
                    </a:lnTo>
                    <a:lnTo>
                      <a:pt x="2706" y="9978"/>
                    </a:lnTo>
                    <a:lnTo>
                      <a:pt x="2815" y="9877"/>
                    </a:lnTo>
                    <a:lnTo>
                      <a:pt x="3009" y="9650"/>
                    </a:lnTo>
                    <a:lnTo>
                      <a:pt x="3195" y="9414"/>
                    </a:lnTo>
                    <a:lnTo>
                      <a:pt x="3372" y="9178"/>
                    </a:lnTo>
                    <a:lnTo>
                      <a:pt x="3532" y="8933"/>
                    </a:lnTo>
                    <a:lnTo>
                      <a:pt x="3675" y="8689"/>
                    </a:lnTo>
                    <a:lnTo>
                      <a:pt x="3818" y="8436"/>
                    </a:lnTo>
                    <a:lnTo>
                      <a:pt x="4088" y="7947"/>
                    </a:lnTo>
                    <a:lnTo>
                      <a:pt x="4332" y="7492"/>
                    </a:lnTo>
                    <a:lnTo>
                      <a:pt x="4459" y="7273"/>
                    </a:lnTo>
                    <a:lnTo>
                      <a:pt x="4594" y="7054"/>
                    </a:lnTo>
                    <a:lnTo>
                      <a:pt x="4729" y="6843"/>
                    </a:lnTo>
                    <a:lnTo>
                      <a:pt x="4872" y="6641"/>
                    </a:lnTo>
                    <a:lnTo>
                      <a:pt x="5023" y="6447"/>
                    </a:lnTo>
                    <a:lnTo>
                      <a:pt x="5184" y="6262"/>
                    </a:lnTo>
                    <a:lnTo>
                      <a:pt x="5361" y="6076"/>
                    </a:lnTo>
                    <a:lnTo>
                      <a:pt x="5546" y="5916"/>
                    </a:lnTo>
                    <a:lnTo>
                      <a:pt x="5748" y="5756"/>
                    </a:lnTo>
                    <a:lnTo>
                      <a:pt x="5858" y="5680"/>
                    </a:lnTo>
                    <a:lnTo>
                      <a:pt x="5976" y="5613"/>
                    </a:lnTo>
                    <a:lnTo>
                      <a:pt x="6085" y="5545"/>
                    </a:lnTo>
                    <a:lnTo>
                      <a:pt x="6212" y="5486"/>
                    </a:lnTo>
                    <a:lnTo>
                      <a:pt x="6338" y="5427"/>
                    </a:lnTo>
                    <a:lnTo>
                      <a:pt x="6473" y="5368"/>
                    </a:lnTo>
                    <a:lnTo>
                      <a:pt x="6608" y="5318"/>
                    </a:lnTo>
                    <a:lnTo>
                      <a:pt x="6751" y="5276"/>
                    </a:lnTo>
                    <a:lnTo>
                      <a:pt x="6903" y="5234"/>
                    </a:lnTo>
                    <a:lnTo>
                      <a:pt x="7063" y="5192"/>
                    </a:lnTo>
                    <a:lnTo>
                      <a:pt x="7417" y="5099"/>
                    </a:lnTo>
                    <a:lnTo>
                      <a:pt x="7762" y="4998"/>
                    </a:lnTo>
                    <a:lnTo>
                      <a:pt x="8091" y="4880"/>
                    </a:lnTo>
                    <a:lnTo>
                      <a:pt x="8403" y="4745"/>
                    </a:lnTo>
                    <a:lnTo>
                      <a:pt x="8706" y="4602"/>
                    </a:lnTo>
                    <a:lnTo>
                      <a:pt x="8993" y="4441"/>
                    </a:lnTo>
                    <a:lnTo>
                      <a:pt x="9271" y="4273"/>
                    </a:lnTo>
                    <a:lnTo>
                      <a:pt x="9524" y="4104"/>
                    </a:lnTo>
                    <a:lnTo>
                      <a:pt x="9777" y="3919"/>
                    </a:lnTo>
                    <a:lnTo>
                      <a:pt x="10004" y="3734"/>
                    </a:lnTo>
                    <a:lnTo>
                      <a:pt x="10223" y="3548"/>
                    </a:lnTo>
                    <a:lnTo>
                      <a:pt x="10434" y="3354"/>
                    </a:lnTo>
                    <a:lnTo>
                      <a:pt x="10628" y="3152"/>
                    </a:lnTo>
                    <a:lnTo>
                      <a:pt x="10813" y="2950"/>
                    </a:lnTo>
                    <a:lnTo>
                      <a:pt x="10982" y="2756"/>
                    </a:lnTo>
                    <a:lnTo>
                      <a:pt x="11150" y="2554"/>
                    </a:lnTo>
                    <a:lnTo>
                      <a:pt x="11294" y="2360"/>
                    </a:lnTo>
                    <a:lnTo>
                      <a:pt x="11437" y="2166"/>
                    </a:lnTo>
                    <a:lnTo>
                      <a:pt x="11563" y="1981"/>
                    </a:lnTo>
                    <a:lnTo>
                      <a:pt x="11681" y="1795"/>
                    </a:lnTo>
                    <a:lnTo>
                      <a:pt x="11883" y="1458"/>
                    </a:lnTo>
                    <a:lnTo>
                      <a:pt x="12044" y="1146"/>
                    </a:lnTo>
                    <a:lnTo>
                      <a:pt x="12170" y="885"/>
                    </a:lnTo>
                    <a:lnTo>
                      <a:pt x="12263" y="683"/>
                    </a:lnTo>
                    <a:lnTo>
                      <a:pt x="12339" y="464"/>
                    </a:lnTo>
                    <a:lnTo>
                      <a:pt x="12355" y="396"/>
                    </a:lnTo>
                    <a:lnTo>
                      <a:pt x="12364" y="329"/>
                    </a:lnTo>
                    <a:lnTo>
                      <a:pt x="12347" y="261"/>
                    </a:lnTo>
                    <a:lnTo>
                      <a:pt x="12322" y="194"/>
                    </a:lnTo>
                    <a:lnTo>
                      <a:pt x="12288" y="143"/>
                    </a:lnTo>
                    <a:lnTo>
                      <a:pt x="12246" y="93"/>
                    </a:lnTo>
                    <a:lnTo>
                      <a:pt x="12187" y="51"/>
                    </a:lnTo>
                    <a:lnTo>
                      <a:pt x="12128" y="17"/>
                    </a:lnTo>
                    <a:lnTo>
                      <a:pt x="1205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206;p17">
                <a:extLst>
                  <a:ext uri="{FF2B5EF4-FFF2-40B4-BE49-F238E27FC236}">
                    <a16:creationId xmlns:a16="http://schemas.microsoft.com/office/drawing/2014/main" id="{8B8081B4-BE82-CA77-0E59-7041582D84A0}"/>
                  </a:ext>
                </a:extLst>
              </p:cNvPr>
              <p:cNvSpPr/>
              <p:nvPr/>
            </p:nvSpPr>
            <p:spPr>
              <a:xfrm>
                <a:off x="1175218" y="1730625"/>
                <a:ext cx="125967" cy="203350"/>
              </a:xfrm>
              <a:custGeom>
                <a:avLst/>
                <a:gdLst/>
                <a:ahLst/>
                <a:cxnLst/>
                <a:rect l="l" t="t" r="r" b="b"/>
                <a:pathLst>
                  <a:path w="8766" h="14151" extrusionOk="0">
                    <a:moveTo>
                      <a:pt x="8352" y="0"/>
                    </a:moveTo>
                    <a:lnTo>
                      <a:pt x="8285" y="17"/>
                    </a:lnTo>
                    <a:lnTo>
                      <a:pt x="8217" y="43"/>
                    </a:lnTo>
                    <a:lnTo>
                      <a:pt x="8167" y="85"/>
                    </a:lnTo>
                    <a:lnTo>
                      <a:pt x="8125" y="135"/>
                    </a:lnTo>
                    <a:lnTo>
                      <a:pt x="8091" y="203"/>
                    </a:lnTo>
                    <a:lnTo>
                      <a:pt x="8066" y="270"/>
                    </a:lnTo>
                    <a:lnTo>
                      <a:pt x="8057" y="338"/>
                    </a:lnTo>
                    <a:lnTo>
                      <a:pt x="8040" y="506"/>
                    </a:lnTo>
                    <a:lnTo>
                      <a:pt x="8023" y="700"/>
                    </a:lnTo>
                    <a:lnTo>
                      <a:pt x="7981" y="961"/>
                    </a:lnTo>
                    <a:lnTo>
                      <a:pt x="7922" y="1265"/>
                    </a:lnTo>
                    <a:lnTo>
                      <a:pt x="7838" y="1619"/>
                    </a:lnTo>
                    <a:lnTo>
                      <a:pt x="7779" y="1804"/>
                    </a:lnTo>
                    <a:lnTo>
                      <a:pt x="7720" y="2006"/>
                    </a:lnTo>
                    <a:lnTo>
                      <a:pt x="7653" y="2209"/>
                    </a:lnTo>
                    <a:lnTo>
                      <a:pt x="7577" y="2419"/>
                    </a:lnTo>
                    <a:lnTo>
                      <a:pt x="7493" y="2638"/>
                    </a:lnTo>
                    <a:lnTo>
                      <a:pt x="7391" y="2857"/>
                    </a:lnTo>
                    <a:lnTo>
                      <a:pt x="7290" y="3077"/>
                    </a:lnTo>
                    <a:lnTo>
                      <a:pt x="7172" y="3304"/>
                    </a:lnTo>
                    <a:lnTo>
                      <a:pt x="7046" y="3532"/>
                    </a:lnTo>
                    <a:lnTo>
                      <a:pt x="6903" y="3759"/>
                    </a:lnTo>
                    <a:lnTo>
                      <a:pt x="6751" y="3987"/>
                    </a:lnTo>
                    <a:lnTo>
                      <a:pt x="6591" y="4214"/>
                    </a:lnTo>
                    <a:lnTo>
                      <a:pt x="6414" y="4433"/>
                    </a:lnTo>
                    <a:lnTo>
                      <a:pt x="6220" y="4652"/>
                    </a:lnTo>
                    <a:lnTo>
                      <a:pt x="6009" y="4863"/>
                    </a:lnTo>
                    <a:lnTo>
                      <a:pt x="5790" y="5074"/>
                    </a:lnTo>
                    <a:lnTo>
                      <a:pt x="5554" y="5268"/>
                    </a:lnTo>
                    <a:lnTo>
                      <a:pt x="5301" y="5462"/>
                    </a:lnTo>
                    <a:lnTo>
                      <a:pt x="5040" y="5647"/>
                    </a:lnTo>
                    <a:lnTo>
                      <a:pt x="4754" y="5815"/>
                    </a:lnTo>
                    <a:lnTo>
                      <a:pt x="4585" y="5917"/>
                    </a:lnTo>
                    <a:lnTo>
                      <a:pt x="4433" y="6018"/>
                    </a:lnTo>
                    <a:lnTo>
                      <a:pt x="4290" y="6119"/>
                    </a:lnTo>
                    <a:lnTo>
                      <a:pt x="4147" y="6228"/>
                    </a:lnTo>
                    <a:lnTo>
                      <a:pt x="4020" y="6330"/>
                    </a:lnTo>
                    <a:lnTo>
                      <a:pt x="3894" y="6448"/>
                    </a:lnTo>
                    <a:lnTo>
                      <a:pt x="3776" y="6557"/>
                    </a:lnTo>
                    <a:lnTo>
                      <a:pt x="3666" y="6667"/>
                    </a:lnTo>
                    <a:lnTo>
                      <a:pt x="3565" y="6785"/>
                    </a:lnTo>
                    <a:lnTo>
                      <a:pt x="3464" y="6903"/>
                    </a:lnTo>
                    <a:lnTo>
                      <a:pt x="3380" y="7029"/>
                    </a:lnTo>
                    <a:lnTo>
                      <a:pt x="3287" y="7147"/>
                    </a:lnTo>
                    <a:lnTo>
                      <a:pt x="3211" y="7273"/>
                    </a:lnTo>
                    <a:lnTo>
                      <a:pt x="3136" y="7400"/>
                    </a:lnTo>
                    <a:lnTo>
                      <a:pt x="3001" y="7653"/>
                    </a:lnTo>
                    <a:lnTo>
                      <a:pt x="2883" y="7914"/>
                    </a:lnTo>
                    <a:lnTo>
                      <a:pt x="2782" y="8175"/>
                    </a:lnTo>
                    <a:lnTo>
                      <a:pt x="2697" y="8445"/>
                    </a:lnTo>
                    <a:lnTo>
                      <a:pt x="2621" y="8715"/>
                    </a:lnTo>
                    <a:lnTo>
                      <a:pt x="2554" y="8984"/>
                    </a:lnTo>
                    <a:lnTo>
                      <a:pt x="2487" y="9254"/>
                    </a:lnTo>
                    <a:lnTo>
                      <a:pt x="2377" y="9802"/>
                    </a:lnTo>
                    <a:lnTo>
                      <a:pt x="2268" y="10333"/>
                    </a:lnTo>
                    <a:lnTo>
                      <a:pt x="2217" y="10585"/>
                    </a:lnTo>
                    <a:lnTo>
                      <a:pt x="2150" y="10847"/>
                    </a:lnTo>
                    <a:lnTo>
                      <a:pt x="2074" y="11100"/>
                    </a:lnTo>
                    <a:lnTo>
                      <a:pt x="1998" y="11344"/>
                    </a:lnTo>
                    <a:lnTo>
                      <a:pt x="1905" y="11588"/>
                    </a:lnTo>
                    <a:lnTo>
                      <a:pt x="1796" y="11833"/>
                    </a:lnTo>
                    <a:lnTo>
                      <a:pt x="1669" y="12060"/>
                    </a:lnTo>
                    <a:lnTo>
                      <a:pt x="1526" y="12288"/>
                    </a:lnTo>
                    <a:lnTo>
                      <a:pt x="1450" y="12397"/>
                    </a:lnTo>
                    <a:lnTo>
                      <a:pt x="1366" y="12507"/>
                    </a:lnTo>
                    <a:lnTo>
                      <a:pt x="1273" y="12616"/>
                    </a:lnTo>
                    <a:lnTo>
                      <a:pt x="1180" y="12718"/>
                    </a:lnTo>
                    <a:lnTo>
                      <a:pt x="1079" y="12827"/>
                    </a:lnTo>
                    <a:lnTo>
                      <a:pt x="970" y="12928"/>
                    </a:lnTo>
                    <a:lnTo>
                      <a:pt x="860" y="13029"/>
                    </a:lnTo>
                    <a:lnTo>
                      <a:pt x="734" y="13122"/>
                    </a:lnTo>
                    <a:lnTo>
                      <a:pt x="607" y="13223"/>
                    </a:lnTo>
                    <a:lnTo>
                      <a:pt x="472" y="13316"/>
                    </a:lnTo>
                    <a:lnTo>
                      <a:pt x="329" y="13400"/>
                    </a:lnTo>
                    <a:lnTo>
                      <a:pt x="177" y="13493"/>
                    </a:lnTo>
                    <a:lnTo>
                      <a:pt x="118" y="13535"/>
                    </a:lnTo>
                    <a:lnTo>
                      <a:pt x="76" y="13586"/>
                    </a:lnTo>
                    <a:lnTo>
                      <a:pt x="34" y="13645"/>
                    </a:lnTo>
                    <a:lnTo>
                      <a:pt x="9" y="13704"/>
                    </a:lnTo>
                    <a:lnTo>
                      <a:pt x="1" y="13771"/>
                    </a:lnTo>
                    <a:lnTo>
                      <a:pt x="1" y="13838"/>
                    </a:lnTo>
                    <a:lnTo>
                      <a:pt x="17" y="13906"/>
                    </a:lnTo>
                    <a:lnTo>
                      <a:pt x="43" y="13973"/>
                    </a:lnTo>
                    <a:lnTo>
                      <a:pt x="68" y="14015"/>
                    </a:lnTo>
                    <a:lnTo>
                      <a:pt x="102" y="14049"/>
                    </a:lnTo>
                    <a:lnTo>
                      <a:pt x="135" y="14083"/>
                    </a:lnTo>
                    <a:lnTo>
                      <a:pt x="177" y="14108"/>
                    </a:lnTo>
                    <a:lnTo>
                      <a:pt x="220" y="14125"/>
                    </a:lnTo>
                    <a:lnTo>
                      <a:pt x="262" y="14142"/>
                    </a:lnTo>
                    <a:lnTo>
                      <a:pt x="304" y="14150"/>
                    </a:lnTo>
                    <a:lnTo>
                      <a:pt x="397" y="14150"/>
                    </a:lnTo>
                    <a:lnTo>
                      <a:pt x="439" y="14142"/>
                    </a:lnTo>
                    <a:lnTo>
                      <a:pt x="481" y="14125"/>
                    </a:lnTo>
                    <a:lnTo>
                      <a:pt x="523" y="14108"/>
                    </a:lnTo>
                    <a:lnTo>
                      <a:pt x="700" y="14007"/>
                    </a:lnTo>
                    <a:lnTo>
                      <a:pt x="869" y="13897"/>
                    </a:lnTo>
                    <a:lnTo>
                      <a:pt x="1029" y="13788"/>
                    </a:lnTo>
                    <a:lnTo>
                      <a:pt x="1180" y="13670"/>
                    </a:lnTo>
                    <a:lnTo>
                      <a:pt x="1324" y="13560"/>
                    </a:lnTo>
                    <a:lnTo>
                      <a:pt x="1458" y="13442"/>
                    </a:lnTo>
                    <a:lnTo>
                      <a:pt x="1585" y="13324"/>
                    </a:lnTo>
                    <a:lnTo>
                      <a:pt x="1703" y="13198"/>
                    </a:lnTo>
                    <a:lnTo>
                      <a:pt x="1812" y="13072"/>
                    </a:lnTo>
                    <a:lnTo>
                      <a:pt x="1914" y="12945"/>
                    </a:lnTo>
                    <a:lnTo>
                      <a:pt x="2015" y="12819"/>
                    </a:lnTo>
                    <a:lnTo>
                      <a:pt x="2107" y="12692"/>
                    </a:lnTo>
                    <a:lnTo>
                      <a:pt x="2192" y="12557"/>
                    </a:lnTo>
                    <a:lnTo>
                      <a:pt x="2276" y="12423"/>
                    </a:lnTo>
                    <a:lnTo>
                      <a:pt x="2352" y="12288"/>
                    </a:lnTo>
                    <a:lnTo>
                      <a:pt x="2419" y="12153"/>
                    </a:lnTo>
                    <a:lnTo>
                      <a:pt x="2546" y="11883"/>
                    </a:lnTo>
                    <a:lnTo>
                      <a:pt x="2655" y="11605"/>
                    </a:lnTo>
                    <a:lnTo>
                      <a:pt x="2748" y="11327"/>
                    </a:lnTo>
                    <a:lnTo>
                      <a:pt x="2824" y="11049"/>
                    </a:lnTo>
                    <a:lnTo>
                      <a:pt x="2900" y="10762"/>
                    </a:lnTo>
                    <a:lnTo>
                      <a:pt x="2959" y="10484"/>
                    </a:lnTo>
                    <a:lnTo>
                      <a:pt x="3068" y="9937"/>
                    </a:lnTo>
                    <a:lnTo>
                      <a:pt x="3178" y="9431"/>
                    </a:lnTo>
                    <a:lnTo>
                      <a:pt x="3228" y="9186"/>
                    </a:lnTo>
                    <a:lnTo>
                      <a:pt x="3287" y="8942"/>
                    </a:lnTo>
                    <a:lnTo>
                      <a:pt x="3355" y="8698"/>
                    </a:lnTo>
                    <a:lnTo>
                      <a:pt x="3439" y="8462"/>
                    </a:lnTo>
                    <a:lnTo>
                      <a:pt x="3523" y="8226"/>
                    </a:lnTo>
                    <a:lnTo>
                      <a:pt x="3624" y="7998"/>
                    </a:lnTo>
                    <a:lnTo>
                      <a:pt x="3734" y="7779"/>
                    </a:lnTo>
                    <a:lnTo>
                      <a:pt x="3869" y="7568"/>
                    </a:lnTo>
                    <a:lnTo>
                      <a:pt x="4020" y="7358"/>
                    </a:lnTo>
                    <a:lnTo>
                      <a:pt x="4096" y="7257"/>
                    </a:lnTo>
                    <a:lnTo>
                      <a:pt x="4189" y="7155"/>
                    </a:lnTo>
                    <a:lnTo>
                      <a:pt x="4282" y="7054"/>
                    </a:lnTo>
                    <a:lnTo>
                      <a:pt x="4374" y="6962"/>
                    </a:lnTo>
                    <a:lnTo>
                      <a:pt x="4484" y="6869"/>
                    </a:lnTo>
                    <a:lnTo>
                      <a:pt x="4593" y="6776"/>
                    </a:lnTo>
                    <a:lnTo>
                      <a:pt x="4711" y="6684"/>
                    </a:lnTo>
                    <a:lnTo>
                      <a:pt x="4838" y="6599"/>
                    </a:lnTo>
                    <a:lnTo>
                      <a:pt x="4964" y="6515"/>
                    </a:lnTo>
                    <a:lnTo>
                      <a:pt x="5108" y="6431"/>
                    </a:lnTo>
                    <a:lnTo>
                      <a:pt x="5419" y="6237"/>
                    </a:lnTo>
                    <a:lnTo>
                      <a:pt x="5714" y="6035"/>
                    </a:lnTo>
                    <a:lnTo>
                      <a:pt x="5992" y="5824"/>
                    </a:lnTo>
                    <a:lnTo>
                      <a:pt x="6262" y="5605"/>
                    </a:lnTo>
                    <a:lnTo>
                      <a:pt x="6507" y="5377"/>
                    </a:lnTo>
                    <a:lnTo>
                      <a:pt x="6734" y="5150"/>
                    </a:lnTo>
                    <a:lnTo>
                      <a:pt x="6945" y="4905"/>
                    </a:lnTo>
                    <a:lnTo>
                      <a:pt x="7139" y="4669"/>
                    </a:lnTo>
                    <a:lnTo>
                      <a:pt x="7324" y="4425"/>
                    </a:lnTo>
                    <a:lnTo>
                      <a:pt x="7493" y="4172"/>
                    </a:lnTo>
                    <a:lnTo>
                      <a:pt x="7644" y="3928"/>
                    </a:lnTo>
                    <a:lnTo>
                      <a:pt x="7788" y="3683"/>
                    </a:lnTo>
                    <a:lnTo>
                      <a:pt x="7914" y="3430"/>
                    </a:lnTo>
                    <a:lnTo>
                      <a:pt x="8032" y="3186"/>
                    </a:lnTo>
                    <a:lnTo>
                      <a:pt x="8141" y="2950"/>
                    </a:lnTo>
                    <a:lnTo>
                      <a:pt x="8234" y="2714"/>
                    </a:lnTo>
                    <a:lnTo>
                      <a:pt x="8318" y="2478"/>
                    </a:lnTo>
                    <a:lnTo>
                      <a:pt x="8394" y="2259"/>
                    </a:lnTo>
                    <a:lnTo>
                      <a:pt x="8462" y="2040"/>
                    </a:lnTo>
                    <a:lnTo>
                      <a:pt x="8521" y="1829"/>
                    </a:lnTo>
                    <a:lnTo>
                      <a:pt x="8613" y="1442"/>
                    </a:lnTo>
                    <a:lnTo>
                      <a:pt x="8681" y="1105"/>
                    </a:lnTo>
                    <a:lnTo>
                      <a:pt x="8723" y="818"/>
                    </a:lnTo>
                    <a:lnTo>
                      <a:pt x="8748" y="590"/>
                    </a:lnTo>
                    <a:lnTo>
                      <a:pt x="8765" y="363"/>
                    </a:lnTo>
                    <a:lnTo>
                      <a:pt x="8757" y="295"/>
                    </a:lnTo>
                    <a:lnTo>
                      <a:pt x="8740" y="228"/>
                    </a:lnTo>
                    <a:lnTo>
                      <a:pt x="8715" y="161"/>
                    </a:lnTo>
                    <a:lnTo>
                      <a:pt x="8672" y="110"/>
                    </a:lnTo>
                    <a:lnTo>
                      <a:pt x="8622" y="68"/>
                    </a:lnTo>
                    <a:lnTo>
                      <a:pt x="8563" y="34"/>
                    </a:lnTo>
                    <a:lnTo>
                      <a:pt x="8495" y="9"/>
                    </a:lnTo>
                    <a:lnTo>
                      <a:pt x="842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207;p17">
                <a:extLst>
                  <a:ext uri="{FF2B5EF4-FFF2-40B4-BE49-F238E27FC236}">
                    <a16:creationId xmlns:a16="http://schemas.microsoft.com/office/drawing/2014/main" id="{AB96CD15-6C2B-BDB4-5E7D-159AF6240B12}"/>
                  </a:ext>
                </a:extLst>
              </p:cNvPr>
              <p:cNvSpPr/>
              <p:nvPr/>
            </p:nvSpPr>
            <p:spPr>
              <a:xfrm>
                <a:off x="1215312" y="1752310"/>
                <a:ext cx="112991" cy="210607"/>
              </a:xfrm>
              <a:custGeom>
                <a:avLst/>
                <a:gdLst/>
                <a:ahLst/>
                <a:cxnLst/>
                <a:rect l="l" t="t" r="r" b="b"/>
                <a:pathLst>
                  <a:path w="7863" h="14656" extrusionOk="0">
                    <a:moveTo>
                      <a:pt x="7500" y="0"/>
                    </a:moveTo>
                    <a:lnTo>
                      <a:pt x="7425" y="8"/>
                    </a:lnTo>
                    <a:lnTo>
                      <a:pt x="7366" y="34"/>
                    </a:lnTo>
                    <a:lnTo>
                      <a:pt x="7307" y="67"/>
                    </a:lnTo>
                    <a:lnTo>
                      <a:pt x="7256" y="110"/>
                    </a:lnTo>
                    <a:lnTo>
                      <a:pt x="7214" y="169"/>
                    </a:lnTo>
                    <a:lnTo>
                      <a:pt x="7180" y="228"/>
                    </a:lnTo>
                    <a:lnTo>
                      <a:pt x="7163" y="295"/>
                    </a:lnTo>
                    <a:lnTo>
                      <a:pt x="7155" y="362"/>
                    </a:lnTo>
                    <a:lnTo>
                      <a:pt x="7155" y="539"/>
                    </a:lnTo>
                    <a:lnTo>
                      <a:pt x="7147" y="733"/>
                    </a:lnTo>
                    <a:lnTo>
                      <a:pt x="7121" y="986"/>
                    </a:lnTo>
                    <a:lnTo>
                      <a:pt x="7079" y="1298"/>
                    </a:lnTo>
                    <a:lnTo>
                      <a:pt x="7020" y="1652"/>
                    </a:lnTo>
                    <a:lnTo>
                      <a:pt x="6978" y="1846"/>
                    </a:lnTo>
                    <a:lnTo>
                      <a:pt x="6936" y="2048"/>
                    </a:lnTo>
                    <a:lnTo>
                      <a:pt x="6877" y="2259"/>
                    </a:lnTo>
                    <a:lnTo>
                      <a:pt x="6818" y="2469"/>
                    </a:lnTo>
                    <a:lnTo>
                      <a:pt x="6750" y="2688"/>
                    </a:lnTo>
                    <a:lnTo>
                      <a:pt x="6666" y="2916"/>
                    </a:lnTo>
                    <a:lnTo>
                      <a:pt x="6573" y="3152"/>
                    </a:lnTo>
                    <a:lnTo>
                      <a:pt x="6472" y="3379"/>
                    </a:lnTo>
                    <a:lnTo>
                      <a:pt x="6363" y="3615"/>
                    </a:lnTo>
                    <a:lnTo>
                      <a:pt x="6236" y="3851"/>
                    </a:lnTo>
                    <a:lnTo>
                      <a:pt x="6102" y="4087"/>
                    </a:lnTo>
                    <a:lnTo>
                      <a:pt x="5950" y="4323"/>
                    </a:lnTo>
                    <a:lnTo>
                      <a:pt x="5790" y="4559"/>
                    </a:lnTo>
                    <a:lnTo>
                      <a:pt x="5613" y="4787"/>
                    </a:lnTo>
                    <a:lnTo>
                      <a:pt x="5419" y="5014"/>
                    </a:lnTo>
                    <a:lnTo>
                      <a:pt x="5208" y="5234"/>
                    </a:lnTo>
                    <a:lnTo>
                      <a:pt x="4989" y="5453"/>
                    </a:lnTo>
                    <a:lnTo>
                      <a:pt x="4745" y="5655"/>
                    </a:lnTo>
                    <a:lnTo>
                      <a:pt x="4492" y="5857"/>
                    </a:lnTo>
                    <a:lnTo>
                      <a:pt x="4222" y="6051"/>
                    </a:lnTo>
                    <a:lnTo>
                      <a:pt x="4062" y="6161"/>
                    </a:lnTo>
                    <a:lnTo>
                      <a:pt x="3910" y="6270"/>
                    </a:lnTo>
                    <a:lnTo>
                      <a:pt x="3776" y="6380"/>
                    </a:lnTo>
                    <a:lnTo>
                      <a:pt x="3641" y="6498"/>
                    </a:lnTo>
                    <a:lnTo>
                      <a:pt x="3523" y="6616"/>
                    </a:lnTo>
                    <a:lnTo>
                      <a:pt x="3405" y="6734"/>
                    </a:lnTo>
                    <a:lnTo>
                      <a:pt x="3295" y="6852"/>
                    </a:lnTo>
                    <a:lnTo>
                      <a:pt x="3194" y="6970"/>
                    </a:lnTo>
                    <a:lnTo>
                      <a:pt x="3093" y="7096"/>
                    </a:lnTo>
                    <a:lnTo>
                      <a:pt x="3009" y="7222"/>
                    </a:lnTo>
                    <a:lnTo>
                      <a:pt x="2924" y="7349"/>
                    </a:lnTo>
                    <a:lnTo>
                      <a:pt x="2849" y="7475"/>
                    </a:lnTo>
                    <a:lnTo>
                      <a:pt x="2781" y="7602"/>
                    </a:lnTo>
                    <a:lnTo>
                      <a:pt x="2714" y="7728"/>
                    </a:lnTo>
                    <a:lnTo>
                      <a:pt x="2596" y="7998"/>
                    </a:lnTo>
                    <a:lnTo>
                      <a:pt x="2495" y="8259"/>
                    </a:lnTo>
                    <a:lnTo>
                      <a:pt x="2410" y="8529"/>
                    </a:lnTo>
                    <a:lnTo>
                      <a:pt x="2343" y="8807"/>
                    </a:lnTo>
                    <a:lnTo>
                      <a:pt x="2284" y="9076"/>
                    </a:lnTo>
                    <a:lnTo>
                      <a:pt x="2233" y="9355"/>
                    </a:lnTo>
                    <a:lnTo>
                      <a:pt x="2191" y="9633"/>
                    </a:lnTo>
                    <a:lnTo>
                      <a:pt x="2115" y="10180"/>
                    </a:lnTo>
                    <a:lnTo>
                      <a:pt x="2039" y="10720"/>
                    </a:lnTo>
                    <a:lnTo>
                      <a:pt x="1997" y="10981"/>
                    </a:lnTo>
                    <a:lnTo>
                      <a:pt x="1955" y="11242"/>
                    </a:lnTo>
                    <a:lnTo>
                      <a:pt x="1896" y="11495"/>
                    </a:lnTo>
                    <a:lnTo>
                      <a:pt x="1829" y="11748"/>
                    </a:lnTo>
                    <a:lnTo>
                      <a:pt x="1753" y="12001"/>
                    </a:lnTo>
                    <a:lnTo>
                      <a:pt x="1660" y="12245"/>
                    </a:lnTo>
                    <a:lnTo>
                      <a:pt x="1551" y="12481"/>
                    </a:lnTo>
                    <a:lnTo>
                      <a:pt x="1424" y="12717"/>
                    </a:lnTo>
                    <a:lnTo>
                      <a:pt x="1357" y="12835"/>
                    </a:lnTo>
                    <a:lnTo>
                      <a:pt x="1281" y="12953"/>
                    </a:lnTo>
                    <a:lnTo>
                      <a:pt x="1197" y="13063"/>
                    </a:lnTo>
                    <a:lnTo>
                      <a:pt x="1112" y="13172"/>
                    </a:lnTo>
                    <a:lnTo>
                      <a:pt x="1020" y="13282"/>
                    </a:lnTo>
                    <a:lnTo>
                      <a:pt x="919" y="13391"/>
                    </a:lnTo>
                    <a:lnTo>
                      <a:pt x="809" y="13501"/>
                    </a:lnTo>
                    <a:lnTo>
                      <a:pt x="691" y="13602"/>
                    </a:lnTo>
                    <a:lnTo>
                      <a:pt x="573" y="13712"/>
                    </a:lnTo>
                    <a:lnTo>
                      <a:pt x="447" y="13813"/>
                    </a:lnTo>
                    <a:lnTo>
                      <a:pt x="303" y="13914"/>
                    </a:lnTo>
                    <a:lnTo>
                      <a:pt x="160" y="14007"/>
                    </a:lnTo>
                    <a:lnTo>
                      <a:pt x="101" y="14057"/>
                    </a:lnTo>
                    <a:lnTo>
                      <a:pt x="59" y="14108"/>
                    </a:lnTo>
                    <a:lnTo>
                      <a:pt x="25" y="14167"/>
                    </a:lnTo>
                    <a:lnTo>
                      <a:pt x="8" y="14234"/>
                    </a:lnTo>
                    <a:lnTo>
                      <a:pt x="0" y="14302"/>
                    </a:lnTo>
                    <a:lnTo>
                      <a:pt x="8" y="14369"/>
                    </a:lnTo>
                    <a:lnTo>
                      <a:pt x="25" y="14436"/>
                    </a:lnTo>
                    <a:lnTo>
                      <a:pt x="59" y="14504"/>
                    </a:lnTo>
                    <a:lnTo>
                      <a:pt x="84" y="14537"/>
                    </a:lnTo>
                    <a:lnTo>
                      <a:pt x="118" y="14571"/>
                    </a:lnTo>
                    <a:lnTo>
                      <a:pt x="152" y="14596"/>
                    </a:lnTo>
                    <a:lnTo>
                      <a:pt x="185" y="14622"/>
                    </a:lnTo>
                    <a:lnTo>
                      <a:pt x="228" y="14639"/>
                    </a:lnTo>
                    <a:lnTo>
                      <a:pt x="270" y="14647"/>
                    </a:lnTo>
                    <a:lnTo>
                      <a:pt x="312" y="14655"/>
                    </a:lnTo>
                    <a:lnTo>
                      <a:pt x="405" y="14655"/>
                    </a:lnTo>
                    <a:lnTo>
                      <a:pt x="455" y="14647"/>
                    </a:lnTo>
                    <a:lnTo>
                      <a:pt x="506" y="14630"/>
                    </a:lnTo>
                    <a:lnTo>
                      <a:pt x="548" y="14605"/>
                    </a:lnTo>
                    <a:lnTo>
                      <a:pt x="716" y="14487"/>
                    </a:lnTo>
                    <a:lnTo>
                      <a:pt x="876" y="14369"/>
                    </a:lnTo>
                    <a:lnTo>
                      <a:pt x="1028" y="14251"/>
                    </a:lnTo>
                    <a:lnTo>
                      <a:pt x="1171" y="14125"/>
                    </a:lnTo>
                    <a:lnTo>
                      <a:pt x="1306" y="13998"/>
                    </a:lnTo>
                    <a:lnTo>
                      <a:pt x="1433" y="13872"/>
                    </a:lnTo>
                    <a:lnTo>
                      <a:pt x="1551" y="13745"/>
                    </a:lnTo>
                    <a:lnTo>
                      <a:pt x="1660" y="13619"/>
                    </a:lnTo>
                    <a:lnTo>
                      <a:pt x="1761" y="13484"/>
                    </a:lnTo>
                    <a:lnTo>
                      <a:pt x="1862" y="13349"/>
                    </a:lnTo>
                    <a:lnTo>
                      <a:pt x="1947" y="13214"/>
                    </a:lnTo>
                    <a:lnTo>
                      <a:pt x="2031" y="13080"/>
                    </a:lnTo>
                    <a:lnTo>
                      <a:pt x="2107" y="12945"/>
                    </a:lnTo>
                    <a:lnTo>
                      <a:pt x="2183" y="12801"/>
                    </a:lnTo>
                    <a:lnTo>
                      <a:pt x="2250" y="12667"/>
                    </a:lnTo>
                    <a:lnTo>
                      <a:pt x="2309" y="12523"/>
                    </a:lnTo>
                    <a:lnTo>
                      <a:pt x="2410" y="12245"/>
                    </a:lnTo>
                    <a:lnTo>
                      <a:pt x="2503" y="11959"/>
                    </a:lnTo>
                    <a:lnTo>
                      <a:pt x="2579" y="11681"/>
                    </a:lnTo>
                    <a:lnTo>
                      <a:pt x="2638" y="11394"/>
                    </a:lnTo>
                    <a:lnTo>
                      <a:pt x="2697" y="11107"/>
                    </a:lnTo>
                    <a:lnTo>
                      <a:pt x="2739" y="10829"/>
                    </a:lnTo>
                    <a:lnTo>
                      <a:pt x="2815" y="10273"/>
                    </a:lnTo>
                    <a:lnTo>
                      <a:pt x="2882" y="9759"/>
                    </a:lnTo>
                    <a:lnTo>
                      <a:pt x="2924" y="9515"/>
                    </a:lnTo>
                    <a:lnTo>
                      <a:pt x="2966" y="9262"/>
                    </a:lnTo>
                    <a:lnTo>
                      <a:pt x="3017" y="9017"/>
                    </a:lnTo>
                    <a:lnTo>
                      <a:pt x="3076" y="8773"/>
                    </a:lnTo>
                    <a:lnTo>
                      <a:pt x="3152" y="8537"/>
                    </a:lnTo>
                    <a:lnTo>
                      <a:pt x="3236" y="8301"/>
                    </a:lnTo>
                    <a:lnTo>
                      <a:pt x="3337" y="8074"/>
                    </a:lnTo>
                    <a:lnTo>
                      <a:pt x="3455" y="7854"/>
                    </a:lnTo>
                    <a:lnTo>
                      <a:pt x="3590" y="7635"/>
                    </a:lnTo>
                    <a:lnTo>
                      <a:pt x="3666" y="7526"/>
                    </a:lnTo>
                    <a:lnTo>
                      <a:pt x="3742" y="7425"/>
                    </a:lnTo>
                    <a:lnTo>
                      <a:pt x="3826" y="7315"/>
                    </a:lnTo>
                    <a:lnTo>
                      <a:pt x="3919" y="7214"/>
                    </a:lnTo>
                    <a:lnTo>
                      <a:pt x="4020" y="7113"/>
                    </a:lnTo>
                    <a:lnTo>
                      <a:pt x="4121" y="7020"/>
                    </a:lnTo>
                    <a:lnTo>
                      <a:pt x="4239" y="6919"/>
                    </a:lnTo>
                    <a:lnTo>
                      <a:pt x="4357" y="6826"/>
                    </a:lnTo>
                    <a:lnTo>
                      <a:pt x="4475" y="6734"/>
                    </a:lnTo>
                    <a:lnTo>
                      <a:pt x="4610" y="6641"/>
                    </a:lnTo>
                    <a:lnTo>
                      <a:pt x="4913" y="6430"/>
                    </a:lnTo>
                    <a:lnTo>
                      <a:pt x="5200" y="6203"/>
                    </a:lnTo>
                    <a:lnTo>
                      <a:pt x="5461" y="5975"/>
                    </a:lnTo>
                    <a:lnTo>
                      <a:pt x="5705" y="5739"/>
                    </a:lnTo>
                    <a:lnTo>
                      <a:pt x="5941" y="5495"/>
                    </a:lnTo>
                    <a:lnTo>
                      <a:pt x="6152" y="5250"/>
                    </a:lnTo>
                    <a:lnTo>
                      <a:pt x="6346" y="4998"/>
                    </a:lnTo>
                    <a:lnTo>
                      <a:pt x="6523" y="4745"/>
                    </a:lnTo>
                    <a:lnTo>
                      <a:pt x="6691" y="4483"/>
                    </a:lnTo>
                    <a:lnTo>
                      <a:pt x="6843" y="4231"/>
                    </a:lnTo>
                    <a:lnTo>
                      <a:pt x="6978" y="3969"/>
                    </a:lnTo>
                    <a:lnTo>
                      <a:pt x="7104" y="3717"/>
                    </a:lnTo>
                    <a:lnTo>
                      <a:pt x="7222" y="3464"/>
                    </a:lnTo>
                    <a:lnTo>
                      <a:pt x="7324" y="3211"/>
                    </a:lnTo>
                    <a:lnTo>
                      <a:pt x="7408" y="2967"/>
                    </a:lnTo>
                    <a:lnTo>
                      <a:pt x="7492" y="2722"/>
                    </a:lnTo>
                    <a:lnTo>
                      <a:pt x="7559" y="2486"/>
                    </a:lnTo>
                    <a:lnTo>
                      <a:pt x="7618" y="2259"/>
                    </a:lnTo>
                    <a:lnTo>
                      <a:pt x="7669" y="2039"/>
                    </a:lnTo>
                    <a:lnTo>
                      <a:pt x="7711" y="1820"/>
                    </a:lnTo>
                    <a:lnTo>
                      <a:pt x="7779" y="1433"/>
                    </a:lnTo>
                    <a:lnTo>
                      <a:pt x="7829" y="1087"/>
                    </a:lnTo>
                    <a:lnTo>
                      <a:pt x="7846" y="792"/>
                    </a:lnTo>
                    <a:lnTo>
                      <a:pt x="7863" y="573"/>
                    </a:lnTo>
                    <a:lnTo>
                      <a:pt x="7863" y="346"/>
                    </a:lnTo>
                    <a:lnTo>
                      <a:pt x="7854" y="270"/>
                    </a:lnTo>
                    <a:lnTo>
                      <a:pt x="7829" y="211"/>
                    </a:lnTo>
                    <a:lnTo>
                      <a:pt x="7795" y="143"/>
                    </a:lnTo>
                    <a:lnTo>
                      <a:pt x="7753" y="93"/>
                    </a:lnTo>
                    <a:lnTo>
                      <a:pt x="7703" y="51"/>
                    </a:lnTo>
                    <a:lnTo>
                      <a:pt x="7644" y="25"/>
                    </a:lnTo>
                    <a:lnTo>
                      <a:pt x="7576" y="8"/>
                    </a:lnTo>
                    <a:lnTo>
                      <a:pt x="750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208;p17">
                <a:extLst>
                  <a:ext uri="{FF2B5EF4-FFF2-40B4-BE49-F238E27FC236}">
                    <a16:creationId xmlns:a16="http://schemas.microsoft.com/office/drawing/2014/main" id="{BEBDF5E7-9247-1A2D-1DD5-F9EA55DE64D1}"/>
                  </a:ext>
                </a:extLst>
              </p:cNvPr>
              <p:cNvSpPr/>
              <p:nvPr/>
            </p:nvSpPr>
            <p:spPr>
              <a:xfrm>
                <a:off x="1197866" y="1435370"/>
                <a:ext cx="531661" cy="417334"/>
              </a:xfrm>
              <a:custGeom>
                <a:avLst/>
                <a:gdLst/>
                <a:ahLst/>
                <a:cxnLst/>
                <a:rect l="l" t="t" r="r" b="b"/>
                <a:pathLst>
                  <a:path w="36998" h="29042" extrusionOk="0">
                    <a:moveTo>
                      <a:pt x="31637" y="0"/>
                    </a:moveTo>
                    <a:lnTo>
                      <a:pt x="31359" y="9"/>
                    </a:lnTo>
                    <a:lnTo>
                      <a:pt x="29741" y="93"/>
                    </a:lnTo>
                    <a:lnTo>
                      <a:pt x="27879" y="202"/>
                    </a:lnTo>
                    <a:lnTo>
                      <a:pt x="27609" y="219"/>
                    </a:lnTo>
                    <a:lnTo>
                      <a:pt x="27322" y="236"/>
                    </a:lnTo>
                    <a:lnTo>
                      <a:pt x="27036" y="253"/>
                    </a:lnTo>
                    <a:lnTo>
                      <a:pt x="26884" y="270"/>
                    </a:lnTo>
                    <a:lnTo>
                      <a:pt x="26732" y="295"/>
                    </a:lnTo>
                    <a:lnTo>
                      <a:pt x="25452" y="497"/>
                    </a:lnTo>
                    <a:lnTo>
                      <a:pt x="24769" y="607"/>
                    </a:lnTo>
                    <a:lnTo>
                      <a:pt x="24061" y="717"/>
                    </a:lnTo>
                    <a:lnTo>
                      <a:pt x="23699" y="784"/>
                    </a:lnTo>
                    <a:lnTo>
                      <a:pt x="23328" y="851"/>
                    </a:lnTo>
                    <a:lnTo>
                      <a:pt x="22949" y="927"/>
                    </a:lnTo>
                    <a:lnTo>
                      <a:pt x="22569" y="1012"/>
                    </a:lnTo>
                    <a:lnTo>
                      <a:pt x="19367" y="1905"/>
                    </a:lnTo>
                    <a:lnTo>
                      <a:pt x="18541" y="2217"/>
                    </a:lnTo>
                    <a:lnTo>
                      <a:pt x="17698" y="2554"/>
                    </a:lnTo>
                    <a:lnTo>
                      <a:pt x="16004" y="3245"/>
                    </a:lnTo>
                    <a:lnTo>
                      <a:pt x="15170" y="3683"/>
                    </a:lnTo>
                    <a:lnTo>
                      <a:pt x="14336" y="4121"/>
                    </a:lnTo>
                    <a:lnTo>
                      <a:pt x="13923" y="4349"/>
                    </a:lnTo>
                    <a:lnTo>
                      <a:pt x="13501" y="4585"/>
                    </a:lnTo>
                    <a:lnTo>
                      <a:pt x="13097" y="4821"/>
                    </a:lnTo>
                    <a:lnTo>
                      <a:pt x="12684" y="5074"/>
                    </a:lnTo>
                    <a:lnTo>
                      <a:pt x="12288" y="5343"/>
                    </a:lnTo>
                    <a:lnTo>
                      <a:pt x="11892" y="5613"/>
                    </a:lnTo>
                    <a:lnTo>
                      <a:pt x="11099" y="6152"/>
                    </a:lnTo>
                    <a:lnTo>
                      <a:pt x="10712" y="6430"/>
                    </a:lnTo>
                    <a:lnTo>
                      <a:pt x="10333" y="6717"/>
                    </a:lnTo>
                    <a:lnTo>
                      <a:pt x="9962" y="7012"/>
                    </a:lnTo>
                    <a:lnTo>
                      <a:pt x="9776" y="7164"/>
                    </a:lnTo>
                    <a:lnTo>
                      <a:pt x="9599" y="7324"/>
                    </a:lnTo>
                    <a:lnTo>
                      <a:pt x="8175" y="8546"/>
                    </a:lnTo>
                    <a:lnTo>
                      <a:pt x="6894" y="9860"/>
                    </a:lnTo>
                    <a:lnTo>
                      <a:pt x="6279" y="10509"/>
                    </a:lnTo>
                    <a:lnTo>
                      <a:pt x="5723" y="11192"/>
                    </a:lnTo>
                    <a:lnTo>
                      <a:pt x="5183" y="11858"/>
                    </a:lnTo>
                    <a:lnTo>
                      <a:pt x="4914" y="12186"/>
                    </a:lnTo>
                    <a:lnTo>
                      <a:pt x="4661" y="12515"/>
                    </a:lnTo>
                    <a:lnTo>
                      <a:pt x="4197" y="13189"/>
                    </a:lnTo>
                    <a:lnTo>
                      <a:pt x="3751" y="13838"/>
                    </a:lnTo>
                    <a:lnTo>
                      <a:pt x="3532" y="14167"/>
                    </a:lnTo>
                    <a:lnTo>
                      <a:pt x="3329" y="14487"/>
                    </a:lnTo>
                    <a:lnTo>
                      <a:pt x="3135" y="14799"/>
                    </a:lnTo>
                    <a:lnTo>
                      <a:pt x="2950" y="15119"/>
                    </a:lnTo>
                    <a:lnTo>
                      <a:pt x="2773" y="15431"/>
                    </a:lnTo>
                    <a:lnTo>
                      <a:pt x="2596" y="15734"/>
                    </a:lnTo>
                    <a:lnTo>
                      <a:pt x="2428" y="16029"/>
                    </a:lnTo>
                    <a:lnTo>
                      <a:pt x="2267" y="16324"/>
                    </a:lnTo>
                    <a:lnTo>
                      <a:pt x="1972" y="16906"/>
                    </a:lnTo>
                    <a:lnTo>
                      <a:pt x="1703" y="17454"/>
                    </a:lnTo>
                    <a:lnTo>
                      <a:pt x="1467" y="17985"/>
                    </a:lnTo>
                    <a:lnTo>
                      <a:pt x="1248" y="18473"/>
                    </a:lnTo>
                    <a:lnTo>
                      <a:pt x="1054" y="18945"/>
                    </a:lnTo>
                    <a:lnTo>
                      <a:pt x="877" y="19375"/>
                    </a:lnTo>
                    <a:lnTo>
                      <a:pt x="599" y="20134"/>
                    </a:lnTo>
                    <a:lnTo>
                      <a:pt x="481" y="20504"/>
                    </a:lnTo>
                    <a:lnTo>
                      <a:pt x="380" y="20833"/>
                    </a:lnTo>
                    <a:lnTo>
                      <a:pt x="245" y="21305"/>
                    </a:lnTo>
                    <a:lnTo>
                      <a:pt x="169" y="21592"/>
                    </a:lnTo>
                    <a:lnTo>
                      <a:pt x="102" y="21895"/>
                    </a:lnTo>
                    <a:lnTo>
                      <a:pt x="51" y="22198"/>
                    </a:lnTo>
                    <a:lnTo>
                      <a:pt x="17" y="22502"/>
                    </a:lnTo>
                    <a:lnTo>
                      <a:pt x="0" y="22805"/>
                    </a:lnTo>
                    <a:lnTo>
                      <a:pt x="0" y="23108"/>
                    </a:lnTo>
                    <a:lnTo>
                      <a:pt x="17" y="23403"/>
                    </a:lnTo>
                    <a:lnTo>
                      <a:pt x="43" y="23698"/>
                    </a:lnTo>
                    <a:lnTo>
                      <a:pt x="85" y="23993"/>
                    </a:lnTo>
                    <a:lnTo>
                      <a:pt x="135" y="24280"/>
                    </a:lnTo>
                    <a:lnTo>
                      <a:pt x="211" y="24566"/>
                    </a:lnTo>
                    <a:lnTo>
                      <a:pt x="295" y="24845"/>
                    </a:lnTo>
                    <a:lnTo>
                      <a:pt x="388" y="25123"/>
                    </a:lnTo>
                    <a:lnTo>
                      <a:pt x="498" y="25392"/>
                    </a:lnTo>
                    <a:lnTo>
                      <a:pt x="616" y="25654"/>
                    </a:lnTo>
                    <a:lnTo>
                      <a:pt x="751" y="25906"/>
                    </a:lnTo>
                    <a:lnTo>
                      <a:pt x="902" y="26159"/>
                    </a:lnTo>
                    <a:lnTo>
                      <a:pt x="1054" y="26404"/>
                    </a:lnTo>
                    <a:lnTo>
                      <a:pt x="1222" y="26640"/>
                    </a:lnTo>
                    <a:lnTo>
                      <a:pt x="1408" y="26867"/>
                    </a:lnTo>
                    <a:lnTo>
                      <a:pt x="1593" y="27086"/>
                    </a:lnTo>
                    <a:lnTo>
                      <a:pt x="1796" y="27297"/>
                    </a:lnTo>
                    <a:lnTo>
                      <a:pt x="2015" y="27499"/>
                    </a:lnTo>
                    <a:lnTo>
                      <a:pt x="2234" y="27685"/>
                    </a:lnTo>
                    <a:lnTo>
                      <a:pt x="2470" y="27862"/>
                    </a:lnTo>
                    <a:lnTo>
                      <a:pt x="2706" y="28030"/>
                    </a:lnTo>
                    <a:lnTo>
                      <a:pt x="2959" y="28190"/>
                    </a:lnTo>
                    <a:lnTo>
                      <a:pt x="3220" y="28334"/>
                    </a:lnTo>
                    <a:lnTo>
                      <a:pt x="3489" y="28468"/>
                    </a:lnTo>
                    <a:lnTo>
                      <a:pt x="3768" y="28595"/>
                    </a:lnTo>
                    <a:lnTo>
                      <a:pt x="4054" y="28696"/>
                    </a:lnTo>
                    <a:lnTo>
                      <a:pt x="4341" y="28789"/>
                    </a:lnTo>
                    <a:lnTo>
                      <a:pt x="4644" y="28873"/>
                    </a:lnTo>
                    <a:lnTo>
                      <a:pt x="4947" y="28940"/>
                    </a:lnTo>
                    <a:lnTo>
                      <a:pt x="5251" y="28982"/>
                    </a:lnTo>
                    <a:lnTo>
                      <a:pt x="5554" y="29016"/>
                    </a:lnTo>
                    <a:lnTo>
                      <a:pt x="5858" y="29033"/>
                    </a:lnTo>
                    <a:lnTo>
                      <a:pt x="6161" y="29041"/>
                    </a:lnTo>
                    <a:lnTo>
                      <a:pt x="6456" y="29025"/>
                    </a:lnTo>
                    <a:lnTo>
                      <a:pt x="6751" y="28999"/>
                    </a:lnTo>
                    <a:lnTo>
                      <a:pt x="7046" y="28957"/>
                    </a:lnTo>
                    <a:lnTo>
                      <a:pt x="7332" y="28898"/>
                    </a:lnTo>
                    <a:lnTo>
                      <a:pt x="7619" y="28831"/>
                    </a:lnTo>
                    <a:lnTo>
                      <a:pt x="7897" y="28746"/>
                    </a:lnTo>
                    <a:lnTo>
                      <a:pt x="8175" y="28654"/>
                    </a:lnTo>
                    <a:lnTo>
                      <a:pt x="8445" y="28544"/>
                    </a:lnTo>
                    <a:lnTo>
                      <a:pt x="8706" y="28418"/>
                    </a:lnTo>
                    <a:lnTo>
                      <a:pt x="8959" y="28291"/>
                    </a:lnTo>
                    <a:lnTo>
                      <a:pt x="9212" y="28140"/>
                    </a:lnTo>
                    <a:lnTo>
                      <a:pt x="9456" y="27980"/>
                    </a:lnTo>
                    <a:lnTo>
                      <a:pt x="9692" y="27811"/>
                    </a:lnTo>
                    <a:lnTo>
                      <a:pt x="9920" y="27634"/>
                    </a:lnTo>
                    <a:lnTo>
                      <a:pt x="10139" y="27440"/>
                    </a:lnTo>
                    <a:lnTo>
                      <a:pt x="10349" y="27238"/>
                    </a:lnTo>
                    <a:lnTo>
                      <a:pt x="10552" y="27027"/>
                    </a:lnTo>
                    <a:lnTo>
                      <a:pt x="10737" y="26808"/>
                    </a:lnTo>
                    <a:lnTo>
                      <a:pt x="10914" y="26572"/>
                    </a:lnTo>
                    <a:lnTo>
                      <a:pt x="11083" y="26328"/>
                    </a:lnTo>
                    <a:lnTo>
                      <a:pt x="11243" y="26083"/>
                    </a:lnTo>
                    <a:lnTo>
                      <a:pt x="11386" y="25822"/>
                    </a:lnTo>
                    <a:lnTo>
                      <a:pt x="11521" y="25552"/>
                    </a:lnTo>
                    <a:lnTo>
                      <a:pt x="11647" y="25274"/>
                    </a:lnTo>
                    <a:lnTo>
                      <a:pt x="11748" y="24988"/>
                    </a:lnTo>
                    <a:lnTo>
                      <a:pt x="11841" y="24693"/>
                    </a:lnTo>
                    <a:lnTo>
                      <a:pt x="11925" y="24398"/>
                    </a:lnTo>
                    <a:lnTo>
                      <a:pt x="11959" y="24271"/>
                    </a:lnTo>
                    <a:lnTo>
                      <a:pt x="11976" y="24179"/>
                    </a:lnTo>
                    <a:lnTo>
                      <a:pt x="12001" y="24069"/>
                    </a:lnTo>
                    <a:lnTo>
                      <a:pt x="12018" y="24027"/>
                    </a:lnTo>
                    <a:lnTo>
                      <a:pt x="12060" y="23867"/>
                    </a:lnTo>
                    <a:lnTo>
                      <a:pt x="12178" y="23488"/>
                    </a:lnTo>
                    <a:lnTo>
                      <a:pt x="12262" y="23252"/>
                    </a:lnTo>
                    <a:lnTo>
                      <a:pt x="12355" y="22990"/>
                    </a:lnTo>
                    <a:lnTo>
                      <a:pt x="12465" y="22704"/>
                    </a:lnTo>
                    <a:lnTo>
                      <a:pt x="12591" y="22401"/>
                    </a:lnTo>
                    <a:lnTo>
                      <a:pt x="12743" y="22072"/>
                    </a:lnTo>
                    <a:lnTo>
                      <a:pt x="12903" y="21718"/>
                    </a:lnTo>
                    <a:lnTo>
                      <a:pt x="13080" y="21356"/>
                    </a:lnTo>
                    <a:lnTo>
                      <a:pt x="13282" y="20976"/>
                    </a:lnTo>
                    <a:lnTo>
                      <a:pt x="13375" y="20782"/>
                    </a:lnTo>
                    <a:lnTo>
                      <a:pt x="13484" y="20589"/>
                    </a:lnTo>
                    <a:lnTo>
                      <a:pt x="13602" y="20386"/>
                    </a:lnTo>
                    <a:lnTo>
                      <a:pt x="13729" y="20184"/>
                    </a:lnTo>
                    <a:lnTo>
                      <a:pt x="13982" y="19780"/>
                    </a:lnTo>
                    <a:lnTo>
                      <a:pt x="14243" y="19358"/>
                    </a:lnTo>
                    <a:lnTo>
                      <a:pt x="14858" y="18532"/>
                    </a:lnTo>
                    <a:lnTo>
                      <a:pt x="15170" y="18094"/>
                    </a:lnTo>
                    <a:lnTo>
                      <a:pt x="15532" y="17698"/>
                    </a:lnTo>
                    <a:lnTo>
                      <a:pt x="16274" y="16855"/>
                    </a:lnTo>
                    <a:lnTo>
                      <a:pt x="17108" y="16088"/>
                    </a:lnTo>
                    <a:lnTo>
                      <a:pt x="17311" y="15886"/>
                    </a:lnTo>
                    <a:lnTo>
                      <a:pt x="17530" y="15692"/>
                    </a:lnTo>
                    <a:lnTo>
                      <a:pt x="17757" y="15507"/>
                    </a:lnTo>
                    <a:lnTo>
                      <a:pt x="17993" y="15330"/>
                    </a:lnTo>
                    <a:lnTo>
                      <a:pt x="18465" y="14984"/>
                    </a:lnTo>
                    <a:lnTo>
                      <a:pt x="18701" y="14807"/>
                    </a:lnTo>
                    <a:lnTo>
                      <a:pt x="18937" y="14622"/>
                    </a:lnTo>
                    <a:lnTo>
                      <a:pt x="19181" y="14462"/>
                    </a:lnTo>
                    <a:lnTo>
                      <a:pt x="19426" y="14302"/>
                    </a:lnTo>
                    <a:lnTo>
                      <a:pt x="19940" y="13998"/>
                    </a:lnTo>
                    <a:lnTo>
                      <a:pt x="20454" y="13695"/>
                    </a:lnTo>
                    <a:lnTo>
                      <a:pt x="20707" y="13543"/>
                    </a:lnTo>
                    <a:lnTo>
                      <a:pt x="20960" y="13392"/>
                    </a:lnTo>
                    <a:lnTo>
                      <a:pt x="23100" y="12431"/>
                    </a:lnTo>
                    <a:lnTo>
                      <a:pt x="24196" y="12085"/>
                    </a:lnTo>
                    <a:lnTo>
                      <a:pt x="25249" y="11740"/>
                    </a:lnTo>
                    <a:lnTo>
                      <a:pt x="25502" y="11672"/>
                    </a:lnTo>
                    <a:lnTo>
                      <a:pt x="25763" y="11605"/>
                    </a:lnTo>
                    <a:lnTo>
                      <a:pt x="26025" y="11546"/>
                    </a:lnTo>
                    <a:lnTo>
                      <a:pt x="26286" y="11495"/>
                    </a:lnTo>
                    <a:lnTo>
                      <a:pt x="26783" y="11403"/>
                    </a:lnTo>
                    <a:lnTo>
                      <a:pt x="27027" y="11352"/>
                    </a:lnTo>
                    <a:lnTo>
                      <a:pt x="27272" y="11302"/>
                    </a:lnTo>
                    <a:lnTo>
                      <a:pt x="28174" y="11108"/>
                    </a:lnTo>
                    <a:lnTo>
                      <a:pt x="28283" y="11091"/>
                    </a:lnTo>
                    <a:lnTo>
                      <a:pt x="28393" y="11074"/>
                    </a:lnTo>
                    <a:lnTo>
                      <a:pt x="28603" y="11049"/>
                    </a:lnTo>
                    <a:lnTo>
                      <a:pt x="28814" y="11032"/>
                    </a:lnTo>
                    <a:lnTo>
                      <a:pt x="29016" y="11015"/>
                    </a:lnTo>
                    <a:lnTo>
                      <a:pt x="30407" y="10880"/>
                    </a:lnTo>
                    <a:lnTo>
                      <a:pt x="31620" y="10754"/>
                    </a:lnTo>
                    <a:lnTo>
                      <a:pt x="32202" y="10695"/>
                    </a:lnTo>
                    <a:lnTo>
                      <a:pt x="32463" y="10661"/>
                    </a:lnTo>
                    <a:lnTo>
                      <a:pt x="32716" y="10610"/>
                    </a:lnTo>
                    <a:lnTo>
                      <a:pt x="32977" y="10560"/>
                    </a:lnTo>
                    <a:lnTo>
                      <a:pt x="33222" y="10484"/>
                    </a:lnTo>
                    <a:lnTo>
                      <a:pt x="33466" y="10408"/>
                    </a:lnTo>
                    <a:lnTo>
                      <a:pt x="33702" y="10316"/>
                    </a:lnTo>
                    <a:lnTo>
                      <a:pt x="33930" y="10206"/>
                    </a:lnTo>
                    <a:lnTo>
                      <a:pt x="34157" y="10096"/>
                    </a:lnTo>
                    <a:lnTo>
                      <a:pt x="34376" y="9970"/>
                    </a:lnTo>
                    <a:lnTo>
                      <a:pt x="34587" y="9835"/>
                    </a:lnTo>
                    <a:lnTo>
                      <a:pt x="34798" y="9692"/>
                    </a:lnTo>
                    <a:lnTo>
                      <a:pt x="34991" y="9540"/>
                    </a:lnTo>
                    <a:lnTo>
                      <a:pt x="35185" y="9380"/>
                    </a:lnTo>
                    <a:lnTo>
                      <a:pt x="35371" y="9211"/>
                    </a:lnTo>
                    <a:lnTo>
                      <a:pt x="35539" y="9035"/>
                    </a:lnTo>
                    <a:lnTo>
                      <a:pt x="35708" y="8849"/>
                    </a:lnTo>
                    <a:lnTo>
                      <a:pt x="35868" y="8655"/>
                    </a:lnTo>
                    <a:lnTo>
                      <a:pt x="36020" y="8461"/>
                    </a:lnTo>
                    <a:lnTo>
                      <a:pt x="36154" y="8251"/>
                    </a:lnTo>
                    <a:lnTo>
                      <a:pt x="36289" y="8040"/>
                    </a:lnTo>
                    <a:lnTo>
                      <a:pt x="36407" y="7821"/>
                    </a:lnTo>
                    <a:lnTo>
                      <a:pt x="36517" y="7593"/>
                    </a:lnTo>
                    <a:lnTo>
                      <a:pt x="36618" y="7357"/>
                    </a:lnTo>
                    <a:lnTo>
                      <a:pt x="36702" y="7121"/>
                    </a:lnTo>
                    <a:lnTo>
                      <a:pt x="36778" y="6886"/>
                    </a:lnTo>
                    <a:lnTo>
                      <a:pt x="36845" y="6641"/>
                    </a:lnTo>
                    <a:lnTo>
                      <a:pt x="36904" y="6388"/>
                    </a:lnTo>
                    <a:lnTo>
                      <a:pt x="36947" y="6135"/>
                    </a:lnTo>
                    <a:lnTo>
                      <a:pt x="36972" y="5874"/>
                    </a:lnTo>
                    <a:lnTo>
                      <a:pt x="36997" y="5613"/>
                    </a:lnTo>
                    <a:lnTo>
                      <a:pt x="36997" y="5352"/>
                    </a:lnTo>
                    <a:lnTo>
                      <a:pt x="36989" y="5082"/>
                    </a:lnTo>
                    <a:lnTo>
                      <a:pt x="36972" y="4804"/>
                    </a:lnTo>
                    <a:lnTo>
                      <a:pt x="36938" y="4534"/>
                    </a:lnTo>
                    <a:lnTo>
                      <a:pt x="36888" y="4273"/>
                    </a:lnTo>
                    <a:lnTo>
                      <a:pt x="36829" y="4012"/>
                    </a:lnTo>
                    <a:lnTo>
                      <a:pt x="36753" y="3750"/>
                    </a:lnTo>
                    <a:lnTo>
                      <a:pt x="36669" y="3506"/>
                    </a:lnTo>
                    <a:lnTo>
                      <a:pt x="36567" y="3262"/>
                    </a:lnTo>
                    <a:lnTo>
                      <a:pt x="36466" y="3017"/>
                    </a:lnTo>
                    <a:lnTo>
                      <a:pt x="36340" y="2790"/>
                    </a:lnTo>
                    <a:lnTo>
                      <a:pt x="36213" y="2562"/>
                    </a:lnTo>
                    <a:lnTo>
                      <a:pt x="36070" y="2343"/>
                    </a:lnTo>
                    <a:lnTo>
                      <a:pt x="35918" y="2132"/>
                    </a:lnTo>
                    <a:lnTo>
                      <a:pt x="35758" y="1939"/>
                    </a:lnTo>
                    <a:lnTo>
                      <a:pt x="35590" y="1736"/>
                    </a:lnTo>
                    <a:lnTo>
                      <a:pt x="35413" y="1551"/>
                    </a:lnTo>
                    <a:lnTo>
                      <a:pt x="35227" y="1382"/>
                    </a:lnTo>
                    <a:lnTo>
                      <a:pt x="35034" y="1214"/>
                    </a:lnTo>
                    <a:lnTo>
                      <a:pt x="34831" y="1054"/>
                    </a:lnTo>
                    <a:lnTo>
                      <a:pt x="34621" y="902"/>
                    </a:lnTo>
                    <a:lnTo>
                      <a:pt x="34402" y="767"/>
                    </a:lnTo>
                    <a:lnTo>
                      <a:pt x="34174" y="641"/>
                    </a:lnTo>
                    <a:lnTo>
                      <a:pt x="33946" y="523"/>
                    </a:lnTo>
                    <a:lnTo>
                      <a:pt x="33710" y="413"/>
                    </a:lnTo>
                    <a:lnTo>
                      <a:pt x="33466" y="320"/>
                    </a:lnTo>
                    <a:lnTo>
                      <a:pt x="33213" y="236"/>
                    </a:lnTo>
                    <a:lnTo>
                      <a:pt x="32960" y="169"/>
                    </a:lnTo>
                    <a:lnTo>
                      <a:pt x="32708" y="110"/>
                    </a:lnTo>
                    <a:lnTo>
                      <a:pt x="32446" y="59"/>
                    </a:lnTo>
                    <a:lnTo>
                      <a:pt x="32177" y="26"/>
                    </a:lnTo>
                    <a:lnTo>
                      <a:pt x="31907" y="9"/>
                    </a:lnTo>
                    <a:lnTo>
                      <a:pt x="3163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209;p17">
                <a:extLst>
                  <a:ext uri="{FF2B5EF4-FFF2-40B4-BE49-F238E27FC236}">
                    <a16:creationId xmlns:a16="http://schemas.microsoft.com/office/drawing/2014/main" id="{ED043D2A-BF2C-A840-4B01-23DF2C374BDB}"/>
                  </a:ext>
                </a:extLst>
              </p:cNvPr>
              <p:cNvSpPr/>
              <p:nvPr/>
            </p:nvSpPr>
            <p:spPr>
              <a:xfrm>
                <a:off x="1232384" y="1462128"/>
                <a:ext cx="461780" cy="356419"/>
              </a:xfrm>
              <a:custGeom>
                <a:avLst/>
                <a:gdLst/>
                <a:ahLst/>
                <a:cxnLst/>
                <a:rect l="l" t="t" r="r" b="b"/>
                <a:pathLst>
                  <a:path w="32135" h="24803" extrusionOk="0">
                    <a:moveTo>
                      <a:pt x="28047" y="1"/>
                    </a:moveTo>
                    <a:lnTo>
                      <a:pt x="27744" y="9"/>
                    </a:lnTo>
                    <a:lnTo>
                      <a:pt x="27440" y="18"/>
                    </a:lnTo>
                    <a:lnTo>
                      <a:pt x="27145" y="34"/>
                    </a:lnTo>
                    <a:lnTo>
                      <a:pt x="26572" y="85"/>
                    </a:lnTo>
                    <a:lnTo>
                      <a:pt x="26024" y="144"/>
                    </a:lnTo>
                    <a:lnTo>
                      <a:pt x="25527" y="203"/>
                    </a:lnTo>
                    <a:lnTo>
                      <a:pt x="25089" y="262"/>
                    </a:lnTo>
                    <a:lnTo>
                      <a:pt x="23918" y="414"/>
                    </a:lnTo>
                    <a:lnTo>
                      <a:pt x="22569" y="607"/>
                    </a:lnTo>
                    <a:lnTo>
                      <a:pt x="22367" y="633"/>
                    </a:lnTo>
                    <a:lnTo>
                      <a:pt x="22165" y="658"/>
                    </a:lnTo>
                    <a:lnTo>
                      <a:pt x="21954" y="692"/>
                    </a:lnTo>
                    <a:lnTo>
                      <a:pt x="21735" y="734"/>
                    </a:lnTo>
                    <a:lnTo>
                      <a:pt x="20791" y="953"/>
                    </a:lnTo>
                    <a:lnTo>
                      <a:pt x="20294" y="1071"/>
                    </a:lnTo>
                    <a:lnTo>
                      <a:pt x="19771" y="1197"/>
                    </a:lnTo>
                    <a:lnTo>
                      <a:pt x="19232" y="1324"/>
                    </a:lnTo>
                    <a:lnTo>
                      <a:pt x="18954" y="1400"/>
                    </a:lnTo>
                    <a:lnTo>
                      <a:pt x="18676" y="1484"/>
                    </a:lnTo>
                    <a:lnTo>
                      <a:pt x="16308" y="2293"/>
                    </a:lnTo>
                    <a:lnTo>
                      <a:pt x="15684" y="2563"/>
                    </a:lnTo>
                    <a:lnTo>
                      <a:pt x="15060" y="2849"/>
                    </a:lnTo>
                    <a:lnTo>
                      <a:pt x="13796" y="3431"/>
                    </a:lnTo>
                    <a:lnTo>
                      <a:pt x="12532" y="4139"/>
                    </a:lnTo>
                    <a:lnTo>
                      <a:pt x="11908" y="4509"/>
                    </a:lnTo>
                    <a:lnTo>
                      <a:pt x="11588" y="4695"/>
                    </a:lnTo>
                    <a:lnTo>
                      <a:pt x="11285" y="4897"/>
                    </a:lnTo>
                    <a:lnTo>
                      <a:pt x="10678" y="5318"/>
                    </a:lnTo>
                    <a:lnTo>
                      <a:pt x="10071" y="5740"/>
                    </a:lnTo>
                    <a:lnTo>
                      <a:pt x="9776" y="5951"/>
                    </a:lnTo>
                    <a:lnTo>
                      <a:pt x="9481" y="6170"/>
                    </a:lnTo>
                    <a:lnTo>
                      <a:pt x="9195" y="6397"/>
                    </a:lnTo>
                    <a:lnTo>
                      <a:pt x="8917" y="6642"/>
                    </a:lnTo>
                    <a:lnTo>
                      <a:pt x="7813" y="7569"/>
                    </a:lnTo>
                    <a:lnTo>
                      <a:pt x="6810" y="8555"/>
                    </a:lnTo>
                    <a:lnTo>
                      <a:pt x="6321" y="9043"/>
                    </a:lnTo>
                    <a:lnTo>
                      <a:pt x="5874" y="9549"/>
                    </a:lnTo>
                    <a:lnTo>
                      <a:pt x="5444" y="10046"/>
                    </a:lnTo>
                    <a:lnTo>
                      <a:pt x="5032" y="10527"/>
                    </a:lnTo>
                    <a:lnTo>
                      <a:pt x="4290" y="11504"/>
                    </a:lnTo>
                    <a:lnTo>
                      <a:pt x="3944" y="11968"/>
                    </a:lnTo>
                    <a:lnTo>
                      <a:pt x="3784" y="12204"/>
                    </a:lnTo>
                    <a:lnTo>
                      <a:pt x="3633" y="12431"/>
                    </a:lnTo>
                    <a:lnTo>
                      <a:pt x="3338" y="12878"/>
                    </a:lnTo>
                    <a:lnTo>
                      <a:pt x="3068" y="13308"/>
                    </a:lnTo>
                    <a:lnTo>
                      <a:pt x="2824" y="13729"/>
                    </a:lnTo>
                    <a:lnTo>
                      <a:pt x="2596" y="14125"/>
                    </a:lnTo>
                    <a:lnTo>
                      <a:pt x="2385" y="14504"/>
                    </a:lnTo>
                    <a:lnTo>
                      <a:pt x="2200" y="14858"/>
                    </a:lnTo>
                    <a:lnTo>
                      <a:pt x="2031" y="15196"/>
                    </a:lnTo>
                    <a:lnTo>
                      <a:pt x="1880" y="15507"/>
                    </a:lnTo>
                    <a:lnTo>
                      <a:pt x="1635" y="16047"/>
                    </a:lnTo>
                    <a:lnTo>
                      <a:pt x="1526" y="16308"/>
                    </a:lnTo>
                    <a:lnTo>
                      <a:pt x="1433" y="16535"/>
                    </a:lnTo>
                    <a:lnTo>
                      <a:pt x="1307" y="16873"/>
                    </a:lnTo>
                    <a:lnTo>
                      <a:pt x="1231" y="17075"/>
                    </a:lnTo>
                    <a:lnTo>
                      <a:pt x="1155" y="17294"/>
                    </a:lnTo>
                    <a:lnTo>
                      <a:pt x="1071" y="17522"/>
                    </a:lnTo>
                    <a:lnTo>
                      <a:pt x="885" y="17993"/>
                    </a:lnTo>
                    <a:lnTo>
                      <a:pt x="691" y="18482"/>
                    </a:lnTo>
                    <a:lnTo>
                      <a:pt x="498" y="18996"/>
                    </a:lnTo>
                    <a:lnTo>
                      <a:pt x="405" y="19249"/>
                    </a:lnTo>
                    <a:lnTo>
                      <a:pt x="312" y="19510"/>
                    </a:lnTo>
                    <a:lnTo>
                      <a:pt x="236" y="19772"/>
                    </a:lnTo>
                    <a:lnTo>
                      <a:pt x="160" y="20041"/>
                    </a:lnTo>
                    <a:lnTo>
                      <a:pt x="101" y="20303"/>
                    </a:lnTo>
                    <a:lnTo>
                      <a:pt x="51" y="20564"/>
                    </a:lnTo>
                    <a:lnTo>
                      <a:pt x="17" y="20834"/>
                    </a:lnTo>
                    <a:lnTo>
                      <a:pt x="0" y="21095"/>
                    </a:lnTo>
                    <a:lnTo>
                      <a:pt x="0" y="21356"/>
                    </a:lnTo>
                    <a:lnTo>
                      <a:pt x="9" y="21482"/>
                    </a:lnTo>
                    <a:lnTo>
                      <a:pt x="17" y="21609"/>
                    </a:lnTo>
                    <a:lnTo>
                      <a:pt x="34" y="21744"/>
                    </a:lnTo>
                    <a:lnTo>
                      <a:pt x="59" y="21870"/>
                    </a:lnTo>
                    <a:lnTo>
                      <a:pt x="85" y="21997"/>
                    </a:lnTo>
                    <a:lnTo>
                      <a:pt x="118" y="22123"/>
                    </a:lnTo>
                    <a:lnTo>
                      <a:pt x="160" y="22241"/>
                    </a:lnTo>
                    <a:lnTo>
                      <a:pt x="203" y="22367"/>
                    </a:lnTo>
                    <a:lnTo>
                      <a:pt x="253" y="22485"/>
                    </a:lnTo>
                    <a:lnTo>
                      <a:pt x="312" y="22612"/>
                    </a:lnTo>
                    <a:lnTo>
                      <a:pt x="380" y="22730"/>
                    </a:lnTo>
                    <a:lnTo>
                      <a:pt x="455" y="22848"/>
                    </a:lnTo>
                    <a:lnTo>
                      <a:pt x="531" y="22966"/>
                    </a:lnTo>
                    <a:lnTo>
                      <a:pt x="624" y="23075"/>
                    </a:lnTo>
                    <a:lnTo>
                      <a:pt x="717" y="23193"/>
                    </a:lnTo>
                    <a:lnTo>
                      <a:pt x="818" y="23303"/>
                    </a:lnTo>
                    <a:lnTo>
                      <a:pt x="936" y="23412"/>
                    </a:lnTo>
                    <a:lnTo>
                      <a:pt x="1054" y="23522"/>
                    </a:lnTo>
                    <a:lnTo>
                      <a:pt x="1180" y="23623"/>
                    </a:lnTo>
                    <a:lnTo>
                      <a:pt x="1315" y="23733"/>
                    </a:lnTo>
                    <a:lnTo>
                      <a:pt x="1467" y="23834"/>
                    </a:lnTo>
                    <a:lnTo>
                      <a:pt x="1618" y="23926"/>
                    </a:lnTo>
                    <a:lnTo>
                      <a:pt x="1787" y="24028"/>
                    </a:lnTo>
                    <a:lnTo>
                      <a:pt x="1964" y="24120"/>
                    </a:lnTo>
                    <a:lnTo>
                      <a:pt x="2141" y="24213"/>
                    </a:lnTo>
                    <a:lnTo>
                      <a:pt x="2343" y="24306"/>
                    </a:lnTo>
                    <a:lnTo>
                      <a:pt x="2545" y="24390"/>
                    </a:lnTo>
                    <a:lnTo>
                      <a:pt x="2756" y="24474"/>
                    </a:lnTo>
                    <a:lnTo>
                      <a:pt x="2984" y="24558"/>
                    </a:lnTo>
                    <a:lnTo>
                      <a:pt x="3220" y="24643"/>
                    </a:lnTo>
                    <a:lnTo>
                      <a:pt x="3388" y="24685"/>
                    </a:lnTo>
                    <a:lnTo>
                      <a:pt x="3548" y="24727"/>
                    </a:lnTo>
                    <a:lnTo>
                      <a:pt x="3717" y="24761"/>
                    </a:lnTo>
                    <a:lnTo>
                      <a:pt x="3877" y="24786"/>
                    </a:lnTo>
                    <a:lnTo>
                      <a:pt x="4029" y="24794"/>
                    </a:lnTo>
                    <a:lnTo>
                      <a:pt x="4189" y="24803"/>
                    </a:lnTo>
                    <a:lnTo>
                      <a:pt x="4340" y="24803"/>
                    </a:lnTo>
                    <a:lnTo>
                      <a:pt x="4492" y="24794"/>
                    </a:lnTo>
                    <a:lnTo>
                      <a:pt x="4635" y="24769"/>
                    </a:lnTo>
                    <a:lnTo>
                      <a:pt x="4779" y="24752"/>
                    </a:lnTo>
                    <a:lnTo>
                      <a:pt x="4922" y="24719"/>
                    </a:lnTo>
                    <a:lnTo>
                      <a:pt x="5065" y="24676"/>
                    </a:lnTo>
                    <a:lnTo>
                      <a:pt x="5208" y="24634"/>
                    </a:lnTo>
                    <a:lnTo>
                      <a:pt x="5343" y="24584"/>
                    </a:lnTo>
                    <a:lnTo>
                      <a:pt x="5478" y="24525"/>
                    </a:lnTo>
                    <a:lnTo>
                      <a:pt x="5613" y="24457"/>
                    </a:lnTo>
                    <a:lnTo>
                      <a:pt x="5739" y="24390"/>
                    </a:lnTo>
                    <a:lnTo>
                      <a:pt x="5874" y="24306"/>
                    </a:lnTo>
                    <a:lnTo>
                      <a:pt x="6001" y="24230"/>
                    </a:lnTo>
                    <a:lnTo>
                      <a:pt x="6119" y="24137"/>
                    </a:lnTo>
                    <a:lnTo>
                      <a:pt x="6245" y="24044"/>
                    </a:lnTo>
                    <a:lnTo>
                      <a:pt x="6363" y="23952"/>
                    </a:lnTo>
                    <a:lnTo>
                      <a:pt x="6599" y="23741"/>
                    </a:lnTo>
                    <a:lnTo>
                      <a:pt x="6818" y="23522"/>
                    </a:lnTo>
                    <a:lnTo>
                      <a:pt x="7037" y="23277"/>
                    </a:lnTo>
                    <a:lnTo>
                      <a:pt x="7248" y="23025"/>
                    </a:lnTo>
                    <a:lnTo>
                      <a:pt x="7450" y="22763"/>
                    </a:lnTo>
                    <a:lnTo>
                      <a:pt x="7636" y="22485"/>
                    </a:lnTo>
                    <a:lnTo>
                      <a:pt x="7821" y="22207"/>
                    </a:lnTo>
                    <a:lnTo>
                      <a:pt x="7998" y="21912"/>
                    </a:lnTo>
                    <a:lnTo>
                      <a:pt x="8167" y="21617"/>
                    </a:lnTo>
                    <a:lnTo>
                      <a:pt x="8327" y="21322"/>
                    </a:lnTo>
                    <a:lnTo>
                      <a:pt x="8478" y="21019"/>
                    </a:lnTo>
                    <a:lnTo>
                      <a:pt x="8622" y="20724"/>
                    </a:lnTo>
                    <a:lnTo>
                      <a:pt x="8756" y="20421"/>
                    </a:lnTo>
                    <a:lnTo>
                      <a:pt x="8883" y="20126"/>
                    </a:lnTo>
                    <a:lnTo>
                      <a:pt x="9001" y="19839"/>
                    </a:lnTo>
                    <a:lnTo>
                      <a:pt x="9220" y="19283"/>
                    </a:lnTo>
                    <a:lnTo>
                      <a:pt x="9405" y="18769"/>
                    </a:lnTo>
                    <a:lnTo>
                      <a:pt x="9566" y="18305"/>
                    </a:lnTo>
                    <a:lnTo>
                      <a:pt x="9591" y="18213"/>
                    </a:lnTo>
                    <a:lnTo>
                      <a:pt x="9616" y="18154"/>
                    </a:lnTo>
                    <a:lnTo>
                      <a:pt x="9641" y="18078"/>
                    </a:lnTo>
                    <a:lnTo>
                      <a:pt x="9650" y="18044"/>
                    </a:lnTo>
                    <a:lnTo>
                      <a:pt x="9692" y="17934"/>
                    </a:lnTo>
                    <a:lnTo>
                      <a:pt x="9801" y="17665"/>
                    </a:lnTo>
                    <a:lnTo>
                      <a:pt x="9962" y="17311"/>
                    </a:lnTo>
                    <a:lnTo>
                      <a:pt x="10164" y="16881"/>
                    </a:lnTo>
                    <a:lnTo>
                      <a:pt x="10425" y="16401"/>
                    </a:lnTo>
                    <a:lnTo>
                      <a:pt x="10577" y="16131"/>
                    </a:lnTo>
                    <a:lnTo>
                      <a:pt x="10745" y="15861"/>
                    </a:lnTo>
                    <a:lnTo>
                      <a:pt x="10830" y="15718"/>
                    </a:lnTo>
                    <a:lnTo>
                      <a:pt x="10922" y="15575"/>
                    </a:lnTo>
                    <a:lnTo>
                      <a:pt x="11116" y="15288"/>
                    </a:lnTo>
                    <a:lnTo>
                      <a:pt x="11327" y="14985"/>
                    </a:lnTo>
                    <a:lnTo>
                      <a:pt x="11546" y="14681"/>
                    </a:lnTo>
                    <a:lnTo>
                      <a:pt x="12035" y="14066"/>
                    </a:lnTo>
                    <a:lnTo>
                      <a:pt x="12288" y="13754"/>
                    </a:lnTo>
                    <a:lnTo>
                      <a:pt x="12574" y="13451"/>
                    </a:lnTo>
                    <a:lnTo>
                      <a:pt x="13164" y="12827"/>
                    </a:lnTo>
                    <a:lnTo>
                      <a:pt x="13813" y="12246"/>
                    </a:lnTo>
                    <a:lnTo>
                      <a:pt x="13973" y="12094"/>
                    </a:lnTo>
                    <a:lnTo>
                      <a:pt x="14142" y="11942"/>
                    </a:lnTo>
                    <a:lnTo>
                      <a:pt x="14319" y="11808"/>
                    </a:lnTo>
                    <a:lnTo>
                      <a:pt x="14496" y="11673"/>
                    </a:lnTo>
                    <a:lnTo>
                      <a:pt x="14866" y="11403"/>
                    </a:lnTo>
                    <a:lnTo>
                      <a:pt x="15043" y="11260"/>
                    </a:lnTo>
                    <a:lnTo>
                      <a:pt x="15220" y="11125"/>
                    </a:lnTo>
                    <a:lnTo>
                      <a:pt x="15414" y="10990"/>
                    </a:lnTo>
                    <a:lnTo>
                      <a:pt x="15600" y="10872"/>
                    </a:lnTo>
                    <a:lnTo>
                      <a:pt x="15987" y="10628"/>
                    </a:lnTo>
                    <a:lnTo>
                      <a:pt x="16375" y="10392"/>
                    </a:lnTo>
                    <a:lnTo>
                      <a:pt x="16763" y="10147"/>
                    </a:lnTo>
                    <a:lnTo>
                      <a:pt x="18372" y="9355"/>
                    </a:lnTo>
                    <a:lnTo>
                      <a:pt x="19181" y="9043"/>
                    </a:lnTo>
                    <a:lnTo>
                      <a:pt x="19965" y="8748"/>
                    </a:lnTo>
                    <a:lnTo>
                      <a:pt x="20150" y="8681"/>
                    </a:lnTo>
                    <a:lnTo>
                      <a:pt x="20344" y="8622"/>
                    </a:lnTo>
                    <a:lnTo>
                      <a:pt x="20724" y="8512"/>
                    </a:lnTo>
                    <a:lnTo>
                      <a:pt x="21094" y="8420"/>
                    </a:lnTo>
                    <a:lnTo>
                      <a:pt x="21448" y="8319"/>
                    </a:lnTo>
                    <a:lnTo>
                      <a:pt x="22114" y="8133"/>
                    </a:lnTo>
                    <a:lnTo>
                      <a:pt x="22274" y="8091"/>
                    </a:lnTo>
                    <a:lnTo>
                      <a:pt x="22434" y="8066"/>
                    </a:lnTo>
                    <a:lnTo>
                      <a:pt x="22586" y="8041"/>
                    </a:lnTo>
                    <a:lnTo>
                      <a:pt x="22738" y="8015"/>
                    </a:lnTo>
                    <a:lnTo>
                      <a:pt x="23749" y="7838"/>
                    </a:lnTo>
                    <a:lnTo>
                      <a:pt x="24634" y="7678"/>
                    </a:lnTo>
                    <a:lnTo>
                      <a:pt x="25055" y="7602"/>
                    </a:lnTo>
                    <a:lnTo>
                      <a:pt x="25258" y="7569"/>
                    </a:lnTo>
                    <a:lnTo>
                      <a:pt x="25468" y="7535"/>
                    </a:lnTo>
                    <a:lnTo>
                      <a:pt x="25932" y="7484"/>
                    </a:lnTo>
                    <a:lnTo>
                      <a:pt x="26429" y="7442"/>
                    </a:lnTo>
                    <a:lnTo>
                      <a:pt x="26960" y="7383"/>
                    </a:lnTo>
                    <a:lnTo>
                      <a:pt x="27516" y="7316"/>
                    </a:lnTo>
                    <a:lnTo>
                      <a:pt x="27794" y="7265"/>
                    </a:lnTo>
                    <a:lnTo>
                      <a:pt x="28072" y="7215"/>
                    </a:lnTo>
                    <a:lnTo>
                      <a:pt x="28359" y="7156"/>
                    </a:lnTo>
                    <a:lnTo>
                      <a:pt x="28637" y="7088"/>
                    </a:lnTo>
                    <a:lnTo>
                      <a:pt x="28915" y="7004"/>
                    </a:lnTo>
                    <a:lnTo>
                      <a:pt x="29193" y="6920"/>
                    </a:lnTo>
                    <a:lnTo>
                      <a:pt x="29463" y="6810"/>
                    </a:lnTo>
                    <a:lnTo>
                      <a:pt x="29724" y="6692"/>
                    </a:lnTo>
                    <a:lnTo>
                      <a:pt x="29985" y="6557"/>
                    </a:lnTo>
                    <a:lnTo>
                      <a:pt x="30230" y="6414"/>
                    </a:lnTo>
                    <a:lnTo>
                      <a:pt x="30348" y="6330"/>
                    </a:lnTo>
                    <a:lnTo>
                      <a:pt x="30466" y="6245"/>
                    </a:lnTo>
                    <a:lnTo>
                      <a:pt x="30584" y="6153"/>
                    </a:lnTo>
                    <a:lnTo>
                      <a:pt x="30693" y="6060"/>
                    </a:lnTo>
                    <a:lnTo>
                      <a:pt x="30803" y="5959"/>
                    </a:lnTo>
                    <a:lnTo>
                      <a:pt x="30912" y="5858"/>
                    </a:lnTo>
                    <a:lnTo>
                      <a:pt x="31013" y="5748"/>
                    </a:lnTo>
                    <a:lnTo>
                      <a:pt x="31115" y="5630"/>
                    </a:lnTo>
                    <a:lnTo>
                      <a:pt x="31216" y="5512"/>
                    </a:lnTo>
                    <a:lnTo>
                      <a:pt x="31308" y="5386"/>
                    </a:lnTo>
                    <a:lnTo>
                      <a:pt x="31393" y="5251"/>
                    </a:lnTo>
                    <a:lnTo>
                      <a:pt x="31477" y="5116"/>
                    </a:lnTo>
                    <a:lnTo>
                      <a:pt x="31561" y="4973"/>
                    </a:lnTo>
                    <a:lnTo>
                      <a:pt x="31637" y="4821"/>
                    </a:lnTo>
                    <a:lnTo>
                      <a:pt x="31705" y="4670"/>
                    </a:lnTo>
                    <a:lnTo>
                      <a:pt x="31772" y="4501"/>
                    </a:lnTo>
                    <a:lnTo>
                      <a:pt x="31831" y="4332"/>
                    </a:lnTo>
                    <a:lnTo>
                      <a:pt x="31890" y="4164"/>
                    </a:lnTo>
                    <a:lnTo>
                      <a:pt x="31941" y="3978"/>
                    </a:lnTo>
                    <a:lnTo>
                      <a:pt x="31991" y="3793"/>
                    </a:lnTo>
                    <a:lnTo>
                      <a:pt x="32033" y="3591"/>
                    </a:lnTo>
                    <a:lnTo>
                      <a:pt x="32067" y="3389"/>
                    </a:lnTo>
                    <a:lnTo>
                      <a:pt x="32092" y="3178"/>
                    </a:lnTo>
                    <a:lnTo>
                      <a:pt x="32117" y="2959"/>
                    </a:lnTo>
                    <a:lnTo>
                      <a:pt x="32134" y="2790"/>
                    </a:lnTo>
                    <a:lnTo>
                      <a:pt x="32134" y="2622"/>
                    </a:lnTo>
                    <a:lnTo>
                      <a:pt x="32134" y="2470"/>
                    </a:lnTo>
                    <a:lnTo>
                      <a:pt x="32117" y="2310"/>
                    </a:lnTo>
                    <a:lnTo>
                      <a:pt x="32101" y="2167"/>
                    </a:lnTo>
                    <a:lnTo>
                      <a:pt x="32075" y="2023"/>
                    </a:lnTo>
                    <a:lnTo>
                      <a:pt x="32042" y="1888"/>
                    </a:lnTo>
                    <a:lnTo>
                      <a:pt x="32008" y="1762"/>
                    </a:lnTo>
                    <a:lnTo>
                      <a:pt x="31957" y="1636"/>
                    </a:lnTo>
                    <a:lnTo>
                      <a:pt x="31907" y="1518"/>
                    </a:lnTo>
                    <a:lnTo>
                      <a:pt x="31848" y="1408"/>
                    </a:lnTo>
                    <a:lnTo>
                      <a:pt x="31780" y="1299"/>
                    </a:lnTo>
                    <a:lnTo>
                      <a:pt x="31713" y="1197"/>
                    </a:lnTo>
                    <a:lnTo>
                      <a:pt x="31637" y="1105"/>
                    </a:lnTo>
                    <a:lnTo>
                      <a:pt x="31561" y="1012"/>
                    </a:lnTo>
                    <a:lnTo>
                      <a:pt x="31469" y="928"/>
                    </a:lnTo>
                    <a:lnTo>
                      <a:pt x="31376" y="843"/>
                    </a:lnTo>
                    <a:lnTo>
                      <a:pt x="31283" y="768"/>
                    </a:lnTo>
                    <a:lnTo>
                      <a:pt x="31182" y="692"/>
                    </a:lnTo>
                    <a:lnTo>
                      <a:pt x="31081" y="624"/>
                    </a:lnTo>
                    <a:lnTo>
                      <a:pt x="30971" y="557"/>
                    </a:lnTo>
                    <a:lnTo>
                      <a:pt x="30853" y="498"/>
                    </a:lnTo>
                    <a:lnTo>
                      <a:pt x="30735" y="447"/>
                    </a:lnTo>
                    <a:lnTo>
                      <a:pt x="30617" y="388"/>
                    </a:lnTo>
                    <a:lnTo>
                      <a:pt x="30365" y="296"/>
                    </a:lnTo>
                    <a:lnTo>
                      <a:pt x="30103" y="220"/>
                    </a:lnTo>
                    <a:lnTo>
                      <a:pt x="29825" y="152"/>
                    </a:lnTo>
                    <a:lnTo>
                      <a:pt x="29539" y="102"/>
                    </a:lnTo>
                    <a:lnTo>
                      <a:pt x="29252" y="68"/>
                    </a:lnTo>
                    <a:lnTo>
                      <a:pt x="28957" y="34"/>
                    </a:lnTo>
                    <a:lnTo>
                      <a:pt x="28654" y="18"/>
                    </a:lnTo>
                    <a:lnTo>
                      <a:pt x="28350" y="9"/>
                    </a:lnTo>
                    <a:lnTo>
                      <a:pt x="28047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210;p17">
                <a:extLst>
                  <a:ext uri="{FF2B5EF4-FFF2-40B4-BE49-F238E27FC236}">
                    <a16:creationId xmlns:a16="http://schemas.microsoft.com/office/drawing/2014/main" id="{38CAE88B-F038-9DB2-870E-44EAD346D6F5}"/>
                  </a:ext>
                </a:extLst>
              </p:cNvPr>
              <p:cNvSpPr/>
              <p:nvPr/>
            </p:nvSpPr>
            <p:spPr>
              <a:xfrm>
                <a:off x="1232384" y="1462128"/>
                <a:ext cx="461780" cy="356419"/>
              </a:xfrm>
              <a:custGeom>
                <a:avLst/>
                <a:gdLst/>
                <a:ahLst/>
                <a:cxnLst/>
                <a:rect l="l" t="t" r="r" b="b"/>
                <a:pathLst>
                  <a:path w="32135" h="24803" fill="none" extrusionOk="0">
                    <a:moveTo>
                      <a:pt x="1307" y="16873"/>
                    </a:moveTo>
                    <a:lnTo>
                      <a:pt x="1307" y="16873"/>
                    </a:lnTo>
                    <a:lnTo>
                      <a:pt x="1433" y="16535"/>
                    </a:lnTo>
                    <a:lnTo>
                      <a:pt x="1433" y="16535"/>
                    </a:lnTo>
                    <a:lnTo>
                      <a:pt x="1526" y="16308"/>
                    </a:lnTo>
                    <a:lnTo>
                      <a:pt x="1635" y="16047"/>
                    </a:lnTo>
                    <a:lnTo>
                      <a:pt x="1635" y="16047"/>
                    </a:lnTo>
                    <a:lnTo>
                      <a:pt x="1880" y="15507"/>
                    </a:lnTo>
                    <a:lnTo>
                      <a:pt x="1880" y="15507"/>
                    </a:lnTo>
                    <a:lnTo>
                      <a:pt x="2031" y="15196"/>
                    </a:lnTo>
                    <a:lnTo>
                      <a:pt x="2200" y="14858"/>
                    </a:lnTo>
                    <a:lnTo>
                      <a:pt x="2385" y="14504"/>
                    </a:lnTo>
                    <a:lnTo>
                      <a:pt x="2596" y="14125"/>
                    </a:lnTo>
                    <a:lnTo>
                      <a:pt x="2596" y="14125"/>
                    </a:lnTo>
                    <a:lnTo>
                      <a:pt x="2824" y="13729"/>
                    </a:lnTo>
                    <a:lnTo>
                      <a:pt x="3068" y="13308"/>
                    </a:lnTo>
                    <a:lnTo>
                      <a:pt x="3338" y="12878"/>
                    </a:lnTo>
                    <a:lnTo>
                      <a:pt x="3633" y="12431"/>
                    </a:lnTo>
                    <a:lnTo>
                      <a:pt x="3633" y="12431"/>
                    </a:lnTo>
                    <a:lnTo>
                      <a:pt x="3784" y="12204"/>
                    </a:lnTo>
                    <a:lnTo>
                      <a:pt x="3944" y="11968"/>
                    </a:lnTo>
                    <a:lnTo>
                      <a:pt x="4290" y="11504"/>
                    </a:lnTo>
                    <a:lnTo>
                      <a:pt x="5032" y="10527"/>
                    </a:lnTo>
                    <a:lnTo>
                      <a:pt x="5032" y="10527"/>
                    </a:lnTo>
                    <a:lnTo>
                      <a:pt x="5444" y="10046"/>
                    </a:lnTo>
                    <a:lnTo>
                      <a:pt x="5874" y="9549"/>
                    </a:lnTo>
                    <a:lnTo>
                      <a:pt x="5874" y="9549"/>
                    </a:lnTo>
                    <a:lnTo>
                      <a:pt x="6321" y="9043"/>
                    </a:lnTo>
                    <a:lnTo>
                      <a:pt x="6321" y="9043"/>
                    </a:lnTo>
                    <a:lnTo>
                      <a:pt x="6810" y="8555"/>
                    </a:lnTo>
                    <a:lnTo>
                      <a:pt x="6810" y="8555"/>
                    </a:lnTo>
                    <a:lnTo>
                      <a:pt x="7813" y="7569"/>
                    </a:lnTo>
                    <a:lnTo>
                      <a:pt x="7813" y="7569"/>
                    </a:lnTo>
                    <a:lnTo>
                      <a:pt x="8917" y="6642"/>
                    </a:lnTo>
                    <a:lnTo>
                      <a:pt x="8917" y="6642"/>
                    </a:lnTo>
                    <a:lnTo>
                      <a:pt x="9195" y="6397"/>
                    </a:lnTo>
                    <a:lnTo>
                      <a:pt x="9481" y="6170"/>
                    </a:lnTo>
                    <a:lnTo>
                      <a:pt x="9776" y="5951"/>
                    </a:lnTo>
                    <a:lnTo>
                      <a:pt x="10071" y="5740"/>
                    </a:lnTo>
                    <a:lnTo>
                      <a:pt x="10678" y="5318"/>
                    </a:lnTo>
                    <a:lnTo>
                      <a:pt x="11285" y="4897"/>
                    </a:lnTo>
                    <a:lnTo>
                      <a:pt x="11285" y="4897"/>
                    </a:lnTo>
                    <a:lnTo>
                      <a:pt x="11588" y="4695"/>
                    </a:lnTo>
                    <a:lnTo>
                      <a:pt x="11908" y="4509"/>
                    </a:lnTo>
                    <a:lnTo>
                      <a:pt x="12532" y="4139"/>
                    </a:lnTo>
                    <a:lnTo>
                      <a:pt x="13796" y="3431"/>
                    </a:lnTo>
                    <a:lnTo>
                      <a:pt x="13796" y="3431"/>
                    </a:lnTo>
                    <a:lnTo>
                      <a:pt x="15060" y="2849"/>
                    </a:lnTo>
                    <a:lnTo>
                      <a:pt x="15684" y="2563"/>
                    </a:lnTo>
                    <a:lnTo>
                      <a:pt x="16308" y="2293"/>
                    </a:lnTo>
                    <a:lnTo>
                      <a:pt x="16308" y="2293"/>
                    </a:lnTo>
                    <a:lnTo>
                      <a:pt x="18676" y="1484"/>
                    </a:lnTo>
                    <a:lnTo>
                      <a:pt x="18676" y="1484"/>
                    </a:lnTo>
                    <a:lnTo>
                      <a:pt x="18954" y="1400"/>
                    </a:lnTo>
                    <a:lnTo>
                      <a:pt x="19232" y="1324"/>
                    </a:lnTo>
                    <a:lnTo>
                      <a:pt x="19771" y="1197"/>
                    </a:lnTo>
                    <a:lnTo>
                      <a:pt x="20294" y="1071"/>
                    </a:lnTo>
                    <a:lnTo>
                      <a:pt x="20791" y="953"/>
                    </a:lnTo>
                    <a:lnTo>
                      <a:pt x="20791" y="953"/>
                    </a:lnTo>
                    <a:lnTo>
                      <a:pt x="21735" y="734"/>
                    </a:lnTo>
                    <a:lnTo>
                      <a:pt x="21735" y="734"/>
                    </a:lnTo>
                    <a:lnTo>
                      <a:pt x="21954" y="692"/>
                    </a:lnTo>
                    <a:lnTo>
                      <a:pt x="22165" y="658"/>
                    </a:lnTo>
                    <a:lnTo>
                      <a:pt x="22367" y="633"/>
                    </a:lnTo>
                    <a:lnTo>
                      <a:pt x="22569" y="607"/>
                    </a:lnTo>
                    <a:lnTo>
                      <a:pt x="22569" y="607"/>
                    </a:lnTo>
                    <a:lnTo>
                      <a:pt x="23918" y="414"/>
                    </a:lnTo>
                    <a:lnTo>
                      <a:pt x="23918" y="414"/>
                    </a:lnTo>
                    <a:lnTo>
                      <a:pt x="25089" y="262"/>
                    </a:lnTo>
                    <a:lnTo>
                      <a:pt x="25089" y="262"/>
                    </a:lnTo>
                    <a:lnTo>
                      <a:pt x="25527" y="203"/>
                    </a:lnTo>
                    <a:lnTo>
                      <a:pt x="26024" y="144"/>
                    </a:lnTo>
                    <a:lnTo>
                      <a:pt x="26572" y="85"/>
                    </a:lnTo>
                    <a:lnTo>
                      <a:pt x="27145" y="34"/>
                    </a:lnTo>
                    <a:lnTo>
                      <a:pt x="27440" y="18"/>
                    </a:lnTo>
                    <a:lnTo>
                      <a:pt x="27744" y="9"/>
                    </a:lnTo>
                    <a:lnTo>
                      <a:pt x="28047" y="1"/>
                    </a:lnTo>
                    <a:lnTo>
                      <a:pt x="28350" y="9"/>
                    </a:lnTo>
                    <a:lnTo>
                      <a:pt x="28654" y="18"/>
                    </a:lnTo>
                    <a:lnTo>
                      <a:pt x="28957" y="34"/>
                    </a:lnTo>
                    <a:lnTo>
                      <a:pt x="29252" y="68"/>
                    </a:lnTo>
                    <a:lnTo>
                      <a:pt x="29539" y="102"/>
                    </a:lnTo>
                    <a:lnTo>
                      <a:pt x="29825" y="152"/>
                    </a:lnTo>
                    <a:lnTo>
                      <a:pt x="30103" y="220"/>
                    </a:lnTo>
                    <a:lnTo>
                      <a:pt x="30365" y="296"/>
                    </a:lnTo>
                    <a:lnTo>
                      <a:pt x="30617" y="388"/>
                    </a:lnTo>
                    <a:lnTo>
                      <a:pt x="30735" y="447"/>
                    </a:lnTo>
                    <a:lnTo>
                      <a:pt x="30853" y="498"/>
                    </a:lnTo>
                    <a:lnTo>
                      <a:pt x="30971" y="557"/>
                    </a:lnTo>
                    <a:lnTo>
                      <a:pt x="31081" y="624"/>
                    </a:lnTo>
                    <a:lnTo>
                      <a:pt x="31182" y="692"/>
                    </a:lnTo>
                    <a:lnTo>
                      <a:pt x="31283" y="768"/>
                    </a:lnTo>
                    <a:lnTo>
                      <a:pt x="31376" y="843"/>
                    </a:lnTo>
                    <a:lnTo>
                      <a:pt x="31469" y="928"/>
                    </a:lnTo>
                    <a:lnTo>
                      <a:pt x="31561" y="1012"/>
                    </a:lnTo>
                    <a:lnTo>
                      <a:pt x="31637" y="1105"/>
                    </a:lnTo>
                    <a:lnTo>
                      <a:pt x="31713" y="1197"/>
                    </a:lnTo>
                    <a:lnTo>
                      <a:pt x="31780" y="1299"/>
                    </a:lnTo>
                    <a:lnTo>
                      <a:pt x="31848" y="1408"/>
                    </a:lnTo>
                    <a:lnTo>
                      <a:pt x="31907" y="1518"/>
                    </a:lnTo>
                    <a:lnTo>
                      <a:pt x="31957" y="1636"/>
                    </a:lnTo>
                    <a:lnTo>
                      <a:pt x="32008" y="1762"/>
                    </a:lnTo>
                    <a:lnTo>
                      <a:pt x="32042" y="1888"/>
                    </a:lnTo>
                    <a:lnTo>
                      <a:pt x="32075" y="2023"/>
                    </a:lnTo>
                    <a:lnTo>
                      <a:pt x="32101" y="2167"/>
                    </a:lnTo>
                    <a:lnTo>
                      <a:pt x="32117" y="2310"/>
                    </a:lnTo>
                    <a:lnTo>
                      <a:pt x="32134" y="2470"/>
                    </a:lnTo>
                    <a:lnTo>
                      <a:pt x="32134" y="2622"/>
                    </a:lnTo>
                    <a:lnTo>
                      <a:pt x="32134" y="2790"/>
                    </a:lnTo>
                    <a:lnTo>
                      <a:pt x="32117" y="2959"/>
                    </a:lnTo>
                    <a:lnTo>
                      <a:pt x="32117" y="2959"/>
                    </a:lnTo>
                    <a:lnTo>
                      <a:pt x="32092" y="3178"/>
                    </a:lnTo>
                    <a:lnTo>
                      <a:pt x="32067" y="3389"/>
                    </a:lnTo>
                    <a:lnTo>
                      <a:pt x="32033" y="3591"/>
                    </a:lnTo>
                    <a:lnTo>
                      <a:pt x="31991" y="3793"/>
                    </a:lnTo>
                    <a:lnTo>
                      <a:pt x="31941" y="3978"/>
                    </a:lnTo>
                    <a:lnTo>
                      <a:pt x="31890" y="4164"/>
                    </a:lnTo>
                    <a:lnTo>
                      <a:pt x="31831" y="4332"/>
                    </a:lnTo>
                    <a:lnTo>
                      <a:pt x="31772" y="4501"/>
                    </a:lnTo>
                    <a:lnTo>
                      <a:pt x="31705" y="4670"/>
                    </a:lnTo>
                    <a:lnTo>
                      <a:pt x="31637" y="4821"/>
                    </a:lnTo>
                    <a:lnTo>
                      <a:pt x="31561" y="4973"/>
                    </a:lnTo>
                    <a:lnTo>
                      <a:pt x="31477" y="5116"/>
                    </a:lnTo>
                    <a:lnTo>
                      <a:pt x="31393" y="5251"/>
                    </a:lnTo>
                    <a:lnTo>
                      <a:pt x="31308" y="5386"/>
                    </a:lnTo>
                    <a:lnTo>
                      <a:pt x="31216" y="5512"/>
                    </a:lnTo>
                    <a:lnTo>
                      <a:pt x="31115" y="5630"/>
                    </a:lnTo>
                    <a:lnTo>
                      <a:pt x="31013" y="5748"/>
                    </a:lnTo>
                    <a:lnTo>
                      <a:pt x="30912" y="5858"/>
                    </a:lnTo>
                    <a:lnTo>
                      <a:pt x="30803" y="5959"/>
                    </a:lnTo>
                    <a:lnTo>
                      <a:pt x="30693" y="6060"/>
                    </a:lnTo>
                    <a:lnTo>
                      <a:pt x="30584" y="6153"/>
                    </a:lnTo>
                    <a:lnTo>
                      <a:pt x="30466" y="6245"/>
                    </a:lnTo>
                    <a:lnTo>
                      <a:pt x="30348" y="6330"/>
                    </a:lnTo>
                    <a:lnTo>
                      <a:pt x="30230" y="6414"/>
                    </a:lnTo>
                    <a:lnTo>
                      <a:pt x="29985" y="6557"/>
                    </a:lnTo>
                    <a:lnTo>
                      <a:pt x="29724" y="6692"/>
                    </a:lnTo>
                    <a:lnTo>
                      <a:pt x="29463" y="6810"/>
                    </a:lnTo>
                    <a:lnTo>
                      <a:pt x="29193" y="6920"/>
                    </a:lnTo>
                    <a:lnTo>
                      <a:pt x="28915" y="7004"/>
                    </a:lnTo>
                    <a:lnTo>
                      <a:pt x="28637" y="7088"/>
                    </a:lnTo>
                    <a:lnTo>
                      <a:pt x="28359" y="7156"/>
                    </a:lnTo>
                    <a:lnTo>
                      <a:pt x="28072" y="7215"/>
                    </a:lnTo>
                    <a:lnTo>
                      <a:pt x="27794" y="7265"/>
                    </a:lnTo>
                    <a:lnTo>
                      <a:pt x="27516" y="7316"/>
                    </a:lnTo>
                    <a:lnTo>
                      <a:pt x="26960" y="7383"/>
                    </a:lnTo>
                    <a:lnTo>
                      <a:pt x="26429" y="7442"/>
                    </a:lnTo>
                    <a:lnTo>
                      <a:pt x="25932" y="7484"/>
                    </a:lnTo>
                    <a:lnTo>
                      <a:pt x="25468" y="7535"/>
                    </a:lnTo>
                    <a:lnTo>
                      <a:pt x="25258" y="7569"/>
                    </a:lnTo>
                    <a:lnTo>
                      <a:pt x="25055" y="7602"/>
                    </a:lnTo>
                    <a:lnTo>
                      <a:pt x="24634" y="7678"/>
                    </a:lnTo>
                    <a:lnTo>
                      <a:pt x="24634" y="7678"/>
                    </a:lnTo>
                    <a:lnTo>
                      <a:pt x="23749" y="7838"/>
                    </a:lnTo>
                    <a:lnTo>
                      <a:pt x="23749" y="7838"/>
                    </a:lnTo>
                    <a:lnTo>
                      <a:pt x="22738" y="8015"/>
                    </a:lnTo>
                    <a:lnTo>
                      <a:pt x="22738" y="8015"/>
                    </a:lnTo>
                    <a:lnTo>
                      <a:pt x="22586" y="8041"/>
                    </a:lnTo>
                    <a:lnTo>
                      <a:pt x="22434" y="8066"/>
                    </a:lnTo>
                    <a:lnTo>
                      <a:pt x="22274" y="8091"/>
                    </a:lnTo>
                    <a:lnTo>
                      <a:pt x="22114" y="8133"/>
                    </a:lnTo>
                    <a:lnTo>
                      <a:pt x="22114" y="8133"/>
                    </a:lnTo>
                    <a:lnTo>
                      <a:pt x="21448" y="8319"/>
                    </a:lnTo>
                    <a:lnTo>
                      <a:pt x="21448" y="8319"/>
                    </a:lnTo>
                    <a:lnTo>
                      <a:pt x="21094" y="8420"/>
                    </a:lnTo>
                    <a:lnTo>
                      <a:pt x="20724" y="8512"/>
                    </a:lnTo>
                    <a:lnTo>
                      <a:pt x="20344" y="8622"/>
                    </a:lnTo>
                    <a:lnTo>
                      <a:pt x="20150" y="8681"/>
                    </a:lnTo>
                    <a:lnTo>
                      <a:pt x="19965" y="8748"/>
                    </a:lnTo>
                    <a:lnTo>
                      <a:pt x="19965" y="8748"/>
                    </a:lnTo>
                    <a:lnTo>
                      <a:pt x="19181" y="9043"/>
                    </a:lnTo>
                    <a:lnTo>
                      <a:pt x="18372" y="9355"/>
                    </a:lnTo>
                    <a:lnTo>
                      <a:pt x="18372" y="9355"/>
                    </a:lnTo>
                    <a:lnTo>
                      <a:pt x="16763" y="10147"/>
                    </a:lnTo>
                    <a:lnTo>
                      <a:pt x="16763" y="10147"/>
                    </a:lnTo>
                    <a:lnTo>
                      <a:pt x="16375" y="10392"/>
                    </a:lnTo>
                    <a:lnTo>
                      <a:pt x="15987" y="10628"/>
                    </a:lnTo>
                    <a:lnTo>
                      <a:pt x="15600" y="10872"/>
                    </a:lnTo>
                    <a:lnTo>
                      <a:pt x="15414" y="10990"/>
                    </a:lnTo>
                    <a:lnTo>
                      <a:pt x="15220" y="11125"/>
                    </a:lnTo>
                    <a:lnTo>
                      <a:pt x="15220" y="11125"/>
                    </a:lnTo>
                    <a:lnTo>
                      <a:pt x="15043" y="11260"/>
                    </a:lnTo>
                    <a:lnTo>
                      <a:pt x="14866" y="11403"/>
                    </a:lnTo>
                    <a:lnTo>
                      <a:pt x="14496" y="11673"/>
                    </a:lnTo>
                    <a:lnTo>
                      <a:pt x="14319" y="11808"/>
                    </a:lnTo>
                    <a:lnTo>
                      <a:pt x="14142" y="11942"/>
                    </a:lnTo>
                    <a:lnTo>
                      <a:pt x="13973" y="12094"/>
                    </a:lnTo>
                    <a:lnTo>
                      <a:pt x="13813" y="12246"/>
                    </a:lnTo>
                    <a:lnTo>
                      <a:pt x="13813" y="12246"/>
                    </a:lnTo>
                    <a:lnTo>
                      <a:pt x="13164" y="12827"/>
                    </a:lnTo>
                    <a:lnTo>
                      <a:pt x="13164" y="12827"/>
                    </a:lnTo>
                    <a:lnTo>
                      <a:pt x="12574" y="13451"/>
                    </a:lnTo>
                    <a:lnTo>
                      <a:pt x="12574" y="13451"/>
                    </a:lnTo>
                    <a:lnTo>
                      <a:pt x="12288" y="13754"/>
                    </a:lnTo>
                    <a:lnTo>
                      <a:pt x="12288" y="13754"/>
                    </a:lnTo>
                    <a:lnTo>
                      <a:pt x="12035" y="14066"/>
                    </a:lnTo>
                    <a:lnTo>
                      <a:pt x="12035" y="14066"/>
                    </a:lnTo>
                    <a:lnTo>
                      <a:pt x="11546" y="14681"/>
                    </a:lnTo>
                    <a:lnTo>
                      <a:pt x="11546" y="14681"/>
                    </a:lnTo>
                    <a:lnTo>
                      <a:pt x="11327" y="14985"/>
                    </a:lnTo>
                    <a:lnTo>
                      <a:pt x="11116" y="15288"/>
                    </a:lnTo>
                    <a:lnTo>
                      <a:pt x="10922" y="15575"/>
                    </a:lnTo>
                    <a:lnTo>
                      <a:pt x="10830" y="15718"/>
                    </a:lnTo>
                    <a:lnTo>
                      <a:pt x="10745" y="15861"/>
                    </a:lnTo>
                    <a:lnTo>
                      <a:pt x="10745" y="15861"/>
                    </a:lnTo>
                    <a:lnTo>
                      <a:pt x="10577" y="16131"/>
                    </a:lnTo>
                    <a:lnTo>
                      <a:pt x="10425" y="16401"/>
                    </a:lnTo>
                    <a:lnTo>
                      <a:pt x="10164" y="16881"/>
                    </a:lnTo>
                    <a:lnTo>
                      <a:pt x="10164" y="16881"/>
                    </a:lnTo>
                    <a:lnTo>
                      <a:pt x="9962" y="17311"/>
                    </a:lnTo>
                    <a:lnTo>
                      <a:pt x="9801" y="17665"/>
                    </a:lnTo>
                    <a:lnTo>
                      <a:pt x="9801" y="17665"/>
                    </a:lnTo>
                    <a:lnTo>
                      <a:pt x="9692" y="17934"/>
                    </a:lnTo>
                    <a:lnTo>
                      <a:pt x="9692" y="17934"/>
                    </a:lnTo>
                    <a:lnTo>
                      <a:pt x="9650" y="18044"/>
                    </a:lnTo>
                    <a:lnTo>
                      <a:pt x="9650" y="18044"/>
                    </a:lnTo>
                    <a:lnTo>
                      <a:pt x="9641" y="18078"/>
                    </a:lnTo>
                    <a:lnTo>
                      <a:pt x="9641" y="18078"/>
                    </a:lnTo>
                    <a:lnTo>
                      <a:pt x="9616" y="18154"/>
                    </a:lnTo>
                    <a:lnTo>
                      <a:pt x="9616" y="18154"/>
                    </a:lnTo>
                    <a:lnTo>
                      <a:pt x="9591" y="18213"/>
                    </a:lnTo>
                    <a:lnTo>
                      <a:pt x="9566" y="18305"/>
                    </a:lnTo>
                    <a:lnTo>
                      <a:pt x="9566" y="18305"/>
                    </a:lnTo>
                    <a:lnTo>
                      <a:pt x="9405" y="18769"/>
                    </a:lnTo>
                    <a:lnTo>
                      <a:pt x="9220" y="19283"/>
                    </a:lnTo>
                    <a:lnTo>
                      <a:pt x="9001" y="19839"/>
                    </a:lnTo>
                    <a:lnTo>
                      <a:pt x="8883" y="20126"/>
                    </a:lnTo>
                    <a:lnTo>
                      <a:pt x="8756" y="20421"/>
                    </a:lnTo>
                    <a:lnTo>
                      <a:pt x="8622" y="20724"/>
                    </a:lnTo>
                    <a:lnTo>
                      <a:pt x="8478" y="21019"/>
                    </a:lnTo>
                    <a:lnTo>
                      <a:pt x="8327" y="21322"/>
                    </a:lnTo>
                    <a:lnTo>
                      <a:pt x="8167" y="21617"/>
                    </a:lnTo>
                    <a:lnTo>
                      <a:pt x="7998" y="21912"/>
                    </a:lnTo>
                    <a:lnTo>
                      <a:pt x="7821" y="22207"/>
                    </a:lnTo>
                    <a:lnTo>
                      <a:pt x="7636" y="22485"/>
                    </a:lnTo>
                    <a:lnTo>
                      <a:pt x="7450" y="22763"/>
                    </a:lnTo>
                    <a:lnTo>
                      <a:pt x="7248" y="23025"/>
                    </a:lnTo>
                    <a:lnTo>
                      <a:pt x="7037" y="23277"/>
                    </a:lnTo>
                    <a:lnTo>
                      <a:pt x="6818" y="23522"/>
                    </a:lnTo>
                    <a:lnTo>
                      <a:pt x="6599" y="23741"/>
                    </a:lnTo>
                    <a:lnTo>
                      <a:pt x="6363" y="23952"/>
                    </a:lnTo>
                    <a:lnTo>
                      <a:pt x="6245" y="24044"/>
                    </a:lnTo>
                    <a:lnTo>
                      <a:pt x="6119" y="24137"/>
                    </a:lnTo>
                    <a:lnTo>
                      <a:pt x="6001" y="24230"/>
                    </a:lnTo>
                    <a:lnTo>
                      <a:pt x="5874" y="24306"/>
                    </a:lnTo>
                    <a:lnTo>
                      <a:pt x="5739" y="24390"/>
                    </a:lnTo>
                    <a:lnTo>
                      <a:pt x="5613" y="24457"/>
                    </a:lnTo>
                    <a:lnTo>
                      <a:pt x="5478" y="24525"/>
                    </a:lnTo>
                    <a:lnTo>
                      <a:pt x="5343" y="24584"/>
                    </a:lnTo>
                    <a:lnTo>
                      <a:pt x="5208" y="24634"/>
                    </a:lnTo>
                    <a:lnTo>
                      <a:pt x="5065" y="24676"/>
                    </a:lnTo>
                    <a:lnTo>
                      <a:pt x="4922" y="24719"/>
                    </a:lnTo>
                    <a:lnTo>
                      <a:pt x="4779" y="24752"/>
                    </a:lnTo>
                    <a:lnTo>
                      <a:pt x="4635" y="24769"/>
                    </a:lnTo>
                    <a:lnTo>
                      <a:pt x="4492" y="24794"/>
                    </a:lnTo>
                    <a:lnTo>
                      <a:pt x="4340" y="24803"/>
                    </a:lnTo>
                    <a:lnTo>
                      <a:pt x="4189" y="24803"/>
                    </a:lnTo>
                    <a:lnTo>
                      <a:pt x="4029" y="24794"/>
                    </a:lnTo>
                    <a:lnTo>
                      <a:pt x="3877" y="24786"/>
                    </a:lnTo>
                    <a:lnTo>
                      <a:pt x="3717" y="24761"/>
                    </a:lnTo>
                    <a:lnTo>
                      <a:pt x="3548" y="24727"/>
                    </a:lnTo>
                    <a:lnTo>
                      <a:pt x="3388" y="24685"/>
                    </a:lnTo>
                    <a:lnTo>
                      <a:pt x="3220" y="24643"/>
                    </a:lnTo>
                    <a:lnTo>
                      <a:pt x="3220" y="24643"/>
                    </a:lnTo>
                    <a:lnTo>
                      <a:pt x="2984" y="24558"/>
                    </a:lnTo>
                    <a:lnTo>
                      <a:pt x="2756" y="24474"/>
                    </a:lnTo>
                    <a:lnTo>
                      <a:pt x="2545" y="24390"/>
                    </a:lnTo>
                    <a:lnTo>
                      <a:pt x="2343" y="24306"/>
                    </a:lnTo>
                    <a:lnTo>
                      <a:pt x="2141" y="24213"/>
                    </a:lnTo>
                    <a:lnTo>
                      <a:pt x="1964" y="24120"/>
                    </a:lnTo>
                    <a:lnTo>
                      <a:pt x="1787" y="24028"/>
                    </a:lnTo>
                    <a:lnTo>
                      <a:pt x="1618" y="23926"/>
                    </a:lnTo>
                    <a:lnTo>
                      <a:pt x="1467" y="23834"/>
                    </a:lnTo>
                    <a:lnTo>
                      <a:pt x="1315" y="23733"/>
                    </a:lnTo>
                    <a:lnTo>
                      <a:pt x="1180" y="23623"/>
                    </a:lnTo>
                    <a:lnTo>
                      <a:pt x="1054" y="23522"/>
                    </a:lnTo>
                    <a:lnTo>
                      <a:pt x="936" y="23412"/>
                    </a:lnTo>
                    <a:lnTo>
                      <a:pt x="818" y="23303"/>
                    </a:lnTo>
                    <a:lnTo>
                      <a:pt x="717" y="23193"/>
                    </a:lnTo>
                    <a:lnTo>
                      <a:pt x="624" y="23075"/>
                    </a:lnTo>
                    <a:lnTo>
                      <a:pt x="531" y="22966"/>
                    </a:lnTo>
                    <a:lnTo>
                      <a:pt x="455" y="22848"/>
                    </a:lnTo>
                    <a:lnTo>
                      <a:pt x="380" y="22730"/>
                    </a:lnTo>
                    <a:lnTo>
                      <a:pt x="312" y="22612"/>
                    </a:lnTo>
                    <a:lnTo>
                      <a:pt x="253" y="22485"/>
                    </a:lnTo>
                    <a:lnTo>
                      <a:pt x="203" y="22367"/>
                    </a:lnTo>
                    <a:lnTo>
                      <a:pt x="160" y="22241"/>
                    </a:lnTo>
                    <a:lnTo>
                      <a:pt x="118" y="22123"/>
                    </a:lnTo>
                    <a:lnTo>
                      <a:pt x="85" y="21997"/>
                    </a:lnTo>
                    <a:lnTo>
                      <a:pt x="59" y="21870"/>
                    </a:lnTo>
                    <a:lnTo>
                      <a:pt x="34" y="21744"/>
                    </a:lnTo>
                    <a:lnTo>
                      <a:pt x="17" y="21609"/>
                    </a:lnTo>
                    <a:lnTo>
                      <a:pt x="9" y="21482"/>
                    </a:lnTo>
                    <a:lnTo>
                      <a:pt x="0" y="21356"/>
                    </a:lnTo>
                    <a:lnTo>
                      <a:pt x="0" y="21095"/>
                    </a:lnTo>
                    <a:lnTo>
                      <a:pt x="17" y="20834"/>
                    </a:lnTo>
                    <a:lnTo>
                      <a:pt x="51" y="20564"/>
                    </a:lnTo>
                    <a:lnTo>
                      <a:pt x="101" y="20303"/>
                    </a:lnTo>
                    <a:lnTo>
                      <a:pt x="160" y="20041"/>
                    </a:lnTo>
                    <a:lnTo>
                      <a:pt x="236" y="19772"/>
                    </a:lnTo>
                    <a:lnTo>
                      <a:pt x="312" y="19510"/>
                    </a:lnTo>
                    <a:lnTo>
                      <a:pt x="405" y="19249"/>
                    </a:lnTo>
                    <a:lnTo>
                      <a:pt x="498" y="18996"/>
                    </a:lnTo>
                    <a:lnTo>
                      <a:pt x="691" y="18482"/>
                    </a:lnTo>
                    <a:lnTo>
                      <a:pt x="885" y="17993"/>
                    </a:lnTo>
                    <a:lnTo>
                      <a:pt x="1071" y="17522"/>
                    </a:lnTo>
                    <a:lnTo>
                      <a:pt x="1155" y="17294"/>
                    </a:lnTo>
                    <a:lnTo>
                      <a:pt x="1231" y="17075"/>
                    </a:lnTo>
                    <a:lnTo>
                      <a:pt x="1231" y="17075"/>
                    </a:lnTo>
                    <a:lnTo>
                      <a:pt x="1307" y="16873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211;p17">
                <a:extLst>
                  <a:ext uri="{FF2B5EF4-FFF2-40B4-BE49-F238E27FC236}">
                    <a16:creationId xmlns:a16="http://schemas.microsoft.com/office/drawing/2014/main" id="{2F4B08AA-E84C-A683-6494-55A1A13EF73D}"/>
                  </a:ext>
                </a:extLst>
              </p:cNvPr>
              <p:cNvSpPr/>
              <p:nvPr/>
            </p:nvSpPr>
            <p:spPr>
              <a:xfrm>
                <a:off x="1248493" y="1743831"/>
                <a:ext cx="45064" cy="45064"/>
              </a:xfrm>
              <a:custGeom>
                <a:avLst/>
                <a:gdLst/>
                <a:ahLst/>
                <a:cxnLst/>
                <a:rect l="l" t="t" r="r" b="b"/>
                <a:pathLst>
                  <a:path w="3136" h="3136" extrusionOk="0">
                    <a:moveTo>
                      <a:pt x="1467" y="0"/>
                    </a:moveTo>
                    <a:lnTo>
                      <a:pt x="1315" y="25"/>
                    </a:lnTo>
                    <a:lnTo>
                      <a:pt x="1172" y="51"/>
                    </a:lnTo>
                    <a:lnTo>
                      <a:pt x="1020" y="101"/>
                    </a:lnTo>
                    <a:lnTo>
                      <a:pt x="877" y="160"/>
                    </a:lnTo>
                    <a:lnTo>
                      <a:pt x="742" y="236"/>
                    </a:lnTo>
                    <a:lnTo>
                      <a:pt x="607" y="329"/>
                    </a:lnTo>
                    <a:lnTo>
                      <a:pt x="489" y="430"/>
                    </a:lnTo>
                    <a:lnTo>
                      <a:pt x="379" y="548"/>
                    </a:lnTo>
                    <a:lnTo>
                      <a:pt x="287" y="666"/>
                    </a:lnTo>
                    <a:lnTo>
                      <a:pt x="202" y="801"/>
                    </a:lnTo>
                    <a:lnTo>
                      <a:pt x="135" y="936"/>
                    </a:lnTo>
                    <a:lnTo>
                      <a:pt x="84" y="1079"/>
                    </a:lnTo>
                    <a:lnTo>
                      <a:pt x="42" y="1222"/>
                    </a:lnTo>
                    <a:lnTo>
                      <a:pt x="17" y="1374"/>
                    </a:lnTo>
                    <a:lnTo>
                      <a:pt x="0" y="1517"/>
                    </a:lnTo>
                    <a:lnTo>
                      <a:pt x="9" y="1669"/>
                    </a:lnTo>
                    <a:lnTo>
                      <a:pt x="25" y="1820"/>
                    </a:lnTo>
                    <a:lnTo>
                      <a:pt x="51" y="1972"/>
                    </a:lnTo>
                    <a:lnTo>
                      <a:pt x="101" y="2115"/>
                    </a:lnTo>
                    <a:lnTo>
                      <a:pt x="160" y="2259"/>
                    </a:lnTo>
                    <a:lnTo>
                      <a:pt x="236" y="2394"/>
                    </a:lnTo>
                    <a:lnTo>
                      <a:pt x="329" y="2528"/>
                    </a:lnTo>
                    <a:lnTo>
                      <a:pt x="430" y="2646"/>
                    </a:lnTo>
                    <a:lnTo>
                      <a:pt x="548" y="2756"/>
                    </a:lnTo>
                    <a:lnTo>
                      <a:pt x="666" y="2857"/>
                    </a:lnTo>
                    <a:lnTo>
                      <a:pt x="801" y="2933"/>
                    </a:lnTo>
                    <a:lnTo>
                      <a:pt x="936" y="3000"/>
                    </a:lnTo>
                    <a:lnTo>
                      <a:pt x="1079" y="3059"/>
                    </a:lnTo>
                    <a:lnTo>
                      <a:pt x="1222" y="3101"/>
                    </a:lnTo>
                    <a:lnTo>
                      <a:pt x="1374" y="3127"/>
                    </a:lnTo>
                    <a:lnTo>
                      <a:pt x="1517" y="3135"/>
                    </a:lnTo>
                    <a:lnTo>
                      <a:pt x="1669" y="3135"/>
                    </a:lnTo>
                    <a:lnTo>
                      <a:pt x="1820" y="3118"/>
                    </a:lnTo>
                    <a:lnTo>
                      <a:pt x="1972" y="3085"/>
                    </a:lnTo>
                    <a:lnTo>
                      <a:pt x="2115" y="3034"/>
                    </a:lnTo>
                    <a:lnTo>
                      <a:pt x="2259" y="2975"/>
                    </a:lnTo>
                    <a:lnTo>
                      <a:pt x="2394" y="2899"/>
                    </a:lnTo>
                    <a:lnTo>
                      <a:pt x="2528" y="2806"/>
                    </a:lnTo>
                    <a:lnTo>
                      <a:pt x="2646" y="2705"/>
                    </a:lnTo>
                    <a:lnTo>
                      <a:pt x="2756" y="2587"/>
                    </a:lnTo>
                    <a:lnTo>
                      <a:pt x="2857" y="2469"/>
                    </a:lnTo>
                    <a:lnTo>
                      <a:pt x="2933" y="2335"/>
                    </a:lnTo>
                    <a:lnTo>
                      <a:pt x="3000" y="2200"/>
                    </a:lnTo>
                    <a:lnTo>
                      <a:pt x="3059" y="2065"/>
                    </a:lnTo>
                    <a:lnTo>
                      <a:pt x="3101" y="1913"/>
                    </a:lnTo>
                    <a:lnTo>
                      <a:pt x="3127" y="1770"/>
                    </a:lnTo>
                    <a:lnTo>
                      <a:pt x="3135" y="1618"/>
                    </a:lnTo>
                    <a:lnTo>
                      <a:pt x="3135" y="1466"/>
                    </a:lnTo>
                    <a:lnTo>
                      <a:pt x="3118" y="1315"/>
                    </a:lnTo>
                    <a:lnTo>
                      <a:pt x="3085" y="1172"/>
                    </a:lnTo>
                    <a:lnTo>
                      <a:pt x="3042" y="1020"/>
                    </a:lnTo>
                    <a:lnTo>
                      <a:pt x="2975" y="877"/>
                    </a:lnTo>
                    <a:lnTo>
                      <a:pt x="2899" y="742"/>
                    </a:lnTo>
                    <a:lnTo>
                      <a:pt x="2807" y="607"/>
                    </a:lnTo>
                    <a:lnTo>
                      <a:pt x="2705" y="489"/>
                    </a:lnTo>
                    <a:lnTo>
                      <a:pt x="2587" y="379"/>
                    </a:lnTo>
                    <a:lnTo>
                      <a:pt x="2469" y="287"/>
                    </a:lnTo>
                    <a:lnTo>
                      <a:pt x="2335" y="202"/>
                    </a:lnTo>
                    <a:lnTo>
                      <a:pt x="2200" y="135"/>
                    </a:lnTo>
                    <a:lnTo>
                      <a:pt x="2065" y="76"/>
                    </a:lnTo>
                    <a:lnTo>
                      <a:pt x="1913" y="42"/>
                    </a:lnTo>
                    <a:lnTo>
                      <a:pt x="1770" y="17"/>
                    </a:lnTo>
                    <a:lnTo>
                      <a:pt x="161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212;p17">
                <a:extLst>
                  <a:ext uri="{FF2B5EF4-FFF2-40B4-BE49-F238E27FC236}">
                    <a16:creationId xmlns:a16="http://schemas.microsoft.com/office/drawing/2014/main" id="{FB9DA797-C599-07C5-58B0-798867B339BF}"/>
                  </a:ext>
                </a:extLst>
              </p:cNvPr>
              <p:cNvSpPr/>
              <p:nvPr/>
            </p:nvSpPr>
            <p:spPr>
              <a:xfrm>
                <a:off x="1270652" y="1687758"/>
                <a:ext cx="36945" cy="37060"/>
              </a:xfrm>
              <a:custGeom>
                <a:avLst/>
                <a:gdLst/>
                <a:ahLst/>
                <a:cxnLst/>
                <a:rect l="l" t="t" r="r" b="b"/>
                <a:pathLst>
                  <a:path w="2571" h="2579" extrusionOk="0">
                    <a:moveTo>
                      <a:pt x="1180" y="0"/>
                    </a:moveTo>
                    <a:lnTo>
                      <a:pt x="1079" y="17"/>
                    </a:lnTo>
                    <a:lnTo>
                      <a:pt x="978" y="34"/>
                    </a:lnTo>
                    <a:lnTo>
                      <a:pt x="877" y="68"/>
                    </a:lnTo>
                    <a:lnTo>
                      <a:pt x="776" y="101"/>
                    </a:lnTo>
                    <a:lnTo>
                      <a:pt x="683" y="152"/>
                    </a:lnTo>
                    <a:lnTo>
                      <a:pt x="590" y="202"/>
                    </a:lnTo>
                    <a:lnTo>
                      <a:pt x="498" y="270"/>
                    </a:lnTo>
                    <a:lnTo>
                      <a:pt x="396" y="354"/>
                    </a:lnTo>
                    <a:lnTo>
                      <a:pt x="304" y="447"/>
                    </a:lnTo>
                    <a:lnTo>
                      <a:pt x="228" y="548"/>
                    </a:lnTo>
                    <a:lnTo>
                      <a:pt x="161" y="658"/>
                    </a:lnTo>
                    <a:lnTo>
                      <a:pt x="110" y="767"/>
                    </a:lnTo>
                    <a:lnTo>
                      <a:pt x="59" y="885"/>
                    </a:lnTo>
                    <a:lnTo>
                      <a:pt x="26" y="1003"/>
                    </a:lnTo>
                    <a:lnTo>
                      <a:pt x="9" y="1121"/>
                    </a:lnTo>
                    <a:lnTo>
                      <a:pt x="0" y="1247"/>
                    </a:lnTo>
                    <a:lnTo>
                      <a:pt x="0" y="1374"/>
                    </a:lnTo>
                    <a:lnTo>
                      <a:pt x="17" y="1492"/>
                    </a:lnTo>
                    <a:lnTo>
                      <a:pt x="43" y="1618"/>
                    </a:lnTo>
                    <a:lnTo>
                      <a:pt x="76" y="1736"/>
                    </a:lnTo>
                    <a:lnTo>
                      <a:pt x="127" y="1854"/>
                    </a:lnTo>
                    <a:lnTo>
                      <a:pt x="194" y="1964"/>
                    </a:lnTo>
                    <a:lnTo>
                      <a:pt x="270" y="2073"/>
                    </a:lnTo>
                    <a:lnTo>
                      <a:pt x="363" y="2191"/>
                    </a:lnTo>
                    <a:lnTo>
                      <a:pt x="481" y="2292"/>
                    </a:lnTo>
                    <a:lnTo>
                      <a:pt x="599" y="2377"/>
                    </a:lnTo>
                    <a:lnTo>
                      <a:pt x="725" y="2453"/>
                    </a:lnTo>
                    <a:lnTo>
                      <a:pt x="860" y="2503"/>
                    </a:lnTo>
                    <a:lnTo>
                      <a:pt x="1003" y="2545"/>
                    </a:lnTo>
                    <a:lnTo>
                      <a:pt x="1138" y="2571"/>
                    </a:lnTo>
                    <a:lnTo>
                      <a:pt x="1290" y="2579"/>
                    </a:lnTo>
                    <a:lnTo>
                      <a:pt x="1391" y="2571"/>
                    </a:lnTo>
                    <a:lnTo>
                      <a:pt x="1492" y="2562"/>
                    </a:lnTo>
                    <a:lnTo>
                      <a:pt x="1593" y="2537"/>
                    </a:lnTo>
                    <a:lnTo>
                      <a:pt x="1694" y="2512"/>
                    </a:lnTo>
                    <a:lnTo>
                      <a:pt x="1795" y="2469"/>
                    </a:lnTo>
                    <a:lnTo>
                      <a:pt x="1888" y="2427"/>
                    </a:lnTo>
                    <a:lnTo>
                      <a:pt x="1981" y="2368"/>
                    </a:lnTo>
                    <a:lnTo>
                      <a:pt x="2074" y="2309"/>
                    </a:lnTo>
                    <a:lnTo>
                      <a:pt x="2175" y="2225"/>
                    </a:lnTo>
                    <a:lnTo>
                      <a:pt x="2259" y="2124"/>
                    </a:lnTo>
                    <a:lnTo>
                      <a:pt x="2343" y="2023"/>
                    </a:lnTo>
                    <a:lnTo>
                      <a:pt x="2411" y="1922"/>
                    </a:lnTo>
                    <a:lnTo>
                      <a:pt x="2461" y="1812"/>
                    </a:lnTo>
                    <a:lnTo>
                      <a:pt x="2512" y="1694"/>
                    </a:lnTo>
                    <a:lnTo>
                      <a:pt x="2545" y="1576"/>
                    </a:lnTo>
                    <a:lnTo>
                      <a:pt x="2562" y="1450"/>
                    </a:lnTo>
                    <a:lnTo>
                      <a:pt x="2571" y="1332"/>
                    </a:lnTo>
                    <a:lnTo>
                      <a:pt x="2571" y="1205"/>
                    </a:lnTo>
                    <a:lnTo>
                      <a:pt x="2554" y="1079"/>
                    </a:lnTo>
                    <a:lnTo>
                      <a:pt x="2529" y="961"/>
                    </a:lnTo>
                    <a:lnTo>
                      <a:pt x="2495" y="834"/>
                    </a:lnTo>
                    <a:lnTo>
                      <a:pt x="2444" y="725"/>
                    </a:lnTo>
                    <a:lnTo>
                      <a:pt x="2377" y="607"/>
                    </a:lnTo>
                    <a:lnTo>
                      <a:pt x="2301" y="497"/>
                    </a:lnTo>
                    <a:lnTo>
                      <a:pt x="2200" y="388"/>
                    </a:lnTo>
                    <a:lnTo>
                      <a:pt x="2090" y="287"/>
                    </a:lnTo>
                    <a:lnTo>
                      <a:pt x="1972" y="194"/>
                    </a:lnTo>
                    <a:lnTo>
                      <a:pt x="1846" y="127"/>
                    </a:lnTo>
                    <a:lnTo>
                      <a:pt x="1711" y="68"/>
                    </a:lnTo>
                    <a:lnTo>
                      <a:pt x="1568" y="34"/>
                    </a:lnTo>
                    <a:lnTo>
                      <a:pt x="1425" y="9"/>
                    </a:lnTo>
                    <a:lnTo>
                      <a:pt x="1281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213;p17">
                <a:extLst>
                  <a:ext uri="{FF2B5EF4-FFF2-40B4-BE49-F238E27FC236}">
                    <a16:creationId xmlns:a16="http://schemas.microsoft.com/office/drawing/2014/main" id="{2CC973D8-7795-F0FB-88ED-2892A3C86E23}"/>
                  </a:ext>
                </a:extLst>
              </p:cNvPr>
              <p:cNvSpPr/>
              <p:nvPr/>
            </p:nvSpPr>
            <p:spPr>
              <a:xfrm>
                <a:off x="1303100" y="1723598"/>
                <a:ext cx="37075" cy="36960"/>
              </a:xfrm>
              <a:custGeom>
                <a:avLst/>
                <a:gdLst/>
                <a:ahLst/>
                <a:cxnLst/>
                <a:rect l="l" t="t" r="r" b="b"/>
                <a:pathLst>
                  <a:path w="2580" h="2572" extrusionOk="0">
                    <a:moveTo>
                      <a:pt x="1206" y="1"/>
                    </a:moveTo>
                    <a:lnTo>
                      <a:pt x="1080" y="18"/>
                    </a:lnTo>
                    <a:lnTo>
                      <a:pt x="962" y="43"/>
                    </a:lnTo>
                    <a:lnTo>
                      <a:pt x="844" y="77"/>
                    </a:lnTo>
                    <a:lnTo>
                      <a:pt x="726" y="127"/>
                    </a:lnTo>
                    <a:lnTo>
                      <a:pt x="608" y="195"/>
                    </a:lnTo>
                    <a:lnTo>
                      <a:pt x="498" y="270"/>
                    </a:lnTo>
                    <a:lnTo>
                      <a:pt x="405" y="355"/>
                    </a:lnTo>
                    <a:lnTo>
                      <a:pt x="313" y="447"/>
                    </a:lnTo>
                    <a:lnTo>
                      <a:pt x="237" y="548"/>
                    </a:lnTo>
                    <a:lnTo>
                      <a:pt x="170" y="650"/>
                    </a:lnTo>
                    <a:lnTo>
                      <a:pt x="111" y="768"/>
                    </a:lnTo>
                    <a:lnTo>
                      <a:pt x="68" y="886"/>
                    </a:lnTo>
                    <a:lnTo>
                      <a:pt x="35" y="1004"/>
                    </a:lnTo>
                    <a:lnTo>
                      <a:pt x="9" y="1122"/>
                    </a:lnTo>
                    <a:lnTo>
                      <a:pt x="1" y="1248"/>
                    </a:lnTo>
                    <a:lnTo>
                      <a:pt x="1" y="1366"/>
                    </a:lnTo>
                    <a:lnTo>
                      <a:pt x="18" y="1492"/>
                    </a:lnTo>
                    <a:lnTo>
                      <a:pt x="43" y="1619"/>
                    </a:lnTo>
                    <a:lnTo>
                      <a:pt x="85" y="1737"/>
                    </a:lnTo>
                    <a:lnTo>
                      <a:pt x="136" y="1855"/>
                    </a:lnTo>
                    <a:lnTo>
                      <a:pt x="195" y="1964"/>
                    </a:lnTo>
                    <a:lnTo>
                      <a:pt x="271" y="2074"/>
                    </a:lnTo>
                    <a:lnTo>
                      <a:pt x="355" y="2175"/>
                    </a:lnTo>
                    <a:lnTo>
                      <a:pt x="448" y="2268"/>
                    </a:lnTo>
                    <a:lnTo>
                      <a:pt x="549" y="2344"/>
                    </a:lnTo>
                    <a:lnTo>
                      <a:pt x="658" y="2411"/>
                    </a:lnTo>
                    <a:lnTo>
                      <a:pt x="768" y="2462"/>
                    </a:lnTo>
                    <a:lnTo>
                      <a:pt x="886" y="2512"/>
                    </a:lnTo>
                    <a:lnTo>
                      <a:pt x="1004" y="2546"/>
                    </a:lnTo>
                    <a:lnTo>
                      <a:pt x="1130" y="2563"/>
                    </a:lnTo>
                    <a:lnTo>
                      <a:pt x="1248" y="2571"/>
                    </a:lnTo>
                    <a:lnTo>
                      <a:pt x="1375" y="2571"/>
                    </a:lnTo>
                    <a:lnTo>
                      <a:pt x="1501" y="2554"/>
                    </a:lnTo>
                    <a:lnTo>
                      <a:pt x="1619" y="2529"/>
                    </a:lnTo>
                    <a:lnTo>
                      <a:pt x="1737" y="2495"/>
                    </a:lnTo>
                    <a:lnTo>
                      <a:pt x="1855" y="2445"/>
                    </a:lnTo>
                    <a:lnTo>
                      <a:pt x="1973" y="2377"/>
                    </a:lnTo>
                    <a:lnTo>
                      <a:pt x="2074" y="2310"/>
                    </a:lnTo>
                    <a:lnTo>
                      <a:pt x="2175" y="2217"/>
                    </a:lnTo>
                    <a:lnTo>
                      <a:pt x="2268" y="2124"/>
                    </a:lnTo>
                    <a:lnTo>
                      <a:pt x="2344" y="2023"/>
                    </a:lnTo>
                    <a:lnTo>
                      <a:pt x="2411" y="1922"/>
                    </a:lnTo>
                    <a:lnTo>
                      <a:pt x="2470" y="1804"/>
                    </a:lnTo>
                    <a:lnTo>
                      <a:pt x="2512" y="1695"/>
                    </a:lnTo>
                    <a:lnTo>
                      <a:pt x="2546" y="1568"/>
                    </a:lnTo>
                    <a:lnTo>
                      <a:pt x="2571" y="1450"/>
                    </a:lnTo>
                    <a:lnTo>
                      <a:pt x="2580" y="1324"/>
                    </a:lnTo>
                    <a:lnTo>
                      <a:pt x="2580" y="1206"/>
                    </a:lnTo>
                    <a:lnTo>
                      <a:pt x="2563" y="1079"/>
                    </a:lnTo>
                    <a:lnTo>
                      <a:pt x="2538" y="953"/>
                    </a:lnTo>
                    <a:lnTo>
                      <a:pt x="2495" y="835"/>
                    </a:lnTo>
                    <a:lnTo>
                      <a:pt x="2445" y="717"/>
                    </a:lnTo>
                    <a:lnTo>
                      <a:pt x="2386" y="607"/>
                    </a:lnTo>
                    <a:lnTo>
                      <a:pt x="2310" y="498"/>
                    </a:lnTo>
                    <a:lnTo>
                      <a:pt x="2226" y="397"/>
                    </a:lnTo>
                    <a:lnTo>
                      <a:pt x="2133" y="313"/>
                    </a:lnTo>
                    <a:lnTo>
                      <a:pt x="2032" y="228"/>
                    </a:lnTo>
                    <a:lnTo>
                      <a:pt x="1922" y="161"/>
                    </a:lnTo>
                    <a:lnTo>
                      <a:pt x="1813" y="110"/>
                    </a:lnTo>
                    <a:lnTo>
                      <a:pt x="1695" y="60"/>
                    </a:lnTo>
                    <a:lnTo>
                      <a:pt x="1577" y="26"/>
                    </a:lnTo>
                    <a:lnTo>
                      <a:pt x="1450" y="9"/>
                    </a:lnTo>
                    <a:lnTo>
                      <a:pt x="1332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214;p17">
                <a:extLst>
                  <a:ext uri="{FF2B5EF4-FFF2-40B4-BE49-F238E27FC236}">
                    <a16:creationId xmlns:a16="http://schemas.microsoft.com/office/drawing/2014/main" id="{3585994B-954D-7924-6646-0E70C4E3195D}"/>
                  </a:ext>
                </a:extLst>
              </p:cNvPr>
              <p:cNvSpPr/>
              <p:nvPr/>
            </p:nvSpPr>
            <p:spPr>
              <a:xfrm>
                <a:off x="1319338" y="1691624"/>
                <a:ext cx="22776" cy="22791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586" extrusionOk="0">
                    <a:moveTo>
                      <a:pt x="733" y="1"/>
                    </a:moveTo>
                    <a:lnTo>
                      <a:pt x="658" y="9"/>
                    </a:lnTo>
                    <a:lnTo>
                      <a:pt x="582" y="26"/>
                    </a:lnTo>
                    <a:lnTo>
                      <a:pt x="514" y="51"/>
                    </a:lnTo>
                    <a:lnTo>
                      <a:pt x="438" y="77"/>
                    </a:lnTo>
                    <a:lnTo>
                      <a:pt x="371" y="119"/>
                    </a:lnTo>
                    <a:lnTo>
                      <a:pt x="304" y="161"/>
                    </a:lnTo>
                    <a:lnTo>
                      <a:pt x="245" y="212"/>
                    </a:lnTo>
                    <a:lnTo>
                      <a:pt x="186" y="271"/>
                    </a:lnTo>
                    <a:lnTo>
                      <a:pt x="144" y="338"/>
                    </a:lnTo>
                    <a:lnTo>
                      <a:pt x="101" y="405"/>
                    </a:lnTo>
                    <a:lnTo>
                      <a:pt x="68" y="473"/>
                    </a:lnTo>
                    <a:lnTo>
                      <a:pt x="34" y="540"/>
                    </a:lnTo>
                    <a:lnTo>
                      <a:pt x="17" y="616"/>
                    </a:lnTo>
                    <a:lnTo>
                      <a:pt x="0" y="692"/>
                    </a:lnTo>
                    <a:lnTo>
                      <a:pt x="0" y="768"/>
                    </a:lnTo>
                    <a:lnTo>
                      <a:pt x="0" y="844"/>
                    </a:lnTo>
                    <a:lnTo>
                      <a:pt x="9" y="919"/>
                    </a:lnTo>
                    <a:lnTo>
                      <a:pt x="26" y="995"/>
                    </a:lnTo>
                    <a:lnTo>
                      <a:pt x="51" y="1071"/>
                    </a:lnTo>
                    <a:lnTo>
                      <a:pt x="76" y="1139"/>
                    </a:lnTo>
                    <a:lnTo>
                      <a:pt x="118" y="1206"/>
                    </a:lnTo>
                    <a:lnTo>
                      <a:pt x="160" y="1273"/>
                    </a:lnTo>
                    <a:lnTo>
                      <a:pt x="211" y="1332"/>
                    </a:lnTo>
                    <a:lnTo>
                      <a:pt x="270" y="1391"/>
                    </a:lnTo>
                    <a:lnTo>
                      <a:pt x="337" y="1442"/>
                    </a:lnTo>
                    <a:lnTo>
                      <a:pt x="405" y="1484"/>
                    </a:lnTo>
                    <a:lnTo>
                      <a:pt x="472" y="1518"/>
                    </a:lnTo>
                    <a:lnTo>
                      <a:pt x="548" y="1543"/>
                    </a:lnTo>
                    <a:lnTo>
                      <a:pt x="615" y="1568"/>
                    </a:lnTo>
                    <a:lnTo>
                      <a:pt x="691" y="1577"/>
                    </a:lnTo>
                    <a:lnTo>
                      <a:pt x="767" y="1585"/>
                    </a:lnTo>
                    <a:lnTo>
                      <a:pt x="843" y="1585"/>
                    </a:lnTo>
                    <a:lnTo>
                      <a:pt x="919" y="1577"/>
                    </a:lnTo>
                    <a:lnTo>
                      <a:pt x="995" y="1560"/>
                    </a:lnTo>
                    <a:lnTo>
                      <a:pt x="1071" y="1535"/>
                    </a:lnTo>
                    <a:lnTo>
                      <a:pt x="1138" y="1501"/>
                    </a:lnTo>
                    <a:lnTo>
                      <a:pt x="1205" y="1467"/>
                    </a:lnTo>
                    <a:lnTo>
                      <a:pt x="1273" y="1417"/>
                    </a:lnTo>
                    <a:lnTo>
                      <a:pt x="1332" y="1366"/>
                    </a:lnTo>
                    <a:lnTo>
                      <a:pt x="1391" y="1307"/>
                    </a:lnTo>
                    <a:lnTo>
                      <a:pt x="1441" y="1248"/>
                    </a:lnTo>
                    <a:lnTo>
                      <a:pt x="1483" y="1181"/>
                    </a:lnTo>
                    <a:lnTo>
                      <a:pt x="1517" y="1105"/>
                    </a:lnTo>
                    <a:lnTo>
                      <a:pt x="1542" y="1037"/>
                    </a:lnTo>
                    <a:lnTo>
                      <a:pt x="1568" y="962"/>
                    </a:lnTo>
                    <a:lnTo>
                      <a:pt x="1576" y="886"/>
                    </a:lnTo>
                    <a:lnTo>
                      <a:pt x="1585" y="810"/>
                    </a:lnTo>
                    <a:lnTo>
                      <a:pt x="1585" y="734"/>
                    </a:lnTo>
                    <a:lnTo>
                      <a:pt x="1576" y="658"/>
                    </a:lnTo>
                    <a:lnTo>
                      <a:pt x="1559" y="582"/>
                    </a:lnTo>
                    <a:lnTo>
                      <a:pt x="1534" y="515"/>
                    </a:lnTo>
                    <a:lnTo>
                      <a:pt x="1500" y="439"/>
                    </a:lnTo>
                    <a:lnTo>
                      <a:pt x="1467" y="372"/>
                    </a:lnTo>
                    <a:lnTo>
                      <a:pt x="1416" y="304"/>
                    </a:lnTo>
                    <a:lnTo>
                      <a:pt x="1365" y="245"/>
                    </a:lnTo>
                    <a:lnTo>
                      <a:pt x="1306" y="186"/>
                    </a:lnTo>
                    <a:lnTo>
                      <a:pt x="1248" y="144"/>
                    </a:lnTo>
                    <a:lnTo>
                      <a:pt x="1180" y="102"/>
                    </a:lnTo>
                    <a:lnTo>
                      <a:pt x="1113" y="68"/>
                    </a:lnTo>
                    <a:lnTo>
                      <a:pt x="1037" y="35"/>
                    </a:lnTo>
                    <a:lnTo>
                      <a:pt x="961" y="18"/>
                    </a:lnTo>
                    <a:lnTo>
                      <a:pt x="88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215;p17">
                <a:extLst>
                  <a:ext uri="{FF2B5EF4-FFF2-40B4-BE49-F238E27FC236}">
                    <a16:creationId xmlns:a16="http://schemas.microsoft.com/office/drawing/2014/main" id="{266AE08D-93EA-572F-99E2-D89545C17216}"/>
                  </a:ext>
                </a:extLst>
              </p:cNvPr>
              <p:cNvSpPr/>
              <p:nvPr/>
            </p:nvSpPr>
            <p:spPr>
              <a:xfrm>
                <a:off x="1594731" y="1477274"/>
                <a:ext cx="36945" cy="36945"/>
              </a:xfrm>
              <a:custGeom>
                <a:avLst/>
                <a:gdLst/>
                <a:ahLst/>
                <a:cxnLst/>
                <a:rect l="l" t="t" r="r" b="b"/>
                <a:pathLst>
                  <a:path w="2571" h="2571" extrusionOk="0">
                    <a:moveTo>
                      <a:pt x="1206" y="0"/>
                    </a:moveTo>
                    <a:lnTo>
                      <a:pt x="1079" y="9"/>
                    </a:lnTo>
                    <a:lnTo>
                      <a:pt x="953" y="42"/>
                    </a:lnTo>
                    <a:lnTo>
                      <a:pt x="835" y="76"/>
                    </a:lnTo>
                    <a:lnTo>
                      <a:pt x="717" y="127"/>
                    </a:lnTo>
                    <a:lnTo>
                      <a:pt x="607" y="186"/>
                    </a:lnTo>
                    <a:lnTo>
                      <a:pt x="498" y="261"/>
                    </a:lnTo>
                    <a:lnTo>
                      <a:pt x="396" y="354"/>
                    </a:lnTo>
                    <a:lnTo>
                      <a:pt x="312" y="447"/>
                    </a:lnTo>
                    <a:lnTo>
                      <a:pt x="228" y="548"/>
                    </a:lnTo>
                    <a:lnTo>
                      <a:pt x="160" y="649"/>
                    </a:lnTo>
                    <a:lnTo>
                      <a:pt x="110" y="767"/>
                    </a:lnTo>
                    <a:lnTo>
                      <a:pt x="59" y="877"/>
                    </a:lnTo>
                    <a:lnTo>
                      <a:pt x="26" y="1003"/>
                    </a:lnTo>
                    <a:lnTo>
                      <a:pt x="9" y="1121"/>
                    </a:lnTo>
                    <a:lnTo>
                      <a:pt x="0" y="1247"/>
                    </a:lnTo>
                    <a:lnTo>
                      <a:pt x="0" y="1365"/>
                    </a:lnTo>
                    <a:lnTo>
                      <a:pt x="17" y="1492"/>
                    </a:lnTo>
                    <a:lnTo>
                      <a:pt x="43" y="1610"/>
                    </a:lnTo>
                    <a:lnTo>
                      <a:pt x="76" y="1736"/>
                    </a:lnTo>
                    <a:lnTo>
                      <a:pt x="127" y="1854"/>
                    </a:lnTo>
                    <a:lnTo>
                      <a:pt x="194" y="1964"/>
                    </a:lnTo>
                    <a:lnTo>
                      <a:pt x="270" y="2073"/>
                    </a:lnTo>
                    <a:lnTo>
                      <a:pt x="354" y="2174"/>
                    </a:lnTo>
                    <a:lnTo>
                      <a:pt x="447" y="2259"/>
                    </a:lnTo>
                    <a:lnTo>
                      <a:pt x="548" y="2343"/>
                    </a:lnTo>
                    <a:lnTo>
                      <a:pt x="649" y="2410"/>
                    </a:lnTo>
                    <a:lnTo>
                      <a:pt x="767" y="2461"/>
                    </a:lnTo>
                    <a:lnTo>
                      <a:pt x="885" y="2512"/>
                    </a:lnTo>
                    <a:lnTo>
                      <a:pt x="1003" y="2545"/>
                    </a:lnTo>
                    <a:lnTo>
                      <a:pt x="1121" y="2562"/>
                    </a:lnTo>
                    <a:lnTo>
                      <a:pt x="1248" y="2571"/>
                    </a:lnTo>
                    <a:lnTo>
                      <a:pt x="1366" y="2571"/>
                    </a:lnTo>
                    <a:lnTo>
                      <a:pt x="1492" y="2554"/>
                    </a:lnTo>
                    <a:lnTo>
                      <a:pt x="1618" y="2528"/>
                    </a:lnTo>
                    <a:lnTo>
                      <a:pt x="1736" y="2495"/>
                    </a:lnTo>
                    <a:lnTo>
                      <a:pt x="1854" y="2444"/>
                    </a:lnTo>
                    <a:lnTo>
                      <a:pt x="1964" y="2377"/>
                    </a:lnTo>
                    <a:lnTo>
                      <a:pt x="2074" y="2301"/>
                    </a:lnTo>
                    <a:lnTo>
                      <a:pt x="2175" y="2217"/>
                    </a:lnTo>
                    <a:lnTo>
                      <a:pt x="2267" y="2124"/>
                    </a:lnTo>
                    <a:lnTo>
                      <a:pt x="2343" y="2023"/>
                    </a:lnTo>
                    <a:lnTo>
                      <a:pt x="2411" y="1913"/>
                    </a:lnTo>
                    <a:lnTo>
                      <a:pt x="2461" y="1804"/>
                    </a:lnTo>
                    <a:lnTo>
                      <a:pt x="2512" y="1686"/>
                    </a:lnTo>
                    <a:lnTo>
                      <a:pt x="2545" y="1568"/>
                    </a:lnTo>
                    <a:lnTo>
                      <a:pt x="2562" y="1450"/>
                    </a:lnTo>
                    <a:lnTo>
                      <a:pt x="2571" y="1323"/>
                    </a:lnTo>
                    <a:lnTo>
                      <a:pt x="2571" y="1197"/>
                    </a:lnTo>
                    <a:lnTo>
                      <a:pt x="2554" y="1079"/>
                    </a:lnTo>
                    <a:lnTo>
                      <a:pt x="2529" y="952"/>
                    </a:lnTo>
                    <a:lnTo>
                      <a:pt x="2495" y="834"/>
                    </a:lnTo>
                    <a:lnTo>
                      <a:pt x="2444" y="716"/>
                    </a:lnTo>
                    <a:lnTo>
                      <a:pt x="2377" y="607"/>
                    </a:lnTo>
                    <a:lnTo>
                      <a:pt x="2301" y="497"/>
                    </a:lnTo>
                    <a:lnTo>
                      <a:pt x="2217" y="396"/>
                    </a:lnTo>
                    <a:lnTo>
                      <a:pt x="2124" y="304"/>
                    </a:lnTo>
                    <a:lnTo>
                      <a:pt x="2023" y="228"/>
                    </a:lnTo>
                    <a:lnTo>
                      <a:pt x="1922" y="160"/>
                    </a:lnTo>
                    <a:lnTo>
                      <a:pt x="1804" y="101"/>
                    </a:lnTo>
                    <a:lnTo>
                      <a:pt x="1694" y="59"/>
                    </a:lnTo>
                    <a:lnTo>
                      <a:pt x="1568" y="25"/>
                    </a:lnTo>
                    <a:lnTo>
                      <a:pt x="1450" y="9"/>
                    </a:lnTo>
                    <a:lnTo>
                      <a:pt x="1323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216;p17">
                <a:extLst>
                  <a:ext uri="{FF2B5EF4-FFF2-40B4-BE49-F238E27FC236}">
                    <a16:creationId xmlns:a16="http://schemas.microsoft.com/office/drawing/2014/main" id="{AF4E02EE-513A-2E46-7501-2B070959E6FC}"/>
                  </a:ext>
                </a:extLst>
              </p:cNvPr>
              <p:cNvSpPr/>
              <p:nvPr/>
            </p:nvSpPr>
            <p:spPr>
              <a:xfrm>
                <a:off x="1627179" y="1512999"/>
                <a:ext cx="37075" cy="37075"/>
              </a:xfrm>
              <a:custGeom>
                <a:avLst/>
                <a:gdLst/>
                <a:ahLst/>
                <a:cxnLst/>
                <a:rect l="l" t="t" r="r" b="b"/>
                <a:pathLst>
                  <a:path w="2580" h="2580" extrusionOk="0">
                    <a:moveTo>
                      <a:pt x="1332" y="0"/>
                    </a:moveTo>
                    <a:lnTo>
                      <a:pt x="1206" y="9"/>
                    </a:lnTo>
                    <a:lnTo>
                      <a:pt x="1080" y="17"/>
                    </a:lnTo>
                    <a:lnTo>
                      <a:pt x="962" y="42"/>
                    </a:lnTo>
                    <a:lnTo>
                      <a:pt x="844" y="85"/>
                    </a:lnTo>
                    <a:lnTo>
                      <a:pt x="726" y="135"/>
                    </a:lnTo>
                    <a:lnTo>
                      <a:pt x="608" y="194"/>
                    </a:lnTo>
                    <a:lnTo>
                      <a:pt x="498" y="270"/>
                    </a:lnTo>
                    <a:lnTo>
                      <a:pt x="405" y="354"/>
                    </a:lnTo>
                    <a:lnTo>
                      <a:pt x="313" y="447"/>
                    </a:lnTo>
                    <a:lnTo>
                      <a:pt x="237" y="548"/>
                    </a:lnTo>
                    <a:lnTo>
                      <a:pt x="169" y="658"/>
                    </a:lnTo>
                    <a:lnTo>
                      <a:pt x="110" y="767"/>
                    </a:lnTo>
                    <a:lnTo>
                      <a:pt x="68" y="885"/>
                    </a:lnTo>
                    <a:lnTo>
                      <a:pt x="35" y="1003"/>
                    </a:lnTo>
                    <a:lnTo>
                      <a:pt x="9" y="1130"/>
                    </a:lnTo>
                    <a:lnTo>
                      <a:pt x="1" y="1248"/>
                    </a:lnTo>
                    <a:lnTo>
                      <a:pt x="1" y="1374"/>
                    </a:lnTo>
                    <a:lnTo>
                      <a:pt x="18" y="1500"/>
                    </a:lnTo>
                    <a:lnTo>
                      <a:pt x="43" y="1618"/>
                    </a:lnTo>
                    <a:lnTo>
                      <a:pt x="85" y="1745"/>
                    </a:lnTo>
                    <a:lnTo>
                      <a:pt x="136" y="1854"/>
                    </a:lnTo>
                    <a:lnTo>
                      <a:pt x="195" y="1972"/>
                    </a:lnTo>
                    <a:lnTo>
                      <a:pt x="271" y="2082"/>
                    </a:lnTo>
                    <a:lnTo>
                      <a:pt x="355" y="2183"/>
                    </a:lnTo>
                    <a:lnTo>
                      <a:pt x="448" y="2267"/>
                    </a:lnTo>
                    <a:lnTo>
                      <a:pt x="549" y="2343"/>
                    </a:lnTo>
                    <a:lnTo>
                      <a:pt x="658" y="2411"/>
                    </a:lnTo>
                    <a:lnTo>
                      <a:pt x="768" y="2470"/>
                    </a:lnTo>
                    <a:lnTo>
                      <a:pt x="886" y="2512"/>
                    </a:lnTo>
                    <a:lnTo>
                      <a:pt x="1004" y="2545"/>
                    </a:lnTo>
                    <a:lnTo>
                      <a:pt x="1130" y="2571"/>
                    </a:lnTo>
                    <a:lnTo>
                      <a:pt x="1248" y="2579"/>
                    </a:lnTo>
                    <a:lnTo>
                      <a:pt x="1375" y="2579"/>
                    </a:lnTo>
                    <a:lnTo>
                      <a:pt x="1501" y="2562"/>
                    </a:lnTo>
                    <a:lnTo>
                      <a:pt x="1619" y="2537"/>
                    </a:lnTo>
                    <a:lnTo>
                      <a:pt x="1737" y="2495"/>
                    </a:lnTo>
                    <a:lnTo>
                      <a:pt x="1855" y="2453"/>
                    </a:lnTo>
                    <a:lnTo>
                      <a:pt x="1973" y="2385"/>
                    </a:lnTo>
                    <a:lnTo>
                      <a:pt x="2083" y="2309"/>
                    </a:lnTo>
                    <a:lnTo>
                      <a:pt x="2175" y="2225"/>
                    </a:lnTo>
                    <a:lnTo>
                      <a:pt x="2268" y="2132"/>
                    </a:lnTo>
                    <a:lnTo>
                      <a:pt x="2344" y="2031"/>
                    </a:lnTo>
                    <a:lnTo>
                      <a:pt x="2411" y="1922"/>
                    </a:lnTo>
                    <a:lnTo>
                      <a:pt x="2470" y="1812"/>
                    </a:lnTo>
                    <a:lnTo>
                      <a:pt x="2512" y="1694"/>
                    </a:lnTo>
                    <a:lnTo>
                      <a:pt x="2546" y="1576"/>
                    </a:lnTo>
                    <a:lnTo>
                      <a:pt x="2571" y="1458"/>
                    </a:lnTo>
                    <a:lnTo>
                      <a:pt x="2580" y="1332"/>
                    </a:lnTo>
                    <a:lnTo>
                      <a:pt x="2580" y="1205"/>
                    </a:lnTo>
                    <a:lnTo>
                      <a:pt x="2563" y="1087"/>
                    </a:lnTo>
                    <a:lnTo>
                      <a:pt x="2538" y="961"/>
                    </a:lnTo>
                    <a:lnTo>
                      <a:pt x="2495" y="843"/>
                    </a:lnTo>
                    <a:lnTo>
                      <a:pt x="2445" y="725"/>
                    </a:lnTo>
                    <a:lnTo>
                      <a:pt x="2386" y="607"/>
                    </a:lnTo>
                    <a:lnTo>
                      <a:pt x="2310" y="506"/>
                    </a:lnTo>
                    <a:lnTo>
                      <a:pt x="2226" y="405"/>
                    </a:lnTo>
                    <a:lnTo>
                      <a:pt x="2133" y="312"/>
                    </a:lnTo>
                    <a:lnTo>
                      <a:pt x="2032" y="236"/>
                    </a:lnTo>
                    <a:lnTo>
                      <a:pt x="1922" y="169"/>
                    </a:lnTo>
                    <a:lnTo>
                      <a:pt x="1813" y="110"/>
                    </a:lnTo>
                    <a:lnTo>
                      <a:pt x="1695" y="68"/>
                    </a:lnTo>
                    <a:lnTo>
                      <a:pt x="1577" y="34"/>
                    </a:lnTo>
                    <a:lnTo>
                      <a:pt x="1450" y="9"/>
                    </a:lnTo>
                    <a:lnTo>
                      <a:pt x="133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217;p17">
                <a:extLst>
                  <a:ext uri="{FF2B5EF4-FFF2-40B4-BE49-F238E27FC236}">
                    <a16:creationId xmlns:a16="http://schemas.microsoft.com/office/drawing/2014/main" id="{19D12434-E683-0060-8DDD-78C56D8C80FA}"/>
                  </a:ext>
                </a:extLst>
              </p:cNvPr>
              <p:cNvSpPr/>
              <p:nvPr/>
            </p:nvSpPr>
            <p:spPr>
              <a:xfrm>
                <a:off x="1418034" y="1538550"/>
                <a:ext cx="37075" cy="37075"/>
              </a:xfrm>
              <a:custGeom>
                <a:avLst/>
                <a:gdLst/>
                <a:ahLst/>
                <a:cxnLst/>
                <a:rect l="l" t="t" r="r" b="b"/>
                <a:pathLst>
                  <a:path w="2580" h="2580" extrusionOk="0">
                    <a:moveTo>
                      <a:pt x="1206" y="0"/>
                    </a:moveTo>
                    <a:lnTo>
                      <a:pt x="1088" y="17"/>
                    </a:lnTo>
                    <a:lnTo>
                      <a:pt x="961" y="43"/>
                    </a:lnTo>
                    <a:lnTo>
                      <a:pt x="843" y="85"/>
                    </a:lnTo>
                    <a:lnTo>
                      <a:pt x="725" y="135"/>
                    </a:lnTo>
                    <a:lnTo>
                      <a:pt x="607" y="194"/>
                    </a:lnTo>
                    <a:lnTo>
                      <a:pt x="506" y="270"/>
                    </a:lnTo>
                    <a:lnTo>
                      <a:pt x="405" y="354"/>
                    </a:lnTo>
                    <a:lnTo>
                      <a:pt x="312" y="447"/>
                    </a:lnTo>
                    <a:lnTo>
                      <a:pt x="237" y="548"/>
                    </a:lnTo>
                    <a:lnTo>
                      <a:pt x="169" y="658"/>
                    </a:lnTo>
                    <a:lnTo>
                      <a:pt x="110" y="767"/>
                    </a:lnTo>
                    <a:lnTo>
                      <a:pt x="68" y="885"/>
                    </a:lnTo>
                    <a:lnTo>
                      <a:pt x="34" y="1003"/>
                    </a:lnTo>
                    <a:lnTo>
                      <a:pt x="9" y="1130"/>
                    </a:lnTo>
                    <a:lnTo>
                      <a:pt x="1" y="1248"/>
                    </a:lnTo>
                    <a:lnTo>
                      <a:pt x="1" y="1374"/>
                    </a:lnTo>
                    <a:lnTo>
                      <a:pt x="18" y="1501"/>
                    </a:lnTo>
                    <a:lnTo>
                      <a:pt x="43" y="1619"/>
                    </a:lnTo>
                    <a:lnTo>
                      <a:pt x="85" y="1737"/>
                    </a:lnTo>
                    <a:lnTo>
                      <a:pt x="135" y="1855"/>
                    </a:lnTo>
                    <a:lnTo>
                      <a:pt x="194" y="1973"/>
                    </a:lnTo>
                    <a:lnTo>
                      <a:pt x="270" y="2074"/>
                    </a:lnTo>
                    <a:lnTo>
                      <a:pt x="355" y="2175"/>
                    </a:lnTo>
                    <a:lnTo>
                      <a:pt x="447" y="2267"/>
                    </a:lnTo>
                    <a:lnTo>
                      <a:pt x="548" y="2343"/>
                    </a:lnTo>
                    <a:lnTo>
                      <a:pt x="658" y="2411"/>
                    </a:lnTo>
                    <a:lnTo>
                      <a:pt x="768" y="2470"/>
                    </a:lnTo>
                    <a:lnTo>
                      <a:pt x="886" y="2512"/>
                    </a:lnTo>
                    <a:lnTo>
                      <a:pt x="1004" y="2546"/>
                    </a:lnTo>
                    <a:lnTo>
                      <a:pt x="1130" y="2571"/>
                    </a:lnTo>
                    <a:lnTo>
                      <a:pt x="1248" y="2579"/>
                    </a:lnTo>
                    <a:lnTo>
                      <a:pt x="1374" y="2579"/>
                    </a:lnTo>
                    <a:lnTo>
                      <a:pt x="1501" y="2562"/>
                    </a:lnTo>
                    <a:lnTo>
                      <a:pt x="1619" y="2537"/>
                    </a:lnTo>
                    <a:lnTo>
                      <a:pt x="1737" y="2495"/>
                    </a:lnTo>
                    <a:lnTo>
                      <a:pt x="1855" y="2444"/>
                    </a:lnTo>
                    <a:lnTo>
                      <a:pt x="1973" y="2385"/>
                    </a:lnTo>
                    <a:lnTo>
                      <a:pt x="2082" y="2310"/>
                    </a:lnTo>
                    <a:lnTo>
                      <a:pt x="2183" y="2225"/>
                    </a:lnTo>
                    <a:lnTo>
                      <a:pt x="2268" y="2133"/>
                    </a:lnTo>
                    <a:lnTo>
                      <a:pt x="2343" y="2031"/>
                    </a:lnTo>
                    <a:lnTo>
                      <a:pt x="2411" y="1922"/>
                    </a:lnTo>
                    <a:lnTo>
                      <a:pt x="2470" y="1812"/>
                    </a:lnTo>
                    <a:lnTo>
                      <a:pt x="2512" y="1694"/>
                    </a:lnTo>
                    <a:lnTo>
                      <a:pt x="2546" y="1576"/>
                    </a:lnTo>
                    <a:lnTo>
                      <a:pt x="2571" y="1450"/>
                    </a:lnTo>
                    <a:lnTo>
                      <a:pt x="2579" y="1332"/>
                    </a:lnTo>
                    <a:lnTo>
                      <a:pt x="2579" y="1206"/>
                    </a:lnTo>
                    <a:lnTo>
                      <a:pt x="2563" y="1079"/>
                    </a:lnTo>
                    <a:lnTo>
                      <a:pt x="2537" y="961"/>
                    </a:lnTo>
                    <a:lnTo>
                      <a:pt x="2495" y="843"/>
                    </a:lnTo>
                    <a:lnTo>
                      <a:pt x="2445" y="725"/>
                    </a:lnTo>
                    <a:lnTo>
                      <a:pt x="2386" y="607"/>
                    </a:lnTo>
                    <a:lnTo>
                      <a:pt x="2310" y="498"/>
                    </a:lnTo>
                    <a:lnTo>
                      <a:pt x="2226" y="397"/>
                    </a:lnTo>
                    <a:lnTo>
                      <a:pt x="2133" y="312"/>
                    </a:lnTo>
                    <a:lnTo>
                      <a:pt x="2032" y="236"/>
                    </a:lnTo>
                    <a:lnTo>
                      <a:pt x="1922" y="169"/>
                    </a:lnTo>
                    <a:lnTo>
                      <a:pt x="1813" y="110"/>
                    </a:lnTo>
                    <a:lnTo>
                      <a:pt x="1695" y="68"/>
                    </a:lnTo>
                    <a:lnTo>
                      <a:pt x="1577" y="34"/>
                    </a:lnTo>
                    <a:lnTo>
                      <a:pt x="1450" y="9"/>
                    </a:lnTo>
                    <a:lnTo>
                      <a:pt x="1332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218;p17">
                <a:extLst>
                  <a:ext uri="{FF2B5EF4-FFF2-40B4-BE49-F238E27FC236}">
                    <a16:creationId xmlns:a16="http://schemas.microsoft.com/office/drawing/2014/main" id="{FD24DF1A-349D-EBF3-6BD3-CBD2CF45C3E8}"/>
                  </a:ext>
                </a:extLst>
              </p:cNvPr>
              <p:cNvSpPr/>
              <p:nvPr/>
            </p:nvSpPr>
            <p:spPr>
              <a:xfrm>
                <a:off x="1466720" y="1542430"/>
                <a:ext cx="22776" cy="22776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585" extrusionOk="0">
                    <a:moveTo>
                      <a:pt x="725" y="0"/>
                    </a:moveTo>
                    <a:lnTo>
                      <a:pt x="649" y="9"/>
                    </a:lnTo>
                    <a:lnTo>
                      <a:pt x="582" y="25"/>
                    </a:lnTo>
                    <a:lnTo>
                      <a:pt x="506" y="51"/>
                    </a:lnTo>
                    <a:lnTo>
                      <a:pt x="439" y="84"/>
                    </a:lnTo>
                    <a:lnTo>
                      <a:pt x="371" y="118"/>
                    </a:lnTo>
                    <a:lnTo>
                      <a:pt x="312" y="160"/>
                    </a:lnTo>
                    <a:lnTo>
                      <a:pt x="253" y="219"/>
                    </a:lnTo>
                    <a:lnTo>
                      <a:pt x="194" y="278"/>
                    </a:lnTo>
                    <a:lnTo>
                      <a:pt x="144" y="337"/>
                    </a:lnTo>
                    <a:lnTo>
                      <a:pt x="102" y="405"/>
                    </a:lnTo>
                    <a:lnTo>
                      <a:pt x="68" y="472"/>
                    </a:lnTo>
                    <a:lnTo>
                      <a:pt x="43" y="548"/>
                    </a:lnTo>
                    <a:lnTo>
                      <a:pt x="26" y="615"/>
                    </a:lnTo>
                    <a:lnTo>
                      <a:pt x="9" y="691"/>
                    </a:lnTo>
                    <a:lnTo>
                      <a:pt x="1" y="767"/>
                    </a:lnTo>
                    <a:lnTo>
                      <a:pt x="9" y="843"/>
                    </a:lnTo>
                    <a:lnTo>
                      <a:pt x="17" y="919"/>
                    </a:lnTo>
                    <a:lnTo>
                      <a:pt x="34" y="995"/>
                    </a:lnTo>
                    <a:lnTo>
                      <a:pt x="51" y="1070"/>
                    </a:lnTo>
                    <a:lnTo>
                      <a:pt x="85" y="1138"/>
                    </a:lnTo>
                    <a:lnTo>
                      <a:pt x="118" y="1205"/>
                    </a:lnTo>
                    <a:lnTo>
                      <a:pt x="169" y="1273"/>
                    </a:lnTo>
                    <a:lnTo>
                      <a:pt x="220" y="1340"/>
                    </a:lnTo>
                    <a:lnTo>
                      <a:pt x="279" y="1391"/>
                    </a:lnTo>
                    <a:lnTo>
                      <a:pt x="346" y="1441"/>
                    </a:lnTo>
                    <a:lnTo>
                      <a:pt x="413" y="1483"/>
                    </a:lnTo>
                    <a:lnTo>
                      <a:pt x="489" y="1526"/>
                    </a:lnTo>
                    <a:lnTo>
                      <a:pt x="565" y="1551"/>
                    </a:lnTo>
                    <a:lnTo>
                      <a:pt x="641" y="1568"/>
                    </a:lnTo>
                    <a:lnTo>
                      <a:pt x="717" y="1576"/>
                    </a:lnTo>
                    <a:lnTo>
                      <a:pt x="793" y="1585"/>
                    </a:lnTo>
                    <a:lnTo>
                      <a:pt x="869" y="1585"/>
                    </a:lnTo>
                    <a:lnTo>
                      <a:pt x="944" y="1568"/>
                    </a:lnTo>
                    <a:lnTo>
                      <a:pt x="1012" y="1551"/>
                    </a:lnTo>
                    <a:lnTo>
                      <a:pt x="1088" y="1526"/>
                    </a:lnTo>
                    <a:lnTo>
                      <a:pt x="1155" y="1500"/>
                    </a:lnTo>
                    <a:lnTo>
                      <a:pt x="1222" y="1458"/>
                    </a:lnTo>
                    <a:lnTo>
                      <a:pt x="1281" y="1416"/>
                    </a:lnTo>
                    <a:lnTo>
                      <a:pt x="1340" y="1365"/>
                    </a:lnTo>
                    <a:lnTo>
                      <a:pt x="1399" y="1306"/>
                    </a:lnTo>
                    <a:lnTo>
                      <a:pt x="1450" y="1247"/>
                    </a:lnTo>
                    <a:lnTo>
                      <a:pt x="1492" y="1180"/>
                    </a:lnTo>
                    <a:lnTo>
                      <a:pt x="1526" y="1113"/>
                    </a:lnTo>
                    <a:lnTo>
                      <a:pt x="1551" y="1037"/>
                    </a:lnTo>
                    <a:lnTo>
                      <a:pt x="1568" y="961"/>
                    </a:lnTo>
                    <a:lnTo>
                      <a:pt x="1585" y="885"/>
                    </a:lnTo>
                    <a:lnTo>
                      <a:pt x="1585" y="809"/>
                    </a:lnTo>
                    <a:lnTo>
                      <a:pt x="1585" y="733"/>
                    </a:lnTo>
                    <a:lnTo>
                      <a:pt x="1576" y="657"/>
                    </a:lnTo>
                    <a:lnTo>
                      <a:pt x="1560" y="590"/>
                    </a:lnTo>
                    <a:lnTo>
                      <a:pt x="1543" y="514"/>
                    </a:lnTo>
                    <a:lnTo>
                      <a:pt x="1509" y="438"/>
                    </a:lnTo>
                    <a:lnTo>
                      <a:pt x="1467" y="371"/>
                    </a:lnTo>
                    <a:lnTo>
                      <a:pt x="1425" y="312"/>
                    </a:lnTo>
                    <a:lnTo>
                      <a:pt x="1374" y="245"/>
                    </a:lnTo>
                    <a:lnTo>
                      <a:pt x="1315" y="186"/>
                    </a:lnTo>
                    <a:lnTo>
                      <a:pt x="1248" y="135"/>
                    </a:lnTo>
                    <a:lnTo>
                      <a:pt x="1180" y="93"/>
                    </a:lnTo>
                    <a:lnTo>
                      <a:pt x="1105" y="59"/>
                    </a:lnTo>
                    <a:lnTo>
                      <a:pt x="1029" y="34"/>
                    </a:lnTo>
                    <a:lnTo>
                      <a:pt x="953" y="17"/>
                    </a:lnTo>
                    <a:lnTo>
                      <a:pt x="87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219;p17">
                <a:extLst>
                  <a:ext uri="{FF2B5EF4-FFF2-40B4-BE49-F238E27FC236}">
                    <a16:creationId xmlns:a16="http://schemas.microsoft.com/office/drawing/2014/main" id="{6590A072-C466-5B73-7E0B-E99442787581}"/>
                  </a:ext>
                </a:extLst>
              </p:cNvPr>
              <p:cNvSpPr/>
              <p:nvPr/>
            </p:nvSpPr>
            <p:spPr>
              <a:xfrm>
                <a:off x="1413924" y="1597167"/>
                <a:ext cx="22776" cy="22776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585" extrusionOk="0">
                    <a:moveTo>
                      <a:pt x="716" y="0"/>
                    </a:moveTo>
                    <a:lnTo>
                      <a:pt x="649" y="17"/>
                    </a:lnTo>
                    <a:lnTo>
                      <a:pt x="573" y="34"/>
                    </a:lnTo>
                    <a:lnTo>
                      <a:pt x="506" y="51"/>
                    </a:lnTo>
                    <a:lnTo>
                      <a:pt x="438" y="85"/>
                    </a:lnTo>
                    <a:lnTo>
                      <a:pt x="371" y="118"/>
                    </a:lnTo>
                    <a:lnTo>
                      <a:pt x="312" y="169"/>
                    </a:lnTo>
                    <a:lnTo>
                      <a:pt x="245" y="219"/>
                    </a:lnTo>
                    <a:lnTo>
                      <a:pt x="194" y="278"/>
                    </a:lnTo>
                    <a:lnTo>
                      <a:pt x="143" y="337"/>
                    </a:lnTo>
                    <a:lnTo>
                      <a:pt x="101" y="405"/>
                    </a:lnTo>
                    <a:lnTo>
                      <a:pt x="68" y="472"/>
                    </a:lnTo>
                    <a:lnTo>
                      <a:pt x="42" y="548"/>
                    </a:lnTo>
                    <a:lnTo>
                      <a:pt x="17" y="624"/>
                    </a:lnTo>
                    <a:lnTo>
                      <a:pt x="9" y="691"/>
                    </a:lnTo>
                    <a:lnTo>
                      <a:pt x="0" y="767"/>
                    </a:lnTo>
                    <a:lnTo>
                      <a:pt x="0" y="852"/>
                    </a:lnTo>
                    <a:lnTo>
                      <a:pt x="9" y="919"/>
                    </a:lnTo>
                    <a:lnTo>
                      <a:pt x="25" y="995"/>
                    </a:lnTo>
                    <a:lnTo>
                      <a:pt x="51" y="1071"/>
                    </a:lnTo>
                    <a:lnTo>
                      <a:pt x="84" y="1147"/>
                    </a:lnTo>
                    <a:lnTo>
                      <a:pt x="118" y="1214"/>
                    </a:lnTo>
                    <a:lnTo>
                      <a:pt x="169" y="1273"/>
                    </a:lnTo>
                    <a:lnTo>
                      <a:pt x="219" y="1340"/>
                    </a:lnTo>
                    <a:lnTo>
                      <a:pt x="278" y="1399"/>
                    </a:lnTo>
                    <a:lnTo>
                      <a:pt x="346" y="1450"/>
                    </a:lnTo>
                    <a:lnTo>
                      <a:pt x="413" y="1492"/>
                    </a:lnTo>
                    <a:lnTo>
                      <a:pt x="489" y="1526"/>
                    </a:lnTo>
                    <a:lnTo>
                      <a:pt x="556" y="1551"/>
                    </a:lnTo>
                    <a:lnTo>
                      <a:pt x="641" y="1568"/>
                    </a:lnTo>
                    <a:lnTo>
                      <a:pt x="716" y="1585"/>
                    </a:lnTo>
                    <a:lnTo>
                      <a:pt x="868" y="1585"/>
                    </a:lnTo>
                    <a:lnTo>
                      <a:pt x="944" y="1576"/>
                    </a:lnTo>
                    <a:lnTo>
                      <a:pt x="1011" y="1559"/>
                    </a:lnTo>
                    <a:lnTo>
                      <a:pt x="1079" y="1534"/>
                    </a:lnTo>
                    <a:lnTo>
                      <a:pt x="1155" y="1500"/>
                    </a:lnTo>
                    <a:lnTo>
                      <a:pt x="1214" y="1467"/>
                    </a:lnTo>
                    <a:lnTo>
                      <a:pt x="1281" y="1416"/>
                    </a:lnTo>
                    <a:lnTo>
                      <a:pt x="1340" y="1366"/>
                    </a:lnTo>
                    <a:lnTo>
                      <a:pt x="1391" y="1307"/>
                    </a:lnTo>
                    <a:lnTo>
                      <a:pt x="1441" y="1248"/>
                    </a:lnTo>
                    <a:lnTo>
                      <a:pt x="1483" y="1180"/>
                    </a:lnTo>
                    <a:lnTo>
                      <a:pt x="1517" y="1113"/>
                    </a:lnTo>
                    <a:lnTo>
                      <a:pt x="1551" y="1037"/>
                    </a:lnTo>
                    <a:lnTo>
                      <a:pt x="1568" y="970"/>
                    </a:lnTo>
                    <a:lnTo>
                      <a:pt x="1584" y="894"/>
                    </a:lnTo>
                    <a:lnTo>
                      <a:pt x="1584" y="818"/>
                    </a:lnTo>
                    <a:lnTo>
                      <a:pt x="1584" y="742"/>
                    </a:lnTo>
                    <a:lnTo>
                      <a:pt x="1576" y="666"/>
                    </a:lnTo>
                    <a:lnTo>
                      <a:pt x="1559" y="590"/>
                    </a:lnTo>
                    <a:lnTo>
                      <a:pt x="1534" y="514"/>
                    </a:lnTo>
                    <a:lnTo>
                      <a:pt x="1509" y="447"/>
                    </a:lnTo>
                    <a:lnTo>
                      <a:pt x="1466" y="371"/>
                    </a:lnTo>
                    <a:lnTo>
                      <a:pt x="1424" y="312"/>
                    </a:lnTo>
                    <a:lnTo>
                      <a:pt x="1365" y="245"/>
                    </a:lnTo>
                    <a:lnTo>
                      <a:pt x="1306" y="194"/>
                    </a:lnTo>
                    <a:lnTo>
                      <a:pt x="1239" y="144"/>
                    </a:lnTo>
                    <a:lnTo>
                      <a:pt x="1172" y="102"/>
                    </a:lnTo>
                    <a:lnTo>
                      <a:pt x="1104" y="59"/>
                    </a:lnTo>
                    <a:lnTo>
                      <a:pt x="1028" y="34"/>
                    </a:lnTo>
                    <a:lnTo>
                      <a:pt x="952" y="17"/>
                    </a:lnTo>
                    <a:lnTo>
                      <a:pt x="86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220;p17">
                <a:extLst>
                  <a:ext uri="{FF2B5EF4-FFF2-40B4-BE49-F238E27FC236}">
                    <a16:creationId xmlns:a16="http://schemas.microsoft.com/office/drawing/2014/main" id="{15F25327-697F-2DDF-CF95-0BD28547D652}"/>
                  </a:ext>
                </a:extLst>
              </p:cNvPr>
              <p:cNvSpPr/>
              <p:nvPr/>
            </p:nvSpPr>
            <p:spPr>
              <a:xfrm>
                <a:off x="1379766" y="1561686"/>
                <a:ext cx="22776" cy="22776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585" extrusionOk="0">
                    <a:moveTo>
                      <a:pt x="742" y="0"/>
                    </a:moveTo>
                    <a:lnTo>
                      <a:pt x="666" y="9"/>
                    </a:lnTo>
                    <a:lnTo>
                      <a:pt x="590" y="25"/>
                    </a:lnTo>
                    <a:lnTo>
                      <a:pt x="515" y="51"/>
                    </a:lnTo>
                    <a:lnTo>
                      <a:pt x="447" y="76"/>
                    </a:lnTo>
                    <a:lnTo>
                      <a:pt x="380" y="118"/>
                    </a:lnTo>
                    <a:lnTo>
                      <a:pt x="312" y="160"/>
                    </a:lnTo>
                    <a:lnTo>
                      <a:pt x="253" y="219"/>
                    </a:lnTo>
                    <a:lnTo>
                      <a:pt x="194" y="270"/>
                    </a:lnTo>
                    <a:lnTo>
                      <a:pt x="144" y="337"/>
                    </a:lnTo>
                    <a:lnTo>
                      <a:pt x="102" y="405"/>
                    </a:lnTo>
                    <a:lnTo>
                      <a:pt x="68" y="472"/>
                    </a:lnTo>
                    <a:lnTo>
                      <a:pt x="43" y="548"/>
                    </a:lnTo>
                    <a:lnTo>
                      <a:pt x="17" y="615"/>
                    </a:lnTo>
                    <a:lnTo>
                      <a:pt x="9" y="691"/>
                    </a:lnTo>
                    <a:lnTo>
                      <a:pt x="1" y="767"/>
                    </a:lnTo>
                    <a:lnTo>
                      <a:pt x="1" y="843"/>
                    </a:lnTo>
                    <a:lnTo>
                      <a:pt x="9" y="919"/>
                    </a:lnTo>
                    <a:lnTo>
                      <a:pt x="26" y="995"/>
                    </a:lnTo>
                    <a:lnTo>
                      <a:pt x="51" y="1070"/>
                    </a:lnTo>
                    <a:lnTo>
                      <a:pt x="85" y="1138"/>
                    </a:lnTo>
                    <a:lnTo>
                      <a:pt x="119" y="1205"/>
                    </a:lnTo>
                    <a:lnTo>
                      <a:pt x="169" y="1273"/>
                    </a:lnTo>
                    <a:lnTo>
                      <a:pt x="220" y="1340"/>
                    </a:lnTo>
                    <a:lnTo>
                      <a:pt x="279" y="1391"/>
                    </a:lnTo>
                    <a:lnTo>
                      <a:pt x="338" y="1441"/>
                    </a:lnTo>
                    <a:lnTo>
                      <a:pt x="405" y="1483"/>
                    </a:lnTo>
                    <a:lnTo>
                      <a:pt x="472" y="1517"/>
                    </a:lnTo>
                    <a:lnTo>
                      <a:pt x="548" y="1542"/>
                    </a:lnTo>
                    <a:lnTo>
                      <a:pt x="624" y="1568"/>
                    </a:lnTo>
                    <a:lnTo>
                      <a:pt x="700" y="1576"/>
                    </a:lnTo>
                    <a:lnTo>
                      <a:pt x="776" y="1584"/>
                    </a:lnTo>
                    <a:lnTo>
                      <a:pt x="852" y="1584"/>
                    </a:lnTo>
                    <a:lnTo>
                      <a:pt x="928" y="1576"/>
                    </a:lnTo>
                    <a:lnTo>
                      <a:pt x="1003" y="1559"/>
                    </a:lnTo>
                    <a:lnTo>
                      <a:pt x="1071" y="1534"/>
                    </a:lnTo>
                    <a:lnTo>
                      <a:pt x="1147" y="1500"/>
                    </a:lnTo>
                    <a:lnTo>
                      <a:pt x="1214" y="1467"/>
                    </a:lnTo>
                    <a:lnTo>
                      <a:pt x="1282" y="1416"/>
                    </a:lnTo>
                    <a:lnTo>
                      <a:pt x="1341" y="1365"/>
                    </a:lnTo>
                    <a:lnTo>
                      <a:pt x="1400" y="1306"/>
                    </a:lnTo>
                    <a:lnTo>
                      <a:pt x="1442" y="1247"/>
                    </a:lnTo>
                    <a:lnTo>
                      <a:pt x="1484" y="1180"/>
                    </a:lnTo>
                    <a:lnTo>
                      <a:pt x="1518" y="1113"/>
                    </a:lnTo>
                    <a:lnTo>
                      <a:pt x="1551" y="1037"/>
                    </a:lnTo>
                    <a:lnTo>
                      <a:pt x="1568" y="961"/>
                    </a:lnTo>
                    <a:lnTo>
                      <a:pt x="1585" y="885"/>
                    </a:lnTo>
                    <a:lnTo>
                      <a:pt x="1585" y="809"/>
                    </a:lnTo>
                    <a:lnTo>
                      <a:pt x="1585" y="733"/>
                    </a:lnTo>
                    <a:lnTo>
                      <a:pt x="1576" y="657"/>
                    </a:lnTo>
                    <a:lnTo>
                      <a:pt x="1560" y="590"/>
                    </a:lnTo>
                    <a:lnTo>
                      <a:pt x="1534" y="514"/>
                    </a:lnTo>
                    <a:lnTo>
                      <a:pt x="1509" y="438"/>
                    </a:lnTo>
                    <a:lnTo>
                      <a:pt x="1467" y="371"/>
                    </a:lnTo>
                    <a:lnTo>
                      <a:pt x="1425" y="304"/>
                    </a:lnTo>
                    <a:lnTo>
                      <a:pt x="1374" y="245"/>
                    </a:lnTo>
                    <a:lnTo>
                      <a:pt x="1315" y="194"/>
                    </a:lnTo>
                    <a:lnTo>
                      <a:pt x="1248" y="143"/>
                    </a:lnTo>
                    <a:lnTo>
                      <a:pt x="1180" y="101"/>
                    </a:lnTo>
                    <a:lnTo>
                      <a:pt x="1113" y="68"/>
                    </a:lnTo>
                    <a:lnTo>
                      <a:pt x="1037" y="34"/>
                    </a:lnTo>
                    <a:lnTo>
                      <a:pt x="970" y="17"/>
                    </a:lnTo>
                    <a:lnTo>
                      <a:pt x="894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221;p17">
                <a:extLst>
                  <a:ext uri="{FF2B5EF4-FFF2-40B4-BE49-F238E27FC236}">
                    <a16:creationId xmlns:a16="http://schemas.microsoft.com/office/drawing/2014/main" id="{69E2BBFE-B80A-DD72-11F8-F41BA5EB8766}"/>
                  </a:ext>
                </a:extLst>
              </p:cNvPr>
              <p:cNvSpPr/>
              <p:nvPr/>
            </p:nvSpPr>
            <p:spPr>
              <a:xfrm>
                <a:off x="1578981" y="1517713"/>
                <a:ext cx="22791" cy="22791"/>
              </a:xfrm>
              <a:custGeom>
                <a:avLst/>
                <a:gdLst/>
                <a:ahLst/>
                <a:cxnLst/>
                <a:rect l="l" t="t" r="r" b="b"/>
                <a:pathLst>
                  <a:path w="1586" h="1586" extrusionOk="0">
                    <a:moveTo>
                      <a:pt x="793" y="1"/>
                    </a:moveTo>
                    <a:lnTo>
                      <a:pt x="717" y="9"/>
                    </a:lnTo>
                    <a:lnTo>
                      <a:pt x="650" y="18"/>
                    </a:lnTo>
                    <a:lnTo>
                      <a:pt x="574" y="35"/>
                    </a:lnTo>
                    <a:lnTo>
                      <a:pt x="506" y="60"/>
                    </a:lnTo>
                    <a:lnTo>
                      <a:pt x="439" y="85"/>
                    </a:lnTo>
                    <a:lnTo>
                      <a:pt x="372" y="127"/>
                    </a:lnTo>
                    <a:lnTo>
                      <a:pt x="313" y="169"/>
                    </a:lnTo>
                    <a:lnTo>
                      <a:pt x="245" y="220"/>
                    </a:lnTo>
                    <a:lnTo>
                      <a:pt x="195" y="279"/>
                    </a:lnTo>
                    <a:lnTo>
                      <a:pt x="144" y="338"/>
                    </a:lnTo>
                    <a:lnTo>
                      <a:pt x="102" y="405"/>
                    </a:lnTo>
                    <a:lnTo>
                      <a:pt x="68" y="481"/>
                    </a:lnTo>
                    <a:lnTo>
                      <a:pt x="43" y="549"/>
                    </a:lnTo>
                    <a:lnTo>
                      <a:pt x="18" y="625"/>
                    </a:lnTo>
                    <a:lnTo>
                      <a:pt x="9" y="700"/>
                    </a:lnTo>
                    <a:lnTo>
                      <a:pt x="1" y="776"/>
                    </a:lnTo>
                    <a:lnTo>
                      <a:pt x="1" y="852"/>
                    </a:lnTo>
                    <a:lnTo>
                      <a:pt x="9" y="928"/>
                    </a:lnTo>
                    <a:lnTo>
                      <a:pt x="26" y="1004"/>
                    </a:lnTo>
                    <a:lnTo>
                      <a:pt x="51" y="1071"/>
                    </a:lnTo>
                    <a:lnTo>
                      <a:pt x="85" y="1147"/>
                    </a:lnTo>
                    <a:lnTo>
                      <a:pt x="119" y="1214"/>
                    </a:lnTo>
                    <a:lnTo>
                      <a:pt x="169" y="1282"/>
                    </a:lnTo>
                    <a:lnTo>
                      <a:pt x="220" y="1341"/>
                    </a:lnTo>
                    <a:lnTo>
                      <a:pt x="279" y="1400"/>
                    </a:lnTo>
                    <a:lnTo>
                      <a:pt x="346" y="1450"/>
                    </a:lnTo>
                    <a:lnTo>
                      <a:pt x="414" y="1493"/>
                    </a:lnTo>
                    <a:lnTo>
                      <a:pt x="490" y="1526"/>
                    </a:lnTo>
                    <a:lnTo>
                      <a:pt x="557" y="1552"/>
                    </a:lnTo>
                    <a:lnTo>
                      <a:pt x="641" y="1577"/>
                    </a:lnTo>
                    <a:lnTo>
                      <a:pt x="717" y="1585"/>
                    </a:lnTo>
                    <a:lnTo>
                      <a:pt x="869" y="1585"/>
                    </a:lnTo>
                    <a:lnTo>
                      <a:pt x="936" y="1577"/>
                    </a:lnTo>
                    <a:lnTo>
                      <a:pt x="1012" y="1560"/>
                    </a:lnTo>
                    <a:lnTo>
                      <a:pt x="1080" y="1535"/>
                    </a:lnTo>
                    <a:lnTo>
                      <a:pt x="1147" y="1501"/>
                    </a:lnTo>
                    <a:lnTo>
                      <a:pt x="1214" y="1467"/>
                    </a:lnTo>
                    <a:lnTo>
                      <a:pt x="1282" y="1425"/>
                    </a:lnTo>
                    <a:lnTo>
                      <a:pt x="1341" y="1375"/>
                    </a:lnTo>
                    <a:lnTo>
                      <a:pt x="1391" y="1316"/>
                    </a:lnTo>
                    <a:lnTo>
                      <a:pt x="1442" y="1248"/>
                    </a:lnTo>
                    <a:lnTo>
                      <a:pt x="1484" y="1181"/>
                    </a:lnTo>
                    <a:lnTo>
                      <a:pt x="1518" y="1113"/>
                    </a:lnTo>
                    <a:lnTo>
                      <a:pt x="1551" y="1046"/>
                    </a:lnTo>
                    <a:lnTo>
                      <a:pt x="1568" y="970"/>
                    </a:lnTo>
                    <a:lnTo>
                      <a:pt x="1585" y="894"/>
                    </a:lnTo>
                    <a:lnTo>
                      <a:pt x="1585" y="818"/>
                    </a:lnTo>
                    <a:lnTo>
                      <a:pt x="1585" y="743"/>
                    </a:lnTo>
                    <a:lnTo>
                      <a:pt x="1577" y="667"/>
                    </a:lnTo>
                    <a:lnTo>
                      <a:pt x="1560" y="591"/>
                    </a:lnTo>
                    <a:lnTo>
                      <a:pt x="1535" y="515"/>
                    </a:lnTo>
                    <a:lnTo>
                      <a:pt x="1509" y="448"/>
                    </a:lnTo>
                    <a:lnTo>
                      <a:pt x="1467" y="380"/>
                    </a:lnTo>
                    <a:lnTo>
                      <a:pt x="1425" y="313"/>
                    </a:lnTo>
                    <a:lnTo>
                      <a:pt x="1366" y="254"/>
                    </a:lnTo>
                    <a:lnTo>
                      <a:pt x="1307" y="195"/>
                    </a:lnTo>
                    <a:lnTo>
                      <a:pt x="1240" y="144"/>
                    </a:lnTo>
                    <a:lnTo>
                      <a:pt x="1172" y="102"/>
                    </a:lnTo>
                    <a:lnTo>
                      <a:pt x="1105" y="68"/>
                    </a:lnTo>
                    <a:lnTo>
                      <a:pt x="1029" y="35"/>
                    </a:lnTo>
                    <a:lnTo>
                      <a:pt x="953" y="18"/>
                    </a:lnTo>
                    <a:lnTo>
                      <a:pt x="869" y="9"/>
                    </a:lnTo>
                    <a:lnTo>
                      <a:pt x="793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222;p17">
                <a:extLst>
                  <a:ext uri="{FF2B5EF4-FFF2-40B4-BE49-F238E27FC236}">
                    <a16:creationId xmlns:a16="http://schemas.microsoft.com/office/drawing/2014/main" id="{E7A1F8E1-016E-4857-5F4B-67B4B93893E1}"/>
                  </a:ext>
                </a:extLst>
              </p:cNvPr>
              <p:cNvSpPr/>
              <p:nvPr/>
            </p:nvSpPr>
            <p:spPr>
              <a:xfrm>
                <a:off x="1522549" y="1495798"/>
                <a:ext cx="431258" cy="500895"/>
              </a:xfrm>
              <a:custGeom>
                <a:avLst/>
                <a:gdLst/>
                <a:ahLst/>
                <a:cxnLst/>
                <a:rect l="l" t="t" r="r" b="b"/>
                <a:pathLst>
                  <a:path w="30011" h="34857" extrusionOk="0">
                    <a:moveTo>
                      <a:pt x="25755" y="1"/>
                    </a:moveTo>
                    <a:lnTo>
                      <a:pt x="25544" y="9"/>
                    </a:lnTo>
                    <a:lnTo>
                      <a:pt x="25334" y="17"/>
                    </a:lnTo>
                    <a:lnTo>
                      <a:pt x="25123" y="34"/>
                    </a:lnTo>
                    <a:lnTo>
                      <a:pt x="24912" y="68"/>
                    </a:lnTo>
                    <a:lnTo>
                      <a:pt x="24710" y="110"/>
                    </a:lnTo>
                    <a:lnTo>
                      <a:pt x="24499" y="161"/>
                    </a:lnTo>
                    <a:lnTo>
                      <a:pt x="24305" y="220"/>
                    </a:lnTo>
                    <a:lnTo>
                      <a:pt x="24103" y="287"/>
                    </a:lnTo>
                    <a:lnTo>
                      <a:pt x="23909" y="363"/>
                    </a:lnTo>
                    <a:lnTo>
                      <a:pt x="23716" y="456"/>
                    </a:lnTo>
                    <a:lnTo>
                      <a:pt x="23530" y="548"/>
                    </a:lnTo>
                    <a:lnTo>
                      <a:pt x="23353" y="658"/>
                    </a:lnTo>
                    <a:lnTo>
                      <a:pt x="23176" y="776"/>
                    </a:lnTo>
                    <a:lnTo>
                      <a:pt x="23008" y="894"/>
                    </a:lnTo>
                    <a:lnTo>
                      <a:pt x="22839" y="1029"/>
                    </a:lnTo>
                    <a:lnTo>
                      <a:pt x="22679" y="1172"/>
                    </a:lnTo>
                    <a:lnTo>
                      <a:pt x="22527" y="1315"/>
                    </a:lnTo>
                    <a:lnTo>
                      <a:pt x="22384" y="1475"/>
                    </a:lnTo>
                    <a:lnTo>
                      <a:pt x="22241" y="1635"/>
                    </a:lnTo>
                    <a:lnTo>
                      <a:pt x="22114" y="1812"/>
                    </a:lnTo>
                    <a:lnTo>
                      <a:pt x="21988" y="1989"/>
                    </a:lnTo>
                    <a:lnTo>
                      <a:pt x="21870" y="2183"/>
                    </a:lnTo>
                    <a:lnTo>
                      <a:pt x="21769" y="2377"/>
                    </a:lnTo>
                    <a:lnTo>
                      <a:pt x="21668" y="2579"/>
                    </a:lnTo>
                    <a:lnTo>
                      <a:pt x="20083" y="5782"/>
                    </a:lnTo>
                    <a:lnTo>
                      <a:pt x="19670" y="6684"/>
                    </a:lnTo>
                    <a:lnTo>
                      <a:pt x="19434" y="7181"/>
                    </a:lnTo>
                    <a:lnTo>
                      <a:pt x="19148" y="7771"/>
                    </a:lnTo>
                    <a:lnTo>
                      <a:pt x="18819" y="8445"/>
                    </a:lnTo>
                    <a:lnTo>
                      <a:pt x="18432" y="9187"/>
                    </a:lnTo>
                    <a:lnTo>
                      <a:pt x="18010" y="9979"/>
                    </a:lnTo>
                    <a:lnTo>
                      <a:pt x="17538" y="10830"/>
                    </a:lnTo>
                    <a:lnTo>
                      <a:pt x="17033" y="11715"/>
                    </a:lnTo>
                    <a:lnTo>
                      <a:pt x="16485" y="12625"/>
                    </a:lnTo>
                    <a:lnTo>
                      <a:pt x="16198" y="13080"/>
                    </a:lnTo>
                    <a:lnTo>
                      <a:pt x="15903" y="13552"/>
                    </a:lnTo>
                    <a:lnTo>
                      <a:pt x="15608" y="14016"/>
                    </a:lnTo>
                    <a:lnTo>
                      <a:pt x="15296" y="14479"/>
                    </a:lnTo>
                    <a:lnTo>
                      <a:pt x="14985" y="14943"/>
                    </a:lnTo>
                    <a:lnTo>
                      <a:pt x="14664" y="15406"/>
                    </a:lnTo>
                    <a:lnTo>
                      <a:pt x="14336" y="15861"/>
                    </a:lnTo>
                    <a:lnTo>
                      <a:pt x="13999" y="16308"/>
                    </a:lnTo>
                    <a:lnTo>
                      <a:pt x="13662" y="16754"/>
                    </a:lnTo>
                    <a:lnTo>
                      <a:pt x="13324" y="17193"/>
                    </a:lnTo>
                    <a:lnTo>
                      <a:pt x="12979" y="17622"/>
                    </a:lnTo>
                    <a:lnTo>
                      <a:pt x="12633" y="18035"/>
                    </a:lnTo>
                    <a:lnTo>
                      <a:pt x="12288" y="18440"/>
                    </a:lnTo>
                    <a:lnTo>
                      <a:pt x="11942" y="18836"/>
                    </a:lnTo>
                    <a:lnTo>
                      <a:pt x="11597" y="19207"/>
                    </a:lnTo>
                    <a:lnTo>
                      <a:pt x="11251" y="19578"/>
                    </a:lnTo>
                    <a:lnTo>
                      <a:pt x="10569" y="20252"/>
                    </a:lnTo>
                    <a:lnTo>
                      <a:pt x="9911" y="20867"/>
                    </a:lnTo>
                    <a:lnTo>
                      <a:pt x="9271" y="21398"/>
                    </a:lnTo>
                    <a:lnTo>
                      <a:pt x="8672" y="21862"/>
                    </a:lnTo>
                    <a:lnTo>
                      <a:pt x="8125" y="22241"/>
                    </a:lnTo>
                    <a:lnTo>
                      <a:pt x="7872" y="22409"/>
                    </a:lnTo>
                    <a:lnTo>
                      <a:pt x="7627" y="22553"/>
                    </a:lnTo>
                    <a:lnTo>
                      <a:pt x="7408" y="22696"/>
                    </a:lnTo>
                    <a:lnTo>
                      <a:pt x="7198" y="22805"/>
                    </a:lnTo>
                    <a:lnTo>
                      <a:pt x="7004" y="22907"/>
                    </a:lnTo>
                    <a:lnTo>
                      <a:pt x="6835" y="22999"/>
                    </a:lnTo>
                    <a:lnTo>
                      <a:pt x="6675" y="23075"/>
                    </a:lnTo>
                    <a:lnTo>
                      <a:pt x="6540" y="23134"/>
                    </a:lnTo>
                    <a:lnTo>
                      <a:pt x="6330" y="23227"/>
                    </a:lnTo>
                    <a:lnTo>
                      <a:pt x="6153" y="23311"/>
                    </a:lnTo>
                    <a:lnTo>
                      <a:pt x="5875" y="23437"/>
                    </a:lnTo>
                    <a:lnTo>
                      <a:pt x="4324" y="24356"/>
                    </a:lnTo>
                    <a:lnTo>
                      <a:pt x="2773" y="25266"/>
                    </a:lnTo>
                    <a:lnTo>
                      <a:pt x="2537" y="25393"/>
                    </a:lnTo>
                    <a:lnTo>
                      <a:pt x="2318" y="25527"/>
                    </a:lnTo>
                    <a:lnTo>
                      <a:pt x="2107" y="25671"/>
                    </a:lnTo>
                    <a:lnTo>
                      <a:pt x="1905" y="25822"/>
                    </a:lnTo>
                    <a:lnTo>
                      <a:pt x="1711" y="25991"/>
                    </a:lnTo>
                    <a:lnTo>
                      <a:pt x="1534" y="26160"/>
                    </a:lnTo>
                    <a:lnTo>
                      <a:pt x="1357" y="26337"/>
                    </a:lnTo>
                    <a:lnTo>
                      <a:pt x="1189" y="26522"/>
                    </a:lnTo>
                    <a:lnTo>
                      <a:pt x="1037" y="26716"/>
                    </a:lnTo>
                    <a:lnTo>
                      <a:pt x="894" y="26910"/>
                    </a:lnTo>
                    <a:lnTo>
                      <a:pt x="759" y="27120"/>
                    </a:lnTo>
                    <a:lnTo>
                      <a:pt x="641" y="27331"/>
                    </a:lnTo>
                    <a:lnTo>
                      <a:pt x="523" y="27542"/>
                    </a:lnTo>
                    <a:lnTo>
                      <a:pt x="422" y="27769"/>
                    </a:lnTo>
                    <a:lnTo>
                      <a:pt x="329" y="27997"/>
                    </a:lnTo>
                    <a:lnTo>
                      <a:pt x="253" y="28224"/>
                    </a:lnTo>
                    <a:lnTo>
                      <a:pt x="178" y="28452"/>
                    </a:lnTo>
                    <a:lnTo>
                      <a:pt x="127" y="28696"/>
                    </a:lnTo>
                    <a:lnTo>
                      <a:pt x="76" y="28932"/>
                    </a:lnTo>
                    <a:lnTo>
                      <a:pt x="43" y="29177"/>
                    </a:lnTo>
                    <a:lnTo>
                      <a:pt x="17" y="29413"/>
                    </a:lnTo>
                    <a:lnTo>
                      <a:pt x="1" y="29657"/>
                    </a:lnTo>
                    <a:lnTo>
                      <a:pt x="1" y="29910"/>
                    </a:lnTo>
                    <a:lnTo>
                      <a:pt x="17" y="30154"/>
                    </a:lnTo>
                    <a:lnTo>
                      <a:pt x="43" y="30399"/>
                    </a:lnTo>
                    <a:lnTo>
                      <a:pt x="76" y="30643"/>
                    </a:lnTo>
                    <a:lnTo>
                      <a:pt x="127" y="30887"/>
                    </a:lnTo>
                    <a:lnTo>
                      <a:pt x="186" y="31132"/>
                    </a:lnTo>
                    <a:lnTo>
                      <a:pt x="262" y="31376"/>
                    </a:lnTo>
                    <a:lnTo>
                      <a:pt x="346" y="31621"/>
                    </a:lnTo>
                    <a:lnTo>
                      <a:pt x="447" y="31857"/>
                    </a:lnTo>
                    <a:lnTo>
                      <a:pt x="557" y="32093"/>
                    </a:lnTo>
                    <a:lnTo>
                      <a:pt x="683" y="32320"/>
                    </a:lnTo>
                    <a:lnTo>
                      <a:pt x="818" y="32539"/>
                    </a:lnTo>
                    <a:lnTo>
                      <a:pt x="961" y="32750"/>
                    </a:lnTo>
                    <a:lnTo>
                      <a:pt x="1113" y="32952"/>
                    </a:lnTo>
                    <a:lnTo>
                      <a:pt x="1273" y="33146"/>
                    </a:lnTo>
                    <a:lnTo>
                      <a:pt x="1450" y="33331"/>
                    </a:lnTo>
                    <a:lnTo>
                      <a:pt x="1627" y="33508"/>
                    </a:lnTo>
                    <a:lnTo>
                      <a:pt x="1812" y="33668"/>
                    </a:lnTo>
                    <a:lnTo>
                      <a:pt x="2006" y="33820"/>
                    </a:lnTo>
                    <a:lnTo>
                      <a:pt x="2200" y="33972"/>
                    </a:lnTo>
                    <a:lnTo>
                      <a:pt x="2411" y="34098"/>
                    </a:lnTo>
                    <a:lnTo>
                      <a:pt x="2622" y="34225"/>
                    </a:lnTo>
                    <a:lnTo>
                      <a:pt x="2832" y="34334"/>
                    </a:lnTo>
                    <a:lnTo>
                      <a:pt x="3060" y="34444"/>
                    </a:lnTo>
                    <a:lnTo>
                      <a:pt x="3279" y="34528"/>
                    </a:lnTo>
                    <a:lnTo>
                      <a:pt x="3515" y="34612"/>
                    </a:lnTo>
                    <a:lnTo>
                      <a:pt x="3742" y="34680"/>
                    </a:lnTo>
                    <a:lnTo>
                      <a:pt x="3978" y="34739"/>
                    </a:lnTo>
                    <a:lnTo>
                      <a:pt x="4223" y="34789"/>
                    </a:lnTo>
                    <a:lnTo>
                      <a:pt x="4459" y="34823"/>
                    </a:lnTo>
                    <a:lnTo>
                      <a:pt x="4703" y="34848"/>
                    </a:lnTo>
                    <a:lnTo>
                      <a:pt x="4948" y="34857"/>
                    </a:lnTo>
                    <a:lnTo>
                      <a:pt x="5200" y="34857"/>
                    </a:lnTo>
                    <a:lnTo>
                      <a:pt x="5445" y="34848"/>
                    </a:lnTo>
                    <a:lnTo>
                      <a:pt x="5689" y="34823"/>
                    </a:lnTo>
                    <a:lnTo>
                      <a:pt x="5934" y="34789"/>
                    </a:lnTo>
                    <a:lnTo>
                      <a:pt x="6178" y="34739"/>
                    </a:lnTo>
                    <a:lnTo>
                      <a:pt x="6422" y="34680"/>
                    </a:lnTo>
                    <a:lnTo>
                      <a:pt x="6667" y="34604"/>
                    </a:lnTo>
                    <a:lnTo>
                      <a:pt x="6911" y="34520"/>
                    </a:lnTo>
                    <a:lnTo>
                      <a:pt x="7147" y="34419"/>
                    </a:lnTo>
                    <a:lnTo>
                      <a:pt x="7383" y="34301"/>
                    </a:lnTo>
                    <a:lnTo>
                      <a:pt x="8942" y="33382"/>
                    </a:lnTo>
                    <a:lnTo>
                      <a:pt x="10071" y="32725"/>
                    </a:lnTo>
                    <a:lnTo>
                      <a:pt x="10687" y="32371"/>
                    </a:lnTo>
                    <a:lnTo>
                      <a:pt x="11116" y="32152"/>
                    </a:lnTo>
                    <a:lnTo>
                      <a:pt x="11386" y="32008"/>
                    </a:lnTo>
                    <a:lnTo>
                      <a:pt x="11681" y="31840"/>
                    </a:lnTo>
                    <a:lnTo>
                      <a:pt x="12355" y="31435"/>
                    </a:lnTo>
                    <a:lnTo>
                      <a:pt x="12735" y="31191"/>
                    </a:lnTo>
                    <a:lnTo>
                      <a:pt x="12928" y="31064"/>
                    </a:lnTo>
                    <a:lnTo>
                      <a:pt x="13122" y="30930"/>
                    </a:lnTo>
                    <a:lnTo>
                      <a:pt x="13535" y="30643"/>
                    </a:lnTo>
                    <a:lnTo>
                      <a:pt x="13957" y="30331"/>
                    </a:lnTo>
                    <a:lnTo>
                      <a:pt x="14386" y="29994"/>
                    </a:lnTo>
                    <a:lnTo>
                      <a:pt x="14833" y="29640"/>
                    </a:lnTo>
                    <a:lnTo>
                      <a:pt x="15726" y="28865"/>
                    </a:lnTo>
                    <a:lnTo>
                      <a:pt x="16636" y="28014"/>
                    </a:lnTo>
                    <a:lnTo>
                      <a:pt x="17538" y="27087"/>
                    </a:lnTo>
                    <a:lnTo>
                      <a:pt x="18432" y="26101"/>
                    </a:lnTo>
                    <a:lnTo>
                      <a:pt x="18861" y="25578"/>
                    </a:lnTo>
                    <a:lnTo>
                      <a:pt x="19300" y="25056"/>
                    </a:lnTo>
                    <a:lnTo>
                      <a:pt x="19721" y="24525"/>
                    </a:lnTo>
                    <a:lnTo>
                      <a:pt x="20142" y="23977"/>
                    </a:lnTo>
                    <a:lnTo>
                      <a:pt x="20547" y="23421"/>
                    </a:lnTo>
                    <a:lnTo>
                      <a:pt x="20951" y="22864"/>
                    </a:lnTo>
                    <a:lnTo>
                      <a:pt x="21347" y="22300"/>
                    </a:lnTo>
                    <a:lnTo>
                      <a:pt x="21727" y="21727"/>
                    </a:lnTo>
                    <a:lnTo>
                      <a:pt x="22106" y="21162"/>
                    </a:lnTo>
                    <a:lnTo>
                      <a:pt x="22468" y="20589"/>
                    </a:lnTo>
                    <a:lnTo>
                      <a:pt x="22822" y="20016"/>
                    </a:lnTo>
                    <a:lnTo>
                      <a:pt x="23168" y="19443"/>
                    </a:lnTo>
                    <a:lnTo>
                      <a:pt x="23505" y="18870"/>
                    </a:lnTo>
                    <a:lnTo>
                      <a:pt x="23834" y="18305"/>
                    </a:lnTo>
                    <a:lnTo>
                      <a:pt x="24145" y="17740"/>
                    </a:lnTo>
                    <a:lnTo>
                      <a:pt x="24449" y="17184"/>
                    </a:lnTo>
                    <a:lnTo>
                      <a:pt x="24744" y="16636"/>
                    </a:lnTo>
                    <a:lnTo>
                      <a:pt x="25022" y="16097"/>
                    </a:lnTo>
                    <a:lnTo>
                      <a:pt x="25300" y="15575"/>
                    </a:lnTo>
                    <a:lnTo>
                      <a:pt x="25553" y="15052"/>
                    </a:lnTo>
                    <a:lnTo>
                      <a:pt x="26042" y="14058"/>
                    </a:lnTo>
                    <a:lnTo>
                      <a:pt x="26480" y="13114"/>
                    </a:lnTo>
                    <a:lnTo>
                      <a:pt x="26876" y="12246"/>
                    </a:lnTo>
                    <a:lnTo>
                      <a:pt x="27213" y="11454"/>
                    </a:lnTo>
                    <a:lnTo>
                      <a:pt x="27508" y="10754"/>
                    </a:lnTo>
                    <a:lnTo>
                      <a:pt x="27752" y="10156"/>
                    </a:lnTo>
                    <a:lnTo>
                      <a:pt x="28098" y="9288"/>
                    </a:lnTo>
                    <a:lnTo>
                      <a:pt x="28191" y="9077"/>
                    </a:lnTo>
                    <a:lnTo>
                      <a:pt x="28384" y="8664"/>
                    </a:lnTo>
                    <a:lnTo>
                      <a:pt x="28949" y="7509"/>
                    </a:lnTo>
                    <a:lnTo>
                      <a:pt x="29741" y="5900"/>
                    </a:lnTo>
                    <a:lnTo>
                      <a:pt x="29809" y="5698"/>
                    </a:lnTo>
                    <a:lnTo>
                      <a:pt x="29868" y="5495"/>
                    </a:lnTo>
                    <a:lnTo>
                      <a:pt x="29918" y="5293"/>
                    </a:lnTo>
                    <a:lnTo>
                      <a:pt x="29960" y="5091"/>
                    </a:lnTo>
                    <a:lnTo>
                      <a:pt x="29986" y="4889"/>
                    </a:lnTo>
                    <a:lnTo>
                      <a:pt x="30002" y="4678"/>
                    </a:lnTo>
                    <a:lnTo>
                      <a:pt x="30011" y="4476"/>
                    </a:lnTo>
                    <a:lnTo>
                      <a:pt x="30011" y="4273"/>
                    </a:lnTo>
                    <a:lnTo>
                      <a:pt x="30002" y="4071"/>
                    </a:lnTo>
                    <a:lnTo>
                      <a:pt x="29986" y="3869"/>
                    </a:lnTo>
                    <a:lnTo>
                      <a:pt x="29952" y="3667"/>
                    </a:lnTo>
                    <a:lnTo>
                      <a:pt x="29918" y="3473"/>
                    </a:lnTo>
                    <a:lnTo>
                      <a:pt x="29876" y="3270"/>
                    </a:lnTo>
                    <a:lnTo>
                      <a:pt x="29817" y="3077"/>
                    </a:lnTo>
                    <a:lnTo>
                      <a:pt x="29750" y="2891"/>
                    </a:lnTo>
                    <a:lnTo>
                      <a:pt x="29682" y="2697"/>
                    </a:lnTo>
                    <a:lnTo>
                      <a:pt x="29598" y="2520"/>
                    </a:lnTo>
                    <a:lnTo>
                      <a:pt x="29514" y="2335"/>
                    </a:lnTo>
                    <a:lnTo>
                      <a:pt x="29413" y="2158"/>
                    </a:lnTo>
                    <a:lnTo>
                      <a:pt x="29303" y="1989"/>
                    </a:lnTo>
                    <a:lnTo>
                      <a:pt x="29193" y="1821"/>
                    </a:lnTo>
                    <a:lnTo>
                      <a:pt x="29067" y="1661"/>
                    </a:lnTo>
                    <a:lnTo>
                      <a:pt x="28941" y="1501"/>
                    </a:lnTo>
                    <a:lnTo>
                      <a:pt x="28806" y="1349"/>
                    </a:lnTo>
                    <a:lnTo>
                      <a:pt x="28663" y="1206"/>
                    </a:lnTo>
                    <a:lnTo>
                      <a:pt x="28511" y="1071"/>
                    </a:lnTo>
                    <a:lnTo>
                      <a:pt x="28351" y="936"/>
                    </a:lnTo>
                    <a:lnTo>
                      <a:pt x="28182" y="810"/>
                    </a:lnTo>
                    <a:lnTo>
                      <a:pt x="28005" y="692"/>
                    </a:lnTo>
                    <a:lnTo>
                      <a:pt x="27828" y="582"/>
                    </a:lnTo>
                    <a:lnTo>
                      <a:pt x="27634" y="481"/>
                    </a:lnTo>
                    <a:lnTo>
                      <a:pt x="27441" y="388"/>
                    </a:lnTo>
                    <a:lnTo>
                      <a:pt x="27238" y="304"/>
                    </a:lnTo>
                    <a:lnTo>
                      <a:pt x="27028" y="228"/>
                    </a:lnTo>
                    <a:lnTo>
                      <a:pt x="26817" y="161"/>
                    </a:lnTo>
                    <a:lnTo>
                      <a:pt x="26606" y="110"/>
                    </a:lnTo>
                    <a:lnTo>
                      <a:pt x="26396" y="68"/>
                    </a:lnTo>
                    <a:lnTo>
                      <a:pt x="26176" y="34"/>
                    </a:lnTo>
                    <a:lnTo>
                      <a:pt x="25966" y="17"/>
                    </a:lnTo>
                    <a:lnTo>
                      <a:pt x="2575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223;p17">
                <a:extLst>
                  <a:ext uri="{FF2B5EF4-FFF2-40B4-BE49-F238E27FC236}">
                    <a16:creationId xmlns:a16="http://schemas.microsoft.com/office/drawing/2014/main" id="{C2CCFDB7-3BC2-05B5-168E-57F9D5D63BBF}"/>
                  </a:ext>
                </a:extLst>
              </p:cNvPr>
              <p:cNvSpPr/>
              <p:nvPr/>
            </p:nvSpPr>
            <p:spPr>
              <a:xfrm>
                <a:off x="1522549" y="1495798"/>
                <a:ext cx="431258" cy="500895"/>
              </a:xfrm>
              <a:custGeom>
                <a:avLst/>
                <a:gdLst/>
                <a:ahLst/>
                <a:cxnLst/>
                <a:rect l="l" t="t" r="r" b="b"/>
                <a:pathLst>
                  <a:path w="30011" h="34857" fill="none" extrusionOk="0">
                    <a:moveTo>
                      <a:pt x="29741" y="5900"/>
                    </a:moveTo>
                    <a:lnTo>
                      <a:pt x="29741" y="5900"/>
                    </a:lnTo>
                    <a:lnTo>
                      <a:pt x="28949" y="7509"/>
                    </a:lnTo>
                    <a:lnTo>
                      <a:pt x="28384" y="8664"/>
                    </a:lnTo>
                    <a:lnTo>
                      <a:pt x="28191" y="9077"/>
                    </a:lnTo>
                    <a:lnTo>
                      <a:pt x="28098" y="9288"/>
                    </a:lnTo>
                    <a:lnTo>
                      <a:pt x="28098" y="9288"/>
                    </a:lnTo>
                    <a:lnTo>
                      <a:pt x="27752" y="10156"/>
                    </a:lnTo>
                    <a:lnTo>
                      <a:pt x="27752" y="10156"/>
                    </a:lnTo>
                    <a:lnTo>
                      <a:pt x="27508" y="10754"/>
                    </a:lnTo>
                    <a:lnTo>
                      <a:pt x="27213" y="11454"/>
                    </a:lnTo>
                    <a:lnTo>
                      <a:pt x="26876" y="12246"/>
                    </a:lnTo>
                    <a:lnTo>
                      <a:pt x="26480" y="13114"/>
                    </a:lnTo>
                    <a:lnTo>
                      <a:pt x="26480" y="13114"/>
                    </a:lnTo>
                    <a:lnTo>
                      <a:pt x="26042" y="14058"/>
                    </a:lnTo>
                    <a:lnTo>
                      <a:pt x="25553" y="15052"/>
                    </a:lnTo>
                    <a:lnTo>
                      <a:pt x="25300" y="15575"/>
                    </a:lnTo>
                    <a:lnTo>
                      <a:pt x="25022" y="16097"/>
                    </a:lnTo>
                    <a:lnTo>
                      <a:pt x="24744" y="16636"/>
                    </a:lnTo>
                    <a:lnTo>
                      <a:pt x="24449" y="17184"/>
                    </a:lnTo>
                    <a:lnTo>
                      <a:pt x="24145" y="17740"/>
                    </a:lnTo>
                    <a:lnTo>
                      <a:pt x="23834" y="18305"/>
                    </a:lnTo>
                    <a:lnTo>
                      <a:pt x="23505" y="18870"/>
                    </a:lnTo>
                    <a:lnTo>
                      <a:pt x="23168" y="19443"/>
                    </a:lnTo>
                    <a:lnTo>
                      <a:pt x="22822" y="20016"/>
                    </a:lnTo>
                    <a:lnTo>
                      <a:pt x="22468" y="20589"/>
                    </a:lnTo>
                    <a:lnTo>
                      <a:pt x="22106" y="21162"/>
                    </a:lnTo>
                    <a:lnTo>
                      <a:pt x="21727" y="21727"/>
                    </a:lnTo>
                    <a:lnTo>
                      <a:pt x="21727" y="21727"/>
                    </a:lnTo>
                    <a:lnTo>
                      <a:pt x="21347" y="22300"/>
                    </a:lnTo>
                    <a:lnTo>
                      <a:pt x="20951" y="22864"/>
                    </a:lnTo>
                    <a:lnTo>
                      <a:pt x="20547" y="23421"/>
                    </a:lnTo>
                    <a:lnTo>
                      <a:pt x="20142" y="23977"/>
                    </a:lnTo>
                    <a:lnTo>
                      <a:pt x="20142" y="23977"/>
                    </a:lnTo>
                    <a:lnTo>
                      <a:pt x="19721" y="24525"/>
                    </a:lnTo>
                    <a:lnTo>
                      <a:pt x="19300" y="25056"/>
                    </a:lnTo>
                    <a:lnTo>
                      <a:pt x="18861" y="25578"/>
                    </a:lnTo>
                    <a:lnTo>
                      <a:pt x="18432" y="26101"/>
                    </a:lnTo>
                    <a:lnTo>
                      <a:pt x="18432" y="26101"/>
                    </a:lnTo>
                    <a:lnTo>
                      <a:pt x="17538" y="27087"/>
                    </a:lnTo>
                    <a:lnTo>
                      <a:pt x="17538" y="27087"/>
                    </a:lnTo>
                    <a:lnTo>
                      <a:pt x="16636" y="28014"/>
                    </a:lnTo>
                    <a:lnTo>
                      <a:pt x="16636" y="28014"/>
                    </a:lnTo>
                    <a:lnTo>
                      <a:pt x="15726" y="28865"/>
                    </a:lnTo>
                    <a:lnTo>
                      <a:pt x="15726" y="28865"/>
                    </a:lnTo>
                    <a:lnTo>
                      <a:pt x="14833" y="29640"/>
                    </a:lnTo>
                    <a:lnTo>
                      <a:pt x="14833" y="29640"/>
                    </a:lnTo>
                    <a:lnTo>
                      <a:pt x="14386" y="29994"/>
                    </a:lnTo>
                    <a:lnTo>
                      <a:pt x="13957" y="30331"/>
                    </a:lnTo>
                    <a:lnTo>
                      <a:pt x="13535" y="30643"/>
                    </a:lnTo>
                    <a:lnTo>
                      <a:pt x="13122" y="30930"/>
                    </a:lnTo>
                    <a:lnTo>
                      <a:pt x="13122" y="30930"/>
                    </a:lnTo>
                    <a:lnTo>
                      <a:pt x="12928" y="31064"/>
                    </a:lnTo>
                    <a:lnTo>
                      <a:pt x="12735" y="31191"/>
                    </a:lnTo>
                    <a:lnTo>
                      <a:pt x="12355" y="31435"/>
                    </a:lnTo>
                    <a:lnTo>
                      <a:pt x="11681" y="31840"/>
                    </a:lnTo>
                    <a:lnTo>
                      <a:pt x="11681" y="31840"/>
                    </a:lnTo>
                    <a:lnTo>
                      <a:pt x="11386" y="32008"/>
                    </a:lnTo>
                    <a:lnTo>
                      <a:pt x="11116" y="32152"/>
                    </a:lnTo>
                    <a:lnTo>
                      <a:pt x="10687" y="32371"/>
                    </a:lnTo>
                    <a:lnTo>
                      <a:pt x="10687" y="32371"/>
                    </a:lnTo>
                    <a:lnTo>
                      <a:pt x="10071" y="32725"/>
                    </a:lnTo>
                    <a:lnTo>
                      <a:pt x="8942" y="33382"/>
                    </a:lnTo>
                    <a:lnTo>
                      <a:pt x="7383" y="34301"/>
                    </a:lnTo>
                    <a:lnTo>
                      <a:pt x="7383" y="34301"/>
                    </a:lnTo>
                    <a:lnTo>
                      <a:pt x="7147" y="34419"/>
                    </a:lnTo>
                    <a:lnTo>
                      <a:pt x="6911" y="34520"/>
                    </a:lnTo>
                    <a:lnTo>
                      <a:pt x="6667" y="34604"/>
                    </a:lnTo>
                    <a:lnTo>
                      <a:pt x="6422" y="34680"/>
                    </a:lnTo>
                    <a:lnTo>
                      <a:pt x="6178" y="34739"/>
                    </a:lnTo>
                    <a:lnTo>
                      <a:pt x="5934" y="34789"/>
                    </a:lnTo>
                    <a:lnTo>
                      <a:pt x="5689" y="34823"/>
                    </a:lnTo>
                    <a:lnTo>
                      <a:pt x="5445" y="34848"/>
                    </a:lnTo>
                    <a:lnTo>
                      <a:pt x="5200" y="34857"/>
                    </a:lnTo>
                    <a:lnTo>
                      <a:pt x="4948" y="34857"/>
                    </a:lnTo>
                    <a:lnTo>
                      <a:pt x="4703" y="34848"/>
                    </a:lnTo>
                    <a:lnTo>
                      <a:pt x="4459" y="34823"/>
                    </a:lnTo>
                    <a:lnTo>
                      <a:pt x="4223" y="34789"/>
                    </a:lnTo>
                    <a:lnTo>
                      <a:pt x="3978" y="34739"/>
                    </a:lnTo>
                    <a:lnTo>
                      <a:pt x="3742" y="34680"/>
                    </a:lnTo>
                    <a:lnTo>
                      <a:pt x="3515" y="34612"/>
                    </a:lnTo>
                    <a:lnTo>
                      <a:pt x="3279" y="34528"/>
                    </a:lnTo>
                    <a:lnTo>
                      <a:pt x="3060" y="34444"/>
                    </a:lnTo>
                    <a:lnTo>
                      <a:pt x="2832" y="34334"/>
                    </a:lnTo>
                    <a:lnTo>
                      <a:pt x="2622" y="34225"/>
                    </a:lnTo>
                    <a:lnTo>
                      <a:pt x="2411" y="34098"/>
                    </a:lnTo>
                    <a:lnTo>
                      <a:pt x="2200" y="33972"/>
                    </a:lnTo>
                    <a:lnTo>
                      <a:pt x="2006" y="33820"/>
                    </a:lnTo>
                    <a:lnTo>
                      <a:pt x="1812" y="33668"/>
                    </a:lnTo>
                    <a:lnTo>
                      <a:pt x="1627" y="33508"/>
                    </a:lnTo>
                    <a:lnTo>
                      <a:pt x="1450" y="33331"/>
                    </a:lnTo>
                    <a:lnTo>
                      <a:pt x="1273" y="33146"/>
                    </a:lnTo>
                    <a:lnTo>
                      <a:pt x="1113" y="32952"/>
                    </a:lnTo>
                    <a:lnTo>
                      <a:pt x="961" y="32750"/>
                    </a:lnTo>
                    <a:lnTo>
                      <a:pt x="818" y="32539"/>
                    </a:lnTo>
                    <a:lnTo>
                      <a:pt x="683" y="32320"/>
                    </a:lnTo>
                    <a:lnTo>
                      <a:pt x="557" y="32093"/>
                    </a:lnTo>
                    <a:lnTo>
                      <a:pt x="557" y="32093"/>
                    </a:lnTo>
                    <a:lnTo>
                      <a:pt x="447" y="31857"/>
                    </a:lnTo>
                    <a:lnTo>
                      <a:pt x="346" y="31621"/>
                    </a:lnTo>
                    <a:lnTo>
                      <a:pt x="262" y="31376"/>
                    </a:lnTo>
                    <a:lnTo>
                      <a:pt x="186" y="31132"/>
                    </a:lnTo>
                    <a:lnTo>
                      <a:pt x="127" y="30887"/>
                    </a:lnTo>
                    <a:lnTo>
                      <a:pt x="76" y="30643"/>
                    </a:lnTo>
                    <a:lnTo>
                      <a:pt x="43" y="30399"/>
                    </a:lnTo>
                    <a:lnTo>
                      <a:pt x="17" y="30154"/>
                    </a:lnTo>
                    <a:lnTo>
                      <a:pt x="1" y="29910"/>
                    </a:lnTo>
                    <a:lnTo>
                      <a:pt x="1" y="29657"/>
                    </a:lnTo>
                    <a:lnTo>
                      <a:pt x="17" y="29413"/>
                    </a:lnTo>
                    <a:lnTo>
                      <a:pt x="43" y="29177"/>
                    </a:lnTo>
                    <a:lnTo>
                      <a:pt x="76" y="28932"/>
                    </a:lnTo>
                    <a:lnTo>
                      <a:pt x="127" y="28696"/>
                    </a:lnTo>
                    <a:lnTo>
                      <a:pt x="178" y="28452"/>
                    </a:lnTo>
                    <a:lnTo>
                      <a:pt x="253" y="28224"/>
                    </a:lnTo>
                    <a:lnTo>
                      <a:pt x="329" y="27997"/>
                    </a:lnTo>
                    <a:lnTo>
                      <a:pt x="422" y="27769"/>
                    </a:lnTo>
                    <a:lnTo>
                      <a:pt x="523" y="27542"/>
                    </a:lnTo>
                    <a:lnTo>
                      <a:pt x="641" y="27331"/>
                    </a:lnTo>
                    <a:lnTo>
                      <a:pt x="759" y="27120"/>
                    </a:lnTo>
                    <a:lnTo>
                      <a:pt x="894" y="26910"/>
                    </a:lnTo>
                    <a:lnTo>
                      <a:pt x="1037" y="26716"/>
                    </a:lnTo>
                    <a:lnTo>
                      <a:pt x="1189" y="26522"/>
                    </a:lnTo>
                    <a:lnTo>
                      <a:pt x="1357" y="26337"/>
                    </a:lnTo>
                    <a:lnTo>
                      <a:pt x="1534" y="26160"/>
                    </a:lnTo>
                    <a:lnTo>
                      <a:pt x="1711" y="25991"/>
                    </a:lnTo>
                    <a:lnTo>
                      <a:pt x="1905" y="25822"/>
                    </a:lnTo>
                    <a:lnTo>
                      <a:pt x="2107" y="25671"/>
                    </a:lnTo>
                    <a:lnTo>
                      <a:pt x="2318" y="25527"/>
                    </a:lnTo>
                    <a:lnTo>
                      <a:pt x="2537" y="25393"/>
                    </a:lnTo>
                    <a:lnTo>
                      <a:pt x="2773" y="25266"/>
                    </a:lnTo>
                    <a:lnTo>
                      <a:pt x="2773" y="25266"/>
                    </a:lnTo>
                    <a:lnTo>
                      <a:pt x="4324" y="24356"/>
                    </a:lnTo>
                    <a:lnTo>
                      <a:pt x="5875" y="23437"/>
                    </a:lnTo>
                    <a:lnTo>
                      <a:pt x="6153" y="23311"/>
                    </a:lnTo>
                    <a:lnTo>
                      <a:pt x="6153" y="23311"/>
                    </a:lnTo>
                    <a:lnTo>
                      <a:pt x="6330" y="23227"/>
                    </a:lnTo>
                    <a:lnTo>
                      <a:pt x="6330" y="23227"/>
                    </a:lnTo>
                    <a:lnTo>
                      <a:pt x="6540" y="23134"/>
                    </a:lnTo>
                    <a:lnTo>
                      <a:pt x="6675" y="23075"/>
                    </a:lnTo>
                    <a:lnTo>
                      <a:pt x="6835" y="22999"/>
                    </a:lnTo>
                    <a:lnTo>
                      <a:pt x="6835" y="22999"/>
                    </a:lnTo>
                    <a:lnTo>
                      <a:pt x="7004" y="22907"/>
                    </a:lnTo>
                    <a:lnTo>
                      <a:pt x="7198" y="22805"/>
                    </a:lnTo>
                    <a:lnTo>
                      <a:pt x="7408" y="22696"/>
                    </a:lnTo>
                    <a:lnTo>
                      <a:pt x="7627" y="22553"/>
                    </a:lnTo>
                    <a:lnTo>
                      <a:pt x="7627" y="22553"/>
                    </a:lnTo>
                    <a:lnTo>
                      <a:pt x="7872" y="22409"/>
                    </a:lnTo>
                    <a:lnTo>
                      <a:pt x="8125" y="22241"/>
                    </a:lnTo>
                    <a:lnTo>
                      <a:pt x="8672" y="21862"/>
                    </a:lnTo>
                    <a:lnTo>
                      <a:pt x="8672" y="21862"/>
                    </a:lnTo>
                    <a:lnTo>
                      <a:pt x="9271" y="21398"/>
                    </a:lnTo>
                    <a:lnTo>
                      <a:pt x="9271" y="21398"/>
                    </a:lnTo>
                    <a:lnTo>
                      <a:pt x="9911" y="20867"/>
                    </a:lnTo>
                    <a:lnTo>
                      <a:pt x="9911" y="20867"/>
                    </a:lnTo>
                    <a:lnTo>
                      <a:pt x="10569" y="20252"/>
                    </a:lnTo>
                    <a:lnTo>
                      <a:pt x="10569" y="20252"/>
                    </a:lnTo>
                    <a:lnTo>
                      <a:pt x="11251" y="19578"/>
                    </a:lnTo>
                    <a:lnTo>
                      <a:pt x="11251" y="19578"/>
                    </a:lnTo>
                    <a:lnTo>
                      <a:pt x="11597" y="19207"/>
                    </a:lnTo>
                    <a:lnTo>
                      <a:pt x="11942" y="18836"/>
                    </a:lnTo>
                    <a:lnTo>
                      <a:pt x="12288" y="18440"/>
                    </a:lnTo>
                    <a:lnTo>
                      <a:pt x="12633" y="18035"/>
                    </a:lnTo>
                    <a:lnTo>
                      <a:pt x="12633" y="18035"/>
                    </a:lnTo>
                    <a:lnTo>
                      <a:pt x="12979" y="17622"/>
                    </a:lnTo>
                    <a:lnTo>
                      <a:pt x="13324" y="17193"/>
                    </a:lnTo>
                    <a:lnTo>
                      <a:pt x="13662" y="16754"/>
                    </a:lnTo>
                    <a:lnTo>
                      <a:pt x="13999" y="16308"/>
                    </a:lnTo>
                    <a:lnTo>
                      <a:pt x="13999" y="16308"/>
                    </a:lnTo>
                    <a:lnTo>
                      <a:pt x="14336" y="15861"/>
                    </a:lnTo>
                    <a:lnTo>
                      <a:pt x="14664" y="15406"/>
                    </a:lnTo>
                    <a:lnTo>
                      <a:pt x="14985" y="14943"/>
                    </a:lnTo>
                    <a:lnTo>
                      <a:pt x="15296" y="14479"/>
                    </a:lnTo>
                    <a:lnTo>
                      <a:pt x="15608" y="14016"/>
                    </a:lnTo>
                    <a:lnTo>
                      <a:pt x="15903" y="13552"/>
                    </a:lnTo>
                    <a:lnTo>
                      <a:pt x="16198" y="13080"/>
                    </a:lnTo>
                    <a:lnTo>
                      <a:pt x="16485" y="12625"/>
                    </a:lnTo>
                    <a:lnTo>
                      <a:pt x="17033" y="11715"/>
                    </a:lnTo>
                    <a:lnTo>
                      <a:pt x="17538" y="10830"/>
                    </a:lnTo>
                    <a:lnTo>
                      <a:pt x="18010" y="9979"/>
                    </a:lnTo>
                    <a:lnTo>
                      <a:pt x="18432" y="9187"/>
                    </a:lnTo>
                    <a:lnTo>
                      <a:pt x="18432" y="9187"/>
                    </a:lnTo>
                    <a:lnTo>
                      <a:pt x="18819" y="8445"/>
                    </a:lnTo>
                    <a:lnTo>
                      <a:pt x="19148" y="7771"/>
                    </a:lnTo>
                    <a:lnTo>
                      <a:pt x="19434" y="7181"/>
                    </a:lnTo>
                    <a:lnTo>
                      <a:pt x="19670" y="6684"/>
                    </a:lnTo>
                    <a:lnTo>
                      <a:pt x="19670" y="6684"/>
                    </a:lnTo>
                    <a:lnTo>
                      <a:pt x="20083" y="5782"/>
                    </a:lnTo>
                    <a:lnTo>
                      <a:pt x="21668" y="2579"/>
                    </a:lnTo>
                    <a:lnTo>
                      <a:pt x="21668" y="2579"/>
                    </a:lnTo>
                    <a:lnTo>
                      <a:pt x="21769" y="2377"/>
                    </a:lnTo>
                    <a:lnTo>
                      <a:pt x="21870" y="2183"/>
                    </a:lnTo>
                    <a:lnTo>
                      <a:pt x="21988" y="1989"/>
                    </a:lnTo>
                    <a:lnTo>
                      <a:pt x="22114" y="1812"/>
                    </a:lnTo>
                    <a:lnTo>
                      <a:pt x="22241" y="1635"/>
                    </a:lnTo>
                    <a:lnTo>
                      <a:pt x="22384" y="1475"/>
                    </a:lnTo>
                    <a:lnTo>
                      <a:pt x="22527" y="1315"/>
                    </a:lnTo>
                    <a:lnTo>
                      <a:pt x="22679" y="1172"/>
                    </a:lnTo>
                    <a:lnTo>
                      <a:pt x="22839" y="1029"/>
                    </a:lnTo>
                    <a:lnTo>
                      <a:pt x="23008" y="894"/>
                    </a:lnTo>
                    <a:lnTo>
                      <a:pt x="23176" y="776"/>
                    </a:lnTo>
                    <a:lnTo>
                      <a:pt x="23353" y="658"/>
                    </a:lnTo>
                    <a:lnTo>
                      <a:pt x="23530" y="548"/>
                    </a:lnTo>
                    <a:lnTo>
                      <a:pt x="23716" y="456"/>
                    </a:lnTo>
                    <a:lnTo>
                      <a:pt x="23909" y="363"/>
                    </a:lnTo>
                    <a:lnTo>
                      <a:pt x="24103" y="287"/>
                    </a:lnTo>
                    <a:lnTo>
                      <a:pt x="24305" y="220"/>
                    </a:lnTo>
                    <a:lnTo>
                      <a:pt x="24499" y="161"/>
                    </a:lnTo>
                    <a:lnTo>
                      <a:pt x="24710" y="110"/>
                    </a:lnTo>
                    <a:lnTo>
                      <a:pt x="24912" y="68"/>
                    </a:lnTo>
                    <a:lnTo>
                      <a:pt x="25123" y="34"/>
                    </a:lnTo>
                    <a:lnTo>
                      <a:pt x="25334" y="17"/>
                    </a:lnTo>
                    <a:lnTo>
                      <a:pt x="25544" y="9"/>
                    </a:lnTo>
                    <a:lnTo>
                      <a:pt x="25755" y="1"/>
                    </a:lnTo>
                    <a:lnTo>
                      <a:pt x="25966" y="17"/>
                    </a:lnTo>
                    <a:lnTo>
                      <a:pt x="26176" y="34"/>
                    </a:lnTo>
                    <a:lnTo>
                      <a:pt x="26396" y="68"/>
                    </a:lnTo>
                    <a:lnTo>
                      <a:pt x="26606" y="110"/>
                    </a:lnTo>
                    <a:lnTo>
                      <a:pt x="26817" y="161"/>
                    </a:lnTo>
                    <a:lnTo>
                      <a:pt x="27028" y="228"/>
                    </a:lnTo>
                    <a:lnTo>
                      <a:pt x="27238" y="304"/>
                    </a:lnTo>
                    <a:lnTo>
                      <a:pt x="27441" y="388"/>
                    </a:lnTo>
                    <a:lnTo>
                      <a:pt x="27441" y="388"/>
                    </a:lnTo>
                    <a:lnTo>
                      <a:pt x="27634" y="481"/>
                    </a:lnTo>
                    <a:lnTo>
                      <a:pt x="27828" y="582"/>
                    </a:lnTo>
                    <a:lnTo>
                      <a:pt x="28005" y="692"/>
                    </a:lnTo>
                    <a:lnTo>
                      <a:pt x="28182" y="810"/>
                    </a:lnTo>
                    <a:lnTo>
                      <a:pt x="28351" y="936"/>
                    </a:lnTo>
                    <a:lnTo>
                      <a:pt x="28511" y="1071"/>
                    </a:lnTo>
                    <a:lnTo>
                      <a:pt x="28663" y="1206"/>
                    </a:lnTo>
                    <a:lnTo>
                      <a:pt x="28806" y="1349"/>
                    </a:lnTo>
                    <a:lnTo>
                      <a:pt x="28941" y="1501"/>
                    </a:lnTo>
                    <a:lnTo>
                      <a:pt x="29067" y="1661"/>
                    </a:lnTo>
                    <a:lnTo>
                      <a:pt x="29193" y="1821"/>
                    </a:lnTo>
                    <a:lnTo>
                      <a:pt x="29303" y="1989"/>
                    </a:lnTo>
                    <a:lnTo>
                      <a:pt x="29413" y="2158"/>
                    </a:lnTo>
                    <a:lnTo>
                      <a:pt x="29514" y="2335"/>
                    </a:lnTo>
                    <a:lnTo>
                      <a:pt x="29598" y="2520"/>
                    </a:lnTo>
                    <a:lnTo>
                      <a:pt x="29682" y="2697"/>
                    </a:lnTo>
                    <a:lnTo>
                      <a:pt x="29750" y="2891"/>
                    </a:lnTo>
                    <a:lnTo>
                      <a:pt x="29817" y="3077"/>
                    </a:lnTo>
                    <a:lnTo>
                      <a:pt x="29876" y="3270"/>
                    </a:lnTo>
                    <a:lnTo>
                      <a:pt x="29918" y="3473"/>
                    </a:lnTo>
                    <a:lnTo>
                      <a:pt x="29952" y="3667"/>
                    </a:lnTo>
                    <a:lnTo>
                      <a:pt x="29986" y="3869"/>
                    </a:lnTo>
                    <a:lnTo>
                      <a:pt x="30002" y="4071"/>
                    </a:lnTo>
                    <a:lnTo>
                      <a:pt x="30011" y="4273"/>
                    </a:lnTo>
                    <a:lnTo>
                      <a:pt x="30011" y="4476"/>
                    </a:lnTo>
                    <a:lnTo>
                      <a:pt x="30002" y="4678"/>
                    </a:lnTo>
                    <a:lnTo>
                      <a:pt x="29986" y="4889"/>
                    </a:lnTo>
                    <a:lnTo>
                      <a:pt x="29960" y="5091"/>
                    </a:lnTo>
                    <a:lnTo>
                      <a:pt x="29918" y="5293"/>
                    </a:lnTo>
                    <a:lnTo>
                      <a:pt x="29868" y="5495"/>
                    </a:lnTo>
                    <a:lnTo>
                      <a:pt x="29809" y="5698"/>
                    </a:lnTo>
                    <a:lnTo>
                      <a:pt x="29741" y="590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224;p17">
                <a:extLst>
                  <a:ext uri="{FF2B5EF4-FFF2-40B4-BE49-F238E27FC236}">
                    <a16:creationId xmlns:a16="http://schemas.microsoft.com/office/drawing/2014/main" id="{2DE654C8-A509-F994-ABC2-AF9D80798C1B}"/>
                  </a:ext>
                </a:extLst>
              </p:cNvPr>
              <p:cNvSpPr/>
              <p:nvPr/>
            </p:nvSpPr>
            <p:spPr>
              <a:xfrm>
                <a:off x="1567729" y="1921493"/>
                <a:ext cx="45064" cy="45064"/>
              </a:xfrm>
              <a:custGeom>
                <a:avLst/>
                <a:gdLst/>
                <a:ahLst/>
                <a:cxnLst/>
                <a:rect l="l" t="t" r="r" b="b"/>
                <a:pathLst>
                  <a:path w="3136" h="3136" extrusionOk="0">
                    <a:moveTo>
                      <a:pt x="1466" y="0"/>
                    </a:moveTo>
                    <a:lnTo>
                      <a:pt x="1315" y="17"/>
                    </a:lnTo>
                    <a:lnTo>
                      <a:pt x="1163" y="51"/>
                    </a:lnTo>
                    <a:lnTo>
                      <a:pt x="1020" y="101"/>
                    </a:lnTo>
                    <a:lnTo>
                      <a:pt x="876" y="160"/>
                    </a:lnTo>
                    <a:lnTo>
                      <a:pt x="742" y="236"/>
                    </a:lnTo>
                    <a:lnTo>
                      <a:pt x="607" y="329"/>
                    </a:lnTo>
                    <a:lnTo>
                      <a:pt x="480" y="430"/>
                    </a:lnTo>
                    <a:lnTo>
                      <a:pt x="379" y="548"/>
                    </a:lnTo>
                    <a:lnTo>
                      <a:pt x="278" y="666"/>
                    </a:lnTo>
                    <a:lnTo>
                      <a:pt x="202" y="801"/>
                    </a:lnTo>
                    <a:lnTo>
                      <a:pt x="126" y="936"/>
                    </a:lnTo>
                    <a:lnTo>
                      <a:pt x="76" y="1079"/>
                    </a:lnTo>
                    <a:lnTo>
                      <a:pt x="34" y="1222"/>
                    </a:lnTo>
                    <a:lnTo>
                      <a:pt x="8" y="1366"/>
                    </a:lnTo>
                    <a:lnTo>
                      <a:pt x="0" y="1517"/>
                    </a:lnTo>
                    <a:lnTo>
                      <a:pt x="0" y="1669"/>
                    </a:lnTo>
                    <a:lnTo>
                      <a:pt x="17" y="1821"/>
                    </a:lnTo>
                    <a:lnTo>
                      <a:pt x="51" y="1964"/>
                    </a:lnTo>
                    <a:lnTo>
                      <a:pt x="93" y="2116"/>
                    </a:lnTo>
                    <a:lnTo>
                      <a:pt x="160" y="2259"/>
                    </a:lnTo>
                    <a:lnTo>
                      <a:pt x="236" y="2394"/>
                    </a:lnTo>
                    <a:lnTo>
                      <a:pt x="329" y="2529"/>
                    </a:lnTo>
                    <a:lnTo>
                      <a:pt x="430" y="2646"/>
                    </a:lnTo>
                    <a:lnTo>
                      <a:pt x="539" y="2756"/>
                    </a:lnTo>
                    <a:lnTo>
                      <a:pt x="666" y="2849"/>
                    </a:lnTo>
                    <a:lnTo>
                      <a:pt x="792" y="2933"/>
                    </a:lnTo>
                    <a:lnTo>
                      <a:pt x="935" y="3000"/>
                    </a:lnTo>
                    <a:lnTo>
                      <a:pt x="1070" y="3059"/>
                    </a:lnTo>
                    <a:lnTo>
                      <a:pt x="1222" y="3093"/>
                    </a:lnTo>
                    <a:lnTo>
                      <a:pt x="1365" y="3118"/>
                    </a:lnTo>
                    <a:lnTo>
                      <a:pt x="1517" y="3135"/>
                    </a:lnTo>
                    <a:lnTo>
                      <a:pt x="1669" y="3135"/>
                    </a:lnTo>
                    <a:lnTo>
                      <a:pt x="1820" y="3118"/>
                    </a:lnTo>
                    <a:lnTo>
                      <a:pt x="1964" y="3085"/>
                    </a:lnTo>
                    <a:lnTo>
                      <a:pt x="2115" y="3034"/>
                    </a:lnTo>
                    <a:lnTo>
                      <a:pt x="2250" y="2975"/>
                    </a:lnTo>
                    <a:lnTo>
                      <a:pt x="2393" y="2899"/>
                    </a:lnTo>
                    <a:lnTo>
                      <a:pt x="2520" y="2807"/>
                    </a:lnTo>
                    <a:lnTo>
                      <a:pt x="2646" y="2705"/>
                    </a:lnTo>
                    <a:lnTo>
                      <a:pt x="2756" y="2587"/>
                    </a:lnTo>
                    <a:lnTo>
                      <a:pt x="2849" y="2470"/>
                    </a:lnTo>
                    <a:lnTo>
                      <a:pt x="2933" y="2335"/>
                    </a:lnTo>
                    <a:lnTo>
                      <a:pt x="3000" y="2200"/>
                    </a:lnTo>
                    <a:lnTo>
                      <a:pt x="3051" y="2057"/>
                    </a:lnTo>
                    <a:lnTo>
                      <a:pt x="3093" y="1913"/>
                    </a:lnTo>
                    <a:lnTo>
                      <a:pt x="3118" y="1762"/>
                    </a:lnTo>
                    <a:lnTo>
                      <a:pt x="3135" y="1618"/>
                    </a:lnTo>
                    <a:lnTo>
                      <a:pt x="3127" y="1467"/>
                    </a:lnTo>
                    <a:lnTo>
                      <a:pt x="3110" y="1315"/>
                    </a:lnTo>
                    <a:lnTo>
                      <a:pt x="3085" y="1163"/>
                    </a:lnTo>
                    <a:lnTo>
                      <a:pt x="3034" y="1020"/>
                    </a:lnTo>
                    <a:lnTo>
                      <a:pt x="2975" y="877"/>
                    </a:lnTo>
                    <a:lnTo>
                      <a:pt x="2899" y="742"/>
                    </a:lnTo>
                    <a:lnTo>
                      <a:pt x="2806" y="607"/>
                    </a:lnTo>
                    <a:lnTo>
                      <a:pt x="2697" y="489"/>
                    </a:lnTo>
                    <a:lnTo>
                      <a:pt x="2587" y="379"/>
                    </a:lnTo>
                    <a:lnTo>
                      <a:pt x="2461" y="278"/>
                    </a:lnTo>
                    <a:lnTo>
                      <a:pt x="2334" y="203"/>
                    </a:lnTo>
                    <a:lnTo>
                      <a:pt x="2200" y="135"/>
                    </a:lnTo>
                    <a:lnTo>
                      <a:pt x="2056" y="76"/>
                    </a:lnTo>
                    <a:lnTo>
                      <a:pt x="1913" y="42"/>
                    </a:lnTo>
                    <a:lnTo>
                      <a:pt x="1761" y="9"/>
                    </a:lnTo>
                    <a:lnTo>
                      <a:pt x="161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225;p17">
                <a:extLst>
                  <a:ext uri="{FF2B5EF4-FFF2-40B4-BE49-F238E27FC236}">
                    <a16:creationId xmlns:a16="http://schemas.microsoft.com/office/drawing/2014/main" id="{DBCF310D-EEE7-31B7-CD06-29717A8D00B4}"/>
                  </a:ext>
                </a:extLst>
              </p:cNvPr>
              <p:cNvSpPr/>
              <p:nvPr/>
            </p:nvSpPr>
            <p:spPr>
              <a:xfrm>
                <a:off x="1589759" y="1865420"/>
                <a:ext cx="37075" cy="36945"/>
              </a:xfrm>
              <a:custGeom>
                <a:avLst/>
                <a:gdLst/>
                <a:ahLst/>
                <a:cxnLst/>
                <a:rect l="l" t="t" r="r" b="b"/>
                <a:pathLst>
                  <a:path w="2580" h="2571" extrusionOk="0">
                    <a:moveTo>
                      <a:pt x="1189" y="0"/>
                    </a:moveTo>
                    <a:lnTo>
                      <a:pt x="1080" y="17"/>
                    </a:lnTo>
                    <a:lnTo>
                      <a:pt x="978" y="34"/>
                    </a:lnTo>
                    <a:lnTo>
                      <a:pt x="877" y="68"/>
                    </a:lnTo>
                    <a:lnTo>
                      <a:pt x="785" y="101"/>
                    </a:lnTo>
                    <a:lnTo>
                      <a:pt x="683" y="152"/>
                    </a:lnTo>
                    <a:lnTo>
                      <a:pt x="591" y="203"/>
                    </a:lnTo>
                    <a:lnTo>
                      <a:pt x="498" y="270"/>
                    </a:lnTo>
                    <a:lnTo>
                      <a:pt x="405" y="354"/>
                    </a:lnTo>
                    <a:lnTo>
                      <a:pt x="313" y="447"/>
                    </a:lnTo>
                    <a:lnTo>
                      <a:pt x="237" y="548"/>
                    </a:lnTo>
                    <a:lnTo>
                      <a:pt x="169" y="658"/>
                    </a:lnTo>
                    <a:lnTo>
                      <a:pt x="110" y="767"/>
                    </a:lnTo>
                    <a:lnTo>
                      <a:pt x="68" y="885"/>
                    </a:lnTo>
                    <a:lnTo>
                      <a:pt x="35" y="1003"/>
                    </a:lnTo>
                    <a:lnTo>
                      <a:pt x="9" y="1121"/>
                    </a:lnTo>
                    <a:lnTo>
                      <a:pt x="1" y="1248"/>
                    </a:lnTo>
                    <a:lnTo>
                      <a:pt x="1" y="1374"/>
                    </a:lnTo>
                    <a:lnTo>
                      <a:pt x="18" y="1492"/>
                    </a:lnTo>
                    <a:lnTo>
                      <a:pt x="43" y="1618"/>
                    </a:lnTo>
                    <a:lnTo>
                      <a:pt x="85" y="1736"/>
                    </a:lnTo>
                    <a:lnTo>
                      <a:pt x="136" y="1854"/>
                    </a:lnTo>
                    <a:lnTo>
                      <a:pt x="195" y="1964"/>
                    </a:lnTo>
                    <a:lnTo>
                      <a:pt x="271" y="2073"/>
                    </a:lnTo>
                    <a:lnTo>
                      <a:pt x="372" y="2191"/>
                    </a:lnTo>
                    <a:lnTo>
                      <a:pt x="481" y="2293"/>
                    </a:lnTo>
                    <a:lnTo>
                      <a:pt x="608" y="2377"/>
                    </a:lnTo>
                    <a:lnTo>
                      <a:pt x="734" y="2444"/>
                    </a:lnTo>
                    <a:lnTo>
                      <a:pt x="869" y="2503"/>
                    </a:lnTo>
                    <a:lnTo>
                      <a:pt x="1004" y="2545"/>
                    </a:lnTo>
                    <a:lnTo>
                      <a:pt x="1147" y="2571"/>
                    </a:lnTo>
                    <a:lnTo>
                      <a:pt x="1391" y="2571"/>
                    </a:lnTo>
                    <a:lnTo>
                      <a:pt x="1501" y="2562"/>
                    </a:lnTo>
                    <a:lnTo>
                      <a:pt x="1602" y="2537"/>
                    </a:lnTo>
                    <a:lnTo>
                      <a:pt x="1703" y="2512"/>
                    </a:lnTo>
                    <a:lnTo>
                      <a:pt x="1796" y="2470"/>
                    </a:lnTo>
                    <a:lnTo>
                      <a:pt x="1897" y="2427"/>
                    </a:lnTo>
                    <a:lnTo>
                      <a:pt x="1990" y="2368"/>
                    </a:lnTo>
                    <a:lnTo>
                      <a:pt x="2082" y="2309"/>
                    </a:lnTo>
                    <a:lnTo>
                      <a:pt x="2175" y="2217"/>
                    </a:lnTo>
                    <a:lnTo>
                      <a:pt x="2268" y="2124"/>
                    </a:lnTo>
                    <a:lnTo>
                      <a:pt x="2344" y="2023"/>
                    </a:lnTo>
                    <a:lnTo>
                      <a:pt x="2411" y="1922"/>
                    </a:lnTo>
                    <a:lnTo>
                      <a:pt x="2470" y="1804"/>
                    </a:lnTo>
                    <a:lnTo>
                      <a:pt x="2512" y="1694"/>
                    </a:lnTo>
                    <a:lnTo>
                      <a:pt x="2546" y="1568"/>
                    </a:lnTo>
                    <a:lnTo>
                      <a:pt x="2571" y="1450"/>
                    </a:lnTo>
                    <a:lnTo>
                      <a:pt x="2580" y="1323"/>
                    </a:lnTo>
                    <a:lnTo>
                      <a:pt x="2580" y="1205"/>
                    </a:lnTo>
                    <a:lnTo>
                      <a:pt x="2563" y="1079"/>
                    </a:lnTo>
                    <a:lnTo>
                      <a:pt x="2538" y="953"/>
                    </a:lnTo>
                    <a:lnTo>
                      <a:pt x="2495" y="835"/>
                    </a:lnTo>
                    <a:lnTo>
                      <a:pt x="2445" y="717"/>
                    </a:lnTo>
                    <a:lnTo>
                      <a:pt x="2386" y="607"/>
                    </a:lnTo>
                    <a:lnTo>
                      <a:pt x="2310" y="498"/>
                    </a:lnTo>
                    <a:lnTo>
                      <a:pt x="2209" y="380"/>
                    </a:lnTo>
                    <a:lnTo>
                      <a:pt x="2099" y="278"/>
                    </a:lnTo>
                    <a:lnTo>
                      <a:pt x="1973" y="194"/>
                    </a:lnTo>
                    <a:lnTo>
                      <a:pt x="1846" y="127"/>
                    </a:lnTo>
                    <a:lnTo>
                      <a:pt x="1712" y="68"/>
                    </a:lnTo>
                    <a:lnTo>
                      <a:pt x="1577" y="26"/>
                    </a:lnTo>
                    <a:lnTo>
                      <a:pt x="1434" y="9"/>
                    </a:lnTo>
                    <a:lnTo>
                      <a:pt x="129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226;p17">
                <a:extLst>
                  <a:ext uri="{FF2B5EF4-FFF2-40B4-BE49-F238E27FC236}">
                    <a16:creationId xmlns:a16="http://schemas.microsoft.com/office/drawing/2014/main" id="{19CBF7F7-81D2-A5D5-4C3C-C50C0ACF6307}"/>
                  </a:ext>
                </a:extLst>
              </p:cNvPr>
              <p:cNvSpPr/>
              <p:nvPr/>
            </p:nvSpPr>
            <p:spPr>
              <a:xfrm>
                <a:off x="1622337" y="1901145"/>
                <a:ext cx="36960" cy="37075"/>
              </a:xfrm>
              <a:custGeom>
                <a:avLst/>
                <a:gdLst/>
                <a:ahLst/>
                <a:cxnLst/>
                <a:rect l="l" t="t" r="r" b="b"/>
                <a:pathLst>
                  <a:path w="2572" h="2580" extrusionOk="0">
                    <a:moveTo>
                      <a:pt x="1324" y="0"/>
                    </a:moveTo>
                    <a:lnTo>
                      <a:pt x="1206" y="9"/>
                    </a:lnTo>
                    <a:lnTo>
                      <a:pt x="1080" y="17"/>
                    </a:lnTo>
                    <a:lnTo>
                      <a:pt x="953" y="43"/>
                    </a:lnTo>
                    <a:lnTo>
                      <a:pt x="835" y="85"/>
                    </a:lnTo>
                    <a:lnTo>
                      <a:pt x="717" y="135"/>
                    </a:lnTo>
                    <a:lnTo>
                      <a:pt x="608" y="194"/>
                    </a:lnTo>
                    <a:lnTo>
                      <a:pt x="498" y="270"/>
                    </a:lnTo>
                    <a:lnTo>
                      <a:pt x="397" y="363"/>
                    </a:lnTo>
                    <a:lnTo>
                      <a:pt x="304" y="456"/>
                    </a:lnTo>
                    <a:lnTo>
                      <a:pt x="228" y="557"/>
                    </a:lnTo>
                    <a:lnTo>
                      <a:pt x="161" y="658"/>
                    </a:lnTo>
                    <a:lnTo>
                      <a:pt x="110" y="776"/>
                    </a:lnTo>
                    <a:lnTo>
                      <a:pt x="60" y="885"/>
                    </a:lnTo>
                    <a:lnTo>
                      <a:pt x="26" y="1003"/>
                    </a:lnTo>
                    <a:lnTo>
                      <a:pt x="9" y="1130"/>
                    </a:lnTo>
                    <a:lnTo>
                      <a:pt x="1" y="1256"/>
                    </a:lnTo>
                    <a:lnTo>
                      <a:pt x="1" y="1374"/>
                    </a:lnTo>
                    <a:lnTo>
                      <a:pt x="18" y="1501"/>
                    </a:lnTo>
                    <a:lnTo>
                      <a:pt x="43" y="1619"/>
                    </a:lnTo>
                    <a:lnTo>
                      <a:pt x="77" y="1745"/>
                    </a:lnTo>
                    <a:lnTo>
                      <a:pt x="127" y="1863"/>
                    </a:lnTo>
                    <a:lnTo>
                      <a:pt x="195" y="1972"/>
                    </a:lnTo>
                    <a:lnTo>
                      <a:pt x="262" y="2082"/>
                    </a:lnTo>
                    <a:lnTo>
                      <a:pt x="355" y="2183"/>
                    </a:lnTo>
                    <a:lnTo>
                      <a:pt x="447" y="2267"/>
                    </a:lnTo>
                    <a:lnTo>
                      <a:pt x="549" y="2352"/>
                    </a:lnTo>
                    <a:lnTo>
                      <a:pt x="650" y="2419"/>
                    </a:lnTo>
                    <a:lnTo>
                      <a:pt x="768" y="2470"/>
                    </a:lnTo>
                    <a:lnTo>
                      <a:pt x="877" y="2520"/>
                    </a:lnTo>
                    <a:lnTo>
                      <a:pt x="1004" y="2546"/>
                    </a:lnTo>
                    <a:lnTo>
                      <a:pt x="1122" y="2571"/>
                    </a:lnTo>
                    <a:lnTo>
                      <a:pt x="1248" y="2579"/>
                    </a:lnTo>
                    <a:lnTo>
                      <a:pt x="1366" y="2579"/>
                    </a:lnTo>
                    <a:lnTo>
                      <a:pt x="1493" y="2562"/>
                    </a:lnTo>
                    <a:lnTo>
                      <a:pt x="1619" y="2537"/>
                    </a:lnTo>
                    <a:lnTo>
                      <a:pt x="1737" y="2503"/>
                    </a:lnTo>
                    <a:lnTo>
                      <a:pt x="1855" y="2453"/>
                    </a:lnTo>
                    <a:lnTo>
                      <a:pt x="1964" y="2385"/>
                    </a:lnTo>
                    <a:lnTo>
                      <a:pt x="2074" y="2310"/>
                    </a:lnTo>
                    <a:lnTo>
                      <a:pt x="2175" y="2225"/>
                    </a:lnTo>
                    <a:lnTo>
                      <a:pt x="2259" y="2133"/>
                    </a:lnTo>
                    <a:lnTo>
                      <a:pt x="2344" y="2031"/>
                    </a:lnTo>
                    <a:lnTo>
                      <a:pt x="2411" y="1922"/>
                    </a:lnTo>
                    <a:lnTo>
                      <a:pt x="2462" y="1812"/>
                    </a:lnTo>
                    <a:lnTo>
                      <a:pt x="2512" y="1694"/>
                    </a:lnTo>
                    <a:lnTo>
                      <a:pt x="2546" y="1576"/>
                    </a:lnTo>
                    <a:lnTo>
                      <a:pt x="2563" y="1458"/>
                    </a:lnTo>
                    <a:lnTo>
                      <a:pt x="2571" y="1332"/>
                    </a:lnTo>
                    <a:lnTo>
                      <a:pt x="2571" y="1206"/>
                    </a:lnTo>
                    <a:lnTo>
                      <a:pt x="2554" y="1088"/>
                    </a:lnTo>
                    <a:lnTo>
                      <a:pt x="2529" y="961"/>
                    </a:lnTo>
                    <a:lnTo>
                      <a:pt x="2495" y="843"/>
                    </a:lnTo>
                    <a:lnTo>
                      <a:pt x="2445" y="725"/>
                    </a:lnTo>
                    <a:lnTo>
                      <a:pt x="2377" y="616"/>
                    </a:lnTo>
                    <a:lnTo>
                      <a:pt x="2302" y="506"/>
                    </a:lnTo>
                    <a:lnTo>
                      <a:pt x="2217" y="405"/>
                    </a:lnTo>
                    <a:lnTo>
                      <a:pt x="2125" y="312"/>
                    </a:lnTo>
                    <a:lnTo>
                      <a:pt x="2023" y="236"/>
                    </a:lnTo>
                    <a:lnTo>
                      <a:pt x="1922" y="169"/>
                    </a:lnTo>
                    <a:lnTo>
                      <a:pt x="1804" y="110"/>
                    </a:lnTo>
                    <a:lnTo>
                      <a:pt x="1686" y="68"/>
                    </a:lnTo>
                    <a:lnTo>
                      <a:pt x="1568" y="34"/>
                    </a:lnTo>
                    <a:lnTo>
                      <a:pt x="1450" y="17"/>
                    </a:lnTo>
                    <a:lnTo>
                      <a:pt x="1324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227;p17">
                <a:extLst>
                  <a:ext uri="{FF2B5EF4-FFF2-40B4-BE49-F238E27FC236}">
                    <a16:creationId xmlns:a16="http://schemas.microsoft.com/office/drawing/2014/main" id="{FEC92666-035E-C4D2-372C-7CDE83928C63}"/>
                  </a:ext>
                </a:extLst>
              </p:cNvPr>
              <p:cNvSpPr/>
              <p:nvPr/>
            </p:nvSpPr>
            <p:spPr>
              <a:xfrm>
                <a:off x="1638446" y="1869170"/>
                <a:ext cx="22791" cy="22906"/>
              </a:xfrm>
              <a:custGeom>
                <a:avLst/>
                <a:gdLst/>
                <a:ahLst/>
                <a:cxnLst/>
                <a:rect l="l" t="t" r="r" b="b"/>
                <a:pathLst>
                  <a:path w="1586" h="1594" extrusionOk="0">
                    <a:moveTo>
                      <a:pt x="818" y="1"/>
                    </a:moveTo>
                    <a:lnTo>
                      <a:pt x="742" y="9"/>
                    </a:lnTo>
                    <a:lnTo>
                      <a:pt x="666" y="17"/>
                    </a:lnTo>
                    <a:lnTo>
                      <a:pt x="591" y="34"/>
                    </a:lnTo>
                    <a:lnTo>
                      <a:pt x="515" y="51"/>
                    </a:lnTo>
                    <a:lnTo>
                      <a:pt x="447" y="85"/>
                    </a:lnTo>
                    <a:lnTo>
                      <a:pt x="380" y="127"/>
                    </a:lnTo>
                    <a:lnTo>
                      <a:pt x="313" y="169"/>
                    </a:lnTo>
                    <a:lnTo>
                      <a:pt x="254" y="220"/>
                    </a:lnTo>
                    <a:lnTo>
                      <a:pt x="195" y="279"/>
                    </a:lnTo>
                    <a:lnTo>
                      <a:pt x="144" y="346"/>
                    </a:lnTo>
                    <a:lnTo>
                      <a:pt x="102" y="414"/>
                    </a:lnTo>
                    <a:lnTo>
                      <a:pt x="68" y="481"/>
                    </a:lnTo>
                    <a:lnTo>
                      <a:pt x="43" y="548"/>
                    </a:lnTo>
                    <a:lnTo>
                      <a:pt x="18" y="624"/>
                    </a:lnTo>
                    <a:lnTo>
                      <a:pt x="9" y="700"/>
                    </a:lnTo>
                    <a:lnTo>
                      <a:pt x="1" y="776"/>
                    </a:lnTo>
                    <a:lnTo>
                      <a:pt x="1" y="852"/>
                    </a:lnTo>
                    <a:lnTo>
                      <a:pt x="18" y="928"/>
                    </a:lnTo>
                    <a:lnTo>
                      <a:pt x="26" y="1003"/>
                    </a:lnTo>
                    <a:lnTo>
                      <a:pt x="51" y="1079"/>
                    </a:lnTo>
                    <a:lnTo>
                      <a:pt x="85" y="1147"/>
                    </a:lnTo>
                    <a:lnTo>
                      <a:pt x="119" y="1214"/>
                    </a:lnTo>
                    <a:lnTo>
                      <a:pt x="169" y="1282"/>
                    </a:lnTo>
                    <a:lnTo>
                      <a:pt x="220" y="1341"/>
                    </a:lnTo>
                    <a:lnTo>
                      <a:pt x="279" y="1400"/>
                    </a:lnTo>
                    <a:lnTo>
                      <a:pt x="338" y="1450"/>
                    </a:lnTo>
                    <a:lnTo>
                      <a:pt x="405" y="1492"/>
                    </a:lnTo>
                    <a:lnTo>
                      <a:pt x="481" y="1526"/>
                    </a:lnTo>
                    <a:lnTo>
                      <a:pt x="548" y="1551"/>
                    </a:lnTo>
                    <a:lnTo>
                      <a:pt x="624" y="1568"/>
                    </a:lnTo>
                    <a:lnTo>
                      <a:pt x="700" y="1585"/>
                    </a:lnTo>
                    <a:lnTo>
                      <a:pt x="776" y="1593"/>
                    </a:lnTo>
                    <a:lnTo>
                      <a:pt x="852" y="1585"/>
                    </a:lnTo>
                    <a:lnTo>
                      <a:pt x="928" y="1577"/>
                    </a:lnTo>
                    <a:lnTo>
                      <a:pt x="1004" y="1560"/>
                    </a:lnTo>
                    <a:lnTo>
                      <a:pt x="1071" y="1543"/>
                    </a:lnTo>
                    <a:lnTo>
                      <a:pt x="1147" y="1509"/>
                    </a:lnTo>
                    <a:lnTo>
                      <a:pt x="1214" y="1467"/>
                    </a:lnTo>
                    <a:lnTo>
                      <a:pt x="1282" y="1425"/>
                    </a:lnTo>
                    <a:lnTo>
                      <a:pt x="1341" y="1374"/>
                    </a:lnTo>
                    <a:lnTo>
                      <a:pt x="1400" y="1315"/>
                    </a:lnTo>
                    <a:lnTo>
                      <a:pt x="1442" y="1248"/>
                    </a:lnTo>
                    <a:lnTo>
                      <a:pt x="1484" y="1189"/>
                    </a:lnTo>
                    <a:lnTo>
                      <a:pt x="1526" y="1113"/>
                    </a:lnTo>
                    <a:lnTo>
                      <a:pt x="1551" y="1046"/>
                    </a:lnTo>
                    <a:lnTo>
                      <a:pt x="1568" y="970"/>
                    </a:lnTo>
                    <a:lnTo>
                      <a:pt x="1585" y="894"/>
                    </a:lnTo>
                    <a:lnTo>
                      <a:pt x="1585" y="818"/>
                    </a:lnTo>
                    <a:lnTo>
                      <a:pt x="1585" y="742"/>
                    </a:lnTo>
                    <a:lnTo>
                      <a:pt x="1577" y="666"/>
                    </a:lnTo>
                    <a:lnTo>
                      <a:pt x="1560" y="590"/>
                    </a:lnTo>
                    <a:lnTo>
                      <a:pt x="1535" y="523"/>
                    </a:lnTo>
                    <a:lnTo>
                      <a:pt x="1509" y="447"/>
                    </a:lnTo>
                    <a:lnTo>
                      <a:pt x="1467" y="380"/>
                    </a:lnTo>
                    <a:lnTo>
                      <a:pt x="1425" y="312"/>
                    </a:lnTo>
                    <a:lnTo>
                      <a:pt x="1374" y="253"/>
                    </a:lnTo>
                    <a:lnTo>
                      <a:pt x="1315" y="194"/>
                    </a:lnTo>
                    <a:lnTo>
                      <a:pt x="1248" y="144"/>
                    </a:lnTo>
                    <a:lnTo>
                      <a:pt x="1181" y="102"/>
                    </a:lnTo>
                    <a:lnTo>
                      <a:pt x="1113" y="68"/>
                    </a:lnTo>
                    <a:lnTo>
                      <a:pt x="1046" y="43"/>
                    </a:lnTo>
                    <a:lnTo>
                      <a:pt x="970" y="26"/>
                    </a:lnTo>
                    <a:lnTo>
                      <a:pt x="894" y="9"/>
                    </a:lnTo>
                    <a:lnTo>
                      <a:pt x="818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228;p17">
                <a:extLst>
                  <a:ext uri="{FF2B5EF4-FFF2-40B4-BE49-F238E27FC236}">
                    <a16:creationId xmlns:a16="http://schemas.microsoft.com/office/drawing/2014/main" id="{AA16F8ED-5460-B51F-FA22-3670C912FB99}"/>
                  </a:ext>
                </a:extLst>
              </p:cNvPr>
              <p:cNvSpPr/>
              <p:nvPr/>
            </p:nvSpPr>
            <p:spPr>
              <a:xfrm>
                <a:off x="1852075" y="1526565"/>
                <a:ext cx="37075" cy="37060"/>
              </a:xfrm>
              <a:custGeom>
                <a:avLst/>
                <a:gdLst/>
                <a:ahLst/>
                <a:cxnLst/>
                <a:rect l="l" t="t" r="r" b="b"/>
                <a:pathLst>
                  <a:path w="2580" h="2579" extrusionOk="0">
                    <a:moveTo>
                      <a:pt x="1332" y="0"/>
                    </a:moveTo>
                    <a:lnTo>
                      <a:pt x="1206" y="9"/>
                    </a:lnTo>
                    <a:lnTo>
                      <a:pt x="1088" y="17"/>
                    </a:lnTo>
                    <a:lnTo>
                      <a:pt x="962" y="42"/>
                    </a:lnTo>
                    <a:lnTo>
                      <a:pt x="844" y="84"/>
                    </a:lnTo>
                    <a:lnTo>
                      <a:pt x="726" y="135"/>
                    </a:lnTo>
                    <a:lnTo>
                      <a:pt x="616" y="194"/>
                    </a:lnTo>
                    <a:lnTo>
                      <a:pt x="506" y="270"/>
                    </a:lnTo>
                    <a:lnTo>
                      <a:pt x="405" y="354"/>
                    </a:lnTo>
                    <a:lnTo>
                      <a:pt x="313" y="455"/>
                    </a:lnTo>
                    <a:lnTo>
                      <a:pt x="237" y="556"/>
                    </a:lnTo>
                    <a:lnTo>
                      <a:pt x="169" y="657"/>
                    </a:lnTo>
                    <a:lnTo>
                      <a:pt x="110" y="767"/>
                    </a:lnTo>
                    <a:lnTo>
                      <a:pt x="68" y="885"/>
                    </a:lnTo>
                    <a:lnTo>
                      <a:pt x="35" y="1003"/>
                    </a:lnTo>
                    <a:lnTo>
                      <a:pt x="18" y="1129"/>
                    </a:lnTo>
                    <a:lnTo>
                      <a:pt x="1" y="1256"/>
                    </a:lnTo>
                    <a:lnTo>
                      <a:pt x="9" y="1374"/>
                    </a:lnTo>
                    <a:lnTo>
                      <a:pt x="18" y="1500"/>
                    </a:lnTo>
                    <a:lnTo>
                      <a:pt x="43" y="1618"/>
                    </a:lnTo>
                    <a:lnTo>
                      <a:pt x="85" y="1745"/>
                    </a:lnTo>
                    <a:lnTo>
                      <a:pt x="136" y="1863"/>
                    </a:lnTo>
                    <a:lnTo>
                      <a:pt x="195" y="1972"/>
                    </a:lnTo>
                    <a:lnTo>
                      <a:pt x="270" y="2082"/>
                    </a:lnTo>
                    <a:lnTo>
                      <a:pt x="355" y="2183"/>
                    </a:lnTo>
                    <a:lnTo>
                      <a:pt x="456" y="2267"/>
                    </a:lnTo>
                    <a:lnTo>
                      <a:pt x="549" y="2351"/>
                    </a:lnTo>
                    <a:lnTo>
                      <a:pt x="658" y="2419"/>
                    </a:lnTo>
                    <a:lnTo>
                      <a:pt x="768" y="2469"/>
                    </a:lnTo>
                    <a:lnTo>
                      <a:pt x="886" y="2512"/>
                    </a:lnTo>
                    <a:lnTo>
                      <a:pt x="1004" y="2545"/>
                    </a:lnTo>
                    <a:lnTo>
                      <a:pt x="1130" y="2571"/>
                    </a:lnTo>
                    <a:lnTo>
                      <a:pt x="1248" y="2579"/>
                    </a:lnTo>
                    <a:lnTo>
                      <a:pt x="1374" y="2579"/>
                    </a:lnTo>
                    <a:lnTo>
                      <a:pt x="1501" y="2562"/>
                    </a:lnTo>
                    <a:lnTo>
                      <a:pt x="1619" y="2537"/>
                    </a:lnTo>
                    <a:lnTo>
                      <a:pt x="1745" y="2503"/>
                    </a:lnTo>
                    <a:lnTo>
                      <a:pt x="1855" y="2453"/>
                    </a:lnTo>
                    <a:lnTo>
                      <a:pt x="1973" y="2385"/>
                    </a:lnTo>
                    <a:lnTo>
                      <a:pt x="2082" y="2309"/>
                    </a:lnTo>
                    <a:lnTo>
                      <a:pt x="2184" y="2225"/>
                    </a:lnTo>
                    <a:lnTo>
                      <a:pt x="2268" y="2132"/>
                    </a:lnTo>
                    <a:lnTo>
                      <a:pt x="2352" y="2031"/>
                    </a:lnTo>
                    <a:lnTo>
                      <a:pt x="2411" y="1922"/>
                    </a:lnTo>
                    <a:lnTo>
                      <a:pt x="2470" y="1812"/>
                    </a:lnTo>
                    <a:lnTo>
                      <a:pt x="2512" y="1694"/>
                    </a:lnTo>
                    <a:lnTo>
                      <a:pt x="2546" y="1576"/>
                    </a:lnTo>
                    <a:lnTo>
                      <a:pt x="2571" y="1458"/>
                    </a:lnTo>
                    <a:lnTo>
                      <a:pt x="2580" y="1332"/>
                    </a:lnTo>
                    <a:lnTo>
                      <a:pt x="2580" y="1205"/>
                    </a:lnTo>
                    <a:lnTo>
                      <a:pt x="2563" y="1087"/>
                    </a:lnTo>
                    <a:lnTo>
                      <a:pt x="2537" y="961"/>
                    </a:lnTo>
                    <a:lnTo>
                      <a:pt x="2504" y="843"/>
                    </a:lnTo>
                    <a:lnTo>
                      <a:pt x="2453" y="725"/>
                    </a:lnTo>
                    <a:lnTo>
                      <a:pt x="2386" y="615"/>
                    </a:lnTo>
                    <a:lnTo>
                      <a:pt x="2310" y="506"/>
                    </a:lnTo>
                    <a:lnTo>
                      <a:pt x="2226" y="405"/>
                    </a:lnTo>
                    <a:lnTo>
                      <a:pt x="2133" y="312"/>
                    </a:lnTo>
                    <a:lnTo>
                      <a:pt x="2032" y="236"/>
                    </a:lnTo>
                    <a:lnTo>
                      <a:pt x="1922" y="169"/>
                    </a:lnTo>
                    <a:lnTo>
                      <a:pt x="1813" y="110"/>
                    </a:lnTo>
                    <a:lnTo>
                      <a:pt x="1695" y="68"/>
                    </a:lnTo>
                    <a:lnTo>
                      <a:pt x="1577" y="34"/>
                    </a:lnTo>
                    <a:lnTo>
                      <a:pt x="1459" y="17"/>
                    </a:lnTo>
                    <a:lnTo>
                      <a:pt x="1332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229;p17">
                <a:extLst>
                  <a:ext uri="{FF2B5EF4-FFF2-40B4-BE49-F238E27FC236}">
                    <a16:creationId xmlns:a16="http://schemas.microsoft.com/office/drawing/2014/main" id="{F6E06819-9C95-6401-3818-C1E854E38AB1}"/>
                  </a:ext>
                </a:extLst>
              </p:cNvPr>
              <p:cNvSpPr/>
              <p:nvPr/>
            </p:nvSpPr>
            <p:spPr>
              <a:xfrm>
                <a:off x="1884652" y="1562405"/>
                <a:ext cx="37075" cy="37075"/>
              </a:xfrm>
              <a:custGeom>
                <a:avLst/>
                <a:gdLst/>
                <a:ahLst/>
                <a:cxnLst/>
                <a:rect l="l" t="t" r="r" b="b"/>
                <a:pathLst>
                  <a:path w="2580" h="2580" extrusionOk="0">
                    <a:moveTo>
                      <a:pt x="1206" y="1"/>
                    </a:moveTo>
                    <a:lnTo>
                      <a:pt x="1080" y="18"/>
                    </a:lnTo>
                    <a:lnTo>
                      <a:pt x="962" y="43"/>
                    </a:lnTo>
                    <a:lnTo>
                      <a:pt x="835" y="85"/>
                    </a:lnTo>
                    <a:lnTo>
                      <a:pt x="717" y="136"/>
                    </a:lnTo>
                    <a:lnTo>
                      <a:pt x="608" y="195"/>
                    </a:lnTo>
                    <a:lnTo>
                      <a:pt x="498" y="270"/>
                    </a:lnTo>
                    <a:lnTo>
                      <a:pt x="397" y="355"/>
                    </a:lnTo>
                    <a:lnTo>
                      <a:pt x="313" y="447"/>
                    </a:lnTo>
                    <a:lnTo>
                      <a:pt x="228" y="548"/>
                    </a:lnTo>
                    <a:lnTo>
                      <a:pt x="161" y="658"/>
                    </a:lnTo>
                    <a:lnTo>
                      <a:pt x="110" y="768"/>
                    </a:lnTo>
                    <a:lnTo>
                      <a:pt x="60" y="886"/>
                    </a:lnTo>
                    <a:lnTo>
                      <a:pt x="35" y="1004"/>
                    </a:lnTo>
                    <a:lnTo>
                      <a:pt x="9" y="1130"/>
                    </a:lnTo>
                    <a:lnTo>
                      <a:pt x="1" y="1248"/>
                    </a:lnTo>
                    <a:lnTo>
                      <a:pt x="1" y="1374"/>
                    </a:lnTo>
                    <a:lnTo>
                      <a:pt x="18" y="1501"/>
                    </a:lnTo>
                    <a:lnTo>
                      <a:pt x="43" y="1619"/>
                    </a:lnTo>
                    <a:lnTo>
                      <a:pt x="77" y="1737"/>
                    </a:lnTo>
                    <a:lnTo>
                      <a:pt x="127" y="1855"/>
                    </a:lnTo>
                    <a:lnTo>
                      <a:pt x="195" y="1973"/>
                    </a:lnTo>
                    <a:lnTo>
                      <a:pt x="270" y="2082"/>
                    </a:lnTo>
                    <a:lnTo>
                      <a:pt x="355" y="2175"/>
                    </a:lnTo>
                    <a:lnTo>
                      <a:pt x="447" y="2268"/>
                    </a:lnTo>
                    <a:lnTo>
                      <a:pt x="549" y="2344"/>
                    </a:lnTo>
                    <a:lnTo>
                      <a:pt x="658" y="2411"/>
                    </a:lnTo>
                    <a:lnTo>
                      <a:pt x="768" y="2470"/>
                    </a:lnTo>
                    <a:lnTo>
                      <a:pt x="886" y="2512"/>
                    </a:lnTo>
                    <a:lnTo>
                      <a:pt x="1004" y="2546"/>
                    </a:lnTo>
                    <a:lnTo>
                      <a:pt x="1122" y="2571"/>
                    </a:lnTo>
                    <a:lnTo>
                      <a:pt x="1248" y="2580"/>
                    </a:lnTo>
                    <a:lnTo>
                      <a:pt x="1374" y="2580"/>
                    </a:lnTo>
                    <a:lnTo>
                      <a:pt x="1492" y="2563"/>
                    </a:lnTo>
                    <a:lnTo>
                      <a:pt x="1619" y="2537"/>
                    </a:lnTo>
                    <a:lnTo>
                      <a:pt x="1737" y="2495"/>
                    </a:lnTo>
                    <a:lnTo>
                      <a:pt x="1855" y="2445"/>
                    </a:lnTo>
                    <a:lnTo>
                      <a:pt x="1964" y="2386"/>
                    </a:lnTo>
                    <a:lnTo>
                      <a:pt x="2074" y="2310"/>
                    </a:lnTo>
                    <a:lnTo>
                      <a:pt x="2175" y="2226"/>
                    </a:lnTo>
                    <a:lnTo>
                      <a:pt x="2268" y="2133"/>
                    </a:lnTo>
                    <a:lnTo>
                      <a:pt x="2344" y="2032"/>
                    </a:lnTo>
                    <a:lnTo>
                      <a:pt x="2411" y="1922"/>
                    </a:lnTo>
                    <a:lnTo>
                      <a:pt x="2470" y="1813"/>
                    </a:lnTo>
                    <a:lnTo>
                      <a:pt x="2512" y="1695"/>
                    </a:lnTo>
                    <a:lnTo>
                      <a:pt x="2546" y="1577"/>
                    </a:lnTo>
                    <a:lnTo>
                      <a:pt x="2563" y="1450"/>
                    </a:lnTo>
                    <a:lnTo>
                      <a:pt x="2580" y="1332"/>
                    </a:lnTo>
                    <a:lnTo>
                      <a:pt x="2571" y="1206"/>
                    </a:lnTo>
                    <a:lnTo>
                      <a:pt x="2563" y="1079"/>
                    </a:lnTo>
                    <a:lnTo>
                      <a:pt x="2537" y="961"/>
                    </a:lnTo>
                    <a:lnTo>
                      <a:pt x="2495" y="843"/>
                    </a:lnTo>
                    <a:lnTo>
                      <a:pt x="2445" y="725"/>
                    </a:lnTo>
                    <a:lnTo>
                      <a:pt x="2386" y="607"/>
                    </a:lnTo>
                    <a:lnTo>
                      <a:pt x="2310" y="498"/>
                    </a:lnTo>
                    <a:lnTo>
                      <a:pt x="2217" y="405"/>
                    </a:lnTo>
                    <a:lnTo>
                      <a:pt x="2125" y="313"/>
                    </a:lnTo>
                    <a:lnTo>
                      <a:pt x="2023" y="237"/>
                    </a:lnTo>
                    <a:lnTo>
                      <a:pt x="1922" y="169"/>
                    </a:lnTo>
                    <a:lnTo>
                      <a:pt x="1804" y="110"/>
                    </a:lnTo>
                    <a:lnTo>
                      <a:pt x="1695" y="68"/>
                    </a:lnTo>
                    <a:lnTo>
                      <a:pt x="1577" y="34"/>
                    </a:lnTo>
                    <a:lnTo>
                      <a:pt x="1450" y="9"/>
                    </a:lnTo>
                    <a:lnTo>
                      <a:pt x="1324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230;p17">
                <a:extLst>
                  <a:ext uri="{FF2B5EF4-FFF2-40B4-BE49-F238E27FC236}">
                    <a16:creationId xmlns:a16="http://schemas.microsoft.com/office/drawing/2014/main" id="{27847AE9-227A-5200-178D-002F320D2C00}"/>
                  </a:ext>
                </a:extLst>
              </p:cNvPr>
              <p:cNvSpPr/>
              <p:nvPr/>
            </p:nvSpPr>
            <p:spPr>
              <a:xfrm>
                <a:off x="1836454" y="1567133"/>
                <a:ext cx="22791" cy="22776"/>
              </a:xfrm>
              <a:custGeom>
                <a:avLst/>
                <a:gdLst/>
                <a:ahLst/>
                <a:cxnLst/>
                <a:rect l="l" t="t" r="r" b="b"/>
                <a:pathLst>
                  <a:path w="1586" h="1585" extrusionOk="0">
                    <a:moveTo>
                      <a:pt x="793" y="0"/>
                    </a:moveTo>
                    <a:lnTo>
                      <a:pt x="717" y="9"/>
                    </a:lnTo>
                    <a:lnTo>
                      <a:pt x="641" y="17"/>
                    </a:lnTo>
                    <a:lnTo>
                      <a:pt x="574" y="34"/>
                    </a:lnTo>
                    <a:lnTo>
                      <a:pt x="506" y="59"/>
                    </a:lnTo>
                    <a:lnTo>
                      <a:pt x="430" y="85"/>
                    </a:lnTo>
                    <a:lnTo>
                      <a:pt x="371" y="127"/>
                    </a:lnTo>
                    <a:lnTo>
                      <a:pt x="304" y="169"/>
                    </a:lnTo>
                    <a:lnTo>
                      <a:pt x="245" y="219"/>
                    </a:lnTo>
                    <a:lnTo>
                      <a:pt x="186" y="278"/>
                    </a:lnTo>
                    <a:lnTo>
                      <a:pt x="144" y="337"/>
                    </a:lnTo>
                    <a:lnTo>
                      <a:pt x="102" y="405"/>
                    </a:lnTo>
                    <a:lnTo>
                      <a:pt x="68" y="472"/>
                    </a:lnTo>
                    <a:lnTo>
                      <a:pt x="34" y="548"/>
                    </a:lnTo>
                    <a:lnTo>
                      <a:pt x="18" y="624"/>
                    </a:lnTo>
                    <a:lnTo>
                      <a:pt x="1" y="700"/>
                    </a:lnTo>
                    <a:lnTo>
                      <a:pt x="1" y="776"/>
                    </a:lnTo>
                    <a:lnTo>
                      <a:pt x="1" y="852"/>
                    </a:lnTo>
                    <a:lnTo>
                      <a:pt x="9" y="927"/>
                    </a:lnTo>
                    <a:lnTo>
                      <a:pt x="26" y="1003"/>
                    </a:lnTo>
                    <a:lnTo>
                      <a:pt x="51" y="1071"/>
                    </a:lnTo>
                    <a:lnTo>
                      <a:pt x="77" y="1147"/>
                    </a:lnTo>
                    <a:lnTo>
                      <a:pt x="119" y="1214"/>
                    </a:lnTo>
                    <a:lnTo>
                      <a:pt x="161" y="1281"/>
                    </a:lnTo>
                    <a:lnTo>
                      <a:pt x="211" y="1340"/>
                    </a:lnTo>
                    <a:lnTo>
                      <a:pt x="279" y="1399"/>
                    </a:lnTo>
                    <a:lnTo>
                      <a:pt x="338" y="1450"/>
                    </a:lnTo>
                    <a:lnTo>
                      <a:pt x="414" y="1492"/>
                    </a:lnTo>
                    <a:lnTo>
                      <a:pt x="481" y="1526"/>
                    </a:lnTo>
                    <a:lnTo>
                      <a:pt x="557" y="1551"/>
                    </a:lnTo>
                    <a:lnTo>
                      <a:pt x="633" y="1568"/>
                    </a:lnTo>
                    <a:lnTo>
                      <a:pt x="709" y="1585"/>
                    </a:lnTo>
                    <a:lnTo>
                      <a:pt x="869" y="1585"/>
                    </a:lnTo>
                    <a:lnTo>
                      <a:pt x="936" y="1576"/>
                    </a:lnTo>
                    <a:lnTo>
                      <a:pt x="1012" y="1559"/>
                    </a:lnTo>
                    <a:lnTo>
                      <a:pt x="1079" y="1534"/>
                    </a:lnTo>
                    <a:lnTo>
                      <a:pt x="1147" y="1500"/>
                    </a:lnTo>
                    <a:lnTo>
                      <a:pt x="1214" y="1467"/>
                    </a:lnTo>
                    <a:lnTo>
                      <a:pt x="1273" y="1425"/>
                    </a:lnTo>
                    <a:lnTo>
                      <a:pt x="1332" y="1374"/>
                    </a:lnTo>
                    <a:lnTo>
                      <a:pt x="1391" y="1315"/>
                    </a:lnTo>
                    <a:lnTo>
                      <a:pt x="1442" y="1248"/>
                    </a:lnTo>
                    <a:lnTo>
                      <a:pt x="1484" y="1180"/>
                    </a:lnTo>
                    <a:lnTo>
                      <a:pt x="1518" y="1113"/>
                    </a:lnTo>
                    <a:lnTo>
                      <a:pt x="1543" y="1037"/>
                    </a:lnTo>
                    <a:lnTo>
                      <a:pt x="1568" y="970"/>
                    </a:lnTo>
                    <a:lnTo>
                      <a:pt x="1577" y="894"/>
                    </a:lnTo>
                    <a:lnTo>
                      <a:pt x="1585" y="818"/>
                    </a:lnTo>
                    <a:lnTo>
                      <a:pt x="1585" y="742"/>
                    </a:lnTo>
                    <a:lnTo>
                      <a:pt x="1577" y="666"/>
                    </a:lnTo>
                    <a:lnTo>
                      <a:pt x="1560" y="590"/>
                    </a:lnTo>
                    <a:lnTo>
                      <a:pt x="1534" y="514"/>
                    </a:lnTo>
                    <a:lnTo>
                      <a:pt x="1501" y="447"/>
                    </a:lnTo>
                    <a:lnTo>
                      <a:pt x="1467" y="380"/>
                    </a:lnTo>
                    <a:lnTo>
                      <a:pt x="1416" y="312"/>
                    </a:lnTo>
                    <a:lnTo>
                      <a:pt x="1366" y="253"/>
                    </a:lnTo>
                    <a:lnTo>
                      <a:pt x="1307" y="194"/>
                    </a:lnTo>
                    <a:lnTo>
                      <a:pt x="1239" y="144"/>
                    </a:lnTo>
                    <a:lnTo>
                      <a:pt x="1172" y="101"/>
                    </a:lnTo>
                    <a:lnTo>
                      <a:pt x="1096" y="68"/>
                    </a:lnTo>
                    <a:lnTo>
                      <a:pt x="1020" y="34"/>
                    </a:lnTo>
                    <a:lnTo>
                      <a:pt x="945" y="17"/>
                    </a:lnTo>
                    <a:lnTo>
                      <a:pt x="869" y="9"/>
                    </a:lnTo>
                    <a:lnTo>
                      <a:pt x="793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231;p17">
                <a:extLst>
                  <a:ext uri="{FF2B5EF4-FFF2-40B4-BE49-F238E27FC236}">
                    <a16:creationId xmlns:a16="http://schemas.microsoft.com/office/drawing/2014/main" id="{6298A7AB-85D7-2004-485A-241B6307C7C8}"/>
                  </a:ext>
                </a:extLst>
              </p:cNvPr>
              <p:cNvSpPr/>
              <p:nvPr/>
            </p:nvSpPr>
            <p:spPr>
              <a:xfrm>
                <a:off x="1854374" y="1598977"/>
                <a:ext cx="36960" cy="37075"/>
              </a:xfrm>
              <a:custGeom>
                <a:avLst/>
                <a:gdLst/>
                <a:ahLst/>
                <a:cxnLst/>
                <a:rect l="l" t="t" r="r" b="b"/>
                <a:pathLst>
                  <a:path w="2572" h="2580" extrusionOk="0">
                    <a:moveTo>
                      <a:pt x="1282" y="1"/>
                    </a:moveTo>
                    <a:lnTo>
                      <a:pt x="1181" y="9"/>
                    </a:lnTo>
                    <a:lnTo>
                      <a:pt x="1080" y="18"/>
                    </a:lnTo>
                    <a:lnTo>
                      <a:pt x="979" y="43"/>
                    </a:lnTo>
                    <a:lnTo>
                      <a:pt x="877" y="68"/>
                    </a:lnTo>
                    <a:lnTo>
                      <a:pt x="776" y="110"/>
                    </a:lnTo>
                    <a:lnTo>
                      <a:pt x="684" y="152"/>
                    </a:lnTo>
                    <a:lnTo>
                      <a:pt x="591" y="211"/>
                    </a:lnTo>
                    <a:lnTo>
                      <a:pt x="498" y="270"/>
                    </a:lnTo>
                    <a:lnTo>
                      <a:pt x="397" y="355"/>
                    </a:lnTo>
                    <a:lnTo>
                      <a:pt x="304" y="456"/>
                    </a:lnTo>
                    <a:lnTo>
                      <a:pt x="228" y="557"/>
                    </a:lnTo>
                    <a:lnTo>
                      <a:pt x="161" y="658"/>
                    </a:lnTo>
                    <a:lnTo>
                      <a:pt x="102" y="768"/>
                    </a:lnTo>
                    <a:lnTo>
                      <a:pt x="60" y="886"/>
                    </a:lnTo>
                    <a:lnTo>
                      <a:pt x="26" y="1004"/>
                    </a:lnTo>
                    <a:lnTo>
                      <a:pt x="9" y="1130"/>
                    </a:lnTo>
                    <a:lnTo>
                      <a:pt x="1" y="1248"/>
                    </a:lnTo>
                    <a:lnTo>
                      <a:pt x="1" y="1374"/>
                    </a:lnTo>
                    <a:lnTo>
                      <a:pt x="9" y="1501"/>
                    </a:lnTo>
                    <a:lnTo>
                      <a:pt x="43" y="1619"/>
                    </a:lnTo>
                    <a:lnTo>
                      <a:pt x="77" y="1745"/>
                    </a:lnTo>
                    <a:lnTo>
                      <a:pt x="127" y="1855"/>
                    </a:lnTo>
                    <a:lnTo>
                      <a:pt x="186" y="1973"/>
                    </a:lnTo>
                    <a:lnTo>
                      <a:pt x="262" y="2082"/>
                    </a:lnTo>
                    <a:lnTo>
                      <a:pt x="363" y="2192"/>
                    </a:lnTo>
                    <a:lnTo>
                      <a:pt x="481" y="2293"/>
                    </a:lnTo>
                    <a:lnTo>
                      <a:pt x="599" y="2386"/>
                    </a:lnTo>
                    <a:lnTo>
                      <a:pt x="726" y="2453"/>
                    </a:lnTo>
                    <a:lnTo>
                      <a:pt x="861" y="2512"/>
                    </a:lnTo>
                    <a:lnTo>
                      <a:pt x="1004" y="2546"/>
                    </a:lnTo>
                    <a:lnTo>
                      <a:pt x="1139" y="2571"/>
                    </a:lnTo>
                    <a:lnTo>
                      <a:pt x="1290" y="2580"/>
                    </a:lnTo>
                    <a:lnTo>
                      <a:pt x="1391" y="2580"/>
                    </a:lnTo>
                    <a:lnTo>
                      <a:pt x="1493" y="2563"/>
                    </a:lnTo>
                    <a:lnTo>
                      <a:pt x="1594" y="2546"/>
                    </a:lnTo>
                    <a:lnTo>
                      <a:pt x="1695" y="2512"/>
                    </a:lnTo>
                    <a:lnTo>
                      <a:pt x="1796" y="2478"/>
                    </a:lnTo>
                    <a:lnTo>
                      <a:pt x="1889" y="2428"/>
                    </a:lnTo>
                    <a:lnTo>
                      <a:pt x="1981" y="2377"/>
                    </a:lnTo>
                    <a:lnTo>
                      <a:pt x="2074" y="2310"/>
                    </a:lnTo>
                    <a:lnTo>
                      <a:pt x="2175" y="2226"/>
                    </a:lnTo>
                    <a:lnTo>
                      <a:pt x="2259" y="2133"/>
                    </a:lnTo>
                    <a:lnTo>
                      <a:pt x="2344" y="2032"/>
                    </a:lnTo>
                    <a:lnTo>
                      <a:pt x="2411" y="1922"/>
                    </a:lnTo>
                    <a:lnTo>
                      <a:pt x="2462" y="1813"/>
                    </a:lnTo>
                    <a:lnTo>
                      <a:pt x="2512" y="1695"/>
                    </a:lnTo>
                    <a:lnTo>
                      <a:pt x="2546" y="1577"/>
                    </a:lnTo>
                    <a:lnTo>
                      <a:pt x="2563" y="1459"/>
                    </a:lnTo>
                    <a:lnTo>
                      <a:pt x="2571" y="1332"/>
                    </a:lnTo>
                    <a:lnTo>
                      <a:pt x="2571" y="1206"/>
                    </a:lnTo>
                    <a:lnTo>
                      <a:pt x="2554" y="1088"/>
                    </a:lnTo>
                    <a:lnTo>
                      <a:pt x="2529" y="962"/>
                    </a:lnTo>
                    <a:lnTo>
                      <a:pt x="2495" y="844"/>
                    </a:lnTo>
                    <a:lnTo>
                      <a:pt x="2445" y="726"/>
                    </a:lnTo>
                    <a:lnTo>
                      <a:pt x="2377" y="616"/>
                    </a:lnTo>
                    <a:lnTo>
                      <a:pt x="2302" y="506"/>
                    </a:lnTo>
                    <a:lnTo>
                      <a:pt x="2201" y="388"/>
                    </a:lnTo>
                    <a:lnTo>
                      <a:pt x="2091" y="287"/>
                    </a:lnTo>
                    <a:lnTo>
                      <a:pt x="1973" y="203"/>
                    </a:lnTo>
                    <a:lnTo>
                      <a:pt x="1847" y="127"/>
                    </a:lnTo>
                    <a:lnTo>
                      <a:pt x="1712" y="77"/>
                    </a:lnTo>
                    <a:lnTo>
                      <a:pt x="1568" y="35"/>
                    </a:lnTo>
                    <a:lnTo>
                      <a:pt x="1425" y="9"/>
                    </a:lnTo>
                    <a:lnTo>
                      <a:pt x="1282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232;p17">
                <a:extLst>
                  <a:ext uri="{FF2B5EF4-FFF2-40B4-BE49-F238E27FC236}">
                    <a16:creationId xmlns:a16="http://schemas.microsoft.com/office/drawing/2014/main" id="{60353116-16AF-09C0-4BD0-CC15757575BD}"/>
                  </a:ext>
                </a:extLst>
              </p:cNvPr>
              <p:cNvSpPr/>
              <p:nvPr/>
            </p:nvSpPr>
            <p:spPr>
              <a:xfrm>
                <a:off x="1788501" y="1730740"/>
                <a:ext cx="36945" cy="37075"/>
              </a:xfrm>
              <a:custGeom>
                <a:avLst/>
                <a:gdLst/>
                <a:ahLst/>
                <a:cxnLst/>
                <a:rect l="l" t="t" r="r" b="b"/>
                <a:pathLst>
                  <a:path w="2571" h="2580" extrusionOk="0">
                    <a:moveTo>
                      <a:pt x="1180" y="1"/>
                    </a:moveTo>
                    <a:lnTo>
                      <a:pt x="1079" y="18"/>
                    </a:lnTo>
                    <a:lnTo>
                      <a:pt x="978" y="35"/>
                    </a:lnTo>
                    <a:lnTo>
                      <a:pt x="877" y="68"/>
                    </a:lnTo>
                    <a:lnTo>
                      <a:pt x="776" y="102"/>
                    </a:lnTo>
                    <a:lnTo>
                      <a:pt x="683" y="153"/>
                    </a:lnTo>
                    <a:lnTo>
                      <a:pt x="590" y="203"/>
                    </a:lnTo>
                    <a:lnTo>
                      <a:pt x="498" y="271"/>
                    </a:lnTo>
                    <a:lnTo>
                      <a:pt x="396" y="355"/>
                    </a:lnTo>
                    <a:lnTo>
                      <a:pt x="312" y="448"/>
                    </a:lnTo>
                    <a:lnTo>
                      <a:pt x="228" y="549"/>
                    </a:lnTo>
                    <a:lnTo>
                      <a:pt x="160" y="658"/>
                    </a:lnTo>
                    <a:lnTo>
                      <a:pt x="110" y="768"/>
                    </a:lnTo>
                    <a:lnTo>
                      <a:pt x="59" y="886"/>
                    </a:lnTo>
                    <a:lnTo>
                      <a:pt x="26" y="1004"/>
                    </a:lnTo>
                    <a:lnTo>
                      <a:pt x="9" y="1122"/>
                    </a:lnTo>
                    <a:lnTo>
                      <a:pt x="0" y="1248"/>
                    </a:lnTo>
                    <a:lnTo>
                      <a:pt x="0" y="1375"/>
                    </a:lnTo>
                    <a:lnTo>
                      <a:pt x="17" y="1493"/>
                    </a:lnTo>
                    <a:lnTo>
                      <a:pt x="43" y="1619"/>
                    </a:lnTo>
                    <a:lnTo>
                      <a:pt x="76" y="1737"/>
                    </a:lnTo>
                    <a:lnTo>
                      <a:pt x="127" y="1855"/>
                    </a:lnTo>
                    <a:lnTo>
                      <a:pt x="194" y="1973"/>
                    </a:lnTo>
                    <a:lnTo>
                      <a:pt x="270" y="2074"/>
                    </a:lnTo>
                    <a:lnTo>
                      <a:pt x="371" y="2192"/>
                    </a:lnTo>
                    <a:lnTo>
                      <a:pt x="481" y="2293"/>
                    </a:lnTo>
                    <a:lnTo>
                      <a:pt x="599" y="2377"/>
                    </a:lnTo>
                    <a:lnTo>
                      <a:pt x="725" y="2453"/>
                    </a:lnTo>
                    <a:lnTo>
                      <a:pt x="860" y="2504"/>
                    </a:lnTo>
                    <a:lnTo>
                      <a:pt x="1003" y="2546"/>
                    </a:lnTo>
                    <a:lnTo>
                      <a:pt x="1147" y="2571"/>
                    </a:lnTo>
                    <a:lnTo>
                      <a:pt x="1290" y="2580"/>
                    </a:lnTo>
                    <a:lnTo>
                      <a:pt x="1391" y="2571"/>
                    </a:lnTo>
                    <a:lnTo>
                      <a:pt x="1492" y="2563"/>
                    </a:lnTo>
                    <a:lnTo>
                      <a:pt x="1593" y="2538"/>
                    </a:lnTo>
                    <a:lnTo>
                      <a:pt x="1694" y="2512"/>
                    </a:lnTo>
                    <a:lnTo>
                      <a:pt x="1795" y="2470"/>
                    </a:lnTo>
                    <a:lnTo>
                      <a:pt x="1888" y="2428"/>
                    </a:lnTo>
                    <a:lnTo>
                      <a:pt x="1981" y="2369"/>
                    </a:lnTo>
                    <a:lnTo>
                      <a:pt x="2074" y="2310"/>
                    </a:lnTo>
                    <a:lnTo>
                      <a:pt x="2175" y="2226"/>
                    </a:lnTo>
                    <a:lnTo>
                      <a:pt x="2267" y="2133"/>
                    </a:lnTo>
                    <a:lnTo>
                      <a:pt x="2343" y="2032"/>
                    </a:lnTo>
                    <a:lnTo>
                      <a:pt x="2411" y="1922"/>
                    </a:lnTo>
                    <a:lnTo>
                      <a:pt x="2461" y="1813"/>
                    </a:lnTo>
                    <a:lnTo>
                      <a:pt x="2512" y="1695"/>
                    </a:lnTo>
                    <a:lnTo>
                      <a:pt x="2545" y="1577"/>
                    </a:lnTo>
                    <a:lnTo>
                      <a:pt x="2562" y="1450"/>
                    </a:lnTo>
                    <a:lnTo>
                      <a:pt x="2571" y="1332"/>
                    </a:lnTo>
                    <a:lnTo>
                      <a:pt x="2571" y="1206"/>
                    </a:lnTo>
                    <a:lnTo>
                      <a:pt x="2562" y="1080"/>
                    </a:lnTo>
                    <a:lnTo>
                      <a:pt x="2529" y="962"/>
                    </a:lnTo>
                    <a:lnTo>
                      <a:pt x="2495" y="844"/>
                    </a:lnTo>
                    <a:lnTo>
                      <a:pt x="2444" y="726"/>
                    </a:lnTo>
                    <a:lnTo>
                      <a:pt x="2377" y="608"/>
                    </a:lnTo>
                    <a:lnTo>
                      <a:pt x="2310" y="498"/>
                    </a:lnTo>
                    <a:lnTo>
                      <a:pt x="2208" y="389"/>
                    </a:lnTo>
                    <a:lnTo>
                      <a:pt x="2090" y="287"/>
                    </a:lnTo>
                    <a:lnTo>
                      <a:pt x="1972" y="195"/>
                    </a:lnTo>
                    <a:lnTo>
                      <a:pt x="1846" y="127"/>
                    </a:lnTo>
                    <a:lnTo>
                      <a:pt x="1711" y="68"/>
                    </a:lnTo>
                    <a:lnTo>
                      <a:pt x="1568" y="35"/>
                    </a:lnTo>
                    <a:lnTo>
                      <a:pt x="1433" y="9"/>
                    </a:lnTo>
                    <a:lnTo>
                      <a:pt x="128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233;p17">
                <a:extLst>
                  <a:ext uri="{FF2B5EF4-FFF2-40B4-BE49-F238E27FC236}">
                    <a16:creationId xmlns:a16="http://schemas.microsoft.com/office/drawing/2014/main" id="{67E9AA14-3494-BAF0-8F8F-9BF6D1D16953}"/>
                  </a:ext>
                </a:extLst>
              </p:cNvPr>
              <p:cNvSpPr/>
              <p:nvPr/>
            </p:nvSpPr>
            <p:spPr>
              <a:xfrm>
                <a:off x="1786561" y="1685689"/>
                <a:ext cx="33324" cy="33324"/>
              </a:xfrm>
              <a:custGeom>
                <a:avLst/>
                <a:gdLst/>
                <a:ahLst/>
                <a:cxnLst/>
                <a:rect l="l" t="t" r="r" b="b"/>
                <a:pathLst>
                  <a:path w="2319" h="2319" extrusionOk="0">
                    <a:moveTo>
                      <a:pt x="1189" y="1"/>
                    </a:moveTo>
                    <a:lnTo>
                      <a:pt x="1079" y="9"/>
                    </a:lnTo>
                    <a:lnTo>
                      <a:pt x="970" y="18"/>
                    </a:lnTo>
                    <a:lnTo>
                      <a:pt x="860" y="43"/>
                    </a:lnTo>
                    <a:lnTo>
                      <a:pt x="751" y="77"/>
                    </a:lnTo>
                    <a:lnTo>
                      <a:pt x="649" y="119"/>
                    </a:lnTo>
                    <a:lnTo>
                      <a:pt x="548" y="178"/>
                    </a:lnTo>
                    <a:lnTo>
                      <a:pt x="447" y="245"/>
                    </a:lnTo>
                    <a:lnTo>
                      <a:pt x="354" y="321"/>
                    </a:lnTo>
                    <a:lnTo>
                      <a:pt x="279" y="405"/>
                    </a:lnTo>
                    <a:lnTo>
                      <a:pt x="203" y="498"/>
                    </a:lnTo>
                    <a:lnTo>
                      <a:pt x="144" y="591"/>
                    </a:lnTo>
                    <a:lnTo>
                      <a:pt x="93" y="692"/>
                    </a:lnTo>
                    <a:lnTo>
                      <a:pt x="60" y="802"/>
                    </a:lnTo>
                    <a:lnTo>
                      <a:pt x="26" y="903"/>
                    </a:lnTo>
                    <a:lnTo>
                      <a:pt x="9" y="1012"/>
                    </a:lnTo>
                    <a:lnTo>
                      <a:pt x="1" y="1130"/>
                    </a:lnTo>
                    <a:lnTo>
                      <a:pt x="1" y="1240"/>
                    </a:lnTo>
                    <a:lnTo>
                      <a:pt x="9" y="1349"/>
                    </a:lnTo>
                    <a:lnTo>
                      <a:pt x="34" y="1459"/>
                    </a:lnTo>
                    <a:lnTo>
                      <a:pt x="68" y="1568"/>
                    </a:lnTo>
                    <a:lnTo>
                      <a:pt x="119" y="1670"/>
                    </a:lnTo>
                    <a:lnTo>
                      <a:pt x="169" y="1779"/>
                    </a:lnTo>
                    <a:lnTo>
                      <a:pt x="236" y="1872"/>
                    </a:lnTo>
                    <a:lnTo>
                      <a:pt x="321" y="1965"/>
                    </a:lnTo>
                    <a:lnTo>
                      <a:pt x="405" y="2040"/>
                    </a:lnTo>
                    <a:lnTo>
                      <a:pt x="489" y="2116"/>
                    </a:lnTo>
                    <a:lnTo>
                      <a:pt x="590" y="2175"/>
                    </a:lnTo>
                    <a:lnTo>
                      <a:pt x="692" y="2226"/>
                    </a:lnTo>
                    <a:lnTo>
                      <a:pt x="793" y="2268"/>
                    </a:lnTo>
                    <a:lnTo>
                      <a:pt x="902" y="2293"/>
                    </a:lnTo>
                    <a:lnTo>
                      <a:pt x="1012" y="2310"/>
                    </a:lnTo>
                    <a:lnTo>
                      <a:pt x="1121" y="2318"/>
                    </a:lnTo>
                    <a:lnTo>
                      <a:pt x="1231" y="2318"/>
                    </a:lnTo>
                    <a:lnTo>
                      <a:pt x="1341" y="2310"/>
                    </a:lnTo>
                    <a:lnTo>
                      <a:pt x="1450" y="2285"/>
                    </a:lnTo>
                    <a:lnTo>
                      <a:pt x="1560" y="2251"/>
                    </a:lnTo>
                    <a:lnTo>
                      <a:pt x="1669" y="2200"/>
                    </a:lnTo>
                    <a:lnTo>
                      <a:pt x="1770" y="2150"/>
                    </a:lnTo>
                    <a:lnTo>
                      <a:pt x="1863" y="2082"/>
                    </a:lnTo>
                    <a:lnTo>
                      <a:pt x="1956" y="2007"/>
                    </a:lnTo>
                    <a:lnTo>
                      <a:pt x="2040" y="1922"/>
                    </a:lnTo>
                    <a:lnTo>
                      <a:pt x="2107" y="1830"/>
                    </a:lnTo>
                    <a:lnTo>
                      <a:pt x="2166" y="1729"/>
                    </a:lnTo>
                    <a:lnTo>
                      <a:pt x="2217" y="1627"/>
                    </a:lnTo>
                    <a:lnTo>
                      <a:pt x="2259" y="1526"/>
                    </a:lnTo>
                    <a:lnTo>
                      <a:pt x="2284" y="1417"/>
                    </a:lnTo>
                    <a:lnTo>
                      <a:pt x="2310" y="1307"/>
                    </a:lnTo>
                    <a:lnTo>
                      <a:pt x="2318" y="1198"/>
                    </a:lnTo>
                    <a:lnTo>
                      <a:pt x="2310" y="1088"/>
                    </a:lnTo>
                    <a:lnTo>
                      <a:pt x="2301" y="978"/>
                    </a:lnTo>
                    <a:lnTo>
                      <a:pt x="2276" y="869"/>
                    </a:lnTo>
                    <a:lnTo>
                      <a:pt x="2242" y="759"/>
                    </a:lnTo>
                    <a:lnTo>
                      <a:pt x="2200" y="650"/>
                    </a:lnTo>
                    <a:lnTo>
                      <a:pt x="2141" y="549"/>
                    </a:lnTo>
                    <a:lnTo>
                      <a:pt x="2074" y="456"/>
                    </a:lnTo>
                    <a:lnTo>
                      <a:pt x="1998" y="363"/>
                    </a:lnTo>
                    <a:lnTo>
                      <a:pt x="1914" y="287"/>
                    </a:lnTo>
                    <a:lnTo>
                      <a:pt x="1821" y="212"/>
                    </a:lnTo>
                    <a:lnTo>
                      <a:pt x="1728" y="153"/>
                    </a:lnTo>
                    <a:lnTo>
                      <a:pt x="1627" y="102"/>
                    </a:lnTo>
                    <a:lnTo>
                      <a:pt x="1517" y="60"/>
                    </a:lnTo>
                    <a:lnTo>
                      <a:pt x="1416" y="35"/>
                    </a:lnTo>
                    <a:lnTo>
                      <a:pt x="1307" y="9"/>
                    </a:lnTo>
                    <a:lnTo>
                      <a:pt x="1189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0" name="Google Shape;179;p17">
              <a:extLst>
                <a:ext uri="{FF2B5EF4-FFF2-40B4-BE49-F238E27FC236}">
                  <a16:creationId xmlns:a16="http://schemas.microsoft.com/office/drawing/2014/main" id="{F42DBFF0-0DA6-8F7B-0267-AFA4FFF8CB52}"/>
                </a:ext>
              </a:extLst>
            </p:cNvPr>
            <p:cNvSpPr/>
            <p:nvPr/>
          </p:nvSpPr>
          <p:spPr>
            <a:xfrm>
              <a:off x="4226800" y="2282475"/>
              <a:ext cx="152400" cy="1524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81;p17">
              <a:extLst>
                <a:ext uri="{FF2B5EF4-FFF2-40B4-BE49-F238E27FC236}">
                  <a16:creationId xmlns:a16="http://schemas.microsoft.com/office/drawing/2014/main" id="{9FC264B2-EA02-0FDE-0AF7-09E4951DA970}"/>
                </a:ext>
              </a:extLst>
            </p:cNvPr>
            <p:cNvSpPr/>
            <p:nvPr/>
          </p:nvSpPr>
          <p:spPr>
            <a:xfrm>
              <a:off x="3705500" y="2764725"/>
              <a:ext cx="152400" cy="1524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83;p17">
              <a:extLst>
                <a:ext uri="{FF2B5EF4-FFF2-40B4-BE49-F238E27FC236}">
                  <a16:creationId xmlns:a16="http://schemas.microsoft.com/office/drawing/2014/main" id="{99E842EF-44F3-4AE2-A0AD-1F37A9D64371}"/>
                </a:ext>
              </a:extLst>
            </p:cNvPr>
            <p:cNvSpPr/>
            <p:nvPr/>
          </p:nvSpPr>
          <p:spPr>
            <a:xfrm>
              <a:off x="4928700" y="3251725"/>
              <a:ext cx="152400" cy="1524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34;p17">
              <a:extLst>
                <a:ext uri="{FF2B5EF4-FFF2-40B4-BE49-F238E27FC236}">
                  <a16:creationId xmlns:a16="http://schemas.microsoft.com/office/drawing/2014/main" id="{5A9EDF03-9F8F-7FBE-5387-CC2BF4A1F55B}"/>
                </a:ext>
              </a:extLst>
            </p:cNvPr>
            <p:cNvSpPr/>
            <p:nvPr/>
          </p:nvSpPr>
          <p:spPr>
            <a:xfrm>
              <a:off x="5283500" y="2130075"/>
              <a:ext cx="152400" cy="1524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91" name="Google Shape;235;p17">
            <a:extLst>
              <a:ext uri="{FF2B5EF4-FFF2-40B4-BE49-F238E27FC236}">
                <a16:creationId xmlns:a16="http://schemas.microsoft.com/office/drawing/2014/main" id="{98EC3986-DE78-CF63-66F2-9C708A3E91D5}"/>
              </a:ext>
            </a:extLst>
          </p:cNvPr>
          <p:cNvCxnSpPr>
            <a:cxnSpLocks/>
            <a:endCxn id="43" idx="0"/>
          </p:cNvCxnSpPr>
          <p:nvPr/>
        </p:nvCxnSpPr>
        <p:spPr>
          <a:xfrm flipH="1">
            <a:off x="6776818" y="2430330"/>
            <a:ext cx="2466000" cy="864900"/>
          </a:xfrm>
          <a:prstGeom prst="bentConnector2">
            <a:avLst/>
          </a:prstGeom>
          <a:noFill/>
          <a:ln w="12700" cap="flat" cmpd="sng">
            <a:solidFill>
              <a:schemeClr val="tx1"/>
            </a:solidFill>
            <a:prstDash val="dash"/>
            <a:round/>
            <a:headEnd type="none" w="med" len="med"/>
            <a:tailEnd type="oval" w="med" len="med"/>
          </a:ln>
        </p:spPr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1C0D18A6-9392-3AC3-0242-80C030EDC017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DAEDEEF-4519-9510-5C05-5FB46FFCAE3F}"/>
              </a:ext>
            </a:extLst>
          </p:cNvPr>
          <p:cNvSpPr txBox="1"/>
          <p:nvPr/>
        </p:nvSpPr>
        <p:spPr>
          <a:xfrm>
            <a:off x="7972114" y="1955441"/>
            <a:ext cx="359582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E7B808FB-52E4-FE48-BA77-AA95A8C2D95E}"/>
              </a:ext>
            </a:extLst>
          </p:cNvPr>
          <p:cNvSpPr txBox="1"/>
          <p:nvPr/>
        </p:nvSpPr>
        <p:spPr>
          <a:xfrm>
            <a:off x="7870468" y="4040884"/>
            <a:ext cx="3595823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8714EBC2-AB9D-42AE-92C6-AF00C7AF39E7}"/>
              </a:ext>
            </a:extLst>
          </p:cNvPr>
          <p:cNvSpPr txBox="1"/>
          <p:nvPr/>
        </p:nvSpPr>
        <p:spPr>
          <a:xfrm>
            <a:off x="595789" y="2399684"/>
            <a:ext cx="326726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2F0FA633-8C32-7710-2F69-01F4632716F5}"/>
              </a:ext>
            </a:extLst>
          </p:cNvPr>
          <p:cNvSpPr txBox="1"/>
          <p:nvPr/>
        </p:nvSpPr>
        <p:spPr>
          <a:xfrm>
            <a:off x="550748" y="4564450"/>
            <a:ext cx="326726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2895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  <p:bldP spid="94" grpId="0"/>
      <p:bldP spid="95" grpId="0"/>
      <p:bldP spid="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Google Shape;178;p17">
            <a:extLst>
              <a:ext uri="{FF2B5EF4-FFF2-40B4-BE49-F238E27FC236}">
                <a16:creationId xmlns:a16="http://schemas.microsoft.com/office/drawing/2014/main" id="{FECDF7C6-E0A3-8225-DFEA-1A29B9E12852}"/>
              </a:ext>
            </a:extLst>
          </p:cNvPr>
          <p:cNvCxnSpPr>
            <a:cxnSpLocks/>
            <a:stCxn id="28" idx="3"/>
          </p:cNvCxnSpPr>
          <p:nvPr/>
        </p:nvCxnSpPr>
        <p:spPr>
          <a:xfrm flipV="1">
            <a:off x="5101093" y="5381143"/>
            <a:ext cx="5224135" cy="196092"/>
          </a:xfrm>
          <a:prstGeom prst="bentConnector3">
            <a:avLst>
              <a:gd name="adj1" fmla="val 43504"/>
            </a:avLst>
          </a:prstGeom>
          <a:noFill/>
          <a:ln w="12700" cap="flat" cmpd="sng">
            <a:solidFill>
              <a:schemeClr val="tx1"/>
            </a:solidFill>
            <a:prstDash val="dash"/>
            <a:round/>
            <a:headEnd type="none" w="med" len="med"/>
            <a:tailEnd type="oval" w="med" len="med"/>
          </a:ln>
        </p:spPr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BC8258-D461-F65F-EF62-B8B98900A9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D82BA9-6C41-080A-F0FD-8FB9B74435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11158048" y="86132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FC712C17-DBA5-9802-B9A2-FBEF750158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1EAB55-DBC3-83D5-6CD0-31FE1B1596DA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4C148-FAB2-C642-A069-34E0D1328F10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7694E7-430D-EE72-2351-BA9FC7B2E7A6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E3D0B3-898E-7A41-3900-135B925403D0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6DC162-9A1C-FF0E-89CD-0BA730E60659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8B63D4-01A5-697B-0D02-52AD2A3E5B61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31E4231-DE36-F068-E140-C7C53F969DD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1E13F7F-AB93-6638-0846-4F78CCD8FFC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D9390B-8EFE-204F-56D7-0239CF42B34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7FEFF96-6CC1-F954-B27C-6951D8289E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E7F6FDB-7E28-2886-B50D-FF82F5373BD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156B587-F23B-E5CA-3636-9ADB2C293F7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81B2A49-12EE-F399-DEFB-0222C5DC4173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Google Shape;215;p29">
            <a:extLst>
              <a:ext uri="{FF2B5EF4-FFF2-40B4-BE49-F238E27FC236}">
                <a16:creationId xmlns:a16="http://schemas.microsoft.com/office/drawing/2014/main" id="{DDBDE343-3FA4-B346-E433-BC02601FB024}"/>
              </a:ext>
            </a:extLst>
          </p:cNvPr>
          <p:cNvPicPr preferRelativeResize="0"/>
          <p:nvPr/>
        </p:nvPicPr>
        <p:blipFill rotWithShape="1">
          <a:blip r:embed="rId12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83932" y="4183637"/>
            <a:ext cx="1959336" cy="1959623"/>
          </a:xfrm>
          <a:prstGeom prst="ellipse">
            <a:avLst/>
          </a:prstGeom>
          <a:noFill/>
          <a:ln w="114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9" name="Google Shape;221;p29">
            <a:extLst>
              <a:ext uri="{FF2B5EF4-FFF2-40B4-BE49-F238E27FC236}">
                <a16:creationId xmlns:a16="http://schemas.microsoft.com/office/drawing/2014/main" id="{F7336276-2FE9-5D8B-246B-11D781B0EE94}"/>
              </a:ext>
            </a:extLst>
          </p:cNvPr>
          <p:cNvPicPr preferRelativeResize="0"/>
          <p:nvPr/>
        </p:nvPicPr>
        <p:blipFill rotWithShape="1">
          <a:blip r:embed="rId13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28" t="4028" r="6963" b="5037"/>
          <a:stretch/>
        </p:blipFill>
        <p:spPr>
          <a:xfrm>
            <a:off x="9368130" y="2037890"/>
            <a:ext cx="2254055" cy="2254630"/>
          </a:xfrm>
          <a:prstGeom prst="ellipse">
            <a:avLst/>
          </a:prstGeom>
          <a:noFill/>
          <a:ln w="114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4" name="Google Shape;226;p29">
            <a:extLst>
              <a:ext uri="{FF2B5EF4-FFF2-40B4-BE49-F238E27FC236}">
                <a16:creationId xmlns:a16="http://schemas.microsoft.com/office/drawing/2014/main" id="{A1DECC50-ABC5-B858-19B4-D413EE89A9AF}"/>
              </a:ext>
            </a:extLst>
          </p:cNvPr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3055638" y="2164543"/>
            <a:ext cx="917943" cy="91794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B452B91F-DD32-BCFC-28A7-ADAB55CF14AB}"/>
              </a:ext>
            </a:extLst>
          </p:cNvPr>
          <p:cNvGrpSpPr/>
          <p:nvPr/>
        </p:nvGrpSpPr>
        <p:grpSpPr>
          <a:xfrm>
            <a:off x="8047398" y="3185496"/>
            <a:ext cx="1959336" cy="1959623"/>
            <a:chOff x="8047398" y="3185496"/>
            <a:chExt cx="1959336" cy="1959623"/>
          </a:xfrm>
        </p:grpSpPr>
        <p:pic>
          <p:nvPicPr>
            <p:cNvPr id="23" name="Google Shape;225;p29">
              <a:extLst>
                <a:ext uri="{FF2B5EF4-FFF2-40B4-BE49-F238E27FC236}">
                  <a16:creationId xmlns:a16="http://schemas.microsoft.com/office/drawing/2014/main" id="{7A75319A-3397-CB4D-5A09-A2ED0C01DA77}"/>
                </a:ext>
              </a:extLst>
            </p:cNvPr>
            <p:cNvPicPr preferRelativeResize="0"/>
            <p:nvPr/>
          </p:nvPicPr>
          <p:blipFill rotWithShape="1">
            <a:blip r:embed="rId15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9987" r="9987"/>
            <a:stretch/>
          </p:blipFill>
          <p:spPr>
            <a:xfrm>
              <a:off x="8047398" y="3185496"/>
              <a:ext cx="1959336" cy="1959623"/>
            </a:xfrm>
            <a:prstGeom prst="ellipse">
              <a:avLst/>
            </a:prstGeom>
            <a:noFill/>
            <a:ln w="1143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25" name="Google Shape;227;p29">
              <a:extLst>
                <a:ext uri="{FF2B5EF4-FFF2-40B4-BE49-F238E27FC236}">
                  <a16:creationId xmlns:a16="http://schemas.microsoft.com/office/drawing/2014/main" id="{174BFF4D-F057-66E2-C636-EA376FA8FAE7}"/>
                </a:ext>
              </a:extLst>
            </p:cNvPr>
            <p:cNvPicPr preferRelativeResize="0"/>
            <p:nvPr/>
          </p:nvPicPr>
          <p:blipFill>
            <a:blip r:embed="rId16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94122" y="4712836"/>
              <a:ext cx="389793" cy="38979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6" name="Google Shape;228;p29">
            <a:extLst>
              <a:ext uri="{FF2B5EF4-FFF2-40B4-BE49-F238E27FC236}">
                <a16:creationId xmlns:a16="http://schemas.microsoft.com/office/drawing/2014/main" id="{6B364628-DD8B-198D-AD07-70A8787E8BDD}"/>
              </a:ext>
            </a:extLst>
          </p:cNvPr>
          <p:cNvGrpSpPr/>
          <p:nvPr/>
        </p:nvGrpSpPr>
        <p:grpSpPr>
          <a:xfrm>
            <a:off x="4123996" y="4993314"/>
            <a:ext cx="1133178" cy="894417"/>
            <a:chOff x="6523046" y="4353822"/>
            <a:chExt cx="1248654" cy="985561"/>
          </a:xfrm>
        </p:grpSpPr>
        <p:pic>
          <p:nvPicPr>
            <p:cNvPr id="27" name="Google Shape;229;p29">
              <a:extLst>
                <a:ext uri="{FF2B5EF4-FFF2-40B4-BE49-F238E27FC236}">
                  <a16:creationId xmlns:a16="http://schemas.microsoft.com/office/drawing/2014/main" id="{259AE52A-1A63-EA03-D52C-E1278333732A}"/>
                </a:ext>
              </a:extLst>
            </p:cNvPr>
            <p:cNvPicPr preferRelativeResize="0"/>
            <p:nvPr/>
          </p:nvPicPr>
          <p:blipFill>
            <a:blip r:embed="rId17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23046" y="4353833"/>
              <a:ext cx="670825" cy="7658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30;p29">
              <a:extLst>
                <a:ext uri="{FF2B5EF4-FFF2-40B4-BE49-F238E27FC236}">
                  <a16:creationId xmlns:a16="http://schemas.microsoft.com/office/drawing/2014/main" id="{C291954A-C055-4FD7-5820-E50223C10845}"/>
                </a:ext>
              </a:extLst>
            </p:cNvPr>
            <p:cNvPicPr preferRelativeResize="0"/>
            <p:nvPr/>
          </p:nvPicPr>
          <p:blipFill>
            <a:blip r:embed="rId17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01275">
              <a:off x="6964621" y="4463671"/>
              <a:ext cx="670825" cy="76586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29CFB2DF-90DB-DDEE-EFBE-F39552B415F7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31" name="Google Shape;178;p17">
            <a:extLst>
              <a:ext uri="{FF2B5EF4-FFF2-40B4-BE49-F238E27FC236}">
                <a16:creationId xmlns:a16="http://schemas.microsoft.com/office/drawing/2014/main" id="{45153815-6C90-B1C2-DD9D-BE4C999FF157}"/>
              </a:ext>
            </a:extLst>
          </p:cNvPr>
          <p:cNvCxnSpPr>
            <a:cxnSpLocks/>
            <a:endCxn id="23" idx="1"/>
          </p:cNvCxnSpPr>
          <p:nvPr/>
        </p:nvCxnSpPr>
        <p:spPr>
          <a:xfrm>
            <a:off x="3962684" y="2564213"/>
            <a:ext cx="4371652" cy="908263"/>
          </a:xfrm>
          <a:prstGeom prst="bentConnector2">
            <a:avLst/>
          </a:prstGeom>
          <a:noFill/>
          <a:ln w="12700" cap="flat" cmpd="sng">
            <a:solidFill>
              <a:schemeClr val="tx1"/>
            </a:solidFill>
            <a:prstDash val="dash"/>
            <a:round/>
            <a:headEnd type="none" w="med" len="med"/>
            <a:tailEnd type="oval" w="med" len="med"/>
          </a:ln>
        </p:spPr>
      </p:cxnSp>
      <p:cxnSp>
        <p:nvCxnSpPr>
          <p:cNvPr id="33" name="Google Shape;178;p17">
            <a:extLst>
              <a:ext uri="{FF2B5EF4-FFF2-40B4-BE49-F238E27FC236}">
                <a16:creationId xmlns:a16="http://schemas.microsoft.com/office/drawing/2014/main" id="{BA363D1C-0F4A-F4FC-2F8E-5B799536EBBD}"/>
              </a:ext>
            </a:extLst>
          </p:cNvPr>
          <p:cNvCxnSpPr>
            <a:cxnSpLocks/>
          </p:cNvCxnSpPr>
          <p:nvPr/>
        </p:nvCxnSpPr>
        <p:spPr>
          <a:xfrm flipV="1">
            <a:off x="5473752" y="2162348"/>
            <a:ext cx="4439117" cy="1441354"/>
          </a:xfrm>
          <a:prstGeom prst="bentConnector3">
            <a:avLst>
              <a:gd name="adj1" fmla="val 50000"/>
            </a:avLst>
          </a:prstGeom>
          <a:noFill/>
          <a:ln w="12700" cap="flat" cmpd="sng">
            <a:solidFill>
              <a:schemeClr val="tx1"/>
            </a:solidFill>
            <a:prstDash val="dash"/>
            <a:round/>
            <a:headEnd type="none" w="med" len="med"/>
            <a:tailEnd type="oval" w="med" len="med"/>
          </a:ln>
        </p:spPr>
      </p:cxnSp>
      <p:grpSp>
        <p:nvGrpSpPr>
          <p:cNvPr id="35" name="Google Shape;222;p29">
            <a:extLst>
              <a:ext uri="{FF2B5EF4-FFF2-40B4-BE49-F238E27FC236}">
                <a16:creationId xmlns:a16="http://schemas.microsoft.com/office/drawing/2014/main" id="{87EECABF-B758-8DA1-4DBE-D807221627EC}"/>
              </a:ext>
            </a:extLst>
          </p:cNvPr>
          <p:cNvGrpSpPr/>
          <p:nvPr/>
        </p:nvGrpSpPr>
        <p:grpSpPr>
          <a:xfrm>
            <a:off x="4993196" y="3214781"/>
            <a:ext cx="731601" cy="968856"/>
            <a:chOff x="5523490" y="345444"/>
            <a:chExt cx="1193118" cy="1580040"/>
          </a:xfrm>
        </p:grpSpPr>
        <p:pic>
          <p:nvPicPr>
            <p:cNvPr id="36" name="Google Shape;223;p29">
              <a:extLst>
                <a:ext uri="{FF2B5EF4-FFF2-40B4-BE49-F238E27FC236}">
                  <a16:creationId xmlns:a16="http://schemas.microsoft.com/office/drawing/2014/main" id="{731803D0-8C65-186A-CCFB-AD6D5ACE2115}"/>
                </a:ext>
              </a:extLst>
            </p:cNvPr>
            <p:cNvPicPr preferRelativeResize="0"/>
            <p:nvPr/>
          </p:nvPicPr>
          <p:blipFill>
            <a:blip r:embed="rId18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-494534">
              <a:off x="5571490" y="408948"/>
              <a:ext cx="939068" cy="7372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Google Shape;224;p29">
              <a:extLst>
                <a:ext uri="{FF2B5EF4-FFF2-40B4-BE49-F238E27FC236}">
                  <a16:creationId xmlns:a16="http://schemas.microsoft.com/office/drawing/2014/main" id="{2AFB9C97-32B7-B84D-41BC-6066EA6FC407}"/>
                </a:ext>
              </a:extLst>
            </p:cNvPr>
            <p:cNvPicPr preferRelativeResize="0"/>
            <p:nvPr/>
          </p:nvPicPr>
          <p:blipFill>
            <a:blip r:embed="rId18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413275">
              <a:off x="5650515" y="972173"/>
              <a:ext cx="939068" cy="7372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A84E08E6-5363-0E22-A7BC-FBA0DA934025}"/>
              </a:ext>
            </a:extLst>
          </p:cNvPr>
          <p:cNvSpPr txBox="1"/>
          <p:nvPr/>
        </p:nvSpPr>
        <p:spPr>
          <a:xfrm>
            <a:off x="506050" y="1833159"/>
            <a:ext cx="2381727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01BDC01-5B61-8D44-7094-83EC5992F89C}"/>
              </a:ext>
            </a:extLst>
          </p:cNvPr>
          <p:cNvSpPr txBox="1"/>
          <p:nvPr/>
        </p:nvSpPr>
        <p:spPr>
          <a:xfrm>
            <a:off x="1718907" y="4668686"/>
            <a:ext cx="2381727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27755B4-DC74-1AFE-BE28-C75202A4494C}"/>
              </a:ext>
            </a:extLst>
          </p:cNvPr>
          <p:cNvSpPr txBox="1"/>
          <p:nvPr/>
        </p:nvSpPr>
        <p:spPr>
          <a:xfrm>
            <a:off x="1263908" y="3513387"/>
            <a:ext cx="371533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062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4110032-6263-14F1-82B6-6AE7D051B5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70C51B-D81D-A9DC-E48B-5FD1C16E4B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11158048" y="86132"/>
            <a:ext cx="210539" cy="21053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4E60A378-FEBF-55FE-0E68-76D54E8101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C9D086-0DB9-12B4-1815-8EDBE0B8667B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7C428F-4E5F-8CE9-445C-7103EC3597EC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7618B5-1342-7AB6-C040-AEF020092F91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E3C339B-6B21-CA13-E9BC-D9F95EFC055A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E082F6-5A13-F0E3-6580-84823F8592F1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A048F9-BFBE-13DA-61D0-BF0F35FE225F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11F05FA-AF18-D312-36A7-B62DD3E7639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2DEF7B4-1784-8E87-49F1-6B866CE30F3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9DC595D-BF9D-3F6F-210A-B6E8863868E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19B74C1-F65C-5DA6-7386-80EF200FA4E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1808F7A-1513-DD9E-5E5E-2DE1E1F9F37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DDC2580-859D-88CE-7A26-A3F3C4AA9CC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2123E7F-94D4-0D3B-0747-1D10A9E44776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3031BB8-1631-5A1D-66DD-C49643B10754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7" name="Picture Placeholder 96">
            <a:extLst>
              <a:ext uri="{FF2B5EF4-FFF2-40B4-BE49-F238E27FC236}">
                <a16:creationId xmlns:a16="http://schemas.microsoft.com/office/drawing/2014/main" id="{BB074AA4-7C3E-E8AF-CAAB-0BFFA4136D1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5835" y="1822201"/>
            <a:ext cx="10943913" cy="2740073"/>
          </a:xfrm>
        </p:spPr>
      </p:pic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BFD7024E-C2AC-21ED-8F6C-F4ADE7563F7B}"/>
              </a:ext>
            </a:extLst>
          </p:cNvPr>
          <p:cNvSpPr/>
          <p:nvPr/>
        </p:nvSpPr>
        <p:spPr>
          <a:xfrm>
            <a:off x="1039180" y="2726701"/>
            <a:ext cx="2727151" cy="3227177"/>
          </a:xfrm>
          <a:prstGeom prst="roundRect">
            <a:avLst>
              <a:gd name="adj" fmla="val 9831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9B82F0A6-A3C1-A445-CB25-0855BA0A1C82}"/>
              </a:ext>
            </a:extLst>
          </p:cNvPr>
          <p:cNvSpPr/>
          <p:nvPr/>
        </p:nvSpPr>
        <p:spPr>
          <a:xfrm>
            <a:off x="4695586" y="3242270"/>
            <a:ext cx="2727151" cy="3227177"/>
          </a:xfrm>
          <a:prstGeom prst="roundRect">
            <a:avLst>
              <a:gd name="adj" fmla="val 9831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0B26BD1F-2F20-CE26-311F-A23038157388}"/>
              </a:ext>
            </a:extLst>
          </p:cNvPr>
          <p:cNvSpPr/>
          <p:nvPr/>
        </p:nvSpPr>
        <p:spPr>
          <a:xfrm>
            <a:off x="8351991" y="2726701"/>
            <a:ext cx="2727151" cy="3227177"/>
          </a:xfrm>
          <a:prstGeom prst="roundRect">
            <a:avLst>
              <a:gd name="adj" fmla="val 9831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227EF103-9D1B-C9A2-8B64-8AEE009B0396}"/>
              </a:ext>
            </a:extLst>
          </p:cNvPr>
          <p:cNvSpPr txBox="1"/>
          <p:nvPr/>
        </p:nvSpPr>
        <p:spPr>
          <a:xfrm>
            <a:off x="8404912" y="3148615"/>
            <a:ext cx="2621307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727845BE-4776-7186-91A7-BFF7F046123C}"/>
              </a:ext>
            </a:extLst>
          </p:cNvPr>
          <p:cNvSpPr/>
          <p:nvPr/>
        </p:nvSpPr>
        <p:spPr>
          <a:xfrm>
            <a:off x="2011294" y="2383284"/>
            <a:ext cx="875155" cy="8518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oogle Shape;1739;p35">
            <a:extLst>
              <a:ext uri="{FF2B5EF4-FFF2-40B4-BE49-F238E27FC236}">
                <a16:creationId xmlns:a16="http://schemas.microsoft.com/office/drawing/2014/main" id="{8CAACEE9-037C-64F5-97C0-7338B77EE07F}"/>
              </a:ext>
            </a:extLst>
          </p:cNvPr>
          <p:cNvGrpSpPr/>
          <p:nvPr/>
        </p:nvGrpSpPr>
        <p:grpSpPr>
          <a:xfrm>
            <a:off x="2180714" y="2498232"/>
            <a:ext cx="572214" cy="571702"/>
            <a:chOff x="3955038" y="1205350"/>
            <a:chExt cx="446800" cy="446400"/>
          </a:xfrm>
          <a:solidFill>
            <a:srgbClr val="000000"/>
          </a:solidFill>
        </p:grpSpPr>
        <p:sp>
          <p:nvSpPr>
            <p:cNvPr id="104" name="Google Shape;1740;p35">
              <a:extLst>
                <a:ext uri="{FF2B5EF4-FFF2-40B4-BE49-F238E27FC236}">
                  <a16:creationId xmlns:a16="http://schemas.microsoft.com/office/drawing/2014/main" id="{2F11E2A5-6F6E-BE0B-DBDA-2E0345456F9B}"/>
                </a:ext>
              </a:extLst>
            </p:cNvPr>
            <p:cNvSpPr/>
            <p:nvPr/>
          </p:nvSpPr>
          <p:spPr>
            <a:xfrm>
              <a:off x="4244063" y="163430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50" y="0"/>
                  </a:moveTo>
                  <a:cubicBezTo>
                    <a:pt x="257" y="0"/>
                    <a:pt x="167" y="38"/>
                    <a:pt x="103" y="103"/>
                  </a:cubicBezTo>
                  <a:cubicBezTo>
                    <a:pt x="38" y="167"/>
                    <a:pt x="0" y="257"/>
                    <a:pt x="0" y="350"/>
                  </a:cubicBezTo>
                  <a:cubicBezTo>
                    <a:pt x="0" y="441"/>
                    <a:pt x="38" y="531"/>
                    <a:pt x="103" y="597"/>
                  </a:cubicBezTo>
                  <a:cubicBezTo>
                    <a:pt x="167" y="661"/>
                    <a:pt x="257" y="698"/>
                    <a:pt x="350" y="698"/>
                  </a:cubicBezTo>
                  <a:cubicBezTo>
                    <a:pt x="441" y="698"/>
                    <a:pt x="531" y="661"/>
                    <a:pt x="595" y="597"/>
                  </a:cubicBezTo>
                  <a:cubicBezTo>
                    <a:pt x="661" y="531"/>
                    <a:pt x="698" y="441"/>
                    <a:pt x="698" y="350"/>
                  </a:cubicBezTo>
                  <a:cubicBezTo>
                    <a:pt x="698" y="257"/>
                    <a:pt x="661" y="167"/>
                    <a:pt x="595" y="103"/>
                  </a:cubicBezTo>
                  <a:cubicBezTo>
                    <a:pt x="531" y="38"/>
                    <a:pt x="441" y="0"/>
                    <a:pt x="3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741;p35">
              <a:extLst>
                <a:ext uri="{FF2B5EF4-FFF2-40B4-BE49-F238E27FC236}">
                  <a16:creationId xmlns:a16="http://schemas.microsoft.com/office/drawing/2014/main" id="{40786F94-6BFD-68F5-CE5C-0D3B882C913E}"/>
                </a:ext>
              </a:extLst>
            </p:cNvPr>
            <p:cNvSpPr/>
            <p:nvPr/>
          </p:nvSpPr>
          <p:spPr>
            <a:xfrm>
              <a:off x="3955038" y="1205350"/>
              <a:ext cx="115100" cy="162675"/>
            </a:xfrm>
            <a:custGeom>
              <a:avLst/>
              <a:gdLst/>
              <a:ahLst/>
              <a:cxnLst/>
              <a:rect l="l" t="t" r="r" b="b"/>
              <a:pathLst>
                <a:path w="4604" h="6507" extrusionOk="0">
                  <a:moveTo>
                    <a:pt x="2303" y="698"/>
                  </a:moveTo>
                  <a:cubicBezTo>
                    <a:pt x="3187" y="698"/>
                    <a:pt x="3906" y="1417"/>
                    <a:pt x="3906" y="2302"/>
                  </a:cubicBezTo>
                  <a:cubicBezTo>
                    <a:pt x="3906" y="3186"/>
                    <a:pt x="3187" y="3907"/>
                    <a:pt x="2303" y="3907"/>
                  </a:cubicBezTo>
                  <a:cubicBezTo>
                    <a:pt x="1418" y="3907"/>
                    <a:pt x="698" y="3186"/>
                    <a:pt x="698" y="2302"/>
                  </a:cubicBezTo>
                  <a:cubicBezTo>
                    <a:pt x="698" y="1417"/>
                    <a:pt x="1418" y="698"/>
                    <a:pt x="2303" y="698"/>
                  </a:cubicBezTo>
                  <a:close/>
                  <a:moveTo>
                    <a:pt x="2303" y="0"/>
                  </a:moveTo>
                  <a:cubicBezTo>
                    <a:pt x="1033" y="0"/>
                    <a:pt x="0" y="1032"/>
                    <a:pt x="0" y="2302"/>
                  </a:cubicBezTo>
                  <a:cubicBezTo>
                    <a:pt x="0" y="3452"/>
                    <a:pt x="849" y="4408"/>
                    <a:pt x="1953" y="4577"/>
                  </a:cubicBezTo>
                  <a:lnTo>
                    <a:pt x="1953" y="6158"/>
                  </a:lnTo>
                  <a:cubicBezTo>
                    <a:pt x="1953" y="6351"/>
                    <a:pt x="2110" y="6507"/>
                    <a:pt x="2303" y="6507"/>
                  </a:cubicBezTo>
                  <a:cubicBezTo>
                    <a:pt x="2495" y="6507"/>
                    <a:pt x="2651" y="6351"/>
                    <a:pt x="2651" y="6158"/>
                  </a:cubicBezTo>
                  <a:lnTo>
                    <a:pt x="2651" y="4577"/>
                  </a:lnTo>
                  <a:cubicBezTo>
                    <a:pt x="3755" y="4408"/>
                    <a:pt x="4604" y="3452"/>
                    <a:pt x="4604" y="2302"/>
                  </a:cubicBezTo>
                  <a:cubicBezTo>
                    <a:pt x="4604" y="1032"/>
                    <a:pt x="3572" y="0"/>
                    <a:pt x="230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742;p35">
              <a:extLst>
                <a:ext uri="{FF2B5EF4-FFF2-40B4-BE49-F238E27FC236}">
                  <a16:creationId xmlns:a16="http://schemas.microsoft.com/office/drawing/2014/main" id="{C7DE1560-92D3-0013-8C95-6BEF50C21623}"/>
                </a:ext>
              </a:extLst>
            </p:cNvPr>
            <p:cNvSpPr/>
            <p:nvPr/>
          </p:nvSpPr>
          <p:spPr>
            <a:xfrm>
              <a:off x="4019488" y="12403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9" y="1"/>
                  </a:moveTo>
                  <a:cubicBezTo>
                    <a:pt x="258" y="1"/>
                    <a:pt x="167" y="37"/>
                    <a:pt x="102" y="103"/>
                  </a:cubicBezTo>
                  <a:cubicBezTo>
                    <a:pt x="38" y="168"/>
                    <a:pt x="1" y="258"/>
                    <a:pt x="1" y="349"/>
                  </a:cubicBezTo>
                  <a:cubicBezTo>
                    <a:pt x="1" y="441"/>
                    <a:pt x="38" y="531"/>
                    <a:pt x="102" y="596"/>
                  </a:cubicBezTo>
                  <a:cubicBezTo>
                    <a:pt x="167" y="660"/>
                    <a:pt x="258" y="698"/>
                    <a:pt x="349" y="698"/>
                  </a:cubicBezTo>
                  <a:cubicBezTo>
                    <a:pt x="440" y="698"/>
                    <a:pt x="530" y="660"/>
                    <a:pt x="596" y="596"/>
                  </a:cubicBezTo>
                  <a:cubicBezTo>
                    <a:pt x="661" y="530"/>
                    <a:pt x="697" y="441"/>
                    <a:pt x="697" y="349"/>
                  </a:cubicBezTo>
                  <a:cubicBezTo>
                    <a:pt x="697" y="258"/>
                    <a:pt x="661" y="168"/>
                    <a:pt x="596" y="103"/>
                  </a:cubicBezTo>
                  <a:cubicBezTo>
                    <a:pt x="530" y="37"/>
                    <a:pt x="440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743;p35">
              <a:extLst>
                <a:ext uri="{FF2B5EF4-FFF2-40B4-BE49-F238E27FC236}">
                  <a16:creationId xmlns:a16="http://schemas.microsoft.com/office/drawing/2014/main" id="{D5627E76-473D-81EB-E85F-5D8460B1CF8E}"/>
                </a:ext>
              </a:extLst>
            </p:cNvPr>
            <p:cNvSpPr/>
            <p:nvPr/>
          </p:nvSpPr>
          <p:spPr>
            <a:xfrm>
              <a:off x="3984363" y="1245550"/>
              <a:ext cx="23100" cy="21425"/>
            </a:xfrm>
            <a:custGeom>
              <a:avLst/>
              <a:gdLst/>
              <a:ahLst/>
              <a:cxnLst/>
              <a:rect l="l" t="t" r="r" b="b"/>
              <a:pathLst>
                <a:path w="924" h="857" extrusionOk="0">
                  <a:moveTo>
                    <a:pt x="383" y="0"/>
                  </a:moveTo>
                  <a:cubicBezTo>
                    <a:pt x="293" y="0"/>
                    <a:pt x="204" y="34"/>
                    <a:pt x="136" y="103"/>
                  </a:cubicBezTo>
                  <a:cubicBezTo>
                    <a:pt x="0" y="238"/>
                    <a:pt x="0" y="460"/>
                    <a:pt x="136" y="595"/>
                  </a:cubicBezTo>
                  <a:lnTo>
                    <a:pt x="294" y="754"/>
                  </a:lnTo>
                  <a:cubicBezTo>
                    <a:pt x="362" y="822"/>
                    <a:pt x="451" y="856"/>
                    <a:pt x="541" y="856"/>
                  </a:cubicBezTo>
                  <a:cubicBezTo>
                    <a:pt x="630" y="856"/>
                    <a:pt x="719" y="822"/>
                    <a:pt x="787" y="754"/>
                  </a:cubicBezTo>
                  <a:cubicBezTo>
                    <a:pt x="923" y="617"/>
                    <a:pt x="923" y="397"/>
                    <a:pt x="787" y="261"/>
                  </a:cubicBezTo>
                  <a:lnTo>
                    <a:pt x="630" y="103"/>
                  </a:lnTo>
                  <a:cubicBezTo>
                    <a:pt x="561" y="34"/>
                    <a:pt x="472" y="0"/>
                    <a:pt x="3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744;p35">
              <a:extLst>
                <a:ext uri="{FF2B5EF4-FFF2-40B4-BE49-F238E27FC236}">
                  <a16:creationId xmlns:a16="http://schemas.microsoft.com/office/drawing/2014/main" id="{A47F1DFE-21DC-97AF-0132-1ADCB5B92567}"/>
                </a:ext>
              </a:extLst>
            </p:cNvPr>
            <p:cNvSpPr/>
            <p:nvPr/>
          </p:nvSpPr>
          <p:spPr>
            <a:xfrm>
              <a:off x="4005688" y="1268175"/>
              <a:ext cx="24375" cy="22675"/>
            </a:xfrm>
            <a:custGeom>
              <a:avLst/>
              <a:gdLst/>
              <a:ahLst/>
              <a:cxnLst/>
              <a:rect l="l" t="t" r="r" b="b"/>
              <a:pathLst>
                <a:path w="975" h="907" extrusionOk="0">
                  <a:moveTo>
                    <a:pt x="592" y="0"/>
                  </a:moveTo>
                  <a:cubicBezTo>
                    <a:pt x="503" y="0"/>
                    <a:pt x="413" y="34"/>
                    <a:pt x="345" y="102"/>
                  </a:cubicBezTo>
                  <a:lnTo>
                    <a:pt x="137" y="311"/>
                  </a:lnTo>
                  <a:cubicBezTo>
                    <a:pt x="1" y="447"/>
                    <a:pt x="1" y="668"/>
                    <a:pt x="137" y="804"/>
                  </a:cubicBezTo>
                  <a:cubicBezTo>
                    <a:pt x="206" y="872"/>
                    <a:pt x="294" y="906"/>
                    <a:pt x="384" y="906"/>
                  </a:cubicBezTo>
                  <a:cubicBezTo>
                    <a:pt x="473" y="906"/>
                    <a:pt x="563" y="872"/>
                    <a:pt x="630" y="804"/>
                  </a:cubicBezTo>
                  <a:lnTo>
                    <a:pt x="839" y="596"/>
                  </a:lnTo>
                  <a:cubicBezTo>
                    <a:pt x="975" y="459"/>
                    <a:pt x="975" y="239"/>
                    <a:pt x="839" y="102"/>
                  </a:cubicBezTo>
                  <a:cubicBezTo>
                    <a:pt x="771" y="34"/>
                    <a:pt x="681" y="0"/>
                    <a:pt x="59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745;p35">
              <a:extLst>
                <a:ext uri="{FF2B5EF4-FFF2-40B4-BE49-F238E27FC236}">
                  <a16:creationId xmlns:a16="http://schemas.microsoft.com/office/drawing/2014/main" id="{1FD57794-2319-44EB-38D0-EF45668A902A}"/>
                </a:ext>
              </a:extLst>
            </p:cNvPr>
            <p:cNvSpPr/>
            <p:nvPr/>
          </p:nvSpPr>
          <p:spPr>
            <a:xfrm>
              <a:off x="4097538" y="1284450"/>
              <a:ext cx="53300" cy="53275"/>
            </a:xfrm>
            <a:custGeom>
              <a:avLst/>
              <a:gdLst/>
              <a:ahLst/>
              <a:cxnLst/>
              <a:rect l="l" t="t" r="r" b="b"/>
              <a:pathLst>
                <a:path w="2132" h="2131" extrusionOk="0">
                  <a:moveTo>
                    <a:pt x="1782" y="1"/>
                  </a:moveTo>
                  <a:cubicBezTo>
                    <a:pt x="801" y="1"/>
                    <a:pt x="0" y="800"/>
                    <a:pt x="0" y="1782"/>
                  </a:cubicBezTo>
                  <a:cubicBezTo>
                    <a:pt x="0" y="1975"/>
                    <a:pt x="157" y="2131"/>
                    <a:pt x="350" y="2131"/>
                  </a:cubicBezTo>
                  <a:cubicBezTo>
                    <a:pt x="542" y="2131"/>
                    <a:pt x="698" y="1975"/>
                    <a:pt x="698" y="1782"/>
                  </a:cubicBezTo>
                  <a:cubicBezTo>
                    <a:pt x="698" y="1185"/>
                    <a:pt x="1184" y="698"/>
                    <a:pt x="1782" y="698"/>
                  </a:cubicBezTo>
                  <a:cubicBezTo>
                    <a:pt x="1975" y="698"/>
                    <a:pt x="2132" y="541"/>
                    <a:pt x="2132" y="349"/>
                  </a:cubicBezTo>
                  <a:cubicBezTo>
                    <a:pt x="2132" y="156"/>
                    <a:pt x="1975" y="1"/>
                    <a:pt x="17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746;p35">
              <a:extLst>
                <a:ext uri="{FF2B5EF4-FFF2-40B4-BE49-F238E27FC236}">
                  <a16:creationId xmlns:a16="http://schemas.microsoft.com/office/drawing/2014/main" id="{DBF7973C-EA54-2D43-20BA-6963CA4A4A38}"/>
                </a:ext>
              </a:extLst>
            </p:cNvPr>
            <p:cNvSpPr/>
            <p:nvPr/>
          </p:nvSpPr>
          <p:spPr>
            <a:xfrm>
              <a:off x="3955038" y="1245875"/>
              <a:ext cx="446800" cy="405875"/>
            </a:xfrm>
            <a:custGeom>
              <a:avLst/>
              <a:gdLst/>
              <a:ahLst/>
              <a:cxnLst/>
              <a:rect l="l" t="t" r="r" b="b"/>
              <a:pathLst>
                <a:path w="17872" h="16235" extrusionOk="0">
                  <a:moveTo>
                    <a:pt x="10413" y="960"/>
                  </a:moveTo>
                  <a:lnTo>
                    <a:pt x="10413" y="1924"/>
                  </a:lnTo>
                  <a:cubicBezTo>
                    <a:pt x="10413" y="2894"/>
                    <a:pt x="9624" y="3681"/>
                    <a:pt x="8655" y="3681"/>
                  </a:cubicBezTo>
                  <a:lnTo>
                    <a:pt x="5118" y="3681"/>
                  </a:lnTo>
                  <a:lnTo>
                    <a:pt x="5118" y="3325"/>
                  </a:lnTo>
                  <a:cubicBezTo>
                    <a:pt x="5118" y="2021"/>
                    <a:pt x="6178" y="960"/>
                    <a:pt x="7482" y="960"/>
                  </a:cubicBezTo>
                  <a:close/>
                  <a:moveTo>
                    <a:pt x="9416" y="4379"/>
                  </a:moveTo>
                  <a:lnTo>
                    <a:pt x="9416" y="5814"/>
                  </a:lnTo>
                  <a:lnTo>
                    <a:pt x="8090" y="5814"/>
                  </a:lnTo>
                  <a:lnTo>
                    <a:pt x="7513" y="5236"/>
                  </a:lnTo>
                  <a:cubicBezTo>
                    <a:pt x="7448" y="5171"/>
                    <a:pt x="7359" y="5134"/>
                    <a:pt x="7267" y="5134"/>
                  </a:cubicBezTo>
                  <a:cubicBezTo>
                    <a:pt x="7175" y="5134"/>
                    <a:pt x="7086" y="5171"/>
                    <a:pt x="7020" y="5236"/>
                  </a:cubicBezTo>
                  <a:lnTo>
                    <a:pt x="6443" y="5814"/>
                  </a:lnTo>
                  <a:lnTo>
                    <a:pt x="5118" y="5814"/>
                  </a:lnTo>
                  <a:lnTo>
                    <a:pt x="5118" y="4379"/>
                  </a:lnTo>
                  <a:close/>
                  <a:moveTo>
                    <a:pt x="16553" y="4613"/>
                  </a:moveTo>
                  <a:lnTo>
                    <a:pt x="17105" y="5569"/>
                  </a:lnTo>
                  <a:lnTo>
                    <a:pt x="16553" y="6526"/>
                  </a:lnTo>
                  <a:lnTo>
                    <a:pt x="15449" y="6526"/>
                  </a:lnTo>
                  <a:lnTo>
                    <a:pt x="14897" y="5569"/>
                  </a:lnTo>
                  <a:lnTo>
                    <a:pt x="15449" y="4613"/>
                  </a:lnTo>
                  <a:close/>
                  <a:moveTo>
                    <a:pt x="14293" y="5918"/>
                  </a:moveTo>
                  <a:lnTo>
                    <a:pt x="14842" y="6870"/>
                  </a:lnTo>
                  <a:lnTo>
                    <a:pt x="14264" y="7830"/>
                  </a:lnTo>
                  <a:lnTo>
                    <a:pt x="13154" y="7830"/>
                  </a:lnTo>
                  <a:lnTo>
                    <a:pt x="12602" y="6874"/>
                  </a:lnTo>
                  <a:lnTo>
                    <a:pt x="13154" y="5918"/>
                  </a:lnTo>
                  <a:close/>
                  <a:moveTo>
                    <a:pt x="7267" y="5976"/>
                  </a:moveTo>
                  <a:lnTo>
                    <a:pt x="7700" y="6409"/>
                  </a:lnTo>
                  <a:cubicBezTo>
                    <a:pt x="7765" y="6475"/>
                    <a:pt x="7853" y="6512"/>
                    <a:pt x="7946" y="6512"/>
                  </a:cubicBezTo>
                  <a:lnTo>
                    <a:pt x="9403" y="6512"/>
                  </a:lnTo>
                  <a:cubicBezTo>
                    <a:pt x="9296" y="7518"/>
                    <a:pt x="8441" y="8306"/>
                    <a:pt x="7405" y="8306"/>
                  </a:cubicBezTo>
                  <a:lnTo>
                    <a:pt x="7128" y="8306"/>
                  </a:lnTo>
                  <a:cubicBezTo>
                    <a:pt x="6092" y="8306"/>
                    <a:pt x="5237" y="7518"/>
                    <a:pt x="5129" y="6512"/>
                  </a:cubicBezTo>
                  <a:lnTo>
                    <a:pt x="6587" y="6512"/>
                  </a:lnTo>
                  <a:cubicBezTo>
                    <a:pt x="6679" y="6512"/>
                    <a:pt x="6768" y="6475"/>
                    <a:pt x="6834" y="6409"/>
                  </a:cubicBezTo>
                  <a:lnTo>
                    <a:pt x="7267" y="5976"/>
                  </a:lnTo>
                  <a:close/>
                  <a:moveTo>
                    <a:pt x="6420" y="9008"/>
                  </a:moveTo>
                  <a:lnTo>
                    <a:pt x="5944" y="9484"/>
                  </a:lnTo>
                  <a:lnTo>
                    <a:pt x="5521" y="9060"/>
                  </a:lnTo>
                  <a:cubicBezTo>
                    <a:pt x="5819" y="9032"/>
                    <a:pt x="6120" y="9014"/>
                    <a:pt x="6420" y="9008"/>
                  </a:cubicBezTo>
                  <a:close/>
                  <a:moveTo>
                    <a:pt x="8122" y="9017"/>
                  </a:moveTo>
                  <a:lnTo>
                    <a:pt x="8122" y="9017"/>
                  </a:lnTo>
                  <a:cubicBezTo>
                    <a:pt x="8413" y="9027"/>
                    <a:pt x="8704" y="9047"/>
                    <a:pt x="8994" y="9077"/>
                  </a:cubicBezTo>
                  <a:lnTo>
                    <a:pt x="8589" y="9484"/>
                  </a:lnTo>
                  <a:lnTo>
                    <a:pt x="8122" y="9017"/>
                  </a:lnTo>
                  <a:close/>
                  <a:moveTo>
                    <a:pt x="7267" y="9148"/>
                  </a:moveTo>
                  <a:lnTo>
                    <a:pt x="7670" y="9551"/>
                  </a:lnTo>
                  <a:lnTo>
                    <a:pt x="7271" y="9950"/>
                  </a:lnTo>
                  <a:lnTo>
                    <a:pt x="6867" y="9547"/>
                  </a:lnTo>
                  <a:lnTo>
                    <a:pt x="7267" y="9148"/>
                  </a:lnTo>
                  <a:close/>
                  <a:moveTo>
                    <a:pt x="5452" y="9980"/>
                  </a:moveTo>
                  <a:lnTo>
                    <a:pt x="5695" y="10225"/>
                  </a:lnTo>
                  <a:cubicBezTo>
                    <a:pt x="5761" y="10289"/>
                    <a:pt x="5850" y="10327"/>
                    <a:pt x="5942" y="10327"/>
                  </a:cubicBezTo>
                  <a:cubicBezTo>
                    <a:pt x="6035" y="10327"/>
                    <a:pt x="6123" y="10291"/>
                    <a:pt x="6189" y="10225"/>
                  </a:cubicBezTo>
                  <a:lnTo>
                    <a:pt x="6374" y="10040"/>
                  </a:lnTo>
                  <a:lnTo>
                    <a:pt x="6872" y="10539"/>
                  </a:lnTo>
                  <a:lnTo>
                    <a:pt x="6141" y="12916"/>
                  </a:lnTo>
                  <a:lnTo>
                    <a:pt x="5452" y="9980"/>
                  </a:lnTo>
                  <a:close/>
                  <a:moveTo>
                    <a:pt x="9080" y="9980"/>
                  </a:moveTo>
                  <a:lnTo>
                    <a:pt x="8386" y="12939"/>
                  </a:lnTo>
                  <a:lnTo>
                    <a:pt x="7662" y="10545"/>
                  </a:lnTo>
                  <a:lnTo>
                    <a:pt x="8164" y="10045"/>
                  </a:lnTo>
                  <a:lnTo>
                    <a:pt x="8343" y="10225"/>
                  </a:lnTo>
                  <a:cubicBezTo>
                    <a:pt x="8409" y="10291"/>
                    <a:pt x="8498" y="10327"/>
                    <a:pt x="8590" y="10327"/>
                  </a:cubicBezTo>
                  <a:cubicBezTo>
                    <a:pt x="8683" y="10327"/>
                    <a:pt x="8771" y="10289"/>
                    <a:pt x="8837" y="10225"/>
                  </a:cubicBezTo>
                  <a:lnTo>
                    <a:pt x="9080" y="9980"/>
                  </a:lnTo>
                  <a:close/>
                  <a:moveTo>
                    <a:pt x="4551" y="9185"/>
                  </a:moveTo>
                  <a:lnTo>
                    <a:pt x="5966" y="15228"/>
                  </a:lnTo>
                  <a:lnTo>
                    <a:pt x="3692" y="12494"/>
                  </a:lnTo>
                  <a:lnTo>
                    <a:pt x="4390" y="12494"/>
                  </a:lnTo>
                  <a:cubicBezTo>
                    <a:pt x="4510" y="12494"/>
                    <a:pt x="4621" y="12432"/>
                    <a:pt x="4686" y="12329"/>
                  </a:cubicBezTo>
                  <a:cubicBezTo>
                    <a:pt x="4749" y="12227"/>
                    <a:pt x="4756" y="12100"/>
                    <a:pt x="4703" y="11991"/>
                  </a:cubicBezTo>
                  <a:lnTo>
                    <a:pt x="3442" y="9421"/>
                  </a:lnTo>
                  <a:cubicBezTo>
                    <a:pt x="3808" y="9327"/>
                    <a:pt x="4178" y="9247"/>
                    <a:pt x="4551" y="9185"/>
                  </a:cubicBezTo>
                  <a:close/>
                  <a:moveTo>
                    <a:pt x="9976" y="9217"/>
                  </a:moveTo>
                  <a:cubicBezTo>
                    <a:pt x="10344" y="9282"/>
                    <a:pt x="10709" y="9365"/>
                    <a:pt x="11071" y="9462"/>
                  </a:cubicBezTo>
                  <a:lnTo>
                    <a:pt x="9820" y="12013"/>
                  </a:lnTo>
                  <a:cubicBezTo>
                    <a:pt x="9768" y="12120"/>
                    <a:pt x="9774" y="12248"/>
                    <a:pt x="9838" y="12351"/>
                  </a:cubicBezTo>
                  <a:cubicBezTo>
                    <a:pt x="9901" y="12454"/>
                    <a:pt x="10014" y="12516"/>
                    <a:pt x="10134" y="12516"/>
                  </a:cubicBezTo>
                  <a:lnTo>
                    <a:pt x="10823" y="12516"/>
                  </a:lnTo>
                  <a:lnTo>
                    <a:pt x="8566" y="15228"/>
                  </a:lnTo>
                  <a:lnTo>
                    <a:pt x="9976" y="9217"/>
                  </a:lnTo>
                  <a:close/>
                  <a:moveTo>
                    <a:pt x="2761" y="9617"/>
                  </a:moveTo>
                  <a:lnTo>
                    <a:pt x="3830" y="11796"/>
                  </a:lnTo>
                  <a:lnTo>
                    <a:pt x="2949" y="11796"/>
                  </a:lnTo>
                  <a:cubicBezTo>
                    <a:pt x="2813" y="11796"/>
                    <a:pt x="2690" y="11875"/>
                    <a:pt x="2633" y="11996"/>
                  </a:cubicBezTo>
                  <a:cubicBezTo>
                    <a:pt x="2575" y="12119"/>
                    <a:pt x="2594" y="12264"/>
                    <a:pt x="2680" y="12367"/>
                  </a:cubicBezTo>
                  <a:lnTo>
                    <a:pt x="5317" y="15537"/>
                  </a:lnTo>
                  <a:lnTo>
                    <a:pt x="698" y="15537"/>
                  </a:lnTo>
                  <a:lnTo>
                    <a:pt x="698" y="12189"/>
                  </a:lnTo>
                  <a:cubicBezTo>
                    <a:pt x="698" y="11071"/>
                    <a:pt x="1409" y="10077"/>
                    <a:pt x="2466" y="9714"/>
                  </a:cubicBezTo>
                  <a:cubicBezTo>
                    <a:pt x="2565" y="9680"/>
                    <a:pt x="2662" y="9648"/>
                    <a:pt x="2761" y="9617"/>
                  </a:cubicBezTo>
                  <a:close/>
                  <a:moveTo>
                    <a:pt x="7264" y="11638"/>
                  </a:moveTo>
                  <a:lnTo>
                    <a:pt x="8069" y="14295"/>
                  </a:lnTo>
                  <a:lnTo>
                    <a:pt x="7777" y="15537"/>
                  </a:lnTo>
                  <a:lnTo>
                    <a:pt x="6755" y="15537"/>
                  </a:lnTo>
                  <a:lnTo>
                    <a:pt x="6456" y="14262"/>
                  </a:lnTo>
                  <a:lnTo>
                    <a:pt x="7264" y="11638"/>
                  </a:lnTo>
                  <a:close/>
                  <a:moveTo>
                    <a:pt x="12954" y="0"/>
                  </a:moveTo>
                  <a:cubicBezTo>
                    <a:pt x="12833" y="0"/>
                    <a:pt x="12716" y="63"/>
                    <a:pt x="12652" y="175"/>
                  </a:cubicBezTo>
                  <a:lnTo>
                    <a:pt x="11998" y="1306"/>
                  </a:lnTo>
                  <a:lnTo>
                    <a:pt x="11110" y="1306"/>
                  </a:lnTo>
                  <a:lnTo>
                    <a:pt x="11110" y="612"/>
                  </a:lnTo>
                  <a:cubicBezTo>
                    <a:pt x="11110" y="419"/>
                    <a:pt x="10953" y="262"/>
                    <a:pt x="10761" y="262"/>
                  </a:cubicBezTo>
                  <a:lnTo>
                    <a:pt x="7482" y="262"/>
                  </a:lnTo>
                  <a:cubicBezTo>
                    <a:pt x="5794" y="262"/>
                    <a:pt x="4420" y="1636"/>
                    <a:pt x="4420" y="3325"/>
                  </a:cubicBezTo>
                  <a:lnTo>
                    <a:pt x="4420" y="6295"/>
                  </a:lnTo>
                  <a:cubicBezTo>
                    <a:pt x="4420" y="7128"/>
                    <a:pt x="4798" y="7874"/>
                    <a:pt x="5391" y="8371"/>
                  </a:cubicBezTo>
                  <a:cubicBezTo>
                    <a:pt x="4320" y="8475"/>
                    <a:pt x="3264" y="8702"/>
                    <a:pt x="2239" y="9055"/>
                  </a:cubicBezTo>
                  <a:cubicBezTo>
                    <a:pt x="901" y="9513"/>
                    <a:pt x="0" y="10773"/>
                    <a:pt x="0" y="12189"/>
                  </a:cubicBezTo>
                  <a:lnTo>
                    <a:pt x="0" y="15887"/>
                  </a:lnTo>
                  <a:cubicBezTo>
                    <a:pt x="0" y="16079"/>
                    <a:pt x="156" y="16235"/>
                    <a:pt x="349" y="16235"/>
                  </a:cubicBezTo>
                  <a:lnTo>
                    <a:pt x="10428" y="16235"/>
                  </a:lnTo>
                  <a:cubicBezTo>
                    <a:pt x="10620" y="16235"/>
                    <a:pt x="10777" y="16079"/>
                    <a:pt x="10777" y="15887"/>
                  </a:cubicBezTo>
                  <a:cubicBezTo>
                    <a:pt x="10777" y="15694"/>
                    <a:pt x="10620" y="15537"/>
                    <a:pt x="10428" y="15537"/>
                  </a:cubicBezTo>
                  <a:lnTo>
                    <a:pt x="9216" y="15537"/>
                  </a:lnTo>
                  <a:lnTo>
                    <a:pt x="11835" y="12389"/>
                  </a:lnTo>
                  <a:cubicBezTo>
                    <a:pt x="11921" y="12285"/>
                    <a:pt x="11940" y="12141"/>
                    <a:pt x="11883" y="12018"/>
                  </a:cubicBezTo>
                  <a:cubicBezTo>
                    <a:pt x="11825" y="11896"/>
                    <a:pt x="11702" y="11818"/>
                    <a:pt x="11566" y="11818"/>
                  </a:cubicBezTo>
                  <a:lnTo>
                    <a:pt x="10693" y="11818"/>
                  </a:lnTo>
                  <a:lnTo>
                    <a:pt x="11749" y="9664"/>
                  </a:lnTo>
                  <a:lnTo>
                    <a:pt x="12010" y="9747"/>
                  </a:lnTo>
                  <a:cubicBezTo>
                    <a:pt x="13101" y="10093"/>
                    <a:pt x="13834" y="11096"/>
                    <a:pt x="13834" y="12241"/>
                  </a:cubicBezTo>
                  <a:lnTo>
                    <a:pt x="13834" y="15537"/>
                  </a:lnTo>
                  <a:lnTo>
                    <a:pt x="13242" y="15537"/>
                  </a:lnTo>
                  <a:cubicBezTo>
                    <a:pt x="13049" y="15537"/>
                    <a:pt x="12892" y="15694"/>
                    <a:pt x="12892" y="15887"/>
                  </a:cubicBezTo>
                  <a:cubicBezTo>
                    <a:pt x="12892" y="16079"/>
                    <a:pt x="13049" y="16235"/>
                    <a:pt x="13242" y="16235"/>
                  </a:cubicBezTo>
                  <a:lnTo>
                    <a:pt x="14184" y="16235"/>
                  </a:lnTo>
                  <a:cubicBezTo>
                    <a:pt x="14376" y="16235"/>
                    <a:pt x="14532" y="16079"/>
                    <a:pt x="14532" y="15887"/>
                  </a:cubicBezTo>
                  <a:lnTo>
                    <a:pt x="14532" y="12241"/>
                  </a:lnTo>
                  <a:cubicBezTo>
                    <a:pt x="14532" y="10791"/>
                    <a:pt x="13603" y="9521"/>
                    <a:pt x="12221" y="9082"/>
                  </a:cubicBezTo>
                  <a:lnTo>
                    <a:pt x="11828" y="8958"/>
                  </a:lnTo>
                  <a:cubicBezTo>
                    <a:pt x="10945" y="8677"/>
                    <a:pt x="10038" y="8487"/>
                    <a:pt x="9120" y="8390"/>
                  </a:cubicBezTo>
                  <a:cubicBezTo>
                    <a:pt x="9726" y="7892"/>
                    <a:pt x="10113" y="7139"/>
                    <a:pt x="10113" y="6295"/>
                  </a:cubicBezTo>
                  <a:lnTo>
                    <a:pt x="10113" y="4030"/>
                  </a:lnTo>
                  <a:cubicBezTo>
                    <a:pt x="10113" y="3989"/>
                    <a:pt x="10105" y="3949"/>
                    <a:pt x="10092" y="3912"/>
                  </a:cubicBezTo>
                  <a:cubicBezTo>
                    <a:pt x="10689" y="3480"/>
                    <a:pt x="11083" y="2787"/>
                    <a:pt x="11108" y="2003"/>
                  </a:cubicBezTo>
                  <a:lnTo>
                    <a:pt x="11998" y="2003"/>
                  </a:lnTo>
                  <a:lnTo>
                    <a:pt x="12652" y="3133"/>
                  </a:lnTo>
                  <a:cubicBezTo>
                    <a:pt x="12714" y="3241"/>
                    <a:pt x="12829" y="3308"/>
                    <a:pt x="12953" y="3308"/>
                  </a:cubicBezTo>
                  <a:lnTo>
                    <a:pt x="14460" y="3308"/>
                  </a:lnTo>
                  <a:cubicBezTo>
                    <a:pt x="14584" y="3308"/>
                    <a:pt x="14699" y="3241"/>
                    <a:pt x="14763" y="3133"/>
                  </a:cubicBezTo>
                  <a:lnTo>
                    <a:pt x="15415" y="2003"/>
                  </a:lnTo>
                  <a:lnTo>
                    <a:pt x="16553" y="2003"/>
                  </a:lnTo>
                  <a:lnTo>
                    <a:pt x="17105" y="2959"/>
                  </a:lnTo>
                  <a:lnTo>
                    <a:pt x="16553" y="3916"/>
                  </a:lnTo>
                  <a:lnTo>
                    <a:pt x="15248" y="3916"/>
                  </a:lnTo>
                  <a:cubicBezTo>
                    <a:pt x="15122" y="3916"/>
                    <a:pt x="15008" y="3981"/>
                    <a:pt x="14945" y="4089"/>
                  </a:cubicBezTo>
                  <a:lnTo>
                    <a:pt x="14293" y="5220"/>
                  </a:lnTo>
                  <a:lnTo>
                    <a:pt x="13189" y="5220"/>
                  </a:lnTo>
                  <a:lnTo>
                    <a:pt x="12536" y="4089"/>
                  </a:lnTo>
                  <a:cubicBezTo>
                    <a:pt x="12471" y="3978"/>
                    <a:pt x="12354" y="3916"/>
                    <a:pt x="12233" y="3916"/>
                  </a:cubicBezTo>
                  <a:cubicBezTo>
                    <a:pt x="12174" y="3916"/>
                    <a:pt x="12114" y="3931"/>
                    <a:pt x="12059" y="3962"/>
                  </a:cubicBezTo>
                  <a:cubicBezTo>
                    <a:pt x="11893" y="4059"/>
                    <a:pt x="11835" y="4271"/>
                    <a:pt x="11932" y="4439"/>
                  </a:cubicBezTo>
                  <a:lnTo>
                    <a:pt x="12568" y="5539"/>
                  </a:lnTo>
                  <a:lnTo>
                    <a:pt x="11898" y="6700"/>
                  </a:lnTo>
                  <a:cubicBezTo>
                    <a:pt x="11836" y="6808"/>
                    <a:pt x="11836" y="6941"/>
                    <a:pt x="11898" y="7049"/>
                  </a:cubicBezTo>
                  <a:lnTo>
                    <a:pt x="12652" y="8353"/>
                  </a:lnTo>
                  <a:cubicBezTo>
                    <a:pt x="12714" y="8462"/>
                    <a:pt x="12829" y="8528"/>
                    <a:pt x="12953" y="8528"/>
                  </a:cubicBezTo>
                  <a:lnTo>
                    <a:pt x="14460" y="8528"/>
                  </a:lnTo>
                  <a:cubicBezTo>
                    <a:pt x="14583" y="8528"/>
                    <a:pt x="14696" y="8464"/>
                    <a:pt x="14759" y="8359"/>
                  </a:cubicBezTo>
                  <a:lnTo>
                    <a:pt x="15444" y="7223"/>
                  </a:lnTo>
                  <a:lnTo>
                    <a:pt x="16755" y="7223"/>
                  </a:lnTo>
                  <a:cubicBezTo>
                    <a:pt x="16879" y="7223"/>
                    <a:pt x="16994" y="7156"/>
                    <a:pt x="17056" y="7049"/>
                  </a:cubicBezTo>
                  <a:lnTo>
                    <a:pt x="17810" y="5743"/>
                  </a:lnTo>
                  <a:cubicBezTo>
                    <a:pt x="17872" y="5635"/>
                    <a:pt x="17872" y="5502"/>
                    <a:pt x="17810" y="5395"/>
                  </a:cubicBezTo>
                  <a:lnTo>
                    <a:pt x="17157" y="4264"/>
                  </a:lnTo>
                  <a:lnTo>
                    <a:pt x="17810" y="3133"/>
                  </a:lnTo>
                  <a:cubicBezTo>
                    <a:pt x="17872" y="3025"/>
                    <a:pt x="17872" y="2892"/>
                    <a:pt x="17810" y="2785"/>
                  </a:cubicBezTo>
                  <a:lnTo>
                    <a:pt x="17056" y="1479"/>
                  </a:lnTo>
                  <a:cubicBezTo>
                    <a:pt x="16994" y="1371"/>
                    <a:pt x="16879" y="1306"/>
                    <a:pt x="16755" y="1306"/>
                  </a:cubicBezTo>
                  <a:lnTo>
                    <a:pt x="15415" y="1306"/>
                  </a:lnTo>
                  <a:lnTo>
                    <a:pt x="14763" y="175"/>
                  </a:lnTo>
                  <a:cubicBezTo>
                    <a:pt x="14698" y="63"/>
                    <a:pt x="14581" y="0"/>
                    <a:pt x="14460" y="0"/>
                  </a:cubicBezTo>
                  <a:cubicBezTo>
                    <a:pt x="14400" y="0"/>
                    <a:pt x="14340" y="15"/>
                    <a:pt x="14285" y="47"/>
                  </a:cubicBezTo>
                  <a:cubicBezTo>
                    <a:pt x="14119" y="143"/>
                    <a:pt x="14062" y="357"/>
                    <a:pt x="14159" y="523"/>
                  </a:cubicBezTo>
                  <a:lnTo>
                    <a:pt x="14811" y="1654"/>
                  </a:lnTo>
                  <a:lnTo>
                    <a:pt x="14259" y="2610"/>
                  </a:lnTo>
                  <a:lnTo>
                    <a:pt x="13154" y="2610"/>
                  </a:lnTo>
                  <a:lnTo>
                    <a:pt x="12602" y="1654"/>
                  </a:lnTo>
                  <a:lnTo>
                    <a:pt x="13256" y="523"/>
                  </a:lnTo>
                  <a:cubicBezTo>
                    <a:pt x="13352" y="357"/>
                    <a:pt x="13295" y="143"/>
                    <a:pt x="13128" y="47"/>
                  </a:cubicBezTo>
                  <a:cubicBezTo>
                    <a:pt x="13073" y="15"/>
                    <a:pt x="13013" y="0"/>
                    <a:pt x="12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1" name="Rectangle: Rounded Corners 110">
            <a:extLst>
              <a:ext uri="{FF2B5EF4-FFF2-40B4-BE49-F238E27FC236}">
                <a16:creationId xmlns:a16="http://schemas.microsoft.com/office/drawing/2014/main" id="{932979F1-C0DB-7F71-B40A-EF5466D209B7}"/>
              </a:ext>
            </a:extLst>
          </p:cNvPr>
          <p:cNvSpPr/>
          <p:nvPr/>
        </p:nvSpPr>
        <p:spPr>
          <a:xfrm>
            <a:off x="5625975" y="2888761"/>
            <a:ext cx="875155" cy="8518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: Rounded Corners 111">
            <a:extLst>
              <a:ext uri="{FF2B5EF4-FFF2-40B4-BE49-F238E27FC236}">
                <a16:creationId xmlns:a16="http://schemas.microsoft.com/office/drawing/2014/main" id="{AE030A58-1CA6-D408-80D7-3FE4E09FA342}"/>
              </a:ext>
            </a:extLst>
          </p:cNvPr>
          <p:cNvSpPr/>
          <p:nvPr/>
        </p:nvSpPr>
        <p:spPr>
          <a:xfrm>
            <a:off x="9287608" y="2322615"/>
            <a:ext cx="875155" cy="851860"/>
          </a:xfrm>
          <a:prstGeom prst="roundRect">
            <a:avLst>
              <a:gd name="adj" fmla="val 50000"/>
            </a:avLst>
          </a:prstGeom>
          <a:solidFill>
            <a:srgbClr val="F9F9F9"/>
          </a:solidFill>
          <a:ln w="19050"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oogle Shape;1505;p35">
            <a:extLst>
              <a:ext uri="{FF2B5EF4-FFF2-40B4-BE49-F238E27FC236}">
                <a16:creationId xmlns:a16="http://schemas.microsoft.com/office/drawing/2014/main" id="{C14688BB-7A14-FE57-8E29-DE15FB7F1E3D}"/>
              </a:ext>
            </a:extLst>
          </p:cNvPr>
          <p:cNvGrpSpPr/>
          <p:nvPr/>
        </p:nvGrpSpPr>
        <p:grpSpPr>
          <a:xfrm>
            <a:off x="5843933" y="2988769"/>
            <a:ext cx="572311" cy="571734"/>
            <a:chOff x="6214888" y="1869350"/>
            <a:chExt cx="446875" cy="446425"/>
          </a:xfrm>
          <a:solidFill>
            <a:srgbClr val="000000"/>
          </a:solidFill>
        </p:grpSpPr>
        <p:sp>
          <p:nvSpPr>
            <p:cNvPr id="114" name="Google Shape;1506;p35">
              <a:extLst>
                <a:ext uri="{FF2B5EF4-FFF2-40B4-BE49-F238E27FC236}">
                  <a16:creationId xmlns:a16="http://schemas.microsoft.com/office/drawing/2014/main" id="{A126FAD3-E8BC-91E9-CB81-621AFE10278E}"/>
                </a:ext>
              </a:extLst>
            </p:cNvPr>
            <p:cNvSpPr/>
            <p:nvPr/>
          </p:nvSpPr>
          <p:spPr>
            <a:xfrm>
              <a:off x="6219163" y="2084325"/>
              <a:ext cx="17500" cy="17600"/>
            </a:xfrm>
            <a:custGeom>
              <a:avLst/>
              <a:gdLst/>
              <a:ahLst/>
              <a:cxnLst/>
              <a:rect l="l" t="t" r="r" b="b"/>
              <a:pathLst>
                <a:path w="700" h="704" extrusionOk="0">
                  <a:moveTo>
                    <a:pt x="349" y="1"/>
                  </a:moveTo>
                  <a:cubicBezTo>
                    <a:pt x="159" y="1"/>
                    <a:pt x="3" y="153"/>
                    <a:pt x="1" y="344"/>
                  </a:cubicBezTo>
                  <a:lnTo>
                    <a:pt x="1" y="357"/>
                  </a:lnTo>
                  <a:cubicBezTo>
                    <a:pt x="1" y="549"/>
                    <a:pt x="156" y="703"/>
                    <a:pt x="349" y="703"/>
                  </a:cubicBezTo>
                  <a:cubicBezTo>
                    <a:pt x="541" y="703"/>
                    <a:pt x="697" y="546"/>
                    <a:pt x="697" y="354"/>
                  </a:cubicBezTo>
                  <a:cubicBezTo>
                    <a:pt x="700" y="161"/>
                    <a:pt x="546" y="3"/>
                    <a:pt x="3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507;p35">
              <a:extLst>
                <a:ext uri="{FF2B5EF4-FFF2-40B4-BE49-F238E27FC236}">
                  <a16:creationId xmlns:a16="http://schemas.microsoft.com/office/drawing/2014/main" id="{892EECB2-3E6B-EB03-B02C-0DAD1886A379}"/>
                </a:ext>
              </a:extLst>
            </p:cNvPr>
            <p:cNvSpPr/>
            <p:nvPr/>
          </p:nvSpPr>
          <p:spPr>
            <a:xfrm>
              <a:off x="6214888" y="1869350"/>
              <a:ext cx="264125" cy="446425"/>
            </a:xfrm>
            <a:custGeom>
              <a:avLst/>
              <a:gdLst/>
              <a:ahLst/>
              <a:cxnLst/>
              <a:rect l="l" t="t" r="r" b="b"/>
              <a:pathLst>
                <a:path w="10565" h="17857" extrusionOk="0">
                  <a:moveTo>
                    <a:pt x="4940" y="2378"/>
                  </a:moveTo>
                  <a:lnTo>
                    <a:pt x="4147" y="3172"/>
                  </a:lnTo>
                  <a:lnTo>
                    <a:pt x="3350" y="2378"/>
                  </a:lnTo>
                  <a:close/>
                  <a:moveTo>
                    <a:pt x="4147" y="6323"/>
                  </a:moveTo>
                  <a:lnTo>
                    <a:pt x="4940" y="7117"/>
                  </a:lnTo>
                  <a:lnTo>
                    <a:pt x="3350" y="7117"/>
                  </a:lnTo>
                  <a:lnTo>
                    <a:pt x="4147" y="6323"/>
                  </a:lnTo>
                  <a:close/>
                  <a:moveTo>
                    <a:pt x="5560" y="7815"/>
                  </a:moveTo>
                  <a:cubicBezTo>
                    <a:pt x="5711" y="8054"/>
                    <a:pt x="5813" y="8319"/>
                    <a:pt x="5860" y="8600"/>
                  </a:cubicBezTo>
                  <a:lnTo>
                    <a:pt x="2431" y="8600"/>
                  </a:lnTo>
                  <a:cubicBezTo>
                    <a:pt x="2479" y="8325"/>
                    <a:pt x="2578" y="8058"/>
                    <a:pt x="2732" y="7815"/>
                  </a:cubicBezTo>
                  <a:close/>
                  <a:moveTo>
                    <a:pt x="7268" y="7911"/>
                  </a:moveTo>
                  <a:cubicBezTo>
                    <a:pt x="7370" y="8251"/>
                    <a:pt x="7422" y="8609"/>
                    <a:pt x="7422" y="8975"/>
                  </a:cubicBezTo>
                  <a:cubicBezTo>
                    <a:pt x="7422" y="9324"/>
                    <a:pt x="7376" y="9665"/>
                    <a:pt x="7282" y="9991"/>
                  </a:cubicBezTo>
                  <a:cubicBezTo>
                    <a:pt x="6877" y="9819"/>
                    <a:pt x="6591" y="9416"/>
                    <a:pt x="6591" y="8948"/>
                  </a:cubicBezTo>
                  <a:cubicBezTo>
                    <a:pt x="6591" y="8484"/>
                    <a:pt x="6871" y="8087"/>
                    <a:pt x="7268" y="7911"/>
                  </a:cubicBezTo>
                  <a:close/>
                  <a:moveTo>
                    <a:pt x="7975" y="7842"/>
                  </a:moveTo>
                  <a:lnTo>
                    <a:pt x="7975" y="7842"/>
                  </a:lnTo>
                  <a:cubicBezTo>
                    <a:pt x="8479" y="7956"/>
                    <a:pt x="8858" y="8408"/>
                    <a:pt x="8858" y="8948"/>
                  </a:cubicBezTo>
                  <a:cubicBezTo>
                    <a:pt x="8858" y="9481"/>
                    <a:pt x="8488" y="9931"/>
                    <a:pt x="7990" y="10050"/>
                  </a:cubicBezTo>
                  <a:cubicBezTo>
                    <a:pt x="8076" y="9703"/>
                    <a:pt x="8121" y="9342"/>
                    <a:pt x="8121" y="8975"/>
                  </a:cubicBezTo>
                  <a:cubicBezTo>
                    <a:pt x="8121" y="8587"/>
                    <a:pt x="8070" y="8207"/>
                    <a:pt x="7975" y="7842"/>
                  </a:cubicBezTo>
                  <a:close/>
                  <a:moveTo>
                    <a:pt x="5870" y="9296"/>
                  </a:moveTo>
                  <a:cubicBezTo>
                    <a:pt x="5829" y="9575"/>
                    <a:pt x="5736" y="9841"/>
                    <a:pt x="5594" y="10081"/>
                  </a:cubicBezTo>
                  <a:lnTo>
                    <a:pt x="2698" y="10081"/>
                  </a:lnTo>
                  <a:cubicBezTo>
                    <a:pt x="2552" y="9837"/>
                    <a:pt x="2463" y="9570"/>
                    <a:pt x="2422" y="9296"/>
                  </a:cubicBezTo>
                  <a:close/>
                  <a:moveTo>
                    <a:pt x="4995" y="10779"/>
                  </a:moveTo>
                  <a:lnTo>
                    <a:pt x="4147" y="11628"/>
                  </a:lnTo>
                  <a:lnTo>
                    <a:pt x="3296" y="10779"/>
                  </a:lnTo>
                  <a:close/>
                  <a:moveTo>
                    <a:pt x="6344" y="10147"/>
                  </a:moveTo>
                  <a:cubicBezTo>
                    <a:pt x="6529" y="10361"/>
                    <a:pt x="6763" y="10532"/>
                    <a:pt x="7032" y="10641"/>
                  </a:cubicBezTo>
                  <a:cubicBezTo>
                    <a:pt x="6854" y="10992"/>
                    <a:pt x="6623" y="11315"/>
                    <a:pt x="6338" y="11600"/>
                  </a:cubicBezTo>
                  <a:lnTo>
                    <a:pt x="5227" y="12709"/>
                  </a:lnTo>
                  <a:lnTo>
                    <a:pt x="4638" y="12121"/>
                  </a:lnTo>
                  <a:lnTo>
                    <a:pt x="5749" y="11011"/>
                  </a:lnTo>
                  <a:cubicBezTo>
                    <a:pt x="6006" y="10754"/>
                    <a:pt x="6205" y="10460"/>
                    <a:pt x="6344" y="10147"/>
                  </a:cubicBezTo>
                  <a:close/>
                  <a:moveTo>
                    <a:pt x="350" y="1"/>
                  </a:moveTo>
                  <a:cubicBezTo>
                    <a:pt x="158" y="1"/>
                    <a:pt x="1" y="157"/>
                    <a:pt x="1" y="349"/>
                  </a:cubicBezTo>
                  <a:cubicBezTo>
                    <a:pt x="1" y="1528"/>
                    <a:pt x="459" y="2636"/>
                    <a:pt x="1291" y="3467"/>
                  </a:cubicBezTo>
                  <a:lnTo>
                    <a:pt x="2571" y="4747"/>
                  </a:lnTo>
                  <a:lnTo>
                    <a:pt x="1461" y="5858"/>
                  </a:lnTo>
                  <a:cubicBezTo>
                    <a:pt x="966" y="6353"/>
                    <a:pt x="605" y="6941"/>
                    <a:pt x="388" y="7603"/>
                  </a:cubicBezTo>
                  <a:cubicBezTo>
                    <a:pt x="329" y="7787"/>
                    <a:pt x="429" y="7983"/>
                    <a:pt x="612" y="8042"/>
                  </a:cubicBezTo>
                  <a:cubicBezTo>
                    <a:pt x="648" y="8055"/>
                    <a:pt x="685" y="8060"/>
                    <a:pt x="720" y="8060"/>
                  </a:cubicBezTo>
                  <a:cubicBezTo>
                    <a:pt x="867" y="8060"/>
                    <a:pt x="1004" y="7966"/>
                    <a:pt x="1052" y="7820"/>
                  </a:cubicBezTo>
                  <a:cubicBezTo>
                    <a:pt x="1233" y="7261"/>
                    <a:pt x="1537" y="6767"/>
                    <a:pt x="1953" y="6351"/>
                  </a:cubicBezTo>
                  <a:lnTo>
                    <a:pt x="3064" y="5240"/>
                  </a:lnTo>
                  <a:lnTo>
                    <a:pt x="3653" y="5829"/>
                  </a:lnTo>
                  <a:lnTo>
                    <a:pt x="2542" y="6939"/>
                  </a:lnTo>
                  <a:cubicBezTo>
                    <a:pt x="1999" y="7481"/>
                    <a:pt x="1700" y="8205"/>
                    <a:pt x="1700" y="8975"/>
                  </a:cubicBezTo>
                  <a:cubicBezTo>
                    <a:pt x="1700" y="9744"/>
                    <a:pt x="1999" y="10468"/>
                    <a:pt x="2542" y="11011"/>
                  </a:cubicBezTo>
                  <a:lnTo>
                    <a:pt x="4980" y="13450"/>
                  </a:lnTo>
                  <a:cubicBezTo>
                    <a:pt x="4989" y="13456"/>
                    <a:pt x="4995" y="13464"/>
                    <a:pt x="5003" y="13470"/>
                  </a:cubicBezTo>
                  <a:cubicBezTo>
                    <a:pt x="5016" y="13490"/>
                    <a:pt x="5033" y="13511"/>
                    <a:pt x="5050" y="13528"/>
                  </a:cubicBezTo>
                  <a:lnTo>
                    <a:pt x="6236" y="14714"/>
                  </a:lnTo>
                  <a:cubicBezTo>
                    <a:pt x="6905" y="15382"/>
                    <a:pt x="7320" y="16454"/>
                    <a:pt x="7320" y="17509"/>
                  </a:cubicBezTo>
                  <a:cubicBezTo>
                    <a:pt x="7320" y="17701"/>
                    <a:pt x="7477" y="17857"/>
                    <a:pt x="7669" y="17857"/>
                  </a:cubicBezTo>
                  <a:cubicBezTo>
                    <a:pt x="7864" y="17857"/>
                    <a:pt x="8019" y="17701"/>
                    <a:pt x="8019" y="17509"/>
                  </a:cubicBezTo>
                  <a:cubicBezTo>
                    <a:pt x="8019" y="16275"/>
                    <a:pt x="7523" y="15016"/>
                    <a:pt x="6730" y="14220"/>
                  </a:cubicBezTo>
                  <a:lnTo>
                    <a:pt x="5717" y="13207"/>
                  </a:lnTo>
                  <a:lnTo>
                    <a:pt x="6832" y="12092"/>
                  </a:lnTo>
                  <a:cubicBezTo>
                    <a:pt x="7215" y="11707"/>
                    <a:pt x="7522" y="11262"/>
                    <a:pt x="7738" y="10778"/>
                  </a:cubicBezTo>
                  <a:cubicBezTo>
                    <a:pt x="8624" y="10771"/>
                    <a:pt x="9359" y="10136"/>
                    <a:pt x="9523" y="9296"/>
                  </a:cubicBezTo>
                  <a:lnTo>
                    <a:pt x="10214" y="9296"/>
                  </a:lnTo>
                  <a:cubicBezTo>
                    <a:pt x="10409" y="9296"/>
                    <a:pt x="10565" y="9140"/>
                    <a:pt x="10565" y="8948"/>
                  </a:cubicBezTo>
                  <a:cubicBezTo>
                    <a:pt x="10565" y="8755"/>
                    <a:pt x="10409" y="8600"/>
                    <a:pt x="10214" y="8600"/>
                  </a:cubicBezTo>
                  <a:lnTo>
                    <a:pt x="9523" y="8600"/>
                  </a:lnTo>
                  <a:cubicBezTo>
                    <a:pt x="9358" y="7756"/>
                    <a:pt x="8615" y="7117"/>
                    <a:pt x="7724" y="7117"/>
                  </a:cubicBezTo>
                  <a:lnTo>
                    <a:pt x="7713" y="7117"/>
                  </a:lnTo>
                  <a:cubicBezTo>
                    <a:pt x="7498" y="6655"/>
                    <a:pt x="7203" y="6228"/>
                    <a:pt x="6832" y="5858"/>
                  </a:cubicBezTo>
                  <a:lnTo>
                    <a:pt x="5721" y="4747"/>
                  </a:lnTo>
                  <a:lnTo>
                    <a:pt x="6832" y="3637"/>
                  </a:lnTo>
                  <a:cubicBezTo>
                    <a:pt x="7627" y="2841"/>
                    <a:pt x="8121" y="1581"/>
                    <a:pt x="8121" y="349"/>
                  </a:cubicBezTo>
                  <a:cubicBezTo>
                    <a:pt x="8121" y="157"/>
                    <a:pt x="7965" y="1"/>
                    <a:pt x="7773" y="1"/>
                  </a:cubicBezTo>
                  <a:cubicBezTo>
                    <a:pt x="7579" y="1"/>
                    <a:pt x="7422" y="157"/>
                    <a:pt x="7422" y="349"/>
                  </a:cubicBezTo>
                  <a:cubicBezTo>
                    <a:pt x="7422" y="1404"/>
                    <a:pt x="7006" y="2474"/>
                    <a:pt x="6338" y="3144"/>
                  </a:cubicBezTo>
                  <a:lnTo>
                    <a:pt x="5227" y="4253"/>
                  </a:lnTo>
                  <a:lnTo>
                    <a:pt x="4638" y="3666"/>
                  </a:lnTo>
                  <a:lnTo>
                    <a:pt x="5749" y="2555"/>
                  </a:lnTo>
                  <a:cubicBezTo>
                    <a:pt x="6371" y="1933"/>
                    <a:pt x="6591" y="979"/>
                    <a:pt x="6591" y="349"/>
                  </a:cubicBezTo>
                  <a:cubicBezTo>
                    <a:pt x="6591" y="157"/>
                    <a:pt x="6434" y="1"/>
                    <a:pt x="6243" y="1"/>
                  </a:cubicBezTo>
                  <a:cubicBezTo>
                    <a:pt x="6050" y="1"/>
                    <a:pt x="5894" y="157"/>
                    <a:pt x="5894" y="349"/>
                  </a:cubicBezTo>
                  <a:cubicBezTo>
                    <a:pt x="5894" y="749"/>
                    <a:pt x="5784" y="1262"/>
                    <a:pt x="5544" y="1680"/>
                  </a:cubicBezTo>
                  <a:lnTo>
                    <a:pt x="2679" y="1680"/>
                  </a:lnTo>
                  <a:cubicBezTo>
                    <a:pt x="2387" y="1300"/>
                    <a:pt x="2228" y="838"/>
                    <a:pt x="2228" y="349"/>
                  </a:cubicBezTo>
                  <a:cubicBezTo>
                    <a:pt x="2228" y="157"/>
                    <a:pt x="2071" y="1"/>
                    <a:pt x="1879" y="1"/>
                  </a:cubicBezTo>
                  <a:cubicBezTo>
                    <a:pt x="1686" y="1"/>
                    <a:pt x="1531" y="157"/>
                    <a:pt x="1531" y="349"/>
                  </a:cubicBezTo>
                  <a:cubicBezTo>
                    <a:pt x="1531" y="1119"/>
                    <a:pt x="1829" y="1842"/>
                    <a:pt x="2373" y="2386"/>
                  </a:cubicBezTo>
                  <a:lnTo>
                    <a:pt x="6338" y="6351"/>
                  </a:lnTo>
                  <a:cubicBezTo>
                    <a:pt x="6610" y="6623"/>
                    <a:pt x="6835" y="6931"/>
                    <a:pt x="7006" y="7264"/>
                  </a:cubicBezTo>
                  <a:cubicBezTo>
                    <a:pt x="6743" y="7376"/>
                    <a:pt x="6510" y="7550"/>
                    <a:pt x="6326" y="7768"/>
                  </a:cubicBezTo>
                  <a:cubicBezTo>
                    <a:pt x="6190" y="7468"/>
                    <a:pt x="5996" y="7186"/>
                    <a:pt x="5749" y="6939"/>
                  </a:cubicBezTo>
                  <a:lnTo>
                    <a:pt x="1784" y="2974"/>
                  </a:lnTo>
                  <a:cubicBezTo>
                    <a:pt x="1085" y="2274"/>
                    <a:pt x="699" y="1342"/>
                    <a:pt x="699" y="349"/>
                  </a:cubicBezTo>
                  <a:cubicBezTo>
                    <a:pt x="699" y="157"/>
                    <a:pt x="543" y="1"/>
                    <a:pt x="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508;p35">
              <a:extLst>
                <a:ext uri="{FF2B5EF4-FFF2-40B4-BE49-F238E27FC236}">
                  <a16:creationId xmlns:a16="http://schemas.microsoft.com/office/drawing/2014/main" id="{2ED823F1-5523-EBDD-F3B2-DA074FA0B6E7}"/>
                </a:ext>
              </a:extLst>
            </p:cNvPr>
            <p:cNvSpPr/>
            <p:nvPr/>
          </p:nvSpPr>
          <p:spPr>
            <a:xfrm>
              <a:off x="6221563" y="2115950"/>
              <a:ext cx="155575" cy="199825"/>
            </a:xfrm>
            <a:custGeom>
              <a:avLst/>
              <a:gdLst/>
              <a:ahLst/>
              <a:cxnLst/>
              <a:rect l="l" t="t" r="r" b="b"/>
              <a:pathLst>
                <a:path w="6223" h="7993" extrusionOk="0">
                  <a:moveTo>
                    <a:pt x="3875" y="4921"/>
                  </a:moveTo>
                  <a:lnTo>
                    <a:pt x="4599" y="5644"/>
                  </a:lnTo>
                  <a:lnTo>
                    <a:pt x="3153" y="5644"/>
                  </a:lnTo>
                  <a:lnTo>
                    <a:pt x="3875" y="4921"/>
                  </a:lnTo>
                  <a:close/>
                  <a:moveTo>
                    <a:pt x="445" y="1"/>
                  </a:moveTo>
                  <a:cubicBezTo>
                    <a:pt x="410" y="1"/>
                    <a:pt x="374" y="6"/>
                    <a:pt x="339" y="17"/>
                  </a:cubicBezTo>
                  <a:cubicBezTo>
                    <a:pt x="155" y="75"/>
                    <a:pt x="54" y="272"/>
                    <a:pt x="112" y="455"/>
                  </a:cubicBezTo>
                  <a:cubicBezTo>
                    <a:pt x="324" y="1120"/>
                    <a:pt x="699" y="1733"/>
                    <a:pt x="1194" y="2228"/>
                  </a:cubicBezTo>
                  <a:lnTo>
                    <a:pt x="2307" y="3341"/>
                  </a:lnTo>
                  <a:lnTo>
                    <a:pt x="1290" y="4356"/>
                  </a:lnTo>
                  <a:cubicBezTo>
                    <a:pt x="495" y="5152"/>
                    <a:pt x="1" y="6411"/>
                    <a:pt x="1" y="7645"/>
                  </a:cubicBezTo>
                  <a:cubicBezTo>
                    <a:pt x="1" y="7837"/>
                    <a:pt x="157" y="7993"/>
                    <a:pt x="349" y="7993"/>
                  </a:cubicBezTo>
                  <a:cubicBezTo>
                    <a:pt x="542" y="7993"/>
                    <a:pt x="699" y="7837"/>
                    <a:pt x="699" y="7645"/>
                  </a:cubicBezTo>
                  <a:cubicBezTo>
                    <a:pt x="699" y="6590"/>
                    <a:pt x="1114" y="5518"/>
                    <a:pt x="1784" y="4850"/>
                  </a:cubicBezTo>
                  <a:lnTo>
                    <a:pt x="2798" y="3834"/>
                  </a:lnTo>
                  <a:lnTo>
                    <a:pt x="3387" y="4423"/>
                  </a:lnTo>
                  <a:lnTo>
                    <a:pt x="2373" y="5439"/>
                  </a:lnTo>
                  <a:cubicBezTo>
                    <a:pt x="1750" y="6059"/>
                    <a:pt x="1529" y="7015"/>
                    <a:pt x="1529" y="7645"/>
                  </a:cubicBezTo>
                  <a:cubicBezTo>
                    <a:pt x="1529" y="7837"/>
                    <a:pt x="1686" y="7993"/>
                    <a:pt x="1879" y="7993"/>
                  </a:cubicBezTo>
                  <a:cubicBezTo>
                    <a:pt x="2071" y="7993"/>
                    <a:pt x="2227" y="7837"/>
                    <a:pt x="2227" y="7645"/>
                  </a:cubicBezTo>
                  <a:cubicBezTo>
                    <a:pt x="2227" y="7253"/>
                    <a:pt x="2332" y="6754"/>
                    <a:pt x="2563" y="6342"/>
                  </a:cubicBezTo>
                  <a:lnTo>
                    <a:pt x="5173" y="6342"/>
                  </a:lnTo>
                  <a:cubicBezTo>
                    <a:pt x="5179" y="6342"/>
                    <a:pt x="5184" y="6342"/>
                    <a:pt x="5191" y="6340"/>
                  </a:cubicBezTo>
                  <a:cubicBezTo>
                    <a:pt x="5419" y="6753"/>
                    <a:pt x="5526" y="7252"/>
                    <a:pt x="5526" y="7645"/>
                  </a:cubicBezTo>
                  <a:cubicBezTo>
                    <a:pt x="5526" y="7837"/>
                    <a:pt x="5682" y="7993"/>
                    <a:pt x="5874" y="7993"/>
                  </a:cubicBezTo>
                  <a:cubicBezTo>
                    <a:pt x="6066" y="7993"/>
                    <a:pt x="6223" y="7837"/>
                    <a:pt x="6223" y="7645"/>
                  </a:cubicBezTo>
                  <a:cubicBezTo>
                    <a:pt x="6223" y="7015"/>
                    <a:pt x="6002" y="6059"/>
                    <a:pt x="5381" y="5439"/>
                  </a:cubicBezTo>
                  <a:lnTo>
                    <a:pt x="4171" y="4228"/>
                  </a:lnTo>
                  <a:cubicBezTo>
                    <a:pt x="4158" y="4209"/>
                    <a:pt x="4143" y="4192"/>
                    <a:pt x="4128" y="4176"/>
                  </a:cubicBezTo>
                  <a:lnTo>
                    <a:pt x="1686" y="1736"/>
                  </a:lnTo>
                  <a:cubicBezTo>
                    <a:pt x="1264" y="1313"/>
                    <a:pt x="958" y="810"/>
                    <a:pt x="777" y="244"/>
                  </a:cubicBezTo>
                  <a:cubicBezTo>
                    <a:pt x="730" y="95"/>
                    <a:pt x="593" y="1"/>
                    <a:pt x="44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509;p35">
              <a:extLst>
                <a:ext uri="{FF2B5EF4-FFF2-40B4-BE49-F238E27FC236}">
                  <a16:creationId xmlns:a16="http://schemas.microsoft.com/office/drawing/2014/main" id="{5A62A5AF-6685-A5C5-3ABF-8B633533A3A9}"/>
                </a:ext>
              </a:extLst>
            </p:cNvPr>
            <p:cNvSpPr/>
            <p:nvPr/>
          </p:nvSpPr>
          <p:spPr>
            <a:xfrm>
              <a:off x="6412138" y="1949875"/>
              <a:ext cx="249625" cy="286400"/>
            </a:xfrm>
            <a:custGeom>
              <a:avLst/>
              <a:gdLst/>
              <a:ahLst/>
              <a:cxnLst/>
              <a:rect l="l" t="t" r="r" b="b"/>
              <a:pathLst>
                <a:path w="9985" h="11456" extrusionOk="0">
                  <a:moveTo>
                    <a:pt x="5229" y="698"/>
                  </a:moveTo>
                  <a:lnTo>
                    <a:pt x="6065" y="2142"/>
                  </a:lnTo>
                  <a:lnTo>
                    <a:pt x="5229" y="3587"/>
                  </a:lnTo>
                  <a:lnTo>
                    <a:pt x="3561" y="3587"/>
                  </a:lnTo>
                  <a:lnTo>
                    <a:pt x="2728" y="2142"/>
                  </a:lnTo>
                  <a:lnTo>
                    <a:pt x="3561" y="698"/>
                  </a:lnTo>
                  <a:close/>
                  <a:moveTo>
                    <a:pt x="8382" y="2491"/>
                  </a:moveTo>
                  <a:lnTo>
                    <a:pt x="9216" y="3935"/>
                  </a:lnTo>
                  <a:lnTo>
                    <a:pt x="8382" y="5380"/>
                  </a:lnTo>
                  <a:lnTo>
                    <a:pt x="6674" y="5380"/>
                  </a:lnTo>
                  <a:lnTo>
                    <a:pt x="5837" y="3929"/>
                  </a:lnTo>
                  <a:lnTo>
                    <a:pt x="6668" y="2491"/>
                  </a:lnTo>
                  <a:close/>
                  <a:moveTo>
                    <a:pt x="8382" y="6076"/>
                  </a:moveTo>
                  <a:lnTo>
                    <a:pt x="9216" y="7521"/>
                  </a:lnTo>
                  <a:lnTo>
                    <a:pt x="8382" y="8966"/>
                  </a:lnTo>
                  <a:lnTo>
                    <a:pt x="6715" y="8966"/>
                  </a:lnTo>
                  <a:lnTo>
                    <a:pt x="5881" y="7521"/>
                  </a:lnTo>
                  <a:lnTo>
                    <a:pt x="6715" y="6076"/>
                  </a:lnTo>
                  <a:close/>
                  <a:moveTo>
                    <a:pt x="5229" y="7871"/>
                  </a:moveTo>
                  <a:lnTo>
                    <a:pt x="6065" y="9315"/>
                  </a:lnTo>
                  <a:lnTo>
                    <a:pt x="5229" y="10759"/>
                  </a:lnTo>
                  <a:lnTo>
                    <a:pt x="3561" y="10759"/>
                  </a:lnTo>
                  <a:lnTo>
                    <a:pt x="2728" y="9315"/>
                  </a:lnTo>
                  <a:lnTo>
                    <a:pt x="3561" y="7871"/>
                  </a:lnTo>
                  <a:close/>
                  <a:moveTo>
                    <a:pt x="3361" y="0"/>
                  </a:moveTo>
                  <a:cubicBezTo>
                    <a:pt x="3236" y="0"/>
                    <a:pt x="3121" y="66"/>
                    <a:pt x="3059" y="175"/>
                  </a:cubicBezTo>
                  <a:lnTo>
                    <a:pt x="2124" y="1794"/>
                  </a:lnTo>
                  <a:lnTo>
                    <a:pt x="349" y="1794"/>
                  </a:lnTo>
                  <a:cubicBezTo>
                    <a:pt x="157" y="1794"/>
                    <a:pt x="0" y="1949"/>
                    <a:pt x="0" y="2142"/>
                  </a:cubicBezTo>
                  <a:cubicBezTo>
                    <a:pt x="0" y="2334"/>
                    <a:pt x="157" y="2491"/>
                    <a:pt x="349" y="2491"/>
                  </a:cubicBezTo>
                  <a:lnTo>
                    <a:pt x="2124" y="2491"/>
                  </a:lnTo>
                  <a:lnTo>
                    <a:pt x="3059" y="4110"/>
                  </a:lnTo>
                  <a:cubicBezTo>
                    <a:pt x="3121" y="4217"/>
                    <a:pt x="3236" y="4285"/>
                    <a:pt x="3361" y="4285"/>
                  </a:cubicBezTo>
                  <a:lnTo>
                    <a:pt x="5237" y="4285"/>
                  </a:lnTo>
                  <a:lnTo>
                    <a:pt x="6090" y="5762"/>
                  </a:lnTo>
                  <a:lnTo>
                    <a:pt x="5277" y="7173"/>
                  </a:lnTo>
                  <a:lnTo>
                    <a:pt x="3361" y="7173"/>
                  </a:lnTo>
                  <a:cubicBezTo>
                    <a:pt x="3236" y="7173"/>
                    <a:pt x="3121" y="7239"/>
                    <a:pt x="3059" y="7347"/>
                  </a:cubicBezTo>
                  <a:lnTo>
                    <a:pt x="2023" y="9140"/>
                  </a:lnTo>
                  <a:cubicBezTo>
                    <a:pt x="1962" y="9249"/>
                    <a:pt x="1962" y="9382"/>
                    <a:pt x="2023" y="9489"/>
                  </a:cubicBezTo>
                  <a:lnTo>
                    <a:pt x="3059" y="11283"/>
                  </a:lnTo>
                  <a:cubicBezTo>
                    <a:pt x="3121" y="11390"/>
                    <a:pt x="3236" y="11456"/>
                    <a:pt x="3361" y="11456"/>
                  </a:cubicBezTo>
                  <a:lnTo>
                    <a:pt x="5432" y="11456"/>
                  </a:lnTo>
                  <a:cubicBezTo>
                    <a:pt x="5556" y="11456"/>
                    <a:pt x="5670" y="11390"/>
                    <a:pt x="5733" y="11283"/>
                  </a:cubicBezTo>
                  <a:lnTo>
                    <a:pt x="6668" y="9663"/>
                  </a:lnTo>
                  <a:lnTo>
                    <a:pt x="8583" y="9663"/>
                  </a:lnTo>
                  <a:cubicBezTo>
                    <a:pt x="8707" y="9663"/>
                    <a:pt x="8823" y="9597"/>
                    <a:pt x="8886" y="9489"/>
                  </a:cubicBezTo>
                  <a:lnTo>
                    <a:pt x="9921" y="7696"/>
                  </a:lnTo>
                  <a:cubicBezTo>
                    <a:pt x="9984" y="7587"/>
                    <a:pt x="9984" y="7456"/>
                    <a:pt x="9921" y="7347"/>
                  </a:cubicBezTo>
                  <a:lnTo>
                    <a:pt x="8985" y="5728"/>
                  </a:lnTo>
                  <a:lnTo>
                    <a:pt x="9921" y="4110"/>
                  </a:lnTo>
                  <a:cubicBezTo>
                    <a:pt x="9984" y="4002"/>
                    <a:pt x="9984" y="3869"/>
                    <a:pt x="9921" y="3760"/>
                  </a:cubicBezTo>
                  <a:lnTo>
                    <a:pt x="8886" y="1968"/>
                  </a:lnTo>
                  <a:cubicBezTo>
                    <a:pt x="8823" y="1859"/>
                    <a:pt x="8707" y="1794"/>
                    <a:pt x="8583" y="1794"/>
                  </a:cubicBezTo>
                  <a:lnTo>
                    <a:pt x="6668" y="1794"/>
                  </a:lnTo>
                  <a:lnTo>
                    <a:pt x="5733" y="175"/>
                  </a:lnTo>
                  <a:cubicBezTo>
                    <a:pt x="5670" y="66"/>
                    <a:pt x="5556" y="0"/>
                    <a:pt x="54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510;p35">
              <a:extLst>
                <a:ext uri="{FF2B5EF4-FFF2-40B4-BE49-F238E27FC236}">
                  <a16:creationId xmlns:a16="http://schemas.microsoft.com/office/drawing/2014/main" id="{8092C4D9-4C44-F57A-F06F-91B2CF7CF872}"/>
                </a:ext>
              </a:extLst>
            </p:cNvPr>
            <p:cNvSpPr/>
            <p:nvPr/>
          </p:nvSpPr>
          <p:spPr>
            <a:xfrm>
              <a:off x="6494188" y="2084325"/>
              <a:ext cx="17500" cy="17450"/>
            </a:xfrm>
            <a:custGeom>
              <a:avLst/>
              <a:gdLst/>
              <a:ahLst/>
              <a:cxnLst/>
              <a:rect l="l" t="t" r="r" b="b"/>
              <a:pathLst>
                <a:path w="700" h="698" extrusionOk="0">
                  <a:moveTo>
                    <a:pt x="349" y="1"/>
                  </a:moveTo>
                  <a:cubicBezTo>
                    <a:pt x="258" y="1"/>
                    <a:pt x="168" y="37"/>
                    <a:pt x="105" y="102"/>
                  </a:cubicBezTo>
                  <a:cubicBezTo>
                    <a:pt x="39" y="168"/>
                    <a:pt x="1" y="256"/>
                    <a:pt x="1" y="349"/>
                  </a:cubicBezTo>
                  <a:cubicBezTo>
                    <a:pt x="1" y="440"/>
                    <a:pt x="39" y="531"/>
                    <a:pt x="105" y="596"/>
                  </a:cubicBezTo>
                  <a:cubicBezTo>
                    <a:pt x="168" y="660"/>
                    <a:pt x="258" y="697"/>
                    <a:pt x="349" y="697"/>
                  </a:cubicBezTo>
                  <a:cubicBezTo>
                    <a:pt x="441" y="697"/>
                    <a:pt x="530" y="660"/>
                    <a:pt x="596" y="596"/>
                  </a:cubicBezTo>
                  <a:cubicBezTo>
                    <a:pt x="662" y="531"/>
                    <a:pt x="700" y="440"/>
                    <a:pt x="700" y="349"/>
                  </a:cubicBezTo>
                  <a:cubicBezTo>
                    <a:pt x="700" y="256"/>
                    <a:pt x="662" y="168"/>
                    <a:pt x="596" y="102"/>
                  </a:cubicBezTo>
                  <a:cubicBezTo>
                    <a:pt x="530" y="37"/>
                    <a:pt x="441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" name="Google Shape;1695;p35">
            <a:extLst>
              <a:ext uri="{FF2B5EF4-FFF2-40B4-BE49-F238E27FC236}">
                <a16:creationId xmlns:a16="http://schemas.microsoft.com/office/drawing/2014/main" id="{26631756-5A9F-FFAA-35E1-4D4C13DD80A1}"/>
              </a:ext>
            </a:extLst>
          </p:cNvPr>
          <p:cNvGrpSpPr/>
          <p:nvPr/>
        </p:nvGrpSpPr>
        <p:grpSpPr>
          <a:xfrm>
            <a:off x="9467503" y="2441255"/>
            <a:ext cx="576504" cy="571734"/>
            <a:chOff x="2493138" y="2556175"/>
            <a:chExt cx="450150" cy="446425"/>
          </a:xfrm>
          <a:solidFill>
            <a:srgbClr val="000000"/>
          </a:solidFill>
        </p:grpSpPr>
        <p:sp>
          <p:nvSpPr>
            <p:cNvPr id="120" name="Google Shape;1696;p35">
              <a:extLst>
                <a:ext uri="{FF2B5EF4-FFF2-40B4-BE49-F238E27FC236}">
                  <a16:creationId xmlns:a16="http://schemas.microsoft.com/office/drawing/2014/main" id="{607A9987-19E7-4FC2-021E-4042ADB970A1}"/>
                </a:ext>
              </a:extLst>
            </p:cNvPr>
            <p:cNvSpPr/>
            <p:nvPr/>
          </p:nvSpPr>
          <p:spPr>
            <a:xfrm>
              <a:off x="2493138" y="2556175"/>
              <a:ext cx="450150" cy="446425"/>
            </a:xfrm>
            <a:custGeom>
              <a:avLst/>
              <a:gdLst/>
              <a:ahLst/>
              <a:cxnLst/>
              <a:rect l="l" t="t" r="r" b="b"/>
              <a:pathLst>
                <a:path w="18006" h="17857" extrusionOk="0">
                  <a:moveTo>
                    <a:pt x="6791" y="0"/>
                  </a:moveTo>
                  <a:cubicBezTo>
                    <a:pt x="5034" y="0"/>
                    <a:pt x="3295" y="681"/>
                    <a:pt x="1987" y="1989"/>
                  </a:cubicBezTo>
                  <a:cubicBezTo>
                    <a:pt x="705" y="3271"/>
                    <a:pt x="0" y="4975"/>
                    <a:pt x="0" y="6787"/>
                  </a:cubicBezTo>
                  <a:cubicBezTo>
                    <a:pt x="0" y="8599"/>
                    <a:pt x="705" y="10304"/>
                    <a:pt x="1987" y="11586"/>
                  </a:cubicBezTo>
                  <a:cubicBezTo>
                    <a:pt x="3269" y="12867"/>
                    <a:pt x="4973" y="13574"/>
                    <a:pt x="6785" y="13574"/>
                  </a:cubicBezTo>
                  <a:cubicBezTo>
                    <a:pt x="8599" y="13574"/>
                    <a:pt x="10302" y="12867"/>
                    <a:pt x="11585" y="11586"/>
                  </a:cubicBezTo>
                  <a:cubicBezTo>
                    <a:pt x="11791" y="11379"/>
                    <a:pt x="11983" y="11163"/>
                    <a:pt x="12159" y="10936"/>
                  </a:cubicBezTo>
                  <a:lnTo>
                    <a:pt x="16904" y="15680"/>
                  </a:lnTo>
                  <a:cubicBezTo>
                    <a:pt x="17241" y="16018"/>
                    <a:pt x="17241" y="16567"/>
                    <a:pt x="16904" y="16906"/>
                  </a:cubicBezTo>
                  <a:cubicBezTo>
                    <a:pt x="16739" y="17069"/>
                    <a:pt x="16523" y="17159"/>
                    <a:pt x="16291" y="17159"/>
                  </a:cubicBezTo>
                  <a:cubicBezTo>
                    <a:pt x="16059" y="17159"/>
                    <a:pt x="15841" y="17069"/>
                    <a:pt x="15678" y="16906"/>
                  </a:cubicBezTo>
                  <a:lnTo>
                    <a:pt x="12698" y="13925"/>
                  </a:lnTo>
                  <a:cubicBezTo>
                    <a:pt x="12630" y="13857"/>
                    <a:pt x="12540" y="13823"/>
                    <a:pt x="12451" y="13823"/>
                  </a:cubicBezTo>
                  <a:cubicBezTo>
                    <a:pt x="12362" y="13823"/>
                    <a:pt x="12273" y="13857"/>
                    <a:pt x="12204" y="13925"/>
                  </a:cubicBezTo>
                  <a:cubicBezTo>
                    <a:pt x="12069" y="14061"/>
                    <a:pt x="12069" y="14282"/>
                    <a:pt x="12204" y="14418"/>
                  </a:cubicBezTo>
                  <a:lnTo>
                    <a:pt x="15185" y="17398"/>
                  </a:lnTo>
                  <a:cubicBezTo>
                    <a:pt x="15480" y="17693"/>
                    <a:pt x="15873" y="17857"/>
                    <a:pt x="16291" y="17857"/>
                  </a:cubicBezTo>
                  <a:cubicBezTo>
                    <a:pt x="16709" y="17857"/>
                    <a:pt x="17101" y="17693"/>
                    <a:pt x="17396" y="17398"/>
                  </a:cubicBezTo>
                  <a:cubicBezTo>
                    <a:pt x="18005" y="16789"/>
                    <a:pt x="18005" y="15796"/>
                    <a:pt x="17396" y="15187"/>
                  </a:cubicBezTo>
                  <a:lnTo>
                    <a:pt x="12564" y="10353"/>
                  </a:lnTo>
                  <a:cubicBezTo>
                    <a:pt x="13082" y="9518"/>
                    <a:pt x="13410" y="8578"/>
                    <a:pt x="13526" y="7576"/>
                  </a:cubicBezTo>
                  <a:cubicBezTo>
                    <a:pt x="13698" y="6091"/>
                    <a:pt x="13373" y="4571"/>
                    <a:pt x="12607" y="3296"/>
                  </a:cubicBezTo>
                  <a:cubicBezTo>
                    <a:pt x="12542" y="3187"/>
                    <a:pt x="12426" y="3127"/>
                    <a:pt x="12307" y="3127"/>
                  </a:cubicBezTo>
                  <a:cubicBezTo>
                    <a:pt x="12246" y="3127"/>
                    <a:pt x="12184" y="3143"/>
                    <a:pt x="12128" y="3177"/>
                  </a:cubicBezTo>
                  <a:cubicBezTo>
                    <a:pt x="11964" y="3276"/>
                    <a:pt x="11909" y="3490"/>
                    <a:pt x="12009" y="3655"/>
                  </a:cubicBezTo>
                  <a:cubicBezTo>
                    <a:pt x="13449" y="6053"/>
                    <a:pt x="13072" y="9112"/>
                    <a:pt x="11091" y="11093"/>
                  </a:cubicBezTo>
                  <a:cubicBezTo>
                    <a:pt x="9941" y="12243"/>
                    <a:pt x="8413" y="12876"/>
                    <a:pt x="6785" y="12876"/>
                  </a:cubicBezTo>
                  <a:cubicBezTo>
                    <a:pt x="5159" y="12876"/>
                    <a:pt x="3631" y="12243"/>
                    <a:pt x="2481" y="11093"/>
                  </a:cubicBezTo>
                  <a:cubicBezTo>
                    <a:pt x="1330" y="9943"/>
                    <a:pt x="697" y="8413"/>
                    <a:pt x="697" y="6787"/>
                  </a:cubicBezTo>
                  <a:cubicBezTo>
                    <a:pt x="697" y="5161"/>
                    <a:pt x="1330" y="3633"/>
                    <a:pt x="2481" y="2482"/>
                  </a:cubicBezTo>
                  <a:cubicBezTo>
                    <a:pt x="3654" y="1308"/>
                    <a:pt x="5215" y="697"/>
                    <a:pt x="6791" y="697"/>
                  </a:cubicBezTo>
                  <a:cubicBezTo>
                    <a:pt x="7843" y="697"/>
                    <a:pt x="8901" y="969"/>
                    <a:pt x="9856" y="1528"/>
                  </a:cubicBezTo>
                  <a:cubicBezTo>
                    <a:pt x="9912" y="1560"/>
                    <a:pt x="9972" y="1576"/>
                    <a:pt x="10032" y="1576"/>
                  </a:cubicBezTo>
                  <a:cubicBezTo>
                    <a:pt x="10152" y="1576"/>
                    <a:pt x="10269" y="1514"/>
                    <a:pt x="10334" y="1403"/>
                  </a:cubicBezTo>
                  <a:cubicBezTo>
                    <a:pt x="10431" y="1237"/>
                    <a:pt x="10376" y="1023"/>
                    <a:pt x="10208" y="926"/>
                  </a:cubicBezTo>
                  <a:cubicBezTo>
                    <a:pt x="9144" y="303"/>
                    <a:pt x="7964" y="0"/>
                    <a:pt x="67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697;p35">
              <a:extLst>
                <a:ext uri="{FF2B5EF4-FFF2-40B4-BE49-F238E27FC236}">
                  <a16:creationId xmlns:a16="http://schemas.microsoft.com/office/drawing/2014/main" id="{02F4BED5-5BDC-BDE0-C64D-44E22333F7B3}"/>
                </a:ext>
              </a:extLst>
            </p:cNvPr>
            <p:cNvSpPr/>
            <p:nvPr/>
          </p:nvSpPr>
          <p:spPr>
            <a:xfrm>
              <a:off x="2772013" y="287805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8" y="1"/>
                    <a:pt x="168" y="38"/>
                    <a:pt x="103" y="104"/>
                  </a:cubicBezTo>
                  <a:cubicBezTo>
                    <a:pt x="39" y="168"/>
                    <a:pt x="1" y="258"/>
                    <a:pt x="1" y="350"/>
                  </a:cubicBezTo>
                  <a:cubicBezTo>
                    <a:pt x="1" y="442"/>
                    <a:pt x="39" y="532"/>
                    <a:pt x="103" y="596"/>
                  </a:cubicBezTo>
                  <a:cubicBezTo>
                    <a:pt x="168" y="661"/>
                    <a:pt x="258" y="699"/>
                    <a:pt x="350" y="699"/>
                  </a:cubicBezTo>
                  <a:cubicBezTo>
                    <a:pt x="441" y="699"/>
                    <a:pt x="531" y="661"/>
                    <a:pt x="596" y="596"/>
                  </a:cubicBezTo>
                  <a:cubicBezTo>
                    <a:pt x="662" y="532"/>
                    <a:pt x="698" y="442"/>
                    <a:pt x="698" y="350"/>
                  </a:cubicBezTo>
                  <a:cubicBezTo>
                    <a:pt x="698" y="258"/>
                    <a:pt x="662" y="168"/>
                    <a:pt x="596" y="104"/>
                  </a:cubicBezTo>
                  <a:cubicBezTo>
                    <a:pt x="531" y="38"/>
                    <a:pt x="441" y="1"/>
                    <a:pt x="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698;p35">
              <a:extLst>
                <a:ext uri="{FF2B5EF4-FFF2-40B4-BE49-F238E27FC236}">
                  <a16:creationId xmlns:a16="http://schemas.microsoft.com/office/drawing/2014/main" id="{FD7E3EDD-7A95-611C-BADA-D03CF58F9F88}"/>
                </a:ext>
              </a:extLst>
            </p:cNvPr>
            <p:cNvSpPr/>
            <p:nvPr/>
          </p:nvSpPr>
          <p:spPr>
            <a:xfrm>
              <a:off x="2534938" y="2598025"/>
              <a:ext cx="255650" cy="255650"/>
            </a:xfrm>
            <a:custGeom>
              <a:avLst/>
              <a:gdLst/>
              <a:ahLst/>
              <a:cxnLst/>
              <a:rect l="l" t="t" r="r" b="b"/>
              <a:pathLst>
                <a:path w="10226" h="10226" extrusionOk="0">
                  <a:moveTo>
                    <a:pt x="7862" y="4557"/>
                  </a:moveTo>
                  <a:cubicBezTo>
                    <a:pt x="7864" y="4557"/>
                    <a:pt x="7866" y="4557"/>
                    <a:pt x="7868" y="4557"/>
                  </a:cubicBezTo>
                  <a:cubicBezTo>
                    <a:pt x="7870" y="4559"/>
                    <a:pt x="7875" y="4562"/>
                    <a:pt x="7884" y="4570"/>
                  </a:cubicBezTo>
                  <a:cubicBezTo>
                    <a:pt x="7937" y="4621"/>
                    <a:pt x="7904" y="4750"/>
                    <a:pt x="7816" y="5003"/>
                  </a:cubicBezTo>
                  <a:cubicBezTo>
                    <a:pt x="7723" y="5269"/>
                    <a:pt x="7608" y="5600"/>
                    <a:pt x="7782" y="5900"/>
                  </a:cubicBezTo>
                  <a:cubicBezTo>
                    <a:pt x="7903" y="6110"/>
                    <a:pt x="8091" y="6235"/>
                    <a:pt x="8240" y="6337"/>
                  </a:cubicBezTo>
                  <a:cubicBezTo>
                    <a:pt x="8470" y="6491"/>
                    <a:pt x="8474" y="6519"/>
                    <a:pt x="8464" y="6590"/>
                  </a:cubicBezTo>
                  <a:cubicBezTo>
                    <a:pt x="8433" y="6595"/>
                    <a:pt x="8387" y="6597"/>
                    <a:pt x="8341" y="6597"/>
                  </a:cubicBezTo>
                  <a:cubicBezTo>
                    <a:pt x="8304" y="6597"/>
                    <a:pt x="8266" y="6596"/>
                    <a:pt x="8236" y="6595"/>
                  </a:cubicBezTo>
                  <a:cubicBezTo>
                    <a:pt x="8197" y="6594"/>
                    <a:pt x="8156" y="6593"/>
                    <a:pt x="8114" y="6593"/>
                  </a:cubicBezTo>
                  <a:cubicBezTo>
                    <a:pt x="7918" y="6593"/>
                    <a:pt x="7701" y="6618"/>
                    <a:pt x="7542" y="6791"/>
                  </a:cubicBezTo>
                  <a:cubicBezTo>
                    <a:pt x="7322" y="7032"/>
                    <a:pt x="7417" y="7367"/>
                    <a:pt x="7508" y="7693"/>
                  </a:cubicBezTo>
                  <a:cubicBezTo>
                    <a:pt x="7545" y="7826"/>
                    <a:pt x="7613" y="8068"/>
                    <a:pt x="7598" y="8161"/>
                  </a:cubicBezTo>
                  <a:cubicBezTo>
                    <a:pt x="7586" y="8167"/>
                    <a:pt x="7579" y="8168"/>
                    <a:pt x="7579" y="8168"/>
                  </a:cubicBezTo>
                  <a:lnTo>
                    <a:pt x="7579" y="8168"/>
                  </a:lnTo>
                  <a:cubicBezTo>
                    <a:pt x="7546" y="8164"/>
                    <a:pt x="7452" y="8088"/>
                    <a:pt x="7397" y="8044"/>
                  </a:cubicBezTo>
                  <a:cubicBezTo>
                    <a:pt x="7243" y="7918"/>
                    <a:pt x="7023" y="7740"/>
                    <a:pt x="6715" y="7740"/>
                  </a:cubicBezTo>
                  <a:cubicBezTo>
                    <a:pt x="6665" y="7740"/>
                    <a:pt x="6613" y="7744"/>
                    <a:pt x="6558" y="7755"/>
                  </a:cubicBezTo>
                  <a:cubicBezTo>
                    <a:pt x="6207" y="7823"/>
                    <a:pt x="6021" y="8084"/>
                    <a:pt x="5885" y="8275"/>
                  </a:cubicBezTo>
                  <a:cubicBezTo>
                    <a:pt x="5839" y="8341"/>
                    <a:pt x="5760" y="8453"/>
                    <a:pt x="5726" y="8465"/>
                  </a:cubicBezTo>
                  <a:cubicBezTo>
                    <a:pt x="5726" y="8465"/>
                    <a:pt x="5725" y="8465"/>
                    <a:pt x="5724" y="8465"/>
                  </a:cubicBezTo>
                  <a:cubicBezTo>
                    <a:pt x="5717" y="8465"/>
                    <a:pt x="5695" y="8464"/>
                    <a:pt x="5652" y="8446"/>
                  </a:cubicBezTo>
                  <a:cubicBezTo>
                    <a:pt x="5630" y="8437"/>
                    <a:pt x="5619" y="8430"/>
                    <a:pt x="5619" y="8430"/>
                  </a:cubicBezTo>
                  <a:cubicBezTo>
                    <a:pt x="5601" y="8394"/>
                    <a:pt x="5615" y="8260"/>
                    <a:pt x="5624" y="8180"/>
                  </a:cubicBezTo>
                  <a:cubicBezTo>
                    <a:pt x="5643" y="8002"/>
                    <a:pt x="5665" y="7799"/>
                    <a:pt x="5578" y="7602"/>
                  </a:cubicBezTo>
                  <a:cubicBezTo>
                    <a:pt x="5475" y="7364"/>
                    <a:pt x="5282" y="7301"/>
                    <a:pt x="5095" y="7301"/>
                  </a:cubicBezTo>
                  <a:cubicBezTo>
                    <a:pt x="4955" y="7301"/>
                    <a:pt x="4818" y="7337"/>
                    <a:pt x="4725" y="7361"/>
                  </a:cubicBezTo>
                  <a:cubicBezTo>
                    <a:pt x="4652" y="7380"/>
                    <a:pt x="4514" y="7416"/>
                    <a:pt x="4444" y="7416"/>
                  </a:cubicBezTo>
                  <a:cubicBezTo>
                    <a:pt x="4430" y="7416"/>
                    <a:pt x="4419" y="7415"/>
                    <a:pt x="4412" y="7412"/>
                  </a:cubicBezTo>
                  <a:cubicBezTo>
                    <a:pt x="4432" y="7348"/>
                    <a:pt x="4535" y="7224"/>
                    <a:pt x="4590" y="7155"/>
                  </a:cubicBezTo>
                  <a:cubicBezTo>
                    <a:pt x="4738" y="6975"/>
                    <a:pt x="4906" y="6771"/>
                    <a:pt x="4841" y="6511"/>
                  </a:cubicBezTo>
                  <a:cubicBezTo>
                    <a:pt x="4804" y="6363"/>
                    <a:pt x="4697" y="6242"/>
                    <a:pt x="4574" y="6100"/>
                  </a:cubicBezTo>
                  <a:cubicBezTo>
                    <a:pt x="4255" y="5735"/>
                    <a:pt x="4267" y="5662"/>
                    <a:pt x="4329" y="5592"/>
                  </a:cubicBezTo>
                  <a:cubicBezTo>
                    <a:pt x="4335" y="5591"/>
                    <a:pt x="4341" y="5590"/>
                    <a:pt x="4349" y="5590"/>
                  </a:cubicBezTo>
                  <a:cubicBezTo>
                    <a:pt x="4405" y="5590"/>
                    <a:pt x="4516" y="5617"/>
                    <a:pt x="4588" y="5634"/>
                  </a:cubicBezTo>
                  <a:cubicBezTo>
                    <a:pt x="4712" y="5664"/>
                    <a:pt x="4861" y="5700"/>
                    <a:pt x="5019" y="5700"/>
                  </a:cubicBezTo>
                  <a:cubicBezTo>
                    <a:pt x="5152" y="5700"/>
                    <a:pt x="5291" y="5675"/>
                    <a:pt x="5427" y="5600"/>
                  </a:cubicBezTo>
                  <a:cubicBezTo>
                    <a:pt x="5822" y="5382"/>
                    <a:pt x="5777" y="4980"/>
                    <a:pt x="5753" y="4765"/>
                  </a:cubicBezTo>
                  <a:cubicBezTo>
                    <a:pt x="5745" y="4703"/>
                    <a:pt x="5734" y="4605"/>
                    <a:pt x="5741" y="4567"/>
                  </a:cubicBezTo>
                  <a:lnTo>
                    <a:pt x="5741" y="4567"/>
                  </a:lnTo>
                  <a:cubicBezTo>
                    <a:pt x="5805" y="4595"/>
                    <a:pt x="5919" y="4684"/>
                    <a:pt x="5991" y="4740"/>
                  </a:cubicBezTo>
                  <a:cubicBezTo>
                    <a:pt x="6194" y="4898"/>
                    <a:pt x="6442" y="5090"/>
                    <a:pt x="6745" y="5090"/>
                  </a:cubicBezTo>
                  <a:cubicBezTo>
                    <a:pt x="6775" y="5090"/>
                    <a:pt x="6806" y="5088"/>
                    <a:pt x="6837" y="5084"/>
                  </a:cubicBezTo>
                  <a:cubicBezTo>
                    <a:pt x="7067" y="5054"/>
                    <a:pt x="7272" y="4912"/>
                    <a:pt x="7471" y="4775"/>
                  </a:cubicBezTo>
                  <a:cubicBezTo>
                    <a:pt x="7575" y="4704"/>
                    <a:pt x="7788" y="4557"/>
                    <a:pt x="7862" y="4557"/>
                  </a:cubicBezTo>
                  <a:close/>
                  <a:moveTo>
                    <a:pt x="5113" y="699"/>
                  </a:moveTo>
                  <a:cubicBezTo>
                    <a:pt x="7549" y="699"/>
                    <a:pt x="9529" y="2679"/>
                    <a:pt x="9529" y="5113"/>
                  </a:cubicBezTo>
                  <a:cubicBezTo>
                    <a:pt x="9529" y="6301"/>
                    <a:pt x="9057" y="7380"/>
                    <a:pt x="8292" y="8174"/>
                  </a:cubicBezTo>
                  <a:cubicBezTo>
                    <a:pt x="8301" y="7937"/>
                    <a:pt x="8231" y="7689"/>
                    <a:pt x="8179" y="7504"/>
                  </a:cubicBezTo>
                  <a:cubicBezTo>
                    <a:pt x="8161" y="7441"/>
                    <a:pt x="8139" y="7360"/>
                    <a:pt x="8122" y="7290"/>
                  </a:cubicBezTo>
                  <a:cubicBezTo>
                    <a:pt x="8155" y="7290"/>
                    <a:pt x="8189" y="7291"/>
                    <a:pt x="8217" y="7293"/>
                  </a:cubicBezTo>
                  <a:cubicBezTo>
                    <a:pt x="8247" y="7293"/>
                    <a:pt x="8281" y="7294"/>
                    <a:pt x="8318" y="7294"/>
                  </a:cubicBezTo>
                  <a:cubicBezTo>
                    <a:pt x="8601" y="7294"/>
                    <a:pt x="9072" y="7244"/>
                    <a:pt x="9153" y="6700"/>
                  </a:cubicBezTo>
                  <a:cubicBezTo>
                    <a:pt x="9232" y="6164"/>
                    <a:pt x="8855" y="5910"/>
                    <a:pt x="8630" y="5758"/>
                  </a:cubicBezTo>
                  <a:cubicBezTo>
                    <a:pt x="8529" y="5689"/>
                    <a:pt x="8432" y="5625"/>
                    <a:pt x="8389" y="5556"/>
                  </a:cubicBezTo>
                  <a:cubicBezTo>
                    <a:pt x="8382" y="5498"/>
                    <a:pt x="8440" y="5332"/>
                    <a:pt x="8474" y="5232"/>
                  </a:cubicBezTo>
                  <a:cubicBezTo>
                    <a:pt x="8586" y="4914"/>
                    <a:pt x="8753" y="4434"/>
                    <a:pt x="8365" y="4066"/>
                  </a:cubicBezTo>
                  <a:cubicBezTo>
                    <a:pt x="8224" y="3930"/>
                    <a:pt x="8052" y="3861"/>
                    <a:pt x="7866" y="3861"/>
                  </a:cubicBezTo>
                  <a:cubicBezTo>
                    <a:pt x="7781" y="3861"/>
                    <a:pt x="7693" y="3876"/>
                    <a:pt x="7604" y="3905"/>
                  </a:cubicBezTo>
                  <a:cubicBezTo>
                    <a:pt x="7412" y="3968"/>
                    <a:pt x="7232" y="4093"/>
                    <a:pt x="7075" y="4201"/>
                  </a:cubicBezTo>
                  <a:cubicBezTo>
                    <a:pt x="6970" y="4274"/>
                    <a:pt x="6810" y="4384"/>
                    <a:pt x="6747" y="4393"/>
                  </a:cubicBezTo>
                  <a:cubicBezTo>
                    <a:pt x="6746" y="4393"/>
                    <a:pt x="6744" y="4393"/>
                    <a:pt x="6743" y="4393"/>
                  </a:cubicBezTo>
                  <a:cubicBezTo>
                    <a:pt x="6682" y="4393"/>
                    <a:pt x="6504" y="4256"/>
                    <a:pt x="6419" y="4189"/>
                  </a:cubicBezTo>
                  <a:cubicBezTo>
                    <a:pt x="6248" y="4056"/>
                    <a:pt x="5995" y="3860"/>
                    <a:pt x="5714" y="3860"/>
                  </a:cubicBezTo>
                  <a:cubicBezTo>
                    <a:pt x="5597" y="3860"/>
                    <a:pt x="5476" y="3894"/>
                    <a:pt x="5353" y="3980"/>
                  </a:cubicBezTo>
                  <a:cubicBezTo>
                    <a:pt x="4990" y="4233"/>
                    <a:pt x="5035" y="4631"/>
                    <a:pt x="5060" y="4843"/>
                  </a:cubicBezTo>
                  <a:cubicBezTo>
                    <a:pt x="5065" y="4890"/>
                    <a:pt x="5073" y="4956"/>
                    <a:pt x="5072" y="4997"/>
                  </a:cubicBezTo>
                  <a:cubicBezTo>
                    <a:pt x="5057" y="5001"/>
                    <a:pt x="5039" y="5002"/>
                    <a:pt x="5020" y="5002"/>
                  </a:cubicBezTo>
                  <a:cubicBezTo>
                    <a:pt x="4946" y="5002"/>
                    <a:pt x="4844" y="4978"/>
                    <a:pt x="4751" y="4956"/>
                  </a:cubicBezTo>
                  <a:cubicBezTo>
                    <a:pt x="4636" y="4928"/>
                    <a:pt x="4494" y="4894"/>
                    <a:pt x="4347" y="4894"/>
                  </a:cubicBezTo>
                  <a:cubicBezTo>
                    <a:pt x="4165" y="4894"/>
                    <a:pt x="3974" y="4946"/>
                    <a:pt x="3813" y="5123"/>
                  </a:cubicBezTo>
                  <a:cubicBezTo>
                    <a:pt x="3585" y="5374"/>
                    <a:pt x="3533" y="5687"/>
                    <a:pt x="3666" y="6006"/>
                  </a:cubicBezTo>
                  <a:cubicBezTo>
                    <a:pt x="3757" y="6226"/>
                    <a:pt x="3919" y="6410"/>
                    <a:pt x="4048" y="6558"/>
                  </a:cubicBezTo>
                  <a:cubicBezTo>
                    <a:pt x="4069" y="6582"/>
                    <a:pt x="4093" y="6609"/>
                    <a:pt x="4114" y="6635"/>
                  </a:cubicBezTo>
                  <a:cubicBezTo>
                    <a:pt x="4094" y="6662"/>
                    <a:pt x="4070" y="6690"/>
                    <a:pt x="4052" y="6713"/>
                  </a:cubicBezTo>
                  <a:cubicBezTo>
                    <a:pt x="3872" y="6932"/>
                    <a:pt x="3499" y="7388"/>
                    <a:pt x="3863" y="7844"/>
                  </a:cubicBezTo>
                  <a:cubicBezTo>
                    <a:pt x="4030" y="8051"/>
                    <a:pt x="4240" y="8111"/>
                    <a:pt x="4442" y="8111"/>
                  </a:cubicBezTo>
                  <a:cubicBezTo>
                    <a:pt x="4612" y="8111"/>
                    <a:pt x="4775" y="8068"/>
                    <a:pt x="4901" y="8036"/>
                  </a:cubicBezTo>
                  <a:cubicBezTo>
                    <a:pt x="4912" y="8033"/>
                    <a:pt x="4925" y="8030"/>
                    <a:pt x="4939" y="8026"/>
                  </a:cubicBezTo>
                  <a:lnTo>
                    <a:pt x="4939" y="8026"/>
                  </a:lnTo>
                  <a:cubicBezTo>
                    <a:pt x="4936" y="8054"/>
                    <a:pt x="4932" y="8082"/>
                    <a:pt x="4930" y="8106"/>
                  </a:cubicBezTo>
                  <a:cubicBezTo>
                    <a:pt x="4903" y="8355"/>
                    <a:pt x="4847" y="8874"/>
                    <a:pt x="5391" y="9093"/>
                  </a:cubicBezTo>
                  <a:cubicBezTo>
                    <a:pt x="5516" y="9144"/>
                    <a:pt x="5627" y="9166"/>
                    <a:pt x="5729" y="9166"/>
                  </a:cubicBezTo>
                  <a:cubicBezTo>
                    <a:pt x="6109" y="9164"/>
                    <a:pt x="6325" y="8860"/>
                    <a:pt x="6453" y="8681"/>
                  </a:cubicBezTo>
                  <a:cubicBezTo>
                    <a:pt x="6553" y="8540"/>
                    <a:pt x="6619" y="8454"/>
                    <a:pt x="6690" y="8440"/>
                  </a:cubicBezTo>
                  <a:cubicBezTo>
                    <a:pt x="6697" y="8439"/>
                    <a:pt x="6704" y="8438"/>
                    <a:pt x="6711" y="8438"/>
                  </a:cubicBezTo>
                  <a:cubicBezTo>
                    <a:pt x="6766" y="8438"/>
                    <a:pt x="6825" y="8478"/>
                    <a:pt x="6957" y="8584"/>
                  </a:cubicBezTo>
                  <a:cubicBezTo>
                    <a:pt x="7069" y="8676"/>
                    <a:pt x="7238" y="8814"/>
                    <a:pt x="7456" y="8854"/>
                  </a:cubicBezTo>
                  <a:cubicBezTo>
                    <a:pt x="6776" y="9281"/>
                    <a:pt x="5973" y="9528"/>
                    <a:pt x="5113" y="9528"/>
                  </a:cubicBezTo>
                  <a:cubicBezTo>
                    <a:pt x="2679" y="9528"/>
                    <a:pt x="699" y="7547"/>
                    <a:pt x="699" y="5113"/>
                  </a:cubicBezTo>
                  <a:cubicBezTo>
                    <a:pt x="699" y="2679"/>
                    <a:pt x="2679" y="699"/>
                    <a:pt x="5113" y="699"/>
                  </a:cubicBezTo>
                  <a:close/>
                  <a:moveTo>
                    <a:pt x="5113" y="1"/>
                  </a:moveTo>
                  <a:cubicBezTo>
                    <a:pt x="2294" y="1"/>
                    <a:pt x="1" y="2294"/>
                    <a:pt x="1" y="5113"/>
                  </a:cubicBezTo>
                  <a:cubicBezTo>
                    <a:pt x="1" y="7932"/>
                    <a:pt x="2294" y="10226"/>
                    <a:pt x="5113" y="10226"/>
                  </a:cubicBezTo>
                  <a:cubicBezTo>
                    <a:pt x="7932" y="10226"/>
                    <a:pt x="10226" y="7932"/>
                    <a:pt x="10226" y="5113"/>
                  </a:cubicBezTo>
                  <a:cubicBezTo>
                    <a:pt x="10226" y="2294"/>
                    <a:pt x="7932" y="1"/>
                    <a:pt x="51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699;p35">
              <a:extLst>
                <a:ext uri="{FF2B5EF4-FFF2-40B4-BE49-F238E27FC236}">
                  <a16:creationId xmlns:a16="http://schemas.microsoft.com/office/drawing/2014/main" id="{412D9990-2C4A-235C-2CE5-AA50F99A9E6F}"/>
                </a:ext>
              </a:extLst>
            </p:cNvPr>
            <p:cNvSpPr/>
            <p:nvPr/>
          </p:nvSpPr>
          <p:spPr>
            <a:xfrm>
              <a:off x="2766988" y="2603325"/>
              <a:ext cx="20050" cy="18325"/>
            </a:xfrm>
            <a:custGeom>
              <a:avLst/>
              <a:gdLst/>
              <a:ahLst/>
              <a:cxnLst/>
              <a:rect l="l" t="t" r="r" b="b"/>
              <a:pathLst>
                <a:path w="802" h="733" extrusionOk="0">
                  <a:moveTo>
                    <a:pt x="384" y="0"/>
                  </a:moveTo>
                  <a:cubicBezTo>
                    <a:pt x="295" y="0"/>
                    <a:pt x="205" y="35"/>
                    <a:pt x="137" y="103"/>
                  </a:cubicBezTo>
                  <a:cubicBezTo>
                    <a:pt x="0" y="238"/>
                    <a:pt x="2" y="460"/>
                    <a:pt x="137" y="596"/>
                  </a:cubicBezTo>
                  <a:lnTo>
                    <a:pt x="170" y="628"/>
                  </a:lnTo>
                  <a:cubicBezTo>
                    <a:pt x="238" y="698"/>
                    <a:pt x="328" y="732"/>
                    <a:pt x="418" y="732"/>
                  </a:cubicBezTo>
                  <a:cubicBezTo>
                    <a:pt x="507" y="732"/>
                    <a:pt x="595" y="699"/>
                    <a:pt x="663" y="632"/>
                  </a:cubicBezTo>
                  <a:cubicBezTo>
                    <a:pt x="801" y="497"/>
                    <a:pt x="802" y="276"/>
                    <a:pt x="666" y="140"/>
                  </a:cubicBezTo>
                  <a:cubicBezTo>
                    <a:pt x="655" y="127"/>
                    <a:pt x="642" y="116"/>
                    <a:pt x="631" y="103"/>
                  </a:cubicBezTo>
                  <a:cubicBezTo>
                    <a:pt x="563" y="35"/>
                    <a:pt x="473" y="0"/>
                    <a:pt x="3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700;p35">
              <a:extLst>
                <a:ext uri="{FF2B5EF4-FFF2-40B4-BE49-F238E27FC236}">
                  <a16:creationId xmlns:a16="http://schemas.microsoft.com/office/drawing/2014/main" id="{2F27CBCE-EFC7-5E2B-5455-D7FE69C7519C}"/>
                </a:ext>
              </a:extLst>
            </p:cNvPr>
            <p:cNvSpPr/>
            <p:nvPr/>
          </p:nvSpPr>
          <p:spPr>
            <a:xfrm>
              <a:off x="2697563" y="273600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50" y="1"/>
                  </a:moveTo>
                  <a:cubicBezTo>
                    <a:pt x="257" y="1"/>
                    <a:pt x="167" y="37"/>
                    <a:pt x="103" y="103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1"/>
                    <a:pt x="38" y="531"/>
                    <a:pt x="103" y="596"/>
                  </a:cubicBezTo>
                  <a:cubicBezTo>
                    <a:pt x="167" y="661"/>
                    <a:pt x="257" y="699"/>
                    <a:pt x="350" y="699"/>
                  </a:cubicBezTo>
                  <a:cubicBezTo>
                    <a:pt x="441" y="699"/>
                    <a:pt x="531" y="661"/>
                    <a:pt x="595" y="596"/>
                  </a:cubicBezTo>
                  <a:cubicBezTo>
                    <a:pt x="660" y="531"/>
                    <a:pt x="698" y="441"/>
                    <a:pt x="698" y="349"/>
                  </a:cubicBezTo>
                  <a:cubicBezTo>
                    <a:pt x="698" y="258"/>
                    <a:pt x="660" y="168"/>
                    <a:pt x="595" y="103"/>
                  </a:cubicBezTo>
                  <a:cubicBezTo>
                    <a:pt x="531" y="37"/>
                    <a:pt x="441" y="1"/>
                    <a:pt x="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701;p35">
              <a:extLst>
                <a:ext uri="{FF2B5EF4-FFF2-40B4-BE49-F238E27FC236}">
                  <a16:creationId xmlns:a16="http://schemas.microsoft.com/office/drawing/2014/main" id="{57B528AB-2DCD-9A0C-8DF7-B50E0E32EE15}"/>
                </a:ext>
              </a:extLst>
            </p:cNvPr>
            <p:cNvSpPr/>
            <p:nvPr/>
          </p:nvSpPr>
          <p:spPr>
            <a:xfrm>
              <a:off x="2673913" y="27596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50" y="1"/>
                  </a:moveTo>
                  <a:cubicBezTo>
                    <a:pt x="257" y="1"/>
                    <a:pt x="167" y="37"/>
                    <a:pt x="103" y="103"/>
                  </a:cubicBezTo>
                  <a:cubicBezTo>
                    <a:pt x="37" y="168"/>
                    <a:pt x="0" y="258"/>
                    <a:pt x="0" y="349"/>
                  </a:cubicBezTo>
                  <a:cubicBezTo>
                    <a:pt x="0" y="441"/>
                    <a:pt x="37" y="531"/>
                    <a:pt x="103" y="596"/>
                  </a:cubicBezTo>
                  <a:cubicBezTo>
                    <a:pt x="167" y="661"/>
                    <a:pt x="257" y="698"/>
                    <a:pt x="350" y="698"/>
                  </a:cubicBezTo>
                  <a:cubicBezTo>
                    <a:pt x="441" y="698"/>
                    <a:pt x="531" y="661"/>
                    <a:pt x="595" y="596"/>
                  </a:cubicBezTo>
                  <a:cubicBezTo>
                    <a:pt x="661" y="531"/>
                    <a:pt x="698" y="441"/>
                    <a:pt x="698" y="349"/>
                  </a:cubicBezTo>
                  <a:cubicBezTo>
                    <a:pt x="698" y="258"/>
                    <a:pt x="661" y="168"/>
                    <a:pt x="595" y="103"/>
                  </a:cubicBezTo>
                  <a:cubicBezTo>
                    <a:pt x="531" y="37"/>
                    <a:pt x="441" y="1"/>
                    <a:pt x="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702;p35">
              <a:extLst>
                <a:ext uri="{FF2B5EF4-FFF2-40B4-BE49-F238E27FC236}">
                  <a16:creationId xmlns:a16="http://schemas.microsoft.com/office/drawing/2014/main" id="{2F6D1D09-6941-B5C5-E2AB-C3128AB89D63}"/>
                </a:ext>
              </a:extLst>
            </p:cNvPr>
            <p:cNvSpPr/>
            <p:nvPr/>
          </p:nvSpPr>
          <p:spPr>
            <a:xfrm>
              <a:off x="2568088" y="2724775"/>
              <a:ext cx="52325" cy="52350"/>
            </a:xfrm>
            <a:custGeom>
              <a:avLst/>
              <a:gdLst/>
              <a:ahLst/>
              <a:cxnLst/>
              <a:rect l="l" t="t" r="r" b="b"/>
              <a:pathLst>
                <a:path w="2093" h="2094" extrusionOk="0">
                  <a:moveTo>
                    <a:pt x="1047" y="698"/>
                  </a:moveTo>
                  <a:cubicBezTo>
                    <a:pt x="1239" y="698"/>
                    <a:pt x="1395" y="855"/>
                    <a:pt x="1395" y="1047"/>
                  </a:cubicBezTo>
                  <a:cubicBezTo>
                    <a:pt x="1395" y="1239"/>
                    <a:pt x="1239" y="1396"/>
                    <a:pt x="1047" y="1396"/>
                  </a:cubicBezTo>
                  <a:cubicBezTo>
                    <a:pt x="854" y="1396"/>
                    <a:pt x="699" y="1239"/>
                    <a:pt x="699" y="1047"/>
                  </a:cubicBezTo>
                  <a:cubicBezTo>
                    <a:pt x="699" y="855"/>
                    <a:pt x="854" y="698"/>
                    <a:pt x="1047" y="698"/>
                  </a:cubicBezTo>
                  <a:close/>
                  <a:moveTo>
                    <a:pt x="1047" y="0"/>
                  </a:moveTo>
                  <a:cubicBezTo>
                    <a:pt x="469" y="0"/>
                    <a:pt x="1" y="470"/>
                    <a:pt x="1" y="1047"/>
                  </a:cubicBezTo>
                  <a:cubicBezTo>
                    <a:pt x="1" y="1624"/>
                    <a:pt x="469" y="2093"/>
                    <a:pt x="1047" y="2093"/>
                  </a:cubicBezTo>
                  <a:cubicBezTo>
                    <a:pt x="1623" y="2093"/>
                    <a:pt x="2093" y="1624"/>
                    <a:pt x="2093" y="1047"/>
                  </a:cubicBezTo>
                  <a:cubicBezTo>
                    <a:pt x="2093" y="470"/>
                    <a:pt x="1623" y="0"/>
                    <a:pt x="10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703;p35">
              <a:extLst>
                <a:ext uri="{FF2B5EF4-FFF2-40B4-BE49-F238E27FC236}">
                  <a16:creationId xmlns:a16="http://schemas.microsoft.com/office/drawing/2014/main" id="{6FFBFEF7-A465-3153-936C-CB4492275FC1}"/>
                </a:ext>
              </a:extLst>
            </p:cNvPr>
            <p:cNvSpPr/>
            <p:nvPr/>
          </p:nvSpPr>
          <p:spPr>
            <a:xfrm>
              <a:off x="2619163" y="2637700"/>
              <a:ext cx="52350" cy="52325"/>
            </a:xfrm>
            <a:custGeom>
              <a:avLst/>
              <a:gdLst/>
              <a:ahLst/>
              <a:cxnLst/>
              <a:rect l="l" t="t" r="r" b="b"/>
              <a:pathLst>
                <a:path w="2094" h="2093" extrusionOk="0">
                  <a:moveTo>
                    <a:pt x="1048" y="698"/>
                  </a:moveTo>
                  <a:cubicBezTo>
                    <a:pt x="1239" y="698"/>
                    <a:pt x="1396" y="854"/>
                    <a:pt x="1396" y="1047"/>
                  </a:cubicBezTo>
                  <a:cubicBezTo>
                    <a:pt x="1396" y="1239"/>
                    <a:pt x="1239" y="1396"/>
                    <a:pt x="1048" y="1396"/>
                  </a:cubicBezTo>
                  <a:cubicBezTo>
                    <a:pt x="855" y="1396"/>
                    <a:pt x="698" y="1239"/>
                    <a:pt x="698" y="1047"/>
                  </a:cubicBezTo>
                  <a:cubicBezTo>
                    <a:pt x="698" y="854"/>
                    <a:pt x="855" y="698"/>
                    <a:pt x="1048" y="698"/>
                  </a:cubicBezTo>
                  <a:close/>
                  <a:moveTo>
                    <a:pt x="1048" y="1"/>
                  </a:moveTo>
                  <a:cubicBezTo>
                    <a:pt x="470" y="1"/>
                    <a:pt x="1" y="470"/>
                    <a:pt x="1" y="1047"/>
                  </a:cubicBezTo>
                  <a:cubicBezTo>
                    <a:pt x="1" y="1624"/>
                    <a:pt x="470" y="2093"/>
                    <a:pt x="1048" y="2093"/>
                  </a:cubicBezTo>
                  <a:cubicBezTo>
                    <a:pt x="1624" y="2093"/>
                    <a:pt x="2094" y="1624"/>
                    <a:pt x="2094" y="1047"/>
                  </a:cubicBezTo>
                  <a:cubicBezTo>
                    <a:pt x="2094" y="470"/>
                    <a:pt x="1624" y="1"/>
                    <a:pt x="1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704;p35">
              <a:extLst>
                <a:ext uri="{FF2B5EF4-FFF2-40B4-BE49-F238E27FC236}">
                  <a16:creationId xmlns:a16="http://schemas.microsoft.com/office/drawing/2014/main" id="{607CF6F5-2100-3A08-0567-E8DB7D20A9E7}"/>
                </a:ext>
              </a:extLst>
            </p:cNvPr>
            <p:cNvSpPr/>
            <p:nvPr/>
          </p:nvSpPr>
          <p:spPr>
            <a:xfrm>
              <a:off x="2580288" y="265907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0"/>
                  </a:moveTo>
                  <a:cubicBezTo>
                    <a:pt x="257" y="0"/>
                    <a:pt x="168" y="37"/>
                    <a:pt x="103" y="103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1"/>
                    <a:pt x="38" y="531"/>
                    <a:pt x="103" y="596"/>
                  </a:cubicBezTo>
                  <a:cubicBezTo>
                    <a:pt x="168" y="660"/>
                    <a:pt x="257" y="698"/>
                    <a:pt x="350" y="698"/>
                  </a:cubicBezTo>
                  <a:cubicBezTo>
                    <a:pt x="441" y="698"/>
                    <a:pt x="531" y="660"/>
                    <a:pt x="596" y="596"/>
                  </a:cubicBezTo>
                  <a:cubicBezTo>
                    <a:pt x="661" y="531"/>
                    <a:pt x="698" y="441"/>
                    <a:pt x="698" y="349"/>
                  </a:cubicBezTo>
                  <a:cubicBezTo>
                    <a:pt x="698" y="258"/>
                    <a:pt x="661" y="168"/>
                    <a:pt x="596" y="103"/>
                  </a:cubicBezTo>
                  <a:cubicBezTo>
                    <a:pt x="531" y="37"/>
                    <a:pt x="441" y="0"/>
                    <a:pt x="3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705;p35">
              <a:extLst>
                <a:ext uri="{FF2B5EF4-FFF2-40B4-BE49-F238E27FC236}">
                  <a16:creationId xmlns:a16="http://schemas.microsoft.com/office/drawing/2014/main" id="{2C898C5B-D4E1-EB3A-17FB-2F8F626019AB}"/>
                </a:ext>
              </a:extLst>
            </p:cNvPr>
            <p:cNvSpPr/>
            <p:nvPr/>
          </p:nvSpPr>
          <p:spPr>
            <a:xfrm>
              <a:off x="2602963" y="26978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50" y="1"/>
                  </a:moveTo>
                  <a:cubicBezTo>
                    <a:pt x="257" y="1"/>
                    <a:pt x="167" y="39"/>
                    <a:pt x="103" y="103"/>
                  </a:cubicBezTo>
                  <a:cubicBezTo>
                    <a:pt x="38" y="168"/>
                    <a:pt x="0" y="258"/>
                    <a:pt x="0" y="350"/>
                  </a:cubicBezTo>
                  <a:cubicBezTo>
                    <a:pt x="0" y="441"/>
                    <a:pt x="38" y="531"/>
                    <a:pt x="103" y="596"/>
                  </a:cubicBezTo>
                  <a:cubicBezTo>
                    <a:pt x="167" y="662"/>
                    <a:pt x="257" y="699"/>
                    <a:pt x="350" y="699"/>
                  </a:cubicBezTo>
                  <a:cubicBezTo>
                    <a:pt x="441" y="699"/>
                    <a:pt x="531" y="662"/>
                    <a:pt x="595" y="596"/>
                  </a:cubicBezTo>
                  <a:cubicBezTo>
                    <a:pt x="661" y="531"/>
                    <a:pt x="698" y="441"/>
                    <a:pt x="698" y="350"/>
                  </a:cubicBezTo>
                  <a:cubicBezTo>
                    <a:pt x="698" y="258"/>
                    <a:pt x="661" y="168"/>
                    <a:pt x="595" y="103"/>
                  </a:cubicBezTo>
                  <a:cubicBezTo>
                    <a:pt x="531" y="39"/>
                    <a:pt x="441" y="1"/>
                    <a:pt x="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706;p35">
              <a:extLst>
                <a:ext uri="{FF2B5EF4-FFF2-40B4-BE49-F238E27FC236}">
                  <a16:creationId xmlns:a16="http://schemas.microsoft.com/office/drawing/2014/main" id="{2D63B789-A205-5177-3536-F1BA059E1E00}"/>
                </a:ext>
              </a:extLst>
            </p:cNvPr>
            <p:cNvSpPr/>
            <p:nvPr/>
          </p:nvSpPr>
          <p:spPr>
            <a:xfrm>
              <a:off x="2701913" y="26551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9" y="0"/>
                  </a:moveTo>
                  <a:cubicBezTo>
                    <a:pt x="258" y="0"/>
                    <a:pt x="168" y="37"/>
                    <a:pt x="103" y="103"/>
                  </a:cubicBezTo>
                  <a:cubicBezTo>
                    <a:pt x="38" y="168"/>
                    <a:pt x="1" y="257"/>
                    <a:pt x="1" y="349"/>
                  </a:cubicBezTo>
                  <a:cubicBezTo>
                    <a:pt x="1" y="441"/>
                    <a:pt x="38" y="531"/>
                    <a:pt x="103" y="596"/>
                  </a:cubicBezTo>
                  <a:cubicBezTo>
                    <a:pt x="168" y="660"/>
                    <a:pt x="258" y="698"/>
                    <a:pt x="349" y="698"/>
                  </a:cubicBezTo>
                  <a:cubicBezTo>
                    <a:pt x="442" y="698"/>
                    <a:pt x="531" y="660"/>
                    <a:pt x="596" y="596"/>
                  </a:cubicBezTo>
                  <a:cubicBezTo>
                    <a:pt x="661" y="531"/>
                    <a:pt x="697" y="441"/>
                    <a:pt x="697" y="349"/>
                  </a:cubicBezTo>
                  <a:cubicBezTo>
                    <a:pt x="697" y="257"/>
                    <a:pt x="661" y="168"/>
                    <a:pt x="596" y="103"/>
                  </a:cubicBezTo>
                  <a:cubicBezTo>
                    <a:pt x="531" y="37"/>
                    <a:pt x="442" y="0"/>
                    <a:pt x="3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TextBox 130">
            <a:extLst>
              <a:ext uri="{FF2B5EF4-FFF2-40B4-BE49-F238E27FC236}">
                <a16:creationId xmlns:a16="http://schemas.microsoft.com/office/drawing/2014/main" id="{1B3FFBC2-3CE4-57D0-1111-AEEAAEE04B94}"/>
              </a:ext>
            </a:extLst>
          </p:cNvPr>
          <p:cNvSpPr txBox="1"/>
          <p:nvPr/>
        </p:nvSpPr>
        <p:spPr>
          <a:xfrm>
            <a:off x="4695585" y="3664184"/>
            <a:ext cx="2621307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D1013477-D109-8E2C-B7E2-952594AD9830}"/>
              </a:ext>
            </a:extLst>
          </p:cNvPr>
          <p:cNvSpPr txBox="1"/>
          <p:nvPr/>
        </p:nvSpPr>
        <p:spPr>
          <a:xfrm>
            <a:off x="1039179" y="3148615"/>
            <a:ext cx="2621307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708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98" grpId="0" animBg="1"/>
      <p:bldP spid="99" grpId="0" animBg="1"/>
      <p:bldP spid="100" grpId="0" animBg="1"/>
      <p:bldP spid="101" grpId="0"/>
      <p:bldP spid="102" grpId="0" animBg="1"/>
      <p:bldP spid="111" grpId="0" animBg="1"/>
      <p:bldP spid="112" grpId="0" animBg="1"/>
      <p:bldP spid="131" grpId="0"/>
      <p:bldP spid="1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BC8258-D461-F65F-EF62-B8B98900A9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43012-B8B5-47A7-9927-94221BE445D6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D82BA9-6C41-080A-F0FD-8FB9B74435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 flipH="1">
            <a:off x="11158048" y="86132"/>
            <a:ext cx="210539" cy="21053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FC712C17-DBA5-9802-B9A2-FBEF750158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6089" y="122353"/>
            <a:ext cx="979822" cy="9798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1EAB55-DBC3-83D5-6CD0-31FE1B1596DA}"/>
              </a:ext>
            </a:extLst>
          </p:cNvPr>
          <p:cNvSpPr txBox="1"/>
          <p:nvPr/>
        </p:nvSpPr>
        <p:spPr>
          <a:xfrm>
            <a:off x="10470639" y="555219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4C148-FAB2-C642-A069-34E0D1328F10}"/>
              </a:ext>
            </a:extLst>
          </p:cNvPr>
          <p:cNvSpPr txBox="1"/>
          <p:nvPr/>
        </p:nvSpPr>
        <p:spPr>
          <a:xfrm>
            <a:off x="8570824" y="55521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7694E7-430D-EE72-2351-BA9FC7B2E7A6}"/>
              </a:ext>
            </a:extLst>
          </p:cNvPr>
          <p:cNvSpPr txBox="1"/>
          <p:nvPr/>
        </p:nvSpPr>
        <p:spPr>
          <a:xfrm>
            <a:off x="6767777" y="555219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E3D0B3-898E-7A41-3900-135B925403D0}"/>
              </a:ext>
            </a:extLst>
          </p:cNvPr>
          <p:cNvSpPr txBox="1"/>
          <p:nvPr/>
        </p:nvSpPr>
        <p:spPr>
          <a:xfrm>
            <a:off x="3765463" y="564550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6DC162-9A1C-FF0E-89CD-0BA730E60659}"/>
              </a:ext>
            </a:extLst>
          </p:cNvPr>
          <p:cNvSpPr txBox="1"/>
          <p:nvPr/>
        </p:nvSpPr>
        <p:spPr>
          <a:xfrm>
            <a:off x="2010854" y="555219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8B63D4-01A5-697B-0D02-52AD2A3E5B61}"/>
              </a:ext>
            </a:extLst>
          </p:cNvPr>
          <p:cNvSpPr txBox="1"/>
          <p:nvPr/>
        </p:nvSpPr>
        <p:spPr>
          <a:xfrm>
            <a:off x="253587" y="555219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31E4231-DE36-F068-E140-C7C53F969DD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1516" y="531578"/>
            <a:ext cx="355058" cy="355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1E13F7F-AB93-6638-0846-4F78CCD8FFC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813" y="542709"/>
            <a:ext cx="332797" cy="3327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D9390B-8EFE-204F-56D7-0239CF42B34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088" y="542709"/>
            <a:ext cx="332797" cy="33279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7FEFF96-6CC1-F954-B27C-6951D8289E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699" y="513182"/>
            <a:ext cx="391851" cy="3918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E7F6FDB-7E28-2886-B50D-FF82F5373BD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791" y="542709"/>
            <a:ext cx="332797" cy="33279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156B587-F23B-E5CA-3636-9ADB2C293F7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646" y="542709"/>
            <a:ext cx="332797" cy="332797"/>
          </a:xfrm>
          <a:prstGeom prst="rect">
            <a:avLst/>
          </a:prstGeom>
        </p:spPr>
      </p:pic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81B2A49-12EE-F399-DEFB-0222C5DC4173}"/>
              </a:ext>
            </a:extLst>
          </p:cNvPr>
          <p:cNvSpPr/>
          <p:nvPr/>
        </p:nvSpPr>
        <p:spPr>
          <a:xfrm>
            <a:off x="1961121" y="1304873"/>
            <a:ext cx="8509518" cy="447870"/>
          </a:xfrm>
          <a:prstGeom prst="roundRect">
            <a:avLst/>
          </a:prstGeom>
          <a:solidFill>
            <a:schemeClr val="tx2">
              <a:lumMod val="20000"/>
              <a:lumOff val="80000"/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F38320B-6FFC-2929-3D14-B29ECF9FADEF}"/>
              </a:ext>
            </a:extLst>
          </p:cNvPr>
          <p:cNvSpPr txBox="1"/>
          <p:nvPr/>
        </p:nvSpPr>
        <p:spPr>
          <a:xfrm>
            <a:off x="2010854" y="1323270"/>
            <a:ext cx="84597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6" name="Graphic 85">
            <a:extLst>
              <a:ext uri="{FF2B5EF4-FFF2-40B4-BE49-F238E27FC236}">
                <a16:creationId xmlns:a16="http://schemas.microsoft.com/office/drawing/2014/main" id="{BDCAF78A-7D91-C1A9-E73D-91228B97A49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437511" y="1758718"/>
            <a:ext cx="3057410" cy="2115979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9E1DA290-932E-D482-0AFA-67767086F984}"/>
              </a:ext>
            </a:extLst>
          </p:cNvPr>
          <p:cNvGrpSpPr/>
          <p:nvPr/>
        </p:nvGrpSpPr>
        <p:grpSpPr>
          <a:xfrm>
            <a:off x="4108783" y="3145575"/>
            <a:ext cx="3998912" cy="1622425"/>
            <a:chOff x="4108783" y="3145575"/>
            <a:chExt cx="3998912" cy="1622425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7AED0921-59BE-2AC7-FC75-D61A9B24BE7C}"/>
                </a:ext>
              </a:extLst>
            </p:cNvPr>
            <p:cNvGrpSpPr/>
            <p:nvPr/>
          </p:nvGrpSpPr>
          <p:grpSpPr>
            <a:xfrm>
              <a:off x="4332620" y="3531337"/>
              <a:ext cx="3554413" cy="1114425"/>
              <a:chOff x="4314825" y="3149600"/>
              <a:chExt cx="3554413" cy="1114425"/>
            </a:xfrm>
            <a:solidFill>
              <a:schemeClr val="tx1"/>
            </a:solidFill>
          </p:grpSpPr>
          <p:sp>
            <p:nvSpPr>
              <p:cNvPr id="88" name="Freeform 6">
                <a:extLst>
                  <a:ext uri="{FF2B5EF4-FFF2-40B4-BE49-F238E27FC236}">
                    <a16:creationId xmlns:a16="http://schemas.microsoft.com/office/drawing/2014/main" id="{87C9771C-E9CF-442E-0A2F-4321E5B26B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14825" y="3149600"/>
                <a:ext cx="438150" cy="577850"/>
              </a:xfrm>
              <a:custGeom>
                <a:avLst/>
                <a:gdLst>
                  <a:gd name="T0" fmla="*/ 102 w 115"/>
                  <a:gd name="T1" fmla="*/ 150 h 152"/>
                  <a:gd name="T2" fmla="*/ 102 w 115"/>
                  <a:gd name="T3" fmla="*/ 150 h 152"/>
                  <a:gd name="T4" fmla="*/ 102 w 115"/>
                  <a:gd name="T5" fmla="*/ 150 h 152"/>
                  <a:gd name="T6" fmla="*/ 102 w 115"/>
                  <a:gd name="T7" fmla="*/ 140 h 152"/>
                  <a:gd name="T8" fmla="*/ 102 w 115"/>
                  <a:gd name="T9" fmla="*/ 140 h 152"/>
                  <a:gd name="T10" fmla="*/ 112 w 115"/>
                  <a:gd name="T11" fmla="*/ 140 h 152"/>
                  <a:gd name="T12" fmla="*/ 112 w 115"/>
                  <a:gd name="T13" fmla="*/ 140 h 152"/>
                  <a:gd name="T14" fmla="*/ 112 w 115"/>
                  <a:gd name="T15" fmla="*/ 150 h 152"/>
                  <a:gd name="T16" fmla="*/ 112 w 115"/>
                  <a:gd name="T17" fmla="*/ 150 h 152"/>
                  <a:gd name="T18" fmla="*/ 107 w 115"/>
                  <a:gd name="T19" fmla="*/ 152 h 152"/>
                  <a:gd name="T20" fmla="*/ 107 w 115"/>
                  <a:gd name="T21" fmla="*/ 152 h 152"/>
                  <a:gd name="T22" fmla="*/ 102 w 115"/>
                  <a:gd name="T23" fmla="*/ 150 h 152"/>
                  <a:gd name="T24" fmla="*/ 73 w 115"/>
                  <a:gd name="T25" fmla="*/ 118 h 152"/>
                  <a:gd name="T26" fmla="*/ 74 w 115"/>
                  <a:gd name="T27" fmla="*/ 108 h 152"/>
                  <a:gd name="T28" fmla="*/ 74 w 115"/>
                  <a:gd name="T29" fmla="*/ 108 h 152"/>
                  <a:gd name="T30" fmla="*/ 84 w 115"/>
                  <a:gd name="T31" fmla="*/ 109 h 152"/>
                  <a:gd name="T32" fmla="*/ 84 w 115"/>
                  <a:gd name="T33" fmla="*/ 109 h 152"/>
                  <a:gd name="T34" fmla="*/ 83 w 115"/>
                  <a:gd name="T35" fmla="*/ 119 h 152"/>
                  <a:gd name="T36" fmla="*/ 83 w 115"/>
                  <a:gd name="T37" fmla="*/ 119 h 152"/>
                  <a:gd name="T38" fmla="*/ 78 w 115"/>
                  <a:gd name="T39" fmla="*/ 121 h 152"/>
                  <a:gd name="T40" fmla="*/ 78 w 115"/>
                  <a:gd name="T41" fmla="*/ 121 h 152"/>
                  <a:gd name="T42" fmla="*/ 73 w 115"/>
                  <a:gd name="T43" fmla="*/ 118 h 152"/>
                  <a:gd name="T44" fmla="*/ 46 w 115"/>
                  <a:gd name="T45" fmla="*/ 85 h 152"/>
                  <a:gd name="T46" fmla="*/ 46 w 115"/>
                  <a:gd name="T47" fmla="*/ 85 h 152"/>
                  <a:gd name="T48" fmla="*/ 46 w 115"/>
                  <a:gd name="T49" fmla="*/ 85 h 152"/>
                  <a:gd name="T50" fmla="*/ 48 w 115"/>
                  <a:gd name="T51" fmla="*/ 75 h 152"/>
                  <a:gd name="T52" fmla="*/ 48 w 115"/>
                  <a:gd name="T53" fmla="*/ 75 h 152"/>
                  <a:gd name="T54" fmla="*/ 58 w 115"/>
                  <a:gd name="T55" fmla="*/ 76 h 152"/>
                  <a:gd name="T56" fmla="*/ 58 w 115"/>
                  <a:gd name="T57" fmla="*/ 76 h 152"/>
                  <a:gd name="T58" fmla="*/ 56 w 115"/>
                  <a:gd name="T59" fmla="*/ 86 h 152"/>
                  <a:gd name="T60" fmla="*/ 56 w 115"/>
                  <a:gd name="T61" fmla="*/ 86 h 152"/>
                  <a:gd name="T62" fmla="*/ 52 w 115"/>
                  <a:gd name="T63" fmla="*/ 88 h 152"/>
                  <a:gd name="T64" fmla="*/ 52 w 115"/>
                  <a:gd name="T65" fmla="*/ 88 h 152"/>
                  <a:gd name="T66" fmla="*/ 46 w 115"/>
                  <a:gd name="T67" fmla="*/ 85 h 152"/>
                  <a:gd name="T68" fmla="*/ 22 w 115"/>
                  <a:gd name="T69" fmla="*/ 49 h 152"/>
                  <a:gd name="T70" fmla="*/ 22 w 115"/>
                  <a:gd name="T71" fmla="*/ 49 h 152"/>
                  <a:gd name="T72" fmla="*/ 22 w 115"/>
                  <a:gd name="T73" fmla="*/ 49 h 152"/>
                  <a:gd name="T74" fmla="*/ 25 w 115"/>
                  <a:gd name="T75" fmla="*/ 39 h 152"/>
                  <a:gd name="T76" fmla="*/ 25 w 115"/>
                  <a:gd name="T77" fmla="*/ 39 h 152"/>
                  <a:gd name="T78" fmla="*/ 34 w 115"/>
                  <a:gd name="T79" fmla="*/ 42 h 152"/>
                  <a:gd name="T80" fmla="*/ 34 w 115"/>
                  <a:gd name="T81" fmla="*/ 42 h 152"/>
                  <a:gd name="T82" fmla="*/ 32 w 115"/>
                  <a:gd name="T83" fmla="*/ 51 h 152"/>
                  <a:gd name="T84" fmla="*/ 32 w 115"/>
                  <a:gd name="T85" fmla="*/ 51 h 152"/>
                  <a:gd name="T86" fmla="*/ 28 w 115"/>
                  <a:gd name="T87" fmla="*/ 52 h 152"/>
                  <a:gd name="T88" fmla="*/ 28 w 115"/>
                  <a:gd name="T89" fmla="*/ 52 h 152"/>
                  <a:gd name="T90" fmla="*/ 22 w 115"/>
                  <a:gd name="T91" fmla="*/ 49 h 152"/>
                  <a:gd name="T92" fmla="*/ 2 w 115"/>
                  <a:gd name="T93" fmla="*/ 11 h 152"/>
                  <a:gd name="T94" fmla="*/ 5 w 115"/>
                  <a:gd name="T95" fmla="*/ 2 h 152"/>
                  <a:gd name="T96" fmla="*/ 5 w 115"/>
                  <a:gd name="T97" fmla="*/ 2 h 152"/>
                  <a:gd name="T98" fmla="*/ 14 w 115"/>
                  <a:gd name="T99" fmla="*/ 5 h 152"/>
                  <a:gd name="T100" fmla="*/ 14 w 115"/>
                  <a:gd name="T101" fmla="*/ 5 h 152"/>
                  <a:gd name="T102" fmla="*/ 11 w 115"/>
                  <a:gd name="T103" fmla="*/ 14 h 152"/>
                  <a:gd name="T104" fmla="*/ 11 w 115"/>
                  <a:gd name="T105" fmla="*/ 14 h 152"/>
                  <a:gd name="T106" fmla="*/ 8 w 115"/>
                  <a:gd name="T107" fmla="*/ 15 h 152"/>
                  <a:gd name="T108" fmla="*/ 8 w 115"/>
                  <a:gd name="T109" fmla="*/ 15 h 152"/>
                  <a:gd name="T110" fmla="*/ 2 w 115"/>
                  <a:gd name="T111" fmla="*/ 1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5" h="152">
                    <a:moveTo>
                      <a:pt x="102" y="150"/>
                    </a:moveTo>
                    <a:cubicBezTo>
                      <a:pt x="102" y="150"/>
                      <a:pt x="102" y="150"/>
                      <a:pt x="102" y="150"/>
                    </a:cubicBezTo>
                    <a:cubicBezTo>
                      <a:pt x="102" y="150"/>
                      <a:pt x="102" y="150"/>
                      <a:pt x="102" y="150"/>
                    </a:cubicBezTo>
                    <a:cubicBezTo>
                      <a:pt x="100" y="147"/>
                      <a:pt x="100" y="143"/>
                      <a:pt x="102" y="140"/>
                    </a:cubicBezTo>
                    <a:cubicBezTo>
                      <a:pt x="102" y="140"/>
                      <a:pt x="102" y="140"/>
                      <a:pt x="102" y="140"/>
                    </a:cubicBezTo>
                    <a:cubicBezTo>
                      <a:pt x="105" y="137"/>
                      <a:pt x="109" y="137"/>
                      <a:pt x="112" y="140"/>
                    </a:cubicBezTo>
                    <a:cubicBezTo>
                      <a:pt x="112" y="140"/>
                      <a:pt x="112" y="140"/>
                      <a:pt x="112" y="140"/>
                    </a:cubicBezTo>
                    <a:cubicBezTo>
                      <a:pt x="115" y="142"/>
                      <a:pt x="115" y="147"/>
                      <a:pt x="112" y="150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1" y="151"/>
                      <a:pt x="109" y="152"/>
                      <a:pt x="107" y="152"/>
                    </a:cubicBezTo>
                    <a:cubicBezTo>
                      <a:pt x="107" y="152"/>
                      <a:pt x="107" y="152"/>
                      <a:pt x="107" y="152"/>
                    </a:cubicBezTo>
                    <a:cubicBezTo>
                      <a:pt x="105" y="152"/>
                      <a:pt x="104" y="151"/>
                      <a:pt x="102" y="150"/>
                    </a:cubicBezTo>
                    <a:close/>
                    <a:moveTo>
                      <a:pt x="73" y="118"/>
                    </a:moveTo>
                    <a:cubicBezTo>
                      <a:pt x="70" y="115"/>
                      <a:pt x="71" y="111"/>
                      <a:pt x="74" y="108"/>
                    </a:cubicBezTo>
                    <a:cubicBezTo>
                      <a:pt x="74" y="108"/>
                      <a:pt x="74" y="108"/>
                      <a:pt x="74" y="108"/>
                    </a:cubicBezTo>
                    <a:cubicBezTo>
                      <a:pt x="77" y="106"/>
                      <a:pt x="81" y="106"/>
                      <a:pt x="84" y="109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6" y="112"/>
                      <a:pt x="86" y="117"/>
                      <a:pt x="83" y="119"/>
                    </a:cubicBezTo>
                    <a:cubicBezTo>
                      <a:pt x="83" y="119"/>
                      <a:pt x="83" y="119"/>
                      <a:pt x="83" y="119"/>
                    </a:cubicBezTo>
                    <a:cubicBezTo>
                      <a:pt x="82" y="120"/>
                      <a:pt x="80" y="121"/>
                      <a:pt x="78" y="121"/>
                    </a:cubicBezTo>
                    <a:cubicBezTo>
                      <a:pt x="78" y="121"/>
                      <a:pt x="78" y="121"/>
                      <a:pt x="78" y="121"/>
                    </a:cubicBezTo>
                    <a:cubicBezTo>
                      <a:pt x="76" y="121"/>
                      <a:pt x="74" y="120"/>
                      <a:pt x="73" y="118"/>
                    </a:cubicBezTo>
                    <a:close/>
                    <a:moveTo>
                      <a:pt x="46" y="85"/>
                    </a:moveTo>
                    <a:cubicBezTo>
                      <a:pt x="46" y="85"/>
                      <a:pt x="46" y="85"/>
                      <a:pt x="46" y="85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4" y="82"/>
                      <a:pt x="45" y="77"/>
                      <a:pt x="48" y="75"/>
                    </a:cubicBezTo>
                    <a:cubicBezTo>
                      <a:pt x="48" y="75"/>
                      <a:pt x="48" y="75"/>
                      <a:pt x="48" y="75"/>
                    </a:cubicBezTo>
                    <a:cubicBezTo>
                      <a:pt x="51" y="73"/>
                      <a:pt x="55" y="73"/>
                      <a:pt x="58" y="76"/>
                    </a:cubicBezTo>
                    <a:cubicBezTo>
                      <a:pt x="58" y="76"/>
                      <a:pt x="58" y="76"/>
                      <a:pt x="58" y="76"/>
                    </a:cubicBezTo>
                    <a:cubicBezTo>
                      <a:pt x="60" y="80"/>
                      <a:pt x="59" y="84"/>
                      <a:pt x="56" y="86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5" y="87"/>
                      <a:pt x="53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0" y="88"/>
                      <a:pt x="48" y="87"/>
                      <a:pt x="46" y="85"/>
                    </a:cubicBezTo>
                    <a:close/>
                    <a:moveTo>
                      <a:pt x="22" y="49"/>
                    </a:moveTo>
                    <a:cubicBezTo>
                      <a:pt x="22" y="49"/>
                      <a:pt x="22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0" y="46"/>
                      <a:pt x="22" y="41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8" y="37"/>
                      <a:pt x="32" y="38"/>
                      <a:pt x="34" y="42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6" y="45"/>
                      <a:pt x="35" y="49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1" y="52"/>
                      <a:pt x="30" y="52"/>
                      <a:pt x="28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6" y="52"/>
                      <a:pt x="24" y="51"/>
                      <a:pt x="22" y="49"/>
                    </a:cubicBezTo>
                    <a:close/>
                    <a:moveTo>
                      <a:pt x="2" y="11"/>
                    </a:moveTo>
                    <a:cubicBezTo>
                      <a:pt x="0" y="8"/>
                      <a:pt x="1" y="4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8" y="0"/>
                      <a:pt x="12" y="2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6" y="9"/>
                      <a:pt x="15" y="13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5"/>
                      <a:pt x="9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5" y="15"/>
                      <a:pt x="3" y="14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9" name="Freeform 7">
                <a:extLst>
                  <a:ext uri="{FF2B5EF4-FFF2-40B4-BE49-F238E27FC236}">
                    <a16:creationId xmlns:a16="http://schemas.microsoft.com/office/drawing/2014/main" id="{C483AC89-7E21-C097-C5F9-9296D66AC8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60963" y="4010025"/>
                <a:ext cx="668338" cy="254000"/>
              </a:xfrm>
              <a:custGeom>
                <a:avLst/>
                <a:gdLst>
                  <a:gd name="T0" fmla="*/ 168 w 176"/>
                  <a:gd name="T1" fmla="*/ 67 h 67"/>
                  <a:gd name="T2" fmla="*/ 162 w 176"/>
                  <a:gd name="T3" fmla="*/ 59 h 67"/>
                  <a:gd name="T4" fmla="*/ 162 w 176"/>
                  <a:gd name="T5" fmla="*/ 59 h 67"/>
                  <a:gd name="T6" fmla="*/ 170 w 176"/>
                  <a:gd name="T7" fmla="*/ 53 h 67"/>
                  <a:gd name="T8" fmla="*/ 170 w 176"/>
                  <a:gd name="T9" fmla="*/ 53 h 67"/>
                  <a:gd name="T10" fmla="*/ 176 w 176"/>
                  <a:gd name="T11" fmla="*/ 61 h 67"/>
                  <a:gd name="T12" fmla="*/ 176 w 176"/>
                  <a:gd name="T13" fmla="*/ 61 h 67"/>
                  <a:gd name="T14" fmla="*/ 169 w 176"/>
                  <a:gd name="T15" fmla="*/ 67 h 67"/>
                  <a:gd name="T16" fmla="*/ 169 w 176"/>
                  <a:gd name="T17" fmla="*/ 67 h 67"/>
                  <a:gd name="T18" fmla="*/ 168 w 176"/>
                  <a:gd name="T19" fmla="*/ 67 h 67"/>
                  <a:gd name="T20" fmla="*/ 125 w 176"/>
                  <a:gd name="T21" fmla="*/ 59 h 67"/>
                  <a:gd name="T22" fmla="*/ 120 w 176"/>
                  <a:gd name="T23" fmla="*/ 51 h 67"/>
                  <a:gd name="T24" fmla="*/ 120 w 176"/>
                  <a:gd name="T25" fmla="*/ 51 h 67"/>
                  <a:gd name="T26" fmla="*/ 129 w 176"/>
                  <a:gd name="T27" fmla="*/ 45 h 67"/>
                  <a:gd name="T28" fmla="*/ 129 w 176"/>
                  <a:gd name="T29" fmla="*/ 45 h 67"/>
                  <a:gd name="T30" fmla="*/ 134 w 176"/>
                  <a:gd name="T31" fmla="*/ 54 h 67"/>
                  <a:gd name="T32" fmla="*/ 134 w 176"/>
                  <a:gd name="T33" fmla="*/ 54 h 67"/>
                  <a:gd name="T34" fmla="*/ 127 w 176"/>
                  <a:gd name="T35" fmla="*/ 59 h 67"/>
                  <a:gd name="T36" fmla="*/ 127 w 176"/>
                  <a:gd name="T37" fmla="*/ 59 h 67"/>
                  <a:gd name="T38" fmla="*/ 125 w 176"/>
                  <a:gd name="T39" fmla="*/ 59 h 67"/>
                  <a:gd name="T40" fmla="*/ 84 w 176"/>
                  <a:gd name="T41" fmla="*/ 48 h 67"/>
                  <a:gd name="T42" fmla="*/ 80 w 176"/>
                  <a:gd name="T43" fmla="*/ 39 h 67"/>
                  <a:gd name="T44" fmla="*/ 80 w 176"/>
                  <a:gd name="T45" fmla="*/ 39 h 67"/>
                  <a:gd name="T46" fmla="*/ 88 w 176"/>
                  <a:gd name="T47" fmla="*/ 34 h 67"/>
                  <a:gd name="T48" fmla="*/ 88 w 176"/>
                  <a:gd name="T49" fmla="*/ 34 h 67"/>
                  <a:gd name="T50" fmla="*/ 93 w 176"/>
                  <a:gd name="T51" fmla="*/ 43 h 67"/>
                  <a:gd name="T52" fmla="*/ 93 w 176"/>
                  <a:gd name="T53" fmla="*/ 43 h 67"/>
                  <a:gd name="T54" fmla="*/ 86 w 176"/>
                  <a:gd name="T55" fmla="*/ 48 h 67"/>
                  <a:gd name="T56" fmla="*/ 86 w 176"/>
                  <a:gd name="T57" fmla="*/ 48 h 67"/>
                  <a:gd name="T58" fmla="*/ 84 w 176"/>
                  <a:gd name="T59" fmla="*/ 48 h 67"/>
                  <a:gd name="T60" fmla="*/ 44 w 176"/>
                  <a:gd name="T61" fmla="*/ 33 h 67"/>
                  <a:gd name="T62" fmla="*/ 40 w 176"/>
                  <a:gd name="T63" fmla="*/ 23 h 67"/>
                  <a:gd name="T64" fmla="*/ 40 w 176"/>
                  <a:gd name="T65" fmla="*/ 23 h 67"/>
                  <a:gd name="T66" fmla="*/ 49 w 176"/>
                  <a:gd name="T67" fmla="*/ 20 h 67"/>
                  <a:gd name="T68" fmla="*/ 49 w 176"/>
                  <a:gd name="T69" fmla="*/ 20 h 67"/>
                  <a:gd name="T70" fmla="*/ 53 w 176"/>
                  <a:gd name="T71" fmla="*/ 29 h 67"/>
                  <a:gd name="T72" fmla="*/ 53 w 176"/>
                  <a:gd name="T73" fmla="*/ 29 h 67"/>
                  <a:gd name="T74" fmla="*/ 47 w 176"/>
                  <a:gd name="T75" fmla="*/ 33 h 67"/>
                  <a:gd name="T76" fmla="*/ 47 w 176"/>
                  <a:gd name="T77" fmla="*/ 33 h 67"/>
                  <a:gd name="T78" fmla="*/ 44 w 176"/>
                  <a:gd name="T79" fmla="*/ 33 h 67"/>
                  <a:gd name="T80" fmla="*/ 5 w 176"/>
                  <a:gd name="T81" fmla="*/ 14 h 67"/>
                  <a:gd name="T82" fmla="*/ 2 w 176"/>
                  <a:gd name="T83" fmla="*/ 5 h 67"/>
                  <a:gd name="T84" fmla="*/ 2 w 176"/>
                  <a:gd name="T85" fmla="*/ 5 h 67"/>
                  <a:gd name="T86" fmla="*/ 11 w 176"/>
                  <a:gd name="T87" fmla="*/ 2 h 67"/>
                  <a:gd name="T88" fmla="*/ 11 w 176"/>
                  <a:gd name="T89" fmla="*/ 2 h 67"/>
                  <a:gd name="T90" fmla="*/ 14 w 176"/>
                  <a:gd name="T91" fmla="*/ 11 h 67"/>
                  <a:gd name="T92" fmla="*/ 14 w 176"/>
                  <a:gd name="T93" fmla="*/ 11 h 67"/>
                  <a:gd name="T94" fmla="*/ 8 w 176"/>
                  <a:gd name="T95" fmla="*/ 15 h 67"/>
                  <a:gd name="T96" fmla="*/ 8 w 176"/>
                  <a:gd name="T97" fmla="*/ 15 h 67"/>
                  <a:gd name="T98" fmla="*/ 5 w 176"/>
                  <a:gd name="T99" fmla="*/ 1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6" h="67">
                    <a:moveTo>
                      <a:pt x="168" y="67"/>
                    </a:moveTo>
                    <a:cubicBezTo>
                      <a:pt x="164" y="67"/>
                      <a:pt x="161" y="63"/>
                      <a:pt x="162" y="59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62" y="55"/>
                      <a:pt x="166" y="53"/>
                      <a:pt x="170" y="53"/>
                    </a:cubicBezTo>
                    <a:cubicBezTo>
                      <a:pt x="170" y="53"/>
                      <a:pt x="170" y="53"/>
                      <a:pt x="170" y="53"/>
                    </a:cubicBezTo>
                    <a:cubicBezTo>
                      <a:pt x="174" y="54"/>
                      <a:pt x="176" y="57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5" y="65"/>
                      <a:pt x="172" y="67"/>
                      <a:pt x="169" y="67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68" y="67"/>
                      <a:pt x="168" y="67"/>
                      <a:pt x="168" y="67"/>
                    </a:cubicBezTo>
                    <a:close/>
                    <a:moveTo>
                      <a:pt x="125" y="59"/>
                    </a:moveTo>
                    <a:cubicBezTo>
                      <a:pt x="122" y="58"/>
                      <a:pt x="119" y="54"/>
                      <a:pt x="120" y="51"/>
                    </a:cubicBezTo>
                    <a:cubicBezTo>
                      <a:pt x="120" y="51"/>
                      <a:pt x="120" y="51"/>
                      <a:pt x="120" y="51"/>
                    </a:cubicBezTo>
                    <a:cubicBezTo>
                      <a:pt x="121" y="47"/>
                      <a:pt x="125" y="45"/>
                      <a:pt x="129" y="45"/>
                    </a:cubicBezTo>
                    <a:cubicBezTo>
                      <a:pt x="129" y="45"/>
                      <a:pt x="129" y="45"/>
                      <a:pt x="129" y="45"/>
                    </a:cubicBezTo>
                    <a:cubicBezTo>
                      <a:pt x="132" y="46"/>
                      <a:pt x="135" y="50"/>
                      <a:pt x="134" y="54"/>
                    </a:cubicBezTo>
                    <a:cubicBezTo>
                      <a:pt x="134" y="54"/>
                      <a:pt x="134" y="54"/>
                      <a:pt x="134" y="54"/>
                    </a:cubicBezTo>
                    <a:cubicBezTo>
                      <a:pt x="133" y="57"/>
                      <a:pt x="130" y="59"/>
                      <a:pt x="127" y="59"/>
                    </a:cubicBezTo>
                    <a:cubicBezTo>
                      <a:pt x="127" y="59"/>
                      <a:pt x="127" y="59"/>
                      <a:pt x="127" y="59"/>
                    </a:cubicBezTo>
                    <a:cubicBezTo>
                      <a:pt x="127" y="59"/>
                      <a:pt x="126" y="59"/>
                      <a:pt x="125" y="59"/>
                    </a:cubicBezTo>
                    <a:close/>
                    <a:moveTo>
                      <a:pt x="84" y="48"/>
                    </a:moveTo>
                    <a:cubicBezTo>
                      <a:pt x="80" y="46"/>
                      <a:pt x="78" y="42"/>
                      <a:pt x="80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1" y="35"/>
                      <a:pt x="85" y="33"/>
                      <a:pt x="88" y="34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92" y="35"/>
                      <a:pt x="94" y="39"/>
                      <a:pt x="93" y="43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92" y="46"/>
                      <a:pt x="89" y="48"/>
                      <a:pt x="86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8"/>
                      <a:pt x="85" y="48"/>
                      <a:pt x="84" y="48"/>
                    </a:cubicBezTo>
                    <a:close/>
                    <a:moveTo>
                      <a:pt x="44" y="33"/>
                    </a:moveTo>
                    <a:cubicBezTo>
                      <a:pt x="40" y="31"/>
                      <a:pt x="39" y="27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2" y="20"/>
                      <a:pt x="46" y="18"/>
                      <a:pt x="49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53" y="21"/>
                      <a:pt x="55" y="25"/>
                      <a:pt x="53" y="29"/>
                    </a:cubicBezTo>
                    <a:cubicBezTo>
                      <a:pt x="53" y="29"/>
                      <a:pt x="53" y="29"/>
                      <a:pt x="53" y="29"/>
                    </a:cubicBezTo>
                    <a:cubicBezTo>
                      <a:pt x="52" y="32"/>
                      <a:pt x="49" y="33"/>
                      <a:pt x="47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6" y="33"/>
                      <a:pt x="45" y="33"/>
                      <a:pt x="44" y="33"/>
                    </a:cubicBezTo>
                    <a:close/>
                    <a:moveTo>
                      <a:pt x="5" y="14"/>
                    </a:moveTo>
                    <a:cubicBezTo>
                      <a:pt x="2" y="13"/>
                      <a:pt x="0" y="8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4" y="1"/>
                      <a:pt x="8" y="0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5" y="4"/>
                      <a:pt x="16" y="8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3" y="14"/>
                      <a:pt x="11" y="15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5"/>
                      <a:pt x="6" y="15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0" name="Freeform 8">
                <a:extLst>
                  <a:ext uri="{FF2B5EF4-FFF2-40B4-BE49-F238E27FC236}">
                    <a16:creationId xmlns:a16="http://schemas.microsoft.com/office/drawing/2014/main" id="{5F66484E-C1BA-79B8-45A2-A96DEB1A1D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51588" y="4010025"/>
                <a:ext cx="669925" cy="254000"/>
              </a:xfrm>
              <a:custGeom>
                <a:avLst/>
                <a:gdLst>
                  <a:gd name="T0" fmla="*/ 1 w 176"/>
                  <a:gd name="T1" fmla="*/ 61 h 67"/>
                  <a:gd name="T2" fmla="*/ 7 w 176"/>
                  <a:gd name="T3" fmla="*/ 53 h 67"/>
                  <a:gd name="T4" fmla="*/ 7 w 176"/>
                  <a:gd name="T5" fmla="*/ 53 h 67"/>
                  <a:gd name="T6" fmla="*/ 15 w 176"/>
                  <a:gd name="T7" fmla="*/ 59 h 67"/>
                  <a:gd name="T8" fmla="*/ 15 w 176"/>
                  <a:gd name="T9" fmla="*/ 59 h 67"/>
                  <a:gd name="T10" fmla="*/ 9 w 176"/>
                  <a:gd name="T11" fmla="*/ 67 h 67"/>
                  <a:gd name="T12" fmla="*/ 9 w 176"/>
                  <a:gd name="T13" fmla="*/ 67 h 67"/>
                  <a:gd name="T14" fmla="*/ 9 w 176"/>
                  <a:gd name="T15" fmla="*/ 67 h 67"/>
                  <a:gd name="T16" fmla="*/ 9 w 176"/>
                  <a:gd name="T17" fmla="*/ 67 h 67"/>
                  <a:gd name="T18" fmla="*/ 8 w 176"/>
                  <a:gd name="T19" fmla="*/ 67 h 67"/>
                  <a:gd name="T20" fmla="*/ 8 w 176"/>
                  <a:gd name="T21" fmla="*/ 67 h 67"/>
                  <a:gd name="T22" fmla="*/ 1 w 176"/>
                  <a:gd name="T23" fmla="*/ 61 h 67"/>
                  <a:gd name="T24" fmla="*/ 43 w 176"/>
                  <a:gd name="T25" fmla="*/ 54 h 67"/>
                  <a:gd name="T26" fmla="*/ 48 w 176"/>
                  <a:gd name="T27" fmla="*/ 45 h 67"/>
                  <a:gd name="T28" fmla="*/ 48 w 176"/>
                  <a:gd name="T29" fmla="*/ 45 h 67"/>
                  <a:gd name="T30" fmla="*/ 56 w 176"/>
                  <a:gd name="T31" fmla="*/ 51 h 67"/>
                  <a:gd name="T32" fmla="*/ 56 w 176"/>
                  <a:gd name="T33" fmla="*/ 51 h 67"/>
                  <a:gd name="T34" fmla="*/ 51 w 176"/>
                  <a:gd name="T35" fmla="*/ 59 h 67"/>
                  <a:gd name="T36" fmla="*/ 51 w 176"/>
                  <a:gd name="T37" fmla="*/ 59 h 67"/>
                  <a:gd name="T38" fmla="*/ 50 w 176"/>
                  <a:gd name="T39" fmla="*/ 59 h 67"/>
                  <a:gd name="T40" fmla="*/ 50 w 176"/>
                  <a:gd name="T41" fmla="*/ 59 h 67"/>
                  <a:gd name="T42" fmla="*/ 43 w 176"/>
                  <a:gd name="T43" fmla="*/ 54 h 67"/>
                  <a:gd name="T44" fmla="*/ 84 w 176"/>
                  <a:gd name="T45" fmla="*/ 43 h 67"/>
                  <a:gd name="T46" fmla="*/ 88 w 176"/>
                  <a:gd name="T47" fmla="*/ 34 h 67"/>
                  <a:gd name="T48" fmla="*/ 88 w 176"/>
                  <a:gd name="T49" fmla="*/ 34 h 67"/>
                  <a:gd name="T50" fmla="*/ 97 w 176"/>
                  <a:gd name="T51" fmla="*/ 39 h 67"/>
                  <a:gd name="T52" fmla="*/ 97 w 176"/>
                  <a:gd name="T53" fmla="*/ 39 h 67"/>
                  <a:gd name="T54" fmla="*/ 92 w 176"/>
                  <a:gd name="T55" fmla="*/ 47 h 67"/>
                  <a:gd name="T56" fmla="*/ 92 w 176"/>
                  <a:gd name="T57" fmla="*/ 47 h 67"/>
                  <a:gd name="T58" fmla="*/ 90 w 176"/>
                  <a:gd name="T59" fmla="*/ 48 h 67"/>
                  <a:gd name="T60" fmla="*/ 90 w 176"/>
                  <a:gd name="T61" fmla="*/ 48 h 67"/>
                  <a:gd name="T62" fmla="*/ 84 w 176"/>
                  <a:gd name="T63" fmla="*/ 43 h 67"/>
                  <a:gd name="T64" fmla="*/ 124 w 176"/>
                  <a:gd name="T65" fmla="*/ 29 h 67"/>
                  <a:gd name="T66" fmla="*/ 127 w 176"/>
                  <a:gd name="T67" fmla="*/ 20 h 67"/>
                  <a:gd name="T68" fmla="*/ 127 w 176"/>
                  <a:gd name="T69" fmla="*/ 20 h 67"/>
                  <a:gd name="T70" fmla="*/ 136 w 176"/>
                  <a:gd name="T71" fmla="*/ 23 h 67"/>
                  <a:gd name="T72" fmla="*/ 136 w 176"/>
                  <a:gd name="T73" fmla="*/ 23 h 67"/>
                  <a:gd name="T74" fmla="*/ 133 w 176"/>
                  <a:gd name="T75" fmla="*/ 33 h 67"/>
                  <a:gd name="T76" fmla="*/ 133 w 176"/>
                  <a:gd name="T77" fmla="*/ 33 h 67"/>
                  <a:gd name="T78" fmla="*/ 133 w 176"/>
                  <a:gd name="T79" fmla="*/ 33 h 67"/>
                  <a:gd name="T80" fmla="*/ 133 w 176"/>
                  <a:gd name="T81" fmla="*/ 33 h 67"/>
                  <a:gd name="T82" fmla="*/ 130 w 176"/>
                  <a:gd name="T83" fmla="*/ 33 h 67"/>
                  <a:gd name="T84" fmla="*/ 130 w 176"/>
                  <a:gd name="T85" fmla="*/ 33 h 67"/>
                  <a:gd name="T86" fmla="*/ 124 w 176"/>
                  <a:gd name="T87" fmla="*/ 29 h 67"/>
                  <a:gd name="T88" fmla="*/ 162 w 176"/>
                  <a:gd name="T89" fmla="*/ 11 h 67"/>
                  <a:gd name="T90" fmla="*/ 165 w 176"/>
                  <a:gd name="T91" fmla="*/ 2 h 67"/>
                  <a:gd name="T92" fmla="*/ 165 w 176"/>
                  <a:gd name="T93" fmla="*/ 2 h 67"/>
                  <a:gd name="T94" fmla="*/ 175 w 176"/>
                  <a:gd name="T95" fmla="*/ 5 h 67"/>
                  <a:gd name="T96" fmla="*/ 175 w 176"/>
                  <a:gd name="T97" fmla="*/ 5 h 67"/>
                  <a:gd name="T98" fmla="*/ 172 w 176"/>
                  <a:gd name="T99" fmla="*/ 14 h 67"/>
                  <a:gd name="T100" fmla="*/ 172 w 176"/>
                  <a:gd name="T101" fmla="*/ 14 h 67"/>
                  <a:gd name="T102" fmla="*/ 172 w 176"/>
                  <a:gd name="T103" fmla="*/ 14 h 67"/>
                  <a:gd name="T104" fmla="*/ 172 w 176"/>
                  <a:gd name="T105" fmla="*/ 14 h 67"/>
                  <a:gd name="T106" fmla="*/ 168 w 176"/>
                  <a:gd name="T107" fmla="*/ 15 h 67"/>
                  <a:gd name="T108" fmla="*/ 168 w 176"/>
                  <a:gd name="T109" fmla="*/ 15 h 67"/>
                  <a:gd name="T110" fmla="*/ 162 w 176"/>
                  <a:gd name="T111" fmla="*/ 1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6" h="67">
                    <a:moveTo>
                      <a:pt x="1" y="61"/>
                    </a:moveTo>
                    <a:cubicBezTo>
                      <a:pt x="0" y="57"/>
                      <a:pt x="3" y="54"/>
                      <a:pt x="7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11" y="53"/>
                      <a:pt x="14" y="55"/>
                      <a:pt x="15" y="59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15" y="63"/>
                      <a:pt x="13" y="67"/>
                      <a:pt x="9" y="67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9" y="67"/>
                      <a:pt x="8" y="67"/>
                      <a:pt x="8" y="67"/>
                    </a:cubicBezTo>
                    <a:cubicBezTo>
                      <a:pt x="8" y="67"/>
                      <a:pt x="8" y="67"/>
                      <a:pt x="8" y="67"/>
                    </a:cubicBezTo>
                    <a:cubicBezTo>
                      <a:pt x="5" y="67"/>
                      <a:pt x="2" y="65"/>
                      <a:pt x="1" y="61"/>
                    </a:cubicBezTo>
                    <a:close/>
                    <a:moveTo>
                      <a:pt x="43" y="54"/>
                    </a:moveTo>
                    <a:cubicBezTo>
                      <a:pt x="42" y="50"/>
                      <a:pt x="44" y="46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52" y="45"/>
                      <a:pt x="55" y="47"/>
                      <a:pt x="56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7" y="54"/>
                      <a:pt x="55" y="58"/>
                      <a:pt x="51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59"/>
                      <a:pt x="50" y="59"/>
                      <a:pt x="50" y="59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46" y="59"/>
                      <a:pt x="43" y="57"/>
                      <a:pt x="43" y="54"/>
                    </a:cubicBezTo>
                    <a:close/>
                    <a:moveTo>
                      <a:pt x="84" y="43"/>
                    </a:moveTo>
                    <a:cubicBezTo>
                      <a:pt x="82" y="39"/>
                      <a:pt x="84" y="35"/>
                      <a:pt x="88" y="34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92" y="33"/>
                      <a:pt x="96" y="35"/>
                      <a:pt x="97" y="39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98" y="42"/>
                      <a:pt x="96" y="46"/>
                      <a:pt x="92" y="47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2" y="48"/>
                      <a:pt x="91" y="48"/>
                      <a:pt x="90" y="48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87" y="48"/>
                      <a:pt x="85" y="46"/>
                      <a:pt x="84" y="43"/>
                    </a:cubicBezTo>
                    <a:close/>
                    <a:moveTo>
                      <a:pt x="124" y="29"/>
                    </a:moveTo>
                    <a:cubicBezTo>
                      <a:pt x="122" y="25"/>
                      <a:pt x="124" y="21"/>
                      <a:pt x="127" y="20"/>
                    </a:cubicBezTo>
                    <a:cubicBezTo>
                      <a:pt x="127" y="20"/>
                      <a:pt x="127" y="20"/>
                      <a:pt x="127" y="20"/>
                    </a:cubicBezTo>
                    <a:cubicBezTo>
                      <a:pt x="131" y="18"/>
                      <a:pt x="135" y="20"/>
                      <a:pt x="136" y="23"/>
                    </a:cubicBezTo>
                    <a:cubicBezTo>
                      <a:pt x="136" y="23"/>
                      <a:pt x="136" y="23"/>
                      <a:pt x="136" y="23"/>
                    </a:cubicBezTo>
                    <a:cubicBezTo>
                      <a:pt x="138" y="27"/>
                      <a:pt x="136" y="31"/>
                      <a:pt x="133" y="33"/>
                    </a:cubicBezTo>
                    <a:cubicBezTo>
                      <a:pt x="133" y="33"/>
                      <a:pt x="133" y="33"/>
                      <a:pt x="133" y="33"/>
                    </a:cubicBezTo>
                    <a:cubicBezTo>
                      <a:pt x="133" y="33"/>
                      <a:pt x="133" y="33"/>
                      <a:pt x="133" y="33"/>
                    </a:cubicBezTo>
                    <a:cubicBezTo>
                      <a:pt x="133" y="33"/>
                      <a:pt x="133" y="33"/>
                      <a:pt x="133" y="33"/>
                    </a:cubicBezTo>
                    <a:cubicBezTo>
                      <a:pt x="132" y="33"/>
                      <a:pt x="131" y="33"/>
                      <a:pt x="130" y="33"/>
                    </a:cubicBezTo>
                    <a:cubicBezTo>
                      <a:pt x="130" y="33"/>
                      <a:pt x="130" y="33"/>
                      <a:pt x="130" y="33"/>
                    </a:cubicBezTo>
                    <a:cubicBezTo>
                      <a:pt x="127" y="33"/>
                      <a:pt x="125" y="31"/>
                      <a:pt x="124" y="29"/>
                    </a:cubicBezTo>
                    <a:close/>
                    <a:moveTo>
                      <a:pt x="162" y="11"/>
                    </a:moveTo>
                    <a:cubicBezTo>
                      <a:pt x="160" y="8"/>
                      <a:pt x="162" y="4"/>
                      <a:pt x="165" y="2"/>
                    </a:cubicBezTo>
                    <a:cubicBezTo>
                      <a:pt x="165" y="2"/>
                      <a:pt x="165" y="2"/>
                      <a:pt x="165" y="2"/>
                    </a:cubicBezTo>
                    <a:cubicBezTo>
                      <a:pt x="169" y="0"/>
                      <a:pt x="173" y="1"/>
                      <a:pt x="175" y="5"/>
                    </a:cubicBezTo>
                    <a:cubicBezTo>
                      <a:pt x="175" y="5"/>
                      <a:pt x="175" y="5"/>
                      <a:pt x="175" y="5"/>
                    </a:cubicBezTo>
                    <a:cubicBezTo>
                      <a:pt x="176" y="8"/>
                      <a:pt x="175" y="13"/>
                      <a:pt x="172" y="14"/>
                    </a:cubicBezTo>
                    <a:cubicBezTo>
                      <a:pt x="172" y="14"/>
                      <a:pt x="172" y="14"/>
                      <a:pt x="172" y="14"/>
                    </a:cubicBezTo>
                    <a:cubicBezTo>
                      <a:pt x="172" y="14"/>
                      <a:pt x="172" y="14"/>
                      <a:pt x="172" y="14"/>
                    </a:cubicBezTo>
                    <a:cubicBezTo>
                      <a:pt x="172" y="14"/>
                      <a:pt x="172" y="14"/>
                      <a:pt x="172" y="14"/>
                    </a:cubicBezTo>
                    <a:cubicBezTo>
                      <a:pt x="171" y="15"/>
                      <a:pt x="169" y="15"/>
                      <a:pt x="168" y="15"/>
                    </a:cubicBezTo>
                    <a:cubicBezTo>
                      <a:pt x="168" y="15"/>
                      <a:pt x="168" y="15"/>
                      <a:pt x="168" y="15"/>
                    </a:cubicBezTo>
                    <a:cubicBezTo>
                      <a:pt x="166" y="15"/>
                      <a:pt x="163" y="14"/>
                      <a:pt x="162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1" name="Freeform 9">
                <a:extLst>
                  <a:ext uri="{FF2B5EF4-FFF2-40B4-BE49-F238E27FC236}">
                    <a16:creationId xmlns:a16="http://schemas.microsoft.com/office/drawing/2014/main" id="{749FF9FC-41D4-F03D-4543-E1877BB6C1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432675" y="3149600"/>
                <a:ext cx="436563" cy="577850"/>
              </a:xfrm>
              <a:custGeom>
                <a:avLst/>
                <a:gdLst>
                  <a:gd name="T0" fmla="*/ 2 w 115"/>
                  <a:gd name="T1" fmla="*/ 149 h 152"/>
                  <a:gd name="T2" fmla="*/ 2 w 115"/>
                  <a:gd name="T3" fmla="*/ 140 h 152"/>
                  <a:gd name="T4" fmla="*/ 2 w 115"/>
                  <a:gd name="T5" fmla="*/ 140 h 152"/>
                  <a:gd name="T6" fmla="*/ 12 w 115"/>
                  <a:gd name="T7" fmla="*/ 140 h 152"/>
                  <a:gd name="T8" fmla="*/ 12 w 115"/>
                  <a:gd name="T9" fmla="*/ 140 h 152"/>
                  <a:gd name="T10" fmla="*/ 12 w 115"/>
                  <a:gd name="T11" fmla="*/ 150 h 152"/>
                  <a:gd name="T12" fmla="*/ 12 w 115"/>
                  <a:gd name="T13" fmla="*/ 150 h 152"/>
                  <a:gd name="T14" fmla="*/ 7 w 115"/>
                  <a:gd name="T15" fmla="*/ 152 h 152"/>
                  <a:gd name="T16" fmla="*/ 7 w 115"/>
                  <a:gd name="T17" fmla="*/ 152 h 152"/>
                  <a:gd name="T18" fmla="*/ 2 w 115"/>
                  <a:gd name="T19" fmla="*/ 149 h 152"/>
                  <a:gd name="T20" fmla="*/ 32 w 115"/>
                  <a:gd name="T21" fmla="*/ 119 h 152"/>
                  <a:gd name="T22" fmla="*/ 31 w 115"/>
                  <a:gd name="T23" fmla="*/ 109 h 152"/>
                  <a:gd name="T24" fmla="*/ 31 w 115"/>
                  <a:gd name="T25" fmla="*/ 109 h 152"/>
                  <a:gd name="T26" fmla="*/ 41 w 115"/>
                  <a:gd name="T27" fmla="*/ 108 h 152"/>
                  <a:gd name="T28" fmla="*/ 41 w 115"/>
                  <a:gd name="T29" fmla="*/ 108 h 152"/>
                  <a:gd name="T30" fmla="*/ 42 w 115"/>
                  <a:gd name="T31" fmla="*/ 118 h 152"/>
                  <a:gd name="T32" fmla="*/ 42 w 115"/>
                  <a:gd name="T33" fmla="*/ 118 h 152"/>
                  <a:gd name="T34" fmla="*/ 36 w 115"/>
                  <a:gd name="T35" fmla="*/ 121 h 152"/>
                  <a:gd name="T36" fmla="*/ 36 w 115"/>
                  <a:gd name="T37" fmla="*/ 121 h 152"/>
                  <a:gd name="T38" fmla="*/ 32 w 115"/>
                  <a:gd name="T39" fmla="*/ 119 h 152"/>
                  <a:gd name="T40" fmla="*/ 58 w 115"/>
                  <a:gd name="T41" fmla="*/ 86 h 152"/>
                  <a:gd name="T42" fmla="*/ 57 w 115"/>
                  <a:gd name="T43" fmla="*/ 76 h 152"/>
                  <a:gd name="T44" fmla="*/ 57 w 115"/>
                  <a:gd name="T45" fmla="*/ 76 h 152"/>
                  <a:gd name="T46" fmla="*/ 67 w 115"/>
                  <a:gd name="T47" fmla="*/ 75 h 152"/>
                  <a:gd name="T48" fmla="*/ 67 w 115"/>
                  <a:gd name="T49" fmla="*/ 75 h 152"/>
                  <a:gd name="T50" fmla="*/ 68 w 115"/>
                  <a:gd name="T51" fmla="*/ 85 h 152"/>
                  <a:gd name="T52" fmla="*/ 68 w 115"/>
                  <a:gd name="T53" fmla="*/ 85 h 152"/>
                  <a:gd name="T54" fmla="*/ 63 w 115"/>
                  <a:gd name="T55" fmla="*/ 87 h 152"/>
                  <a:gd name="T56" fmla="*/ 63 w 115"/>
                  <a:gd name="T57" fmla="*/ 87 h 152"/>
                  <a:gd name="T58" fmla="*/ 58 w 115"/>
                  <a:gd name="T59" fmla="*/ 86 h 152"/>
                  <a:gd name="T60" fmla="*/ 82 w 115"/>
                  <a:gd name="T61" fmla="*/ 51 h 152"/>
                  <a:gd name="T62" fmla="*/ 80 w 115"/>
                  <a:gd name="T63" fmla="*/ 42 h 152"/>
                  <a:gd name="T64" fmla="*/ 80 w 115"/>
                  <a:gd name="T65" fmla="*/ 42 h 152"/>
                  <a:gd name="T66" fmla="*/ 90 w 115"/>
                  <a:gd name="T67" fmla="*/ 39 h 152"/>
                  <a:gd name="T68" fmla="*/ 90 w 115"/>
                  <a:gd name="T69" fmla="*/ 39 h 152"/>
                  <a:gd name="T70" fmla="*/ 92 w 115"/>
                  <a:gd name="T71" fmla="*/ 49 h 152"/>
                  <a:gd name="T72" fmla="*/ 92 w 115"/>
                  <a:gd name="T73" fmla="*/ 49 h 152"/>
                  <a:gd name="T74" fmla="*/ 92 w 115"/>
                  <a:gd name="T75" fmla="*/ 49 h 152"/>
                  <a:gd name="T76" fmla="*/ 92 w 115"/>
                  <a:gd name="T77" fmla="*/ 49 h 152"/>
                  <a:gd name="T78" fmla="*/ 86 w 115"/>
                  <a:gd name="T79" fmla="*/ 52 h 152"/>
                  <a:gd name="T80" fmla="*/ 86 w 115"/>
                  <a:gd name="T81" fmla="*/ 52 h 152"/>
                  <a:gd name="T82" fmla="*/ 82 w 115"/>
                  <a:gd name="T83" fmla="*/ 51 h 152"/>
                  <a:gd name="T84" fmla="*/ 103 w 115"/>
                  <a:gd name="T85" fmla="*/ 14 h 152"/>
                  <a:gd name="T86" fmla="*/ 100 w 115"/>
                  <a:gd name="T87" fmla="*/ 5 h 152"/>
                  <a:gd name="T88" fmla="*/ 100 w 115"/>
                  <a:gd name="T89" fmla="*/ 5 h 152"/>
                  <a:gd name="T90" fmla="*/ 110 w 115"/>
                  <a:gd name="T91" fmla="*/ 2 h 152"/>
                  <a:gd name="T92" fmla="*/ 110 w 115"/>
                  <a:gd name="T93" fmla="*/ 2 h 152"/>
                  <a:gd name="T94" fmla="*/ 113 w 115"/>
                  <a:gd name="T95" fmla="*/ 11 h 152"/>
                  <a:gd name="T96" fmla="*/ 113 w 115"/>
                  <a:gd name="T97" fmla="*/ 11 h 152"/>
                  <a:gd name="T98" fmla="*/ 107 w 115"/>
                  <a:gd name="T99" fmla="*/ 15 h 152"/>
                  <a:gd name="T100" fmla="*/ 107 w 115"/>
                  <a:gd name="T101" fmla="*/ 15 h 152"/>
                  <a:gd name="T102" fmla="*/ 103 w 115"/>
                  <a:gd name="T103" fmla="*/ 14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5" h="152">
                    <a:moveTo>
                      <a:pt x="2" y="149"/>
                    </a:moveTo>
                    <a:cubicBezTo>
                      <a:pt x="0" y="147"/>
                      <a:pt x="0" y="142"/>
                      <a:pt x="2" y="140"/>
                    </a:cubicBezTo>
                    <a:cubicBezTo>
                      <a:pt x="2" y="140"/>
                      <a:pt x="2" y="140"/>
                      <a:pt x="2" y="140"/>
                    </a:cubicBezTo>
                    <a:cubicBezTo>
                      <a:pt x="5" y="137"/>
                      <a:pt x="10" y="137"/>
                      <a:pt x="12" y="140"/>
                    </a:cubicBezTo>
                    <a:cubicBezTo>
                      <a:pt x="12" y="140"/>
                      <a:pt x="12" y="140"/>
                      <a:pt x="12" y="140"/>
                    </a:cubicBezTo>
                    <a:cubicBezTo>
                      <a:pt x="15" y="142"/>
                      <a:pt x="15" y="147"/>
                      <a:pt x="12" y="150"/>
                    </a:cubicBezTo>
                    <a:cubicBezTo>
                      <a:pt x="12" y="150"/>
                      <a:pt x="12" y="150"/>
                      <a:pt x="12" y="150"/>
                    </a:cubicBezTo>
                    <a:cubicBezTo>
                      <a:pt x="11" y="151"/>
                      <a:pt x="9" y="152"/>
                      <a:pt x="7" y="152"/>
                    </a:cubicBezTo>
                    <a:cubicBezTo>
                      <a:pt x="7" y="152"/>
                      <a:pt x="7" y="152"/>
                      <a:pt x="7" y="152"/>
                    </a:cubicBezTo>
                    <a:cubicBezTo>
                      <a:pt x="6" y="152"/>
                      <a:pt x="4" y="151"/>
                      <a:pt x="2" y="149"/>
                    </a:cubicBezTo>
                    <a:close/>
                    <a:moveTo>
                      <a:pt x="32" y="119"/>
                    </a:moveTo>
                    <a:cubicBezTo>
                      <a:pt x="29" y="116"/>
                      <a:pt x="28" y="112"/>
                      <a:pt x="31" y="109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4" y="106"/>
                      <a:pt x="38" y="106"/>
                      <a:pt x="41" y="10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44" y="111"/>
                      <a:pt x="44" y="115"/>
                      <a:pt x="42" y="118"/>
                    </a:cubicBezTo>
                    <a:cubicBezTo>
                      <a:pt x="42" y="118"/>
                      <a:pt x="42" y="118"/>
                      <a:pt x="42" y="118"/>
                    </a:cubicBezTo>
                    <a:cubicBezTo>
                      <a:pt x="40" y="120"/>
                      <a:pt x="38" y="121"/>
                      <a:pt x="36" y="121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5" y="121"/>
                      <a:pt x="33" y="120"/>
                      <a:pt x="32" y="119"/>
                    </a:cubicBezTo>
                    <a:close/>
                    <a:moveTo>
                      <a:pt x="58" y="86"/>
                    </a:moveTo>
                    <a:cubicBezTo>
                      <a:pt x="55" y="84"/>
                      <a:pt x="55" y="79"/>
                      <a:pt x="57" y="76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9" y="73"/>
                      <a:pt x="64" y="73"/>
                      <a:pt x="67" y="75"/>
                    </a:cubicBezTo>
                    <a:cubicBezTo>
                      <a:pt x="67" y="75"/>
                      <a:pt x="67" y="75"/>
                      <a:pt x="67" y="75"/>
                    </a:cubicBezTo>
                    <a:cubicBezTo>
                      <a:pt x="70" y="77"/>
                      <a:pt x="71" y="81"/>
                      <a:pt x="68" y="85"/>
                    </a:cubicBezTo>
                    <a:cubicBezTo>
                      <a:pt x="68" y="85"/>
                      <a:pt x="68" y="85"/>
                      <a:pt x="68" y="85"/>
                    </a:cubicBezTo>
                    <a:cubicBezTo>
                      <a:pt x="67" y="86"/>
                      <a:pt x="65" y="87"/>
                      <a:pt x="63" y="87"/>
                    </a:cubicBezTo>
                    <a:cubicBezTo>
                      <a:pt x="63" y="87"/>
                      <a:pt x="63" y="87"/>
                      <a:pt x="63" y="87"/>
                    </a:cubicBezTo>
                    <a:cubicBezTo>
                      <a:pt x="61" y="87"/>
                      <a:pt x="60" y="87"/>
                      <a:pt x="58" y="86"/>
                    </a:cubicBezTo>
                    <a:close/>
                    <a:moveTo>
                      <a:pt x="82" y="51"/>
                    </a:moveTo>
                    <a:cubicBezTo>
                      <a:pt x="79" y="49"/>
                      <a:pt x="78" y="45"/>
                      <a:pt x="80" y="42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2" y="38"/>
                      <a:pt x="86" y="37"/>
                      <a:pt x="90" y="39"/>
                    </a:cubicBezTo>
                    <a:cubicBezTo>
                      <a:pt x="90" y="39"/>
                      <a:pt x="90" y="39"/>
                      <a:pt x="90" y="39"/>
                    </a:cubicBezTo>
                    <a:cubicBezTo>
                      <a:pt x="93" y="41"/>
                      <a:pt x="94" y="46"/>
                      <a:pt x="92" y="49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1" y="51"/>
                      <a:pt x="88" y="52"/>
                      <a:pt x="86" y="52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5" y="52"/>
                      <a:pt x="84" y="52"/>
                      <a:pt x="82" y="51"/>
                    </a:cubicBezTo>
                    <a:close/>
                    <a:moveTo>
                      <a:pt x="103" y="14"/>
                    </a:moveTo>
                    <a:cubicBezTo>
                      <a:pt x="100" y="13"/>
                      <a:pt x="99" y="8"/>
                      <a:pt x="100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2" y="2"/>
                      <a:pt x="106" y="0"/>
                      <a:pt x="110" y="2"/>
                    </a:cubicBezTo>
                    <a:cubicBezTo>
                      <a:pt x="110" y="2"/>
                      <a:pt x="110" y="2"/>
                      <a:pt x="110" y="2"/>
                    </a:cubicBezTo>
                    <a:cubicBezTo>
                      <a:pt x="113" y="4"/>
                      <a:pt x="115" y="8"/>
                      <a:pt x="113" y="11"/>
                    </a:cubicBezTo>
                    <a:cubicBezTo>
                      <a:pt x="113" y="11"/>
                      <a:pt x="113" y="11"/>
                      <a:pt x="113" y="11"/>
                    </a:cubicBezTo>
                    <a:cubicBezTo>
                      <a:pt x="112" y="14"/>
                      <a:pt x="109" y="15"/>
                      <a:pt x="107" y="15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06" y="15"/>
                      <a:pt x="104" y="15"/>
                      <a:pt x="103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8B73A4C8-3A6A-4485-D420-0067EFC1C7A5}"/>
                </a:ext>
              </a:extLst>
            </p:cNvPr>
            <p:cNvGrpSpPr/>
            <p:nvPr/>
          </p:nvGrpSpPr>
          <p:grpSpPr>
            <a:xfrm>
              <a:off x="7818770" y="3145575"/>
              <a:ext cx="288925" cy="293688"/>
              <a:chOff x="7800975" y="2763838"/>
              <a:chExt cx="288925" cy="293688"/>
            </a:xfrm>
            <a:solidFill>
              <a:srgbClr val="4ABDCF"/>
            </a:solidFill>
          </p:grpSpPr>
          <p:sp>
            <p:nvSpPr>
              <p:cNvPr id="93" name="Freeform 10">
                <a:extLst>
                  <a:ext uri="{FF2B5EF4-FFF2-40B4-BE49-F238E27FC236}">
                    <a16:creationId xmlns:a16="http://schemas.microsoft.com/office/drawing/2014/main" id="{F9055914-1B1B-9661-5BD3-8DB793EDA2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6063" y="2832100"/>
                <a:ext cx="158750" cy="157163"/>
              </a:xfrm>
              <a:custGeom>
                <a:avLst/>
                <a:gdLst>
                  <a:gd name="T0" fmla="*/ 27 w 42"/>
                  <a:gd name="T1" fmla="*/ 3 h 41"/>
                  <a:gd name="T2" fmla="*/ 38 w 42"/>
                  <a:gd name="T3" fmla="*/ 26 h 41"/>
                  <a:gd name="T4" fmla="*/ 15 w 42"/>
                  <a:gd name="T5" fmla="*/ 38 h 41"/>
                  <a:gd name="T6" fmla="*/ 4 w 42"/>
                  <a:gd name="T7" fmla="*/ 15 h 41"/>
                  <a:gd name="T8" fmla="*/ 27 w 42"/>
                  <a:gd name="T9" fmla="*/ 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1">
                    <a:moveTo>
                      <a:pt x="27" y="3"/>
                    </a:moveTo>
                    <a:cubicBezTo>
                      <a:pt x="36" y="6"/>
                      <a:pt x="42" y="16"/>
                      <a:pt x="38" y="26"/>
                    </a:cubicBezTo>
                    <a:cubicBezTo>
                      <a:pt x="35" y="36"/>
                      <a:pt x="25" y="41"/>
                      <a:pt x="15" y="38"/>
                    </a:cubicBezTo>
                    <a:cubicBezTo>
                      <a:pt x="6" y="35"/>
                      <a:pt x="0" y="24"/>
                      <a:pt x="4" y="15"/>
                    </a:cubicBezTo>
                    <a:cubicBezTo>
                      <a:pt x="7" y="5"/>
                      <a:pt x="17" y="0"/>
                      <a:pt x="27" y="3"/>
                    </a:cubicBezTo>
                    <a:close/>
                  </a:path>
                </a:pathLst>
              </a:custGeom>
              <a:grpFill/>
              <a:ln>
                <a:solidFill>
                  <a:srgbClr val="4ABDC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4" name="Freeform 15">
                <a:extLst>
                  <a:ext uri="{FF2B5EF4-FFF2-40B4-BE49-F238E27FC236}">
                    <a16:creationId xmlns:a16="http://schemas.microsoft.com/office/drawing/2014/main" id="{807DDB93-7323-DBAA-16E1-6842C4B6A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0975" y="2763838"/>
                <a:ext cx="288925" cy="293688"/>
              </a:xfrm>
              <a:custGeom>
                <a:avLst/>
                <a:gdLst>
                  <a:gd name="T0" fmla="*/ 49 w 76"/>
                  <a:gd name="T1" fmla="*/ 6 h 77"/>
                  <a:gd name="T2" fmla="*/ 70 w 76"/>
                  <a:gd name="T3" fmla="*/ 49 h 77"/>
                  <a:gd name="T4" fmla="*/ 28 w 76"/>
                  <a:gd name="T5" fmla="*/ 71 h 77"/>
                  <a:gd name="T6" fmla="*/ 6 w 76"/>
                  <a:gd name="T7" fmla="*/ 28 h 77"/>
                  <a:gd name="T8" fmla="*/ 49 w 76"/>
                  <a:gd name="T9" fmla="*/ 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7">
                    <a:moveTo>
                      <a:pt x="49" y="6"/>
                    </a:moveTo>
                    <a:cubicBezTo>
                      <a:pt x="66" y="12"/>
                      <a:pt x="76" y="31"/>
                      <a:pt x="70" y="49"/>
                    </a:cubicBezTo>
                    <a:cubicBezTo>
                      <a:pt x="65" y="67"/>
                      <a:pt x="45" y="77"/>
                      <a:pt x="28" y="71"/>
                    </a:cubicBezTo>
                    <a:cubicBezTo>
                      <a:pt x="10" y="65"/>
                      <a:pt x="0" y="46"/>
                      <a:pt x="6" y="28"/>
                    </a:cubicBezTo>
                    <a:cubicBezTo>
                      <a:pt x="11" y="10"/>
                      <a:pt x="31" y="0"/>
                      <a:pt x="49" y="6"/>
                    </a:cubicBezTo>
                    <a:close/>
                  </a:path>
                </a:pathLst>
              </a:custGeom>
              <a:grpFill/>
              <a:ln w="46038" cap="flat">
                <a:solidFill>
                  <a:srgbClr val="4ABDC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943E5699-61AC-3BE5-1CA3-DA0D8B7B2BC0}"/>
                </a:ext>
              </a:extLst>
            </p:cNvPr>
            <p:cNvGrpSpPr/>
            <p:nvPr/>
          </p:nvGrpSpPr>
          <p:grpSpPr>
            <a:xfrm>
              <a:off x="7107570" y="4120300"/>
              <a:ext cx="292100" cy="293688"/>
              <a:chOff x="7089775" y="3738563"/>
              <a:chExt cx="292100" cy="293688"/>
            </a:xfrm>
            <a:solidFill>
              <a:srgbClr val="4ABDCF"/>
            </a:solidFill>
          </p:grpSpPr>
          <p:sp>
            <p:nvSpPr>
              <p:cNvPr id="96" name="Freeform 11">
                <a:extLst>
                  <a:ext uri="{FF2B5EF4-FFF2-40B4-BE49-F238E27FC236}">
                    <a16:creationId xmlns:a16="http://schemas.microsoft.com/office/drawing/2014/main" id="{1C4EE199-0CCB-B600-5ADB-CB0A4310AA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8038" y="3808413"/>
                <a:ext cx="160338" cy="155575"/>
              </a:xfrm>
              <a:custGeom>
                <a:avLst/>
                <a:gdLst>
                  <a:gd name="T0" fmla="*/ 36 w 42"/>
                  <a:gd name="T1" fmla="*/ 10 h 41"/>
                  <a:gd name="T2" fmla="*/ 32 w 42"/>
                  <a:gd name="T3" fmla="*/ 35 h 41"/>
                  <a:gd name="T4" fmla="*/ 6 w 42"/>
                  <a:gd name="T5" fmla="*/ 31 h 41"/>
                  <a:gd name="T6" fmla="*/ 10 w 42"/>
                  <a:gd name="T7" fmla="*/ 6 h 41"/>
                  <a:gd name="T8" fmla="*/ 36 w 42"/>
                  <a:gd name="T9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1">
                    <a:moveTo>
                      <a:pt x="36" y="10"/>
                    </a:moveTo>
                    <a:cubicBezTo>
                      <a:pt x="42" y="18"/>
                      <a:pt x="40" y="29"/>
                      <a:pt x="32" y="35"/>
                    </a:cubicBezTo>
                    <a:cubicBezTo>
                      <a:pt x="23" y="41"/>
                      <a:pt x="12" y="40"/>
                      <a:pt x="6" y="31"/>
                    </a:cubicBezTo>
                    <a:cubicBezTo>
                      <a:pt x="0" y="23"/>
                      <a:pt x="2" y="12"/>
                      <a:pt x="10" y="6"/>
                    </a:cubicBezTo>
                    <a:cubicBezTo>
                      <a:pt x="18" y="0"/>
                      <a:pt x="30" y="2"/>
                      <a:pt x="36" y="10"/>
                    </a:cubicBezTo>
                    <a:close/>
                  </a:path>
                </a:pathLst>
              </a:custGeom>
              <a:grpFill/>
              <a:ln>
                <a:solidFill>
                  <a:srgbClr val="4ABDC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97" name="Freeform 16">
                <a:extLst>
                  <a:ext uri="{FF2B5EF4-FFF2-40B4-BE49-F238E27FC236}">
                    <a16:creationId xmlns:a16="http://schemas.microsoft.com/office/drawing/2014/main" id="{9BB3682C-E5F6-68BC-EFC7-C0A34DE5D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9775" y="3738563"/>
                <a:ext cx="292100" cy="293688"/>
              </a:xfrm>
              <a:custGeom>
                <a:avLst/>
                <a:gdLst>
                  <a:gd name="T0" fmla="*/ 66 w 77"/>
                  <a:gd name="T1" fmla="*/ 19 h 77"/>
                  <a:gd name="T2" fmla="*/ 59 w 77"/>
                  <a:gd name="T3" fmla="*/ 66 h 77"/>
                  <a:gd name="T4" fmla="*/ 11 w 77"/>
                  <a:gd name="T5" fmla="*/ 59 h 77"/>
                  <a:gd name="T6" fmla="*/ 19 w 77"/>
                  <a:gd name="T7" fmla="*/ 11 h 77"/>
                  <a:gd name="T8" fmla="*/ 66 w 77"/>
                  <a:gd name="T9" fmla="*/ 1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77">
                    <a:moveTo>
                      <a:pt x="66" y="19"/>
                    </a:moveTo>
                    <a:cubicBezTo>
                      <a:pt x="77" y="34"/>
                      <a:pt x="74" y="55"/>
                      <a:pt x="59" y="66"/>
                    </a:cubicBezTo>
                    <a:cubicBezTo>
                      <a:pt x="44" y="77"/>
                      <a:pt x="22" y="74"/>
                      <a:pt x="11" y="59"/>
                    </a:cubicBezTo>
                    <a:cubicBezTo>
                      <a:pt x="0" y="43"/>
                      <a:pt x="4" y="22"/>
                      <a:pt x="19" y="11"/>
                    </a:cubicBezTo>
                    <a:cubicBezTo>
                      <a:pt x="34" y="0"/>
                      <a:pt x="55" y="3"/>
                      <a:pt x="66" y="19"/>
                    </a:cubicBezTo>
                    <a:close/>
                  </a:path>
                </a:pathLst>
              </a:custGeom>
              <a:grpFill/>
              <a:ln w="46038" cap="flat">
                <a:solidFill>
                  <a:srgbClr val="4ABDC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327D3240-BE64-307C-ABEB-088D8177F707}"/>
                </a:ext>
              </a:extLst>
            </p:cNvPr>
            <p:cNvGrpSpPr/>
            <p:nvPr/>
          </p:nvGrpSpPr>
          <p:grpSpPr>
            <a:xfrm>
              <a:off x="5980445" y="4509237"/>
              <a:ext cx="258763" cy="258763"/>
              <a:chOff x="5962650" y="4127500"/>
              <a:chExt cx="258763" cy="258763"/>
            </a:xfrm>
            <a:solidFill>
              <a:srgbClr val="4ABDCF"/>
            </a:solidFill>
          </p:grpSpPr>
          <p:sp>
            <p:nvSpPr>
              <p:cNvPr id="99" name="Oval 12">
                <a:extLst>
                  <a:ext uri="{FF2B5EF4-FFF2-40B4-BE49-F238E27FC236}">
                    <a16:creationId xmlns:a16="http://schemas.microsoft.com/office/drawing/2014/main" id="{0629190A-11A2-DBD2-BC56-5EC3342429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19800" y="4187825"/>
                <a:ext cx="141288" cy="141288"/>
              </a:xfrm>
              <a:prstGeom prst="ellipse">
                <a:avLst/>
              </a:prstGeom>
              <a:grpFill/>
              <a:ln>
                <a:solidFill>
                  <a:srgbClr val="4ABDC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0" name="Oval 17">
                <a:extLst>
                  <a:ext uri="{FF2B5EF4-FFF2-40B4-BE49-F238E27FC236}">
                    <a16:creationId xmlns:a16="http://schemas.microsoft.com/office/drawing/2014/main" id="{A2F0C4B5-9B04-AD5F-B615-84572172B3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62650" y="4127500"/>
                <a:ext cx="258763" cy="258763"/>
              </a:xfrm>
              <a:prstGeom prst="ellipse">
                <a:avLst/>
              </a:prstGeom>
              <a:grpFill/>
              <a:ln w="46038" cap="flat">
                <a:solidFill>
                  <a:srgbClr val="4ABDC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147DBF10-CBC1-683B-3578-FBEE77606935}"/>
                </a:ext>
              </a:extLst>
            </p:cNvPr>
            <p:cNvGrpSpPr/>
            <p:nvPr/>
          </p:nvGrpSpPr>
          <p:grpSpPr>
            <a:xfrm>
              <a:off x="4816808" y="4120300"/>
              <a:ext cx="292100" cy="293688"/>
              <a:chOff x="4799013" y="3738563"/>
              <a:chExt cx="292100" cy="293688"/>
            </a:xfrm>
            <a:solidFill>
              <a:srgbClr val="4ABDCF"/>
            </a:solidFill>
          </p:grpSpPr>
          <p:sp>
            <p:nvSpPr>
              <p:cNvPr id="102" name="Freeform 13">
                <a:extLst>
                  <a:ext uri="{FF2B5EF4-FFF2-40B4-BE49-F238E27FC236}">
                    <a16:creationId xmlns:a16="http://schemas.microsoft.com/office/drawing/2014/main" id="{9A5BF93C-13C7-4925-0C4D-246E5A8C7A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7275" y="3808413"/>
                <a:ext cx="155575" cy="155575"/>
              </a:xfrm>
              <a:custGeom>
                <a:avLst/>
                <a:gdLst>
                  <a:gd name="T0" fmla="*/ 35 w 41"/>
                  <a:gd name="T1" fmla="*/ 31 h 41"/>
                  <a:gd name="T2" fmla="*/ 10 w 41"/>
                  <a:gd name="T3" fmla="*/ 35 h 41"/>
                  <a:gd name="T4" fmla="*/ 6 w 41"/>
                  <a:gd name="T5" fmla="*/ 10 h 41"/>
                  <a:gd name="T6" fmla="*/ 31 w 41"/>
                  <a:gd name="T7" fmla="*/ 6 h 41"/>
                  <a:gd name="T8" fmla="*/ 35 w 41"/>
                  <a:gd name="T9" fmla="*/ 3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35" y="31"/>
                    </a:moveTo>
                    <a:cubicBezTo>
                      <a:pt x="29" y="40"/>
                      <a:pt x="18" y="41"/>
                      <a:pt x="10" y="35"/>
                    </a:cubicBezTo>
                    <a:cubicBezTo>
                      <a:pt x="2" y="29"/>
                      <a:pt x="0" y="18"/>
                      <a:pt x="6" y="10"/>
                    </a:cubicBezTo>
                    <a:cubicBezTo>
                      <a:pt x="12" y="2"/>
                      <a:pt x="23" y="0"/>
                      <a:pt x="31" y="6"/>
                    </a:cubicBezTo>
                    <a:cubicBezTo>
                      <a:pt x="40" y="12"/>
                      <a:pt x="41" y="23"/>
                      <a:pt x="35" y="31"/>
                    </a:cubicBezTo>
                    <a:close/>
                  </a:path>
                </a:pathLst>
              </a:custGeom>
              <a:grpFill/>
              <a:ln>
                <a:solidFill>
                  <a:srgbClr val="4ABDC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3" name="Freeform 18">
                <a:extLst>
                  <a:ext uri="{FF2B5EF4-FFF2-40B4-BE49-F238E27FC236}">
                    <a16:creationId xmlns:a16="http://schemas.microsoft.com/office/drawing/2014/main" id="{B0AEFC26-191B-5A0A-C98E-544AA8A1D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9013" y="3738563"/>
                <a:ext cx="292100" cy="293688"/>
              </a:xfrm>
              <a:custGeom>
                <a:avLst/>
                <a:gdLst>
                  <a:gd name="T0" fmla="*/ 66 w 77"/>
                  <a:gd name="T1" fmla="*/ 59 h 77"/>
                  <a:gd name="T2" fmla="*/ 19 w 77"/>
                  <a:gd name="T3" fmla="*/ 66 h 77"/>
                  <a:gd name="T4" fmla="*/ 11 w 77"/>
                  <a:gd name="T5" fmla="*/ 19 h 77"/>
                  <a:gd name="T6" fmla="*/ 59 w 77"/>
                  <a:gd name="T7" fmla="*/ 11 h 77"/>
                  <a:gd name="T8" fmla="*/ 66 w 77"/>
                  <a:gd name="T9" fmla="*/ 5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77">
                    <a:moveTo>
                      <a:pt x="66" y="59"/>
                    </a:moveTo>
                    <a:cubicBezTo>
                      <a:pt x="55" y="74"/>
                      <a:pt x="34" y="77"/>
                      <a:pt x="19" y="66"/>
                    </a:cubicBezTo>
                    <a:cubicBezTo>
                      <a:pt x="3" y="55"/>
                      <a:pt x="0" y="34"/>
                      <a:pt x="11" y="19"/>
                    </a:cubicBezTo>
                    <a:cubicBezTo>
                      <a:pt x="22" y="3"/>
                      <a:pt x="43" y="0"/>
                      <a:pt x="59" y="11"/>
                    </a:cubicBezTo>
                    <a:cubicBezTo>
                      <a:pt x="74" y="22"/>
                      <a:pt x="77" y="43"/>
                      <a:pt x="66" y="59"/>
                    </a:cubicBezTo>
                    <a:close/>
                  </a:path>
                </a:pathLst>
              </a:custGeom>
              <a:grpFill/>
              <a:ln w="46038" cap="flat">
                <a:solidFill>
                  <a:srgbClr val="4ABDC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6E03D03A-1E68-838E-896D-5CC1DBE23E8A}"/>
                </a:ext>
              </a:extLst>
            </p:cNvPr>
            <p:cNvGrpSpPr/>
            <p:nvPr/>
          </p:nvGrpSpPr>
          <p:grpSpPr>
            <a:xfrm>
              <a:off x="4108783" y="3145575"/>
              <a:ext cx="293688" cy="293688"/>
              <a:chOff x="4090988" y="2763838"/>
              <a:chExt cx="293688" cy="293688"/>
            </a:xfrm>
            <a:solidFill>
              <a:srgbClr val="4ABDCF"/>
            </a:solidFill>
          </p:grpSpPr>
          <p:sp>
            <p:nvSpPr>
              <p:cNvPr id="105" name="Freeform 14">
                <a:extLst>
                  <a:ext uri="{FF2B5EF4-FFF2-40B4-BE49-F238E27FC236}">
                    <a16:creationId xmlns:a16="http://schemas.microsoft.com/office/drawing/2014/main" id="{2D6D93F8-15AA-EDD6-5AAA-9508918766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9250" y="2832100"/>
                <a:ext cx="155575" cy="157163"/>
              </a:xfrm>
              <a:custGeom>
                <a:avLst/>
                <a:gdLst>
                  <a:gd name="T0" fmla="*/ 26 w 41"/>
                  <a:gd name="T1" fmla="*/ 38 h 41"/>
                  <a:gd name="T2" fmla="*/ 3 w 41"/>
                  <a:gd name="T3" fmla="*/ 26 h 41"/>
                  <a:gd name="T4" fmla="*/ 15 w 41"/>
                  <a:gd name="T5" fmla="*/ 3 h 41"/>
                  <a:gd name="T6" fmla="*/ 38 w 41"/>
                  <a:gd name="T7" fmla="*/ 15 h 41"/>
                  <a:gd name="T8" fmla="*/ 26 w 41"/>
                  <a:gd name="T9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26" y="38"/>
                    </a:moveTo>
                    <a:cubicBezTo>
                      <a:pt x="17" y="41"/>
                      <a:pt x="6" y="36"/>
                      <a:pt x="3" y="26"/>
                    </a:cubicBezTo>
                    <a:cubicBezTo>
                      <a:pt x="0" y="16"/>
                      <a:pt x="5" y="6"/>
                      <a:pt x="15" y="3"/>
                    </a:cubicBezTo>
                    <a:cubicBezTo>
                      <a:pt x="24" y="0"/>
                      <a:pt x="35" y="5"/>
                      <a:pt x="38" y="15"/>
                    </a:cubicBezTo>
                    <a:cubicBezTo>
                      <a:pt x="41" y="24"/>
                      <a:pt x="36" y="35"/>
                      <a:pt x="26" y="38"/>
                    </a:cubicBezTo>
                    <a:close/>
                  </a:path>
                </a:pathLst>
              </a:custGeom>
              <a:grpFill/>
              <a:ln>
                <a:solidFill>
                  <a:srgbClr val="4ABDCF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06" name="Freeform 19">
                <a:extLst>
                  <a:ext uri="{FF2B5EF4-FFF2-40B4-BE49-F238E27FC236}">
                    <a16:creationId xmlns:a16="http://schemas.microsoft.com/office/drawing/2014/main" id="{6FBF90CB-9D3E-B0D0-0694-868B315A82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0988" y="2763838"/>
                <a:ext cx="293688" cy="293688"/>
              </a:xfrm>
              <a:custGeom>
                <a:avLst/>
                <a:gdLst>
                  <a:gd name="T0" fmla="*/ 49 w 77"/>
                  <a:gd name="T1" fmla="*/ 71 h 77"/>
                  <a:gd name="T2" fmla="*/ 6 w 77"/>
                  <a:gd name="T3" fmla="*/ 49 h 77"/>
                  <a:gd name="T4" fmla="*/ 28 w 77"/>
                  <a:gd name="T5" fmla="*/ 6 h 77"/>
                  <a:gd name="T6" fmla="*/ 71 w 77"/>
                  <a:gd name="T7" fmla="*/ 28 h 77"/>
                  <a:gd name="T8" fmla="*/ 49 w 77"/>
                  <a:gd name="T9" fmla="*/ 7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77">
                    <a:moveTo>
                      <a:pt x="49" y="71"/>
                    </a:moveTo>
                    <a:cubicBezTo>
                      <a:pt x="31" y="77"/>
                      <a:pt x="12" y="67"/>
                      <a:pt x="6" y="49"/>
                    </a:cubicBezTo>
                    <a:cubicBezTo>
                      <a:pt x="0" y="31"/>
                      <a:pt x="10" y="12"/>
                      <a:pt x="28" y="6"/>
                    </a:cubicBezTo>
                    <a:cubicBezTo>
                      <a:pt x="46" y="0"/>
                      <a:pt x="65" y="10"/>
                      <a:pt x="71" y="28"/>
                    </a:cubicBezTo>
                    <a:cubicBezTo>
                      <a:pt x="77" y="46"/>
                      <a:pt x="67" y="65"/>
                      <a:pt x="49" y="71"/>
                    </a:cubicBezTo>
                    <a:close/>
                  </a:path>
                </a:pathLst>
              </a:custGeom>
              <a:grpFill/>
              <a:ln w="46038" cap="flat">
                <a:solidFill>
                  <a:srgbClr val="4ABDC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sp>
        <p:nvSpPr>
          <p:cNvPr id="107" name="Freeform 20">
            <a:extLst>
              <a:ext uri="{FF2B5EF4-FFF2-40B4-BE49-F238E27FC236}">
                <a16:creationId xmlns:a16="http://schemas.microsoft.com/office/drawing/2014/main" id="{1E95DAE9-6C21-EEE7-2B7F-98D0085417A3}"/>
              </a:ext>
            </a:extLst>
          </p:cNvPr>
          <p:cNvSpPr>
            <a:spLocks/>
          </p:cNvSpPr>
          <p:nvPr/>
        </p:nvSpPr>
        <p:spPr bwMode="auto">
          <a:xfrm>
            <a:off x="8275970" y="3016987"/>
            <a:ext cx="1468438" cy="1385888"/>
          </a:xfrm>
          <a:custGeom>
            <a:avLst/>
            <a:gdLst>
              <a:gd name="T0" fmla="*/ 152 w 386"/>
              <a:gd name="T1" fmla="*/ 336 h 364"/>
              <a:gd name="T2" fmla="*/ 358 w 386"/>
              <a:gd name="T3" fmla="*/ 231 h 364"/>
              <a:gd name="T4" fmla="*/ 253 w 386"/>
              <a:gd name="T5" fmla="*/ 24 h 364"/>
              <a:gd name="T6" fmla="*/ 58 w 386"/>
              <a:gd name="T7" fmla="*/ 102 h 364"/>
              <a:gd name="T8" fmla="*/ 0 w 386"/>
              <a:gd name="T9" fmla="*/ 114 h 364"/>
              <a:gd name="T10" fmla="*/ 40 w 386"/>
              <a:gd name="T11" fmla="*/ 158 h 364"/>
              <a:gd name="T12" fmla="*/ 152 w 386"/>
              <a:gd name="T13" fmla="*/ 33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6" h="364">
                <a:moveTo>
                  <a:pt x="152" y="336"/>
                </a:moveTo>
                <a:cubicBezTo>
                  <a:pt x="238" y="364"/>
                  <a:pt x="330" y="317"/>
                  <a:pt x="358" y="231"/>
                </a:cubicBezTo>
                <a:cubicBezTo>
                  <a:pt x="386" y="145"/>
                  <a:pt x="339" y="52"/>
                  <a:pt x="253" y="24"/>
                </a:cubicBezTo>
                <a:cubicBezTo>
                  <a:pt x="176" y="0"/>
                  <a:pt x="95" y="34"/>
                  <a:pt x="58" y="102"/>
                </a:cubicBezTo>
                <a:cubicBezTo>
                  <a:pt x="0" y="114"/>
                  <a:pt x="0" y="114"/>
                  <a:pt x="0" y="114"/>
                </a:cubicBezTo>
                <a:cubicBezTo>
                  <a:pt x="40" y="158"/>
                  <a:pt x="40" y="158"/>
                  <a:pt x="40" y="158"/>
                </a:cubicBezTo>
                <a:cubicBezTo>
                  <a:pt x="29" y="235"/>
                  <a:pt x="75" y="311"/>
                  <a:pt x="152" y="336"/>
                </a:cubicBezTo>
                <a:close/>
              </a:path>
            </a:pathLst>
          </a:custGeom>
          <a:solidFill>
            <a:srgbClr val="4ABDCF"/>
          </a:solidFill>
          <a:ln>
            <a:noFill/>
          </a:ln>
          <a:effectLst>
            <a:outerShdw blurRad="254000" dist="190500" dir="2400000" sx="94000" sy="94000" algn="ctr" rotWithShape="0">
              <a:schemeClr val="accent3">
                <a:alpha val="3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8" name="Freeform 21">
            <a:extLst>
              <a:ext uri="{FF2B5EF4-FFF2-40B4-BE49-F238E27FC236}">
                <a16:creationId xmlns:a16="http://schemas.microsoft.com/office/drawing/2014/main" id="{B980B021-89DD-E67A-926F-641106E13F8F}"/>
              </a:ext>
            </a:extLst>
          </p:cNvPr>
          <p:cNvSpPr>
            <a:spLocks/>
          </p:cNvSpPr>
          <p:nvPr/>
        </p:nvSpPr>
        <p:spPr bwMode="auto">
          <a:xfrm>
            <a:off x="7271083" y="4509237"/>
            <a:ext cx="1392238" cy="1397000"/>
          </a:xfrm>
          <a:custGeom>
            <a:avLst/>
            <a:gdLst>
              <a:gd name="T0" fmla="*/ 48 w 366"/>
              <a:gd name="T1" fmla="*/ 278 h 367"/>
              <a:gd name="T2" fmla="*/ 276 w 366"/>
              <a:gd name="T3" fmla="*/ 314 h 367"/>
              <a:gd name="T4" fmla="*/ 313 w 366"/>
              <a:gd name="T5" fmla="*/ 85 h 367"/>
              <a:gd name="T6" fmla="*/ 109 w 366"/>
              <a:gd name="T7" fmla="*/ 34 h 367"/>
              <a:gd name="T8" fmla="*/ 55 w 366"/>
              <a:gd name="T9" fmla="*/ 10 h 367"/>
              <a:gd name="T10" fmla="*/ 62 w 366"/>
              <a:gd name="T11" fmla="*/ 69 h 367"/>
              <a:gd name="T12" fmla="*/ 48 w 366"/>
              <a:gd name="T13" fmla="*/ 278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6" h="367">
                <a:moveTo>
                  <a:pt x="48" y="278"/>
                </a:moveTo>
                <a:cubicBezTo>
                  <a:pt x="101" y="351"/>
                  <a:pt x="203" y="367"/>
                  <a:pt x="276" y="314"/>
                </a:cubicBezTo>
                <a:cubicBezTo>
                  <a:pt x="350" y="261"/>
                  <a:pt x="366" y="159"/>
                  <a:pt x="313" y="85"/>
                </a:cubicBezTo>
                <a:cubicBezTo>
                  <a:pt x="265" y="20"/>
                  <a:pt x="179" y="0"/>
                  <a:pt x="109" y="34"/>
                </a:cubicBezTo>
                <a:cubicBezTo>
                  <a:pt x="55" y="10"/>
                  <a:pt x="55" y="10"/>
                  <a:pt x="55" y="10"/>
                </a:cubicBezTo>
                <a:cubicBezTo>
                  <a:pt x="62" y="69"/>
                  <a:pt x="62" y="69"/>
                  <a:pt x="62" y="69"/>
                </a:cubicBezTo>
                <a:cubicBezTo>
                  <a:pt x="8" y="125"/>
                  <a:pt x="0" y="213"/>
                  <a:pt x="48" y="278"/>
                </a:cubicBezTo>
                <a:close/>
              </a:path>
            </a:pathLst>
          </a:custGeom>
          <a:solidFill>
            <a:srgbClr val="90C682"/>
          </a:solidFill>
          <a:ln>
            <a:noFill/>
          </a:ln>
          <a:effectLst>
            <a:outerShdw blurRad="254000" dist="190500" dir="2400000" sx="94000" sy="94000" algn="ctr" rotWithShape="0">
              <a:schemeClr val="accent6">
                <a:alpha val="3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09" name="Freeform 22">
            <a:extLst>
              <a:ext uri="{FF2B5EF4-FFF2-40B4-BE49-F238E27FC236}">
                <a16:creationId xmlns:a16="http://schemas.microsoft.com/office/drawing/2014/main" id="{C1969758-1DB1-B1BA-7139-79678E5FE97E}"/>
              </a:ext>
            </a:extLst>
          </p:cNvPr>
          <p:cNvSpPr>
            <a:spLocks/>
          </p:cNvSpPr>
          <p:nvPr/>
        </p:nvSpPr>
        <p:spPr bwMode="auto">
          <a:xfrm>
            <a:off x="5486733" y="4966437"/>
            <a:ext cx="1247775" cy="1431925"/>
          </a:xfrm>
          <a:custGeom>
            <a:avLst/>
            <a:gdLst>
              <a:gd name="T0" fmla="*/ 0 w 328"/>
              <a:gd name="T1" fmla="*/ 212 h 376"/>
              <a:gd name="T2" fmla="*/ 164 w 328"/>
              <a:gd name="T3" fmla="*/ 376 h 376"/>
              <a:gd name="T4" fmla="*/ 328 w 328"/>
              <a:gd name="T5" fmla="*/ 212 h 376"/>
              <a:gd name="T6" fmla="*/ 193 w 328"/>
              <a:gd name="T7" fmla="*/ 51 h 376"/>
              <a:gd name="T8" fmla="*/ 164 w 328"/>
              <a:gd name="T9" fmla="*/ 0 h 376"/>
              <a:gd name="T10" fmla="*/ 134 w 328"/>
              <a:gd name="T11" fmla="*/ 51 h 376"/>
              <a:gd name="T12" fmla="*/ 0 w 328"/>
              <a:gd name="T13" fmla="*/ 212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8" h="376">
                <a:moveTo>
                  <a:pt x="0" y="212"/>
                </a:moveTo>
                <a:cubicBezTo>
                  <a:pt x="0" y="302"/>
                  <a:pt x="73" y="376"/>
                  <a:pt x="164" y="376"/>
                </a:cubicBezTo>
                <a:cubicBezTo>
                  <a:pt x="254" y="376"/>
                  <a:pt x="328" y="302"/>
                  <a:pt x="328" y="212"/>
                </a:cubicBezTo>
                <a:cubicBezTo>
                  <a:pt x="328" y="132"/>
                  <a:pt x="270" y="65"/>
                  <a:pt x="193" y="51"/>
                </a:cubicBezTo>
                <a:cubicBezTo>
                  <a:pt x="164" y="0"/>
                  <a:pt x="164" y="0"/>
                  <a:pt x="164" y="0"/>
                </a:cubicBezTo>
                <a:cubicBezTo>
                  <a:pt x="134" y="51"/>
                  <a:pt x="134" y="51"/>
                  <a:pt x="134" y="51"/>
                </a:cubicBezTo>
                <a:cubicBezTo>
                  <a:pt x="58" y="65"/>
                  <a:pt x="0" y="132"/>
                  <a:pt x="0" y="212"/>
                </a:cubicBezTo>
                <a:close/>
              </a:path>
            </a:pathLst>
          </a:custGeom>
          <a:solidFill>
            <a:srgbClr val="4ABDCF"/>
          </a:solidFill>
          <a:ln>
            <a:noFill/>
          </a:ln>
          <a:effectLst>
            <a:outerShdw blurRad="254000" dist="190500" dir="2400000" sx="94000" sy="94000" algn="ctr" rotWithShape="0">
              <a:schemeClr val="accent3">
                <a:alpha val="3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0" name="Freeform 23">
            <a:extLst>
              <a:ext uri="{FF2B5EF4-FFF2-40B4-BE49-F238E27FC236}">
                <a16:creationId xmlns:a16="http://schemas.microsoft.com/office/drawing/2014/main" id="{2CEE6A8F-F715-097B-6909-1F4E8DC69C61}"/>
              </a:ext>
            </a:extLst>
          </p:cNvPr>
          <p:cNvSpPr>
            <a:spLocks/>
          </p:cNvSpPr>
          <p:nvPr/>
        </p:nvSpPr>
        <p:spPr bwMode="auto">
          <a:xfrm>
            <a:off x="3556333" y="4509237"/>
            <a:ext cx="1389063" cy="1397000"/>
          </a:xfrm>
          <a:custGeom>
            <a:avLst/>
            <a:gdLst>
              <a:gd name="T0" fmla="*/ 318 w 365"/>
              <a:gd name="T1" fmla="*/ 278 h 367"/>
              <a:gd name="T2" fmla="*/ 89 w 365"/>
              <a:gd name="T3" fmla="*/ 314 h 367"/>
              <a:gd name="T4" fmla="*/ 53 w 365"/>
              <a:gd name="T5" fmla="*/ 85 h 367"/>
              <a:gd name="T6" fmla="*/ 256 w 365"/>
              <a:gd name="T7" fmla="*/ 34 h 367"/>
              <a:gd name="T8" fmla="*/ 310 w 365"/>
              <a:gd name="T9" fmla="*/ 10 h 367"/>
              <a:gd name="T10" fmla="*/ 304 w 365"/>
              <a:gd name="T11" fmla="*/ 69 h 367"/>
              <a:gd name="T12" fmla="*/ 318 w 365"/>
              <a:gd name="T13" fmla="*/ 278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5" h="367">
                <a:moveTo>
                  <a:pt x="318" y="278"/>
                </a:moveTo>
                <a:cubicBezTo>
                  <a:pt x="265" y="351"/>
                  <a:pt x="162" y="367"/>
                  <a:pt x="89" y="314"/>
                </a:cubicBezTo>
                <a:cubicBezTo>
                  <a:pt x="16" y="261"/>
                  <a:pt x="0" y="159"/>
                  <a:pt x="53" y="85"/>
                </a:cubicBezTo>
                <a:cubicBezTo>
                  <a:pt x="100" y="20"/>
                  <a:pt x="186" y="0"/>
                  <a:pt x="256" y="34"/>
                </a:cubicBezTo>
                <a:cubicBezTo>
                  <a:pt x="310" y="10"/>
                  <a:pt x="310" y="10"/>
                  <a:pt x="310" y="10"/>
                </a:cubicBezTo>
                <a:cubicBezTo>
                  <a:pt x="304" y="69"/>
                  <a:pt x="304" y="69"/>
                  <a:pt x="304" y="69"/>
                </a:cubicBezTo>
                <a:cubicBezTo>
                  <a:pt x="357" y="125"/>
                  <a:pt x="365" y="213"/>
                  <a:pt x="318" y="278"/>
                </a:cubicBezTo>
                <a:close/>
              </a:path>
            </a:pathLst>
          </a:custGeom>
          <a:solidFill>
            <a:srgbClr val="90C682"/>
          </a:solidFill>
          <a:ln>
            <a:noFill/>
          </a:ln>
          <a:effectLst>
            <a:outerShdw blurRad="254000" dist="190500" dir="2400000" sx="94000" sy="94000" algn="ctr" rotWithShape="0">
              <a:schemeClr val="accent6">
                <a:alpha val="3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1" name="Freeform 24">
            <a:extLst>
              <a:ext uri="{FF2B5EF4-FFF2-40B4-BE49-F238E27FC236}">
                <a16:creationId xmlns:a16="http://schemas.microsoft.com/office/drawing/2014/main" id="{A55D17D9-4F8C-B21B-156C-4CE396968F96}"/>
              </a:ext>
            </a:extLst>
          </p:cNvPr>
          <p:cNvSpPr>
            <a:spLocks/>
          </p:cNvSpPr>
          <p:nvPr/>
        </p:nvSpPr>
        <p:spPr bwMode="auto">
          <a:xfrm>
            <a:off x="2476833" y="3016987"/>
            <a:ext cx="1463675" cy="1385888"/>
          </a:xfrm>
          <a:custGeom>
            <a:avLst/>
            <a:gdLst>
              <a:gd name="T0" fmla="*/ 234 w 385"/>
              <a:gd name="T1" fmla="*/ 336 h 364"/>
              <a:gd name="T2" fmla="*/ 28 w 385"/>
              <a:gd name="T3" fmla="*/ 231 h 364"/>
              <a:gd name="T4" fmla="*/ 133 w 385"/>
              <a:gd name="T5" fmla="*/ 24 h 364"/>
              <a:gd name="T6" fmla="*/ 327 w 385"/>
              <a:gd name="T7" fmla="*/ 102 h 364"/>
              <a:gd name="T8" fmla="*/ 385 w 385"/>
              <a:gd name="T9" fmla="*/ 114 h 364"/>
              <a:gd name="T10" fmla="*/ 346 w 385"/>
              <a:gd name="T11" fmla="*/ 158 h 364"/>
              <a:gd name="T12" fmla="*/ 234 w 385"/>
              <a:gd name="T13" fmla="*/ 33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5" h="364">
                <a:moveTo>
                  <a:pt x="234" y="336"/>
                </a:moveTo>
                <a:cubicBezTo>
                  <a:pt x="148" y="364"/>
                  <a:pt x="56" y="317"/>
                  <a:pt x="28" y="231"/>
                </a:cubicBezTo>
                <a:cubicBezTo>
                  <a:pt x="0" y="145"/>
                  <a:pt x="47" y="52"/>
                  <a:pt x="133" y="24"/>
                </a:cubicBezTo>
                <a:cubicBezTo>
                  <a:pt x="209" y="0"/>
                  <a:pt x="291" y="34"/>
                  <a:pt x="327" y="102"/>
                </a:cubicBezTo>
                <a:cubicBezTo>
                  <a:pt x="385" y="114"/>
                  <a:pt x="385" y="114"/>
                  <a:pt x="385" y="114"/>
                </a:cubicBezTo>
                <a:cubicBezTo>
                  <a:pt x="346" y="158"/>
                  <a:pt x="346" y="158"/>
                  <a:pt x="346" y="158"/>
                </a:cubicBezTo>
                <a:cubicBezTo>
                  <a:pt x="356" y="235"/>
                  <a:pt x="310" y="311"/>
                  <a:pt x="234" y="336"/>
                </a:cubicBezTo>
                <a:close/>
              </a:path>
            </a:pathLst>
          </a:custGeom>
          <a:solidFill>
            <a:srgbClr val="4ABDCF"/>
          </a:solidFill>
          <a:ln>
            <a:noFill/>
          </a:ln>
          <a:effectLst>
            <a:outerShdw blurRad="254000" dist="190500" dir="2400000" sx="94000" sy="94000" algn="ctr" rotWithShape="0">
              <a:schemeClr val="accent3">
                <a:alpha val="3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grpSp>
        <p:nvGrpSpPr>
          <p:cNvPr id="117" name="Google Shape;1543;p35">
            <a:extLst>
              <a:ext uri="{FF2B5EF4-FFF2-40B4-BE49-F238E27FC236}">
                <a16:creationId xmlns:a16="http://schemas.microsoft.com/office/drawing/2014/main" id="{C0D6614B-2950-3BF3-82AC-7CA9E9BC77C5}"/>
              </a:ext>
            </a:extLst>
          </p:cNvPr>
          <p:cNvGrpSpPr/>
          <p:nvPr/>
        </p:nvGrpSpPr>
        <p:grpSpPr>
          <a:xfrm>
            <a:off x="5773819" y="5499688"/>
            <a:ext cx="644361" cy="627083"/>
            <a:chOff x="4718288" y="4000900"/>
            <a:chExt cx="458725" cy="446425"/>
          </a:xfrm>
          <a:solidFill>
            <a:schemeClr val="bg1"/>
          </a:solidFill>
        </p:grpSpPr>
        <p:sp>
          <p:nvSpPr>
            <p:cNvPr id="118" name="Google Shape;1544;p35">
              <a:extLst>
                <a:ext uri="{FF2B5EF4-FFF2-40B4-BE49-F238E27FC236}">
                  <a16:creationId xmlns:a16="http://schemas.microsoft.com/office/drawing/2014/main" id="{F6084F69-EBA9-A246-0BD8-0F3ABBD0B7F4}"/>
                </a:ext>
              </a:extLst>
            </p:cNvPr>
            <p:cNvSpPr/>
            <p:nvPr/>
          </p:nvSpPr>
          <p:spPr>
            <a:xfrm>
              <a:off x="4772838" y="4045675"/>
              <a:ext cx="184300" cy="179225"/>
            </a:xfrm>
            <a:custGeom>
              <a:avLst/>
              <a:gdLst/>
              <a:ahLst/>
              <a:cxnLst/>
              <a:rect l="l" t="t" r="r" b="b"/>
              <a:pathLst>
                <a:path w="7372" h="7169" extrusionOk="0">
                  <a:moveTo>
                    <a:pt x="4449" y="699"/>
                  </a:moveTo>
                  <a:cubicBezTo>
                    <a:pt x="4538" y="699"/>
                    <a:pt x="4628" y="733"/>
                    <a:pt x="4696" y="800"/>
                  </a:cubicBezTo>
                  <a:cubicBezTo>
                    <a:pt x="4762" y="866"/>
                    <a:pt x="4797" y="953"/>
                    <a:pt x="4797" y="1047"/>
                  </a:cubicBezTo>
                  <a:cubicBezTo>
                    <a:pt x="4797" y="1140"/>
                    <a:pt x="4762" y="1227"/>
                    <a:pt x="4696" y="1293"/>
                  </a:cubicBezTo>
                  <a:lnTo>
                    <a:pt x="4024" y="1965"/>
                  </a:lnTo>
                  <a:cubicBezTo>
                    <a:pt x="3699" y="2290"/>
                    <a:pt x="3632" y="2795"/>
                    <a:pt x="3863" y="3192"/>
                  </a:cubicBezTo>
                  <a:lnTo>
                    <a:pt x="3894" y="3248"/>
                  </a:lnTo>
                  <a:cubicBezTo>
                    <a:pt x="3925" y="3301"/>
                    <a:pt x="3969" y="3346"/>
                    <a:pt x="4022" y="3376"/>
                  </a:cubicBezTo>
                  <a:lnTo>
                    <a:pt x="4079" y="3409"/>
                  </a:lnTo>
                  <a:cubicBezTo>
                    <a:pt x="4238" y="3500"/>
                    <a:pt x="4413" y="3545"/>
                    <a:pt x="4587" y="3545"/>
                  </a:cubicBezTo>
                  <a:cubicBezTo>
                    <a:pt x="4850" y="3545"/>
                    <a:pt x="5111" y="3443"/>
                    <a:pt x="5306" y="3247"/>
                  </a:cubicBezTo>
                  <a:lnTo>
                    <a:pt x="5978" y="2576"/>
                  </a:lnTo>
                  <a:cubicBezTo>
                    <a:pt x="6046" y="2508"/>
                    <a:pt x="6135" y="2474"/>
                    <a:pt x="6225" y="2474"/>
                  </a:cubicBezTo>
                  <a:cubicBezTo>
                    <a:pt x="6314" y="2474"/>
                    <a:pt x="6403" y="2508"/>
                    <a:pt x="6472" y="2576"/>
                  </a:cubicBezTo>
                  <a:cubicBezTo>
                    <a:pt x="6607" y="2711"/>
                    <a:pt x="6607" y="2933"/>
                    <a:pt x="6472" y="3068"/>
                  </a:cubicBezTo>
                  <a:lnTo>
                    <a:pt x="5799" y="3741"/>
                  </a:lnTo>
                  <a:cubicBezTo>
                    <a:pt x="5500" y="4040"/>
                    <a:pt x="5101" y="4217"/>
                    <a:pt x="4676" y="4240"/>
                  </a:cubicBezTo>
                  <a:cubicBezTo>
                    <a:pt x="4497" y="4249"/>
                    <a:pt x="4354" y="4392"/>
                    <a:pt x="4345" y="4570"/>
                  </a:cubicBezTo>
                  <a:cubicBezTo>
                    <a:pt x="4324" y="4994"/>
                    <a:pt x="4145" y="5395"/>
                    <a:pt x="3845" y="5695"/>
                  </a:cubicBezTo>
                  <a:lnTo>
                    <a:pt x="3170" y="6370"/>
                  </a:lnTo>
                  <a:cubicBezTo>
                    <a:pt x="3102" y="6438"/>
                    <a:pt x="3013" y="6472"/>
                    <a:pt x="2924" y="6472"/>
                  </a:cubicBezTo>
                  <a:cubicBezTo>
                    <a:pt x="2835" y="6472"/>
                    <a:pt x="2745" y="6438"/>
                    <a:pt x="2677" y="6370"/>
                  </a:cubicBezTo>
                  <a:cubicBezTo>
                    <a:pt x="2541" y="6234"/>
                    <a:pt x="2541" y="6013"/>
                    <a:pt x="2677" y="5877"/>
                  </a:cubicBezTo>
                  <a:lnTo>
                    <a:pt x="3351" y="5202"/>
                  </a:lnTo>
                  <a:cubicBezTo>
                    <a:pt x="3682" y="4872"/>
                    <a:pt x="3745" y="4360"/>
                    <a:pt x="3504" y="3960"/>
                  </a:cubicBezTo>
                  <a:lnTo>
                    <a:pt x="3477" y="3914"/>
                  </a:lnTo>
                  <a:cubicBezTo>
                    <a:pt x="3447" y="3865"/>
                    <a:pt x="3407" y="3824"/>
                    <a:pt x="3358" y="3794"/>
                  </a:cubicBezTo>
                  <a:lnTo>
                    <a:pt x="3312" y="3767"/>
                  </a:lnTo>
                  <a:cubicBezTo>
                    <a:pt x="3149" y="3670"/>
                    <a:pt x="2967" y="3622"/>
                    <a:pt x="2788" y="3622"/>
                  </a:cubicBezTo>
                  <a:cubicBezTo>
                    <a:pt x="2526" y="3622"/>
                    <a:pt x="2266" y="3723"/>
                    <a:pt x="2070" y="3919"/>
                  </a:cubicBezTo>
                  <a:lnTo>
                    <a:pt x="1395" y="4594"/>
                  </a:lnTo>
                  <a:cubicBezTo>
                    <a:pt x="1329" y="4660"/>
                    <a:pt x="1241" y="4697"/>
                    <a:pt x="1148" y="4697"/>
                  </a:cubicBezTo>
                  <a:cubicBezTo>
                    <a:pt x="1055" y="4697"/>
                    <a:pt x="967" y="4660"/>
                    <a:pt x="901" y="4594"/>
                  </a:cubicBezTo>
                  <a:cubicBezTo>
                    <a:pt x="765" y="4459"/>
                    <a:pt x="765" y="4237"/>
                    <a:pt x="901" y="4102"/>
                  </a:cubicBezTo>
                  <a:lnTo>
                    <a:pt x="1576" y="3427"/>
                  </a:lnTo>
                  <a:cubicBezTo>
                    <a:pt x="1877" y="3125"/>
                    <a:pt x="2277" y="2948"/>
                    <a:pt x="2702" y="2926"/>
                  </a:cubicBezTo>
                  <a:cubicBezTo>
                    <a:pt x="2880" y="2918"/>
                    <a:pt x="3023" y="2775"/>
                    <a:pt x="3032" y="2596"/>
                  </a:cubicBezTo>
                  <a:cubicBezTo>
                    <a:pt x="3054" y="2170"/>
                    <a:pt x="3231" y="1772"/>
                    <a:pt x="3531" y="1471"/>
                  </a:cubicBezTo>
                  <a:lnTo>
                    <a:pt x="4202" y="800"/>
                  </a:lnTo>
                  <a:cubicBezTo>
                    <a:pt x="4271" y="733"/>
                    <a:pt x="4360" y="699"/>
                    <a:pt x="4449" y="699"/>
                  </a:cubicBezTo>
                  <a:close/>
                  <a:moveTo>
                    <a:pt x="4449" y="1"/>
                  </a:moveTo>
                  <a:cubicBezTo>
                    <a:pt x="4181" y="1"/>
                    <a:pt x="3913" y="102"/>
                    <a:pt x="3710" y="306"/>
                  </a:cubicBezTo>
                  <a:lnTo>
                    <a:pt x="3037" y="979"/>
                  </a:lnTo>
                  <a:cubicBezTo>
                    <a:pt x="2686" y="1330"/>
                    <a:pt x="2455" y="1778"/>
                    <a:pt x="2368" y="2263"/>
                  </a:cubicBezTo>
                  <a:cubicBezTo>
                    <a:pt x="1883" y="2349"/>
                    <a:pt x="1435" y="2581"/>
                    <a:pt x="1083" y="2934"/>
                  </a:cubicBezTo>
                  <a:lnTo>
                    <a:pt x="408" y="3608"/>
                  </a:lnTo>
                  <a:cubicBezTo>
                    <a:pt x="0" y="4016"/>
                    <a:pt x="0" y="4679"/>
                    <a:pt x="408" y="5088"/>
                  </a:cubicBezTo>
                  <a:cubicBezTo>
                    <a:pt x="612" y="5292"/>
                    <a:pt x="880" y="5394"/>
                    <a:pt x="1148" y="5394"/>
                  </a:cubicBezTo>
                  <a:cubicBezTo>
                    <a:pt x="1416" y="5394"/>
                    <a:pt x="1683" y="5292"/>
                    <a:pt x="1887" y="5088"/>
                  </a:cubicBezTo>
                  <a:lnTo>
                    <a:pt x="2562" y="4413"/>
                  </a:lnTo>
                  <a:cubicBezTo>
                    <a:pt x="2624" y="4351"/>
                    <a:pt x="2706" y="4319"/>
                    <a:pt x="2788" y="4319"/>
                  </a:cubicBezTo>
                  <a:cubicBezTo>
                    <a:pt x="2834" y="4319"/>
                    <a:pt x="2879" y="4329"/>
                    <a:pt x="2922" y="4349"/>
                  </a:cubicBezTo>
                  <a:cubicBezTo>
                    <a:pt x="2978" y="4469"/>
                    <a:pt x="2954" y="4613"/>
                    <a:pt x="2859" y="4710"/>
                  </a:cubicBezTo>
                  <a:lnTo>
                    <a:pt x="2184" y="5383"/>
                  </a:lnTo>
                  <a:cubicBezTo>
                    <a:pt x="1776" y="5791"/>
                    <a:pt x="1776" y="6456"/>
                    <a:pt x="2184" y="6864"/>
                  </a:cubicBezTo>
                  <a:cubicBezTo>
                    <a:pt x="2387" y="7068"/>
                    <a:pt x="2656" y="7169"/>
                    <a:pt x="2923" y="7169"/>
                  </a:cubicBezTo>
                  <a:cubicBezTo>
                    <a:pt x="3192" y="7169"/>
                    <a:pt x="3459" y="7068"/>
                    <a:pt x="3663" y="6864"/>
                  </a:cubicBezTo>
                  <a:lnTo>
                    <a:pt x="4338" y="6189"/>
                  </a:lnTo>
                  <a:cubicBezTo>
                    <a:pt x="4691" y="5837"/>
                    <a:pt x="4923" y="5387"/>
                    <a:pt x="5008" y="4902"/>
                  </a:cubicBezTo>
                  <a:cubicBezTo>
                    <a:pt x="5494" y="4817"/>
                    <a:pt x="5942" y="4585"/>
                    <a:pt x="6293" y="4233"/>
                  </a:cubicBezTo>
                  <a:lnTo>
                    <a:pt x="6964" y="3562"/>
                  </a:lnTo>
                  <a:cubicBezTo>
                    <a:pt x="7372" y="3154"/>
                    <a:pt x="7372" y="2491"/>
                    <a:pt x="6964" y="2082"/>
                  </a:cubicBezTo>
                  <a:cubicBezTo>
                    <a:pt x="6760" y="1878"/>
                    <a:pt x="6492" y="1776"/>
                    <a:pt x="6225" y="1776"/>
                  </a:cubicBezTo>
                  <a:cubicBezTo>
                    <a:pt x="5957" y="1776"/>
                    <a:pt x="5689" y="1878"/>
                    <a:pt x="5485" y="2082"/>
                  </a:cubicBezTo>
                  <a:lnTo>
                    <a:pt x="4814" y="2754"/>
                  </a:lnTo>
                  <a:cubicBezTo>
                    <a:pt x="4752" y="2815"/>
                    <a:pt x="4670" y="2847"/>
                    <a:pt x="4587" y="2847"/>
                  </a:cubicBezTo>
                  <a:cubicBezTo>
                    <a:pt x="4542" y="2847"/>
                    <a:pt x="4496" y="2837"/>
                    <a:pt x="4453" y="2818"/>
                  </a:cubicBezTo>
                  <a:cubicBezTo>
                    <a:pt x="4397" y="2697"/>
                    <a:pt x="4423" y="2553"/>
                    <a:pt x="4518" y="2458"/>
                  </a:cubicBezTo>
                  <a:lnTo>
                    <a:pt x="5189" y="1787"/>
                  </a:lnTo>
                  <a:cubicBezTo>
                    <a:pt x="5596" y="1379"/>
                    <a:pt x="5596" y="715"/>
                    <a:pt x="5189" y="306"/>
                  </a:cubicBezTo>
                  <a:cubicBezTo>
                    <a:pt x="4985" y="102"/>
                    <a:pt x="4717" y="1"/>
                    <a:pt x="44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545;p35">
              <a:extLst>
                <a:ext uri="{FF2B5EF4-FFF2-40B4-BE49-F238E27FC236}">
                  <a16:creationId xmlns:a16="http://schemas.microsoft.com/office/drawing/2014/main" id="{6000FE24-F7D0-5C0F-6BD0-3D13C8BD0EB4}"/>
                </a:ext>
              </a:extLst>
            </p:cNvPr>
            <p:cNvSpPr/>
            <p:nvPr/>
          </p:nvSpPr>
          <p:spPr>
            <a:xfrm>
              <a:off x="4766563" y="4037475"/>
              <a:ext cx="19400" cy="17700"/>
            </a:xfrm>
            <a:custGeom>
              <a:avLst/>
              <a:gdLst/>
              <a:ahLst/>
              <a:cxnLst/>
              <a:rect l="l" t="t" r="r" b="b"/>
              <a:pathLst>
                <a:path w="776" h="708" extrusionOk="0">
                  <a:moveTo>
                    <a:pt x="392" y="1"/>
                  </a:moveTo>
                  <a:cubicBezTo>
                    <a:pt x="303" y="1"/>
                    <a:pt x="214" y="35"/>
                    <a:pt x="146" y="102"/>
                  </a:cubicBezTo>
                  <a:lnTo>
                    <a:pt x="136" y="113"/>
                  </a:lnTo>
                  <a:cubicBezTo>
                    <a:pt x="1" y="248"/>
                    <a:pt x="1" y="470"/>
                    <a:pt x="136" y="605"/>
                  </a:cubicBezTo>
                  <a:cubicBezTo>
                    <a:pt x="204" y="674"/>
                    <a:pt x="294" y="708"/>
                    <a:pt x="383" y="708"/>
                  </a:cubicBezTo>
                  <a:cubicBezTo>
                    <a:pt x="472" y="708"/>
                    <a:pt x="562" y="674"/>
                    <a:pt x="630" y="605"/>
                  </a:cubicBezTo>
                  <a:lnTo>
                    <a:pt x="639" y="596"/>
                  </a:lnTo>
                  <a:cubicBezTo>
                    <a:pt x="776" y="460"/>
                    <a:pt x="776" y="239"/>
                    <a:pt x="639" y="102"/>
                  </a:cubicBezTo>
                  <a:cubicBezTo>
                    <a:pt x="570" y="35"/>
                    <a:pt x="481" y="1"/>
                    <a:pt x="39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546;p35">
              <a:extLst>
                <a:ext uri="{FF2B5EF4-FFF2-40B4-BE49-F238E27FC236}">
                  <a16:creationId xmlns:a16="http://schemas.microsoft.com/office/drawing/2014/main" id="{FD46DE65-9A53-D69E-BE09-5C06B7E105A4}"/>
                </a:ext>
              </a:extLst>
            </p:cNvPr>
            <p:cNvSpPr/>
            <p:nvPr/>
          </p:nvSpPr>
          <p:spPr>
            <a:xfrm>
              <a:off x="4952213" y="4225100"/>
              <a:ext cx="158650" cy="153475"/>
            </a:xfrm>
            <a:custGeom>
              <a:avLst/>
              <a:gdLst/>
              <a:ahLst/>
              <a:cxnLst/>
              <a:rect l="l" t="t" r="r" b="b"/>
              <a:pathLst>
                <a:path w="6346" h="6139" extrusionOk="0">
                  <a:moveTo>
                    <a:pt x="2924" y="697"/>
                  </a:moveTo>
                  <a:cubicBezTo>
                    <a:pt x="3013" y="697"/>
                    <a:pt x="3103" y="731"/>
                    <a:pt x="3170" y="799"/>
                  </a:cubicBezTo>
                  <a:lnTo>
                    <a:pt x="3805" y="1433"/>
                  </a:lnTo>
                  <a:cubicBezTo>
                    <a:pt x="4299" y="1927"/>
                    <a:pt x="4457" y="2669"/>
                    <a:pt x="4210" y="3324"/>
                  </a:cubicBezTo>
                  <a:cubicBezTo>
                    <a:pt x="4162" y="3452"/>
                    <a:pt x="4194" y="3597"/>
                    <a:pt x="4290" y="3693"/>
                  </a:cubicBezTo>
                  <a:lnTo>
                    <a:pt x="5444" y="4847"/>
                  </a:lnTo>
                  <a:cubicBezTo>
                    <a:pt x="5579" y="4983"/>
                    <a:pt x="5579" y="5204"/>
                    <a:pt x="5444" y="5340"/>
                  </a:cubicBezTo>
                  <a:cubicBezTo>
                    <a:pt x="5376" y="5408"/>
                    <a:pt x="5287" y="5442"/>
                    <a:pt x="5197" y="5442"/>
                  </a:cubicBezTo>
                  <a:cubicBezTo>
                    <a:pt x="5108" y="5442"/>
                    <a:pt x="5019" y="5408"/>
                    <a:pt x="4951" y="5340"/>
                  </a:cubicBezTo>
                  <a:lnTo>
                    <a:pt x="3797" y="4187"/>
                  </a:lnTo>
                  <a:cubicBezTo>
                    <a:pt x="3730" y="4120"/>
                    <a:pt x="3641" y="4085"/>
                    <a:pt x="3550" y="4085"/>
                  </a:cubicBezTo>
                  <a:cubicBezTo>
                    <a:pt x="3509" y="4085"/>
                    <a:pt x="3467" y="4092"/>
                    <a:pt x="3427" y="4108"/>
                  </a:cubicBezTo>
                  <a:cubicBezTo>
                    <a:pt x="3223" y="4185"/>
                    <a:pt x="3009" y="4222"/>
                    <a:pt x="2798" y="4222"/>
                  </a:cubicBezTo>
                  <a:cubicBezTo>
                    <a:pt x="2332" y="4222"/>
                    <a:pt x="1875" y="4041"/>
                    <a:pt x="1536" y="3701"/>
                  </a:cubicBezTo>
                  <a:lnTo>
                    <a:pt x="902" y="3068"/>
                  </a:lnTo>
                  <a:cubicBezTo>
                    <a:pt x="766" y="2931"/>
                    <a:pt x="766" y="2711"/>
                    <a:pt x="902" y="2574"/>
                  </a:cubicBezTo>
                  <a:cubicBezTo>
                    <a:pt x="968" y="2508"/>
                    <a:pt x="1056" y="2473"/>
                    <a:pt x="1149" y="2473"/>
                  </a:cubicBezTo>
                  <a:cubicBezTo>
                    <a:pt x="1242" y="2473"/>
                    <a:pt x="1329" y="2508"/>
                    <a:pt x="1395" y="2574"/>
                  </a:cubicBezTo>
                  <a:lnTo>
                    <a:pt x="2029" y="3208"/>
                  </a:lnTo>
                  <a:cubicBezTo>
                    <a:pt x="2238" y="3417"/>
                    <a:pt x="2516" y="3525"/>
                    <a:pt x="2797" y="3525"/>
                  </a:cubicBezTo>
                  <a:cubicBezTo>
                    <a:pt x="2979" y="3525"/>
                    <a:pt x="3163" y="3479"/>
                    <a:pt x="3329" y="3386"/>
                  </a:cubicBezTo>
                  <a:lnTo>
                    <a:pt x="3346" y="3376"/>
                  </a:lnTo>
                  <a:cubicBezTo>
                    <a:pt x="3402" y="3344"/>
                    <a:pt x="3448" y="3298"/>
                    <a:pt x="3479" y="3244"/>
                  </a:cubicBezTo>
                  <a:lnTo>
                    <a:pt x="3488" y="3226"/>
                  </a:lnTo>
                  <a:cubicBezTo>
                    <a:pt x="3728" y="2803"/>
                    <a:pt x="3654" y="2269"/>
                    <a:pt x="3311" y="1926"/>
                  </a:cubicBezTo>
                  <a:lnTo>
                    <a:pt x="2678" y="1292"/>
                  </a:lnTo>
                  <a:cubicBezTo>
                    <a:pt x="2612" y="1227"/>
                    <a:pt x="2575" y="1139"/>
                    <a:pt x="2575" y="1045"/>
                  </a:cubicBezTo>
                  <a:cubicBezTo>
                    <a:pt x="2575" y="953"/>
                    <a:pt x="2612" y="864"/>
                    <a:pt x="2678" y="799"/>
                  </a:cubicBezTo>
                  <a:cubicBezTo>
                    <a:pt x="2746" y="731"/>
                    <a:pt x="2835" y="697"/>
                    <a:pt x="2924" y="697"/>
                  </a:cubicBezTo>
                  <a:close/>
                  <a:moveTo>
                    <a:pt x="2925" y="0"/>
                  </a:moveTo>
                  <a:cubicBezTo>
                    <a:pt x="2657" y="0"/>
                    <a:pt x="2388" y="102"/>
                    <a:pt x="2184" y="306"/>
                  </a:cubicBezTo>
                  <a:lnTo>
                    <a:pt x="2185" y="306"/>
                  </a:lnTo>
                  <a:cubicBezTo>
                    <a:pt x="1986" y="503"/>
                    <a:pt x="1877" y="766"/>
                    <a:pt x="1877" y="1045"/>
                  </a:cubicBezTo>
                  <a:cubicBezTo>
                    <a:pt x="1877" y="1325"/>
                    <a:pt x="1986" y="1587"/>
                    <a:pt x="2184" y="1785"/>
                  </a:cubicBezTo>
                  <a:lnTo>
                    <a:pt x="2818" y="2420"/>
                  </a:lnTo>
                  <a:cubicBezTo>
                    <a:pt x="2922" y="2522"/>
                    <a:pt x="2956" y="2674"/>
                    <a:pt x="2913" y="2810"/>
                  </a:cubicBezTo>
                  <a:cubicBezTo>
                    <a:pt x="2875" y="2822"/>
                    <a:pt x="2835" y="2828"/>
                    <a:pt x="2796" y="2828"/>
                  </a:cubicBezTo>
                  <a:cubicBezTo>
                    <a:pt x="2696" y="2828"/>
                    <a:pt x="2597" y="2789"/>
                    <a:pt x="2522" y="2715"/>
                  </a:cubicBezTo>
                  <a:lnTo>
                    <a:pt x="1889" y="2081"/>
                  </a:lnTo>
                  <a:cubicBezTo>
                    <a:pt x="1691" y="1884"/>
                    <a:pt x="1428" y="1775"/>
                    <a:pt x="1149" y="1775"/>
                  </a:cubicBezTo>
                  <a:cubicBezTo>
                    <a:pt x="869" y="1775"/>
                    <a:pt x="606" y="1884"/>
                    <a:pt x="408" y="2081"/>
                  </a:cubicBezTo>
                  <a:cubicBezTo>
                    <a:pt x="1" y="2489"/>
                    <a:pt x="1" y="3153"/>
                    <a:pt x="408" y="3561"/>
                  </a:cubicBezTo>
                  <a:lnTo>
                    <a:pt x="1043" y="4195"/>
                  </a:lnTo>
                  <a:cubicBezTo>
                    <a:pt x="1516" y="4667"/>
                    <a:pt x="2151" y="4919"/>
                    <a:pt x="2798" y="4919"/>
                  </a:cubicBezTo>
                  <a:cubicBezTo>
                    <a:pt x="3017" y="4919"/>
                    <a:pt x="3238" y="4890"/>
                    <a:pt x="3454" y="4831"/>
                  </a:cubicBezTo>
                  <a:lnTo>
                    <a:pt x="4457" y="5834"/>
                  </a:lnTo>
                  <a:cubicBezTo>
                    <a:pt x="4661" y="6038"/>
                    <a:pt x="4929" y="6139"/>
                    <a:pt x="5197" y="6139"/>
                  </a:cubicBezTo>
                  <a:cubicBezTo>
                    <a:pt x="5465" y="6139"/>
                    <a:pt x="5732" y="6038"/>
                    <a:pt x="5936" y="5834"/>
                  </a:cubicBezTo>
                  <a:cubicBezTo>
                    <a:pt x="6345" y="5426"/>
                    <a:pt x="6345" y="4762"/>
                    <a:pt x="5936" y="4355"/>
                  </a:cubicBezTo>
                  <a:lnTo>
                    <a:pt x="4934" y="3352"/>
                  </a:lnTo>
                  <a:cubicBezTo>
                    <a:pt x="5169" y="2498"/>
                    <a:pt x="4931" y="1572"/>
                    <a:pt x="4297" y="939"/>
                  </a:cubicBezTo>
                  <a:lnTo>
                    <a:pt x="3664" y="306"/>
                  </a:lnTo>
                  <a:cubicBezTo>
                    <a:pt x="3460" y="102"/>
                    <a:pt x="3193" y="0"/>
                    <a:pt x="29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547;p35">
              <a:extLst>
                <a:ext uri="{FF2B5EF4-FFF2-40B4-BE49-F238E27FC236}">
                  <a16:creationId xmlns:a16="http://schemas.microsoft.com/office/drawing/2014/main" id="{08132A4C-7D5F-AFF3-C6F9-7AFAE192D2A2}"/>
                </a:ext>
              </a:extLst>
            </p:cNvPr>
            <p:cNvSpPr/>
            <p:nvPr/>
          </p:nvSpPr>
          <p:spPr>
            <a:xfrm>
              <a:off x="4718288" y="4000900"/>
              <a:ext cx="458725" cy="446425"/>
            </a:xfrm>
            <a:custGeom>
              <a:avLst/>
              <a:gdLst/>
              <a:ahLst/>
              <a:cxnLst/>
              <a:rect l="l" t="t" r="r" b="b"/>
              <a:pathLst>
                <a:path w="18349" h="17857" extrusionOk="0">
                  <a:moveTo>
                    <a:pt x="12973" y="7804"/>
                  </a:moveTo>
                  <a:cubicBezTo>
                    <a:pt x="15553" y="7804"/>
                    <a:pt x="17651" y="9902"/>
                    <a:pt x="17651" y="12482"/>
                  </a:cubicBezTo>
                  <a:cubicBezTo>
                    <a:pt x="17651" y="15061"/>
                    <a:pt x="15553" y="17160"/>
                    <a:pt x="12973" y="17160"/>
                  </a:cubicBezTo>
                  <a:cubicBezTo>
                    <a:pt x="10395" y="17160"/>
                    <a:pt x="8296" y="15061"/>
                    <a:pt x="8296" y="12482"/>
                  </a:cubicBezTo>
                  <a:cubicBezTo>
                    <a:pt x="8296" y="11220"/>
                    <a:pt x="8798" y="10074"/>
                    <a:pt x="9612" y="9232"/>
                  </a:cubicBezTo>
                  <a:cubicBezTo>
                    <a:pt x="9631" y="9213"/>
                    <a:pt x="9650" y="9195"/>
                    <a:pt x="9669" y="9176"/>
                  </a:cubicBezTo>
                  <a:cubicBezTo>
                    <a:pt x="9688" y="9159"/>
                    <a:pt x="9706" y="9140"/>
                    <a:pt x="9724" y="9121"/>
                  </a:cubicBezTo>
                  <a:cubicBezTo>
                    <a:pt x="10566" y="8306"/>
                    <a:pt x="11712" y="7804"/>
                    <a:pt x="12973" y="7804"/>
                  </a:cubicBezTo>
                  <a:close/>
                  <a:moveTo>
                    <a:pt x="5863" y="0"/>
                  </a:moveTo>
                  <a:cubicBezTo>
                    <a:pt x="4939" y="0"/>
                    <a:pt x="4008" y="238"/>
                    <a:pt x="3169" y="727"/>
                  </a:cubicBezTo>
                  <a:cubicBezTo>
                    <a:pt x="3002" y="823"/>
                    <a:pt x="2946" y="1037"/>
                    <a:pt x="3042" y="1203"/>
                  </a:cubicBezTo>
                  <a:cubicBezTo>
                    <a:pt x="3107" y="1315"/>
                    <a:pt x="3224" y="1377"/>
                    <a:pt x="3344" y="1377"/>
                  </a:cubicBezTo>
                  <a:cubicBezTo>
                    <a:pt x="3404" y="1377"/>
                    <a:pt x="3464" y="1362"/>
                    <a:pt x="3520" y="1330"/>
                  </a:cubicBezTo>
                  <a:cubicBezTo>
                    <a:pt x="4250" y="905"/>
                    <a:pt x="5059" y="698"/>
                    <a:pt x="5864" y="698"/>
                  </a:cubicBezTo>
                  <a:cubicBezTo>
                    <a:pt x="7075" y="698"/>
                    <a:pt x="8274" y="1167"/>
                    <a:pt x="9175" y="2068"/>
                  </a:cubicBezTo>
                  <a:cubicBezTo>
                    <a:pt x="10059" y="2952"/>
                    <a:pt x="10546" y="4126"/>
                    <a:pt x="10546" y="5376"/>
                  </a:cubicBezTo>
                  <a:cubicBezTo>
                    <a:pt x="10546" y="6604"/>
                    <a:pt x="10076" y="7759"/>
                    <a:pt x="9221" y="8637"/>
                  </a:cubicBezTo>
                  <a:cubicBezTo>
                    <a:pt x="9190" y="8667"/>
                    <a:pt x="9160" y="8698"/>
                    <a:pt x="9130" y="8728"/>
                  </a:cubicBezTo>
                  <a:cubicBezTo>
                    <a:pt x="8252" y="9583"/>
                    <a:pt x="7096" y="10054"/>
                    <a:pt x="5869" y="10054"/>
                  </a:cubicBezTo>
                  <a:cubicBezTo>
                    <a:pt x="4619" y="10054"/>
                    <a:pt x="3444" y="9566"/>
                    <a:pt x="2561" y="8684"/>
                  </a:cubicBezTo>
                  <a:cubicBezTo>
                    <a:pt x="1072" y="7195"/>
                    <a:pt x="761" y="4878"/>
                    <a:pt x="1806" y="3053"/>
                  </a:cubicBezTo>
                  <a:cubicBezTo>
                    <a:pt x="1902" y="2886"/>
                    <a:pt x="1844" y="2672"/>
                    <a:pt x="1677" y="2577"/>
                  </a:cubicBezTo>
                  <a:cubicBezTo>
                    <a:pt x="1622" y="2546"/>
                    <a:pt x="1563" y="2531"/>
                    <a:pt x="1504" y="2531"/>
                  </a:cubicBezTo>
                  <a:cubicBezTo>
                    <a:pt x="1383" y="2531"/>
                    <a:pt x="1266" y="2594"/>
                    <a:pt x="1202" y="2706"/>
                  </a:cubicBezTo>
                  <a:cubicBezTo>
                    <a:pt x="0" y="4805"/>
                    <a:pt x="356" y="7466"/>
                    <a:pt x="2067" y="9176"/>
                  </a:cubicBezTo>
                  <a:cubicBezTo>
                    <a:pt x="3083" y="10192"/>
                    <a:pt x="4433" y="10752"/>
                    <a:pt x="5869" y="10752"/>
                  </a:cubicBezTo>
                  <a:cubicBezTo>
                    <a:pt x="6640" y="10752"/>
                    <a:pt x="7386" y="10590"/>
                    <a:pt x="8070" y="10283"/>
                  </a:cubicBezTo>
                  <a:lnTo>
                    <a:pt x="8070" y="10283"/>
                  </a:lnTo>
                  <a:cubicBezTo>
                    <a:pt x="7767" y="10954"/>
                    <a:pt x="7599" y="11699"/>
                    <a:pt x="7599" y="12482"/>
                  </a:cubicBezTo>
                  <a:cubicBezTo>
                    <a:pt x="7599" y="15445"/>
                    <a:pt x="10010" y="17856"/>
                    <a:pt x="12973" y="17856"/>
                  </a:cubicBezTo>
                  <a:cubicBezTo>
                    <a:pt x="15938" y="17856"/>
                    <a:pt x="18349" y="15445"/>
                    <a:pt x="18349" y="12482"/>
                  </a:cubicBezTo>
                  <a:cubicBezTo>
                    <a:pt x="18349" y="9517"/>
                    <a:pt x="15938" y="7106"/>
                    <a:pt x="12973" y="7106"/>
                  </a:cubicBezTo>
                  <a:cubicBezTo>
                    <a:pt x="12191" y="7106"/>
                    <a:pt x="11446" y="7274"/>
                    <a:pt x="10775" y="7577"/>
                  </a:cubicBezTo>
                  <a:cubicBezTo>
                    <a:pt x="11081" y="6894"/>
                    <a:pt x="11243" y="6147"/>
                    <a:pt x="11243" y="5376"/>
                  </a:cubicBezTo>
                  <a:cubicBezTo>
                    <a:pt x="11243" y="3940"/>
                    <a:pt x="10685" y="2590"/>
                    <a:pt x="9669" y="1576"/>
                  </a:cubicBezTo>
                  <a:cubicBezTo>
                    <a:pt x="8634" y="540"/>
                    <a:pt x="7255" y="0"/>
                    <a:pt x="58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548;p35">
              <a:extLst>
                <a:ext uri="{FF2B5EF4-FFF2-40B4-BE49-F238E27FC236}">
                  <a16:creationId xmlns:a16="http://schemas.microsoft.com/office/drawing/2014/main" id="{22EB0A87-6536-E03F-2F38-7481BEFC84F2}"/>
                </a:ext>
              </a:extLst>
            </p:cNvPr>
            <p:cNvSpPr/>
            <p:nvPr/>
          </p:nvSpPr>
          <p:spPr>
            <a:xfrm>
              <a:off x="5120213" y="4303750"/>
              <a:ext cx="17500" cy="17900"/>
            </a:xfrm>
            <a:custGeom>
              <a:avLst/>
              <a:gdLst/>
              <a:ahLst/>
              <a:cxnLst/>
              <a:rect l="l" t="t" r="r" b="b"/>
              <a:pathLst>
                <a:path w="700" h="716" extrusionOk="0">
                  <a:moveTo>
                    <a:pt x="348" y="0"/>
                  </a:moveTo>
                  <a:cubicBezTo>
                    <a:pt x="156" y="0"/>
                    <a:pt x="0" y="157"/>
                    <a:pt x="1" y="351"/>
                  </a:cubicBezTo>
                  <a:lnTo>
                    <a:pt x="1" y="368"/>
                  </a:lnTo>
                  <a:cubicBezTo>
                    <a:pt x="1" y="560"/>
                    <a:pt x="157" y="716"/>
                    <a:pt x="351" y="716"/>
                  </a:cubicBezTo>
                  <a:cubicBezTo>
                    <a:pt x="543" y="716"/>
                    <a:pt x="699" y="560"/>
                    <a:pt x="699" y="368"/>
                  </a:cubicBezTo>
                  <a:lnTo>
                    <a:pt x="699" y="346"/>
                  </a:lnTo>
                  <a:cubicBezTo>
                    <a:pt x="698" y="155"/>
                    <a:pt x="542" y="0"/>
                    <a:pt x="3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549;p35">
              <a:extLst>
                <a:ext uri="{FF2B5EF4-FFF2-40B4-BE49-F238E27FC236}">
                  <a16:creationId xmlns:a16="http://schemas.microsoft.com/office/drawing/2014/main" id="{2749B316-06E3-9BA1-56F0-C5F649AC7A37}"/>
                </a:ext>
              </a:extLst>
            </p:cNvPr>
            <p:cNvSpPr/>
            <p:nvPr/>
          </p:nvSpPr>
          <p:spPr>
            <a:xfrm>
              <a:off x="5089838" y="4239300"/>
              <a:ext cx="44450" cy="54825"/>
            </a:xfrm>
            <a:custGeom>
              <a:avLst/>
              <a:gdLst/>
              <a:ahLst/>
              <a:cxnLst/>
              <a:rect l="l" t="t" r="r" b="b"/>
              <a:pathLst>
                <a:path w="1778" h="2193" extrusionOk="0">
                  <a:moveTo>
                    <a:pt x="389" y="1"/>
                  </a:moveTo>
                  <a:cubicBezTo>
                    <a:pt x="292" y="1"/>
                    <a:pt x="196" y="41"/>
                    <a:pt x="127" y="119"/>
                  </a:cubicBezTo>
                  <a:cubicBezTo>
                    <a:pt x="1" y="265"/>
                    <a:pt x="15" y="485"/>
                    <a:pt x="159" y="612"/>
                  </a:cubicBezTo>
                  <a:cubicBezTo>
                    <a:pt x="572" y="974"/>
                    <a:pt x="881" y="1437"/>
                    <a:pt x="1056" y="1954"/>
                  </a:cubicBezTo>
                  <a:cubicBezTo>
                    <a:pt x="1104" y="2100"/>
                    <a:pt x="1240" y="2192"/>
                    <a:pt x="1386" y="2192"/>
                  </a:cubicBezTo>
                  <a:cubicBezTo>
                    <a:pt x="1423" y="2192"/>
                    <a:pt x="1459" y="2186"/>
                    <a:pt x="1496" y="2173"/>
                  </a:cubicBezTo>
                  <a:cubicBezTo>
                    <a:pt x="1680" y="2112"/>
                    <a:pt x="1777" y="1915"/>
                    <a:pt x="1717" y="1731"/>
                  </a:cubicBezTo>
                  <a:cubicBezTo>
                    <a:pt x="1503" y="1099"/>
                    <a:pt x="1124" y="531"/>
                    <a:pt x="620" y="87"/>
                  </a:cubicBezTo>
                  <a:cubicBezTo>
                    <a:pt x="553" y="29"/>
                    <a:pt x="471" y="1"/>
                    <a:pt x="3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4" name="Google Shape;1550;p35">
            <a:extLst>
              <a:ext uri="{FF2B5EF4-FFF2-40B4-BE49-F238E27FC236}">
                <a16:creationId xmlns:a16="http://schemas.microsoft.com/office/drawing/2014/main" id="{8D5C1F2C-428D-7E6F-417E-383C1F4918AC}"/>
              </a:ext>
            </a:extLst>
          </p:cNvPr>
          <p:cNvGrpSpPr/>
          <p:nvPr/>
        </p:nvGrpSpPr>
        <p:grpSpPr>
          <a:xfrm>
            <a:off x="8711391" y="3371000"/>
            <a:ext cx="657600" cy="626978"/>
            <a:chOff x="4708913" y="3275525"/>
            <a:chExt cx="468150" cy="446350"/>
          </a:xfrm>
          <a:solidFill>
            <a:schemeClr val="bg1"/>
          </a:solidFill>
        </p:grpSpPr>
        <p:sp>
          <p:nvSpPr>
            <p:cNvPr id="125" name="Google Shape;1551;p35">
              <a:extLst>
                <a:ext uri="{FF2B5EF4-FFF2-40B4-BE49-F238E27FC236}">
                  <a16:creationId xmlns:a16="http://schemas.microsoft.com/office/drawing/2014/main" id="{B5AB4F55-8C76-6AA2-C6DA-CD57637297DD}"/>
                </a:ext>
              </a:extLst>
            </p:cNvPr>
            <p:cNvSpPr/>
            <p:nvPr/>
          </p:nvSpPr>
          <p:spPr>
            <a:xfrm>
              <a:off x="4902138" y="3395200"/>
              <a:ext cx="113225" cy="286825"/>
            </a:xfrm>
            <a:custGeom>
              <a:avLst/>
              <a:gdLst/>
              <a:ahLst/>
              <a:cxnLst/>
              <a:rect l="l" t="t" r="r" b="b"/>
              <a:pathLst>
                <a:path w="4529" h="11473" extrusionOk="0">
                  <a:moveTo>
                    <a:pt x="3127" y="698"/>
                  </a:moveTo>
                  <a:cubicBezTo>
                    <a:pt x="3275" y="698"/>
                    <a:pt x="3425" y="755"/>
                    <a:pt x="3537" y="867"/>
                  </a:cubicBezTo>
                  <a:cubicBezTo>
                    <a:pt x="3764" y="1094"/>
                    <a:pt x="3764" y="1463"/>
                    <a:pt x="3537" y="1689"/>
                  </a:cubicBezTo>
                  <a:cubicBezTo>
                    <a:pt x="2931" y="2296"/>
                    <a:pt x="2476" y="3016"/>
                    <a:pt x="2196" y="3803"/>
                  </a:cubicBezTo>
                  <a:cubicBezTo>
                    <a:pt x="2178" y="3762"/>
                    <a:pt x="2153" y="3724"/>
                    <a:pt x="2123" y="3693"/>
                  </a:cubicBezTo>
                  <a:cubicBezTo>
                    <a:pt x="2057" y="3628"/>
                    <a:pt x="1967" y="3591"/>
                    <a:pt x="1876" y="3591"/>
                  </a:cubicBezTo>
                  <a:cubicBezTo>
                    <a:pt x="1785" y="3591"/>
                    <a:pt x="1693" y="3628"/>
                    <a:pt x="1629" y="3693"/>
                  </a:cubicBezTo>
                  <a:cubicBezTo>
                    <a:pt x="1564" y="3759"/>
                    <a:pt x="1527" y="3848"/>
                    <a:pt x="1527" y="3940"/>
                  </a:cubicBezTo>
                  <a:cubicBezTo>
                    <a:pt x="1527" y="4032"/>
                    <a:pt x="1564" y="4122"/>
                    <a:pt x="1629" y="4187"/>
                  </a:cubicBezTo>
                  <a:cubicBezTo>
                    <a:pt x="1693" y="4251"/>
                    <a:pt x="1785" y="4288"/>
                    <a:pt x="1876" y="4288"/>
                  </a:cubicBezTo>
                  <a:cubicBezTo>
                    <a:pt x="1942" y="4288"/>
                    <a:pt x="2006" y="4269"/>
                    <a:pt x="2061" y="4235"/>
                  </a:cubicBezTo>
                  <a:lnTo>
                    <a:pt x="2061" y="4235"/>
                  </a:lnTo>
                  <a:cubicBezTo>
                    <a:pt x="1931" y="4718"/>
                    <a:pt x="1863" y="5221"/>
                    <a:pt x="1863" y="5737"/>
                  </a:cubicBezTo>
                  <a:cubicBezTo>
                    <a:pt x="1863" y="6325"/>
                    <a:pt x="1952" y="6899"/>
                    <a:pt x="2121" y="7446"/>
                  </a:cubicBezTo>
                  <a:lnTo>
                    <a:pt x="2121" y="7446"/>
                  </a:lnTo>
                  <a:cubicBezTo>
                    <a:pt x="2121" y="7445"/>
                    <a:pt x="2120" y="7445"/>
                    <a:pt x="2119" y="7444"/>
                  </a:cubicBezTo>
                  <a:cubicBezTo>
                    <a:pt x="2054" y="7379"/>
                    <a:pt x="1964" y="7342"/>
                    <a:pt x="1873" y="7342"/>
                  </a:cubicBezTo>
                  <a:cubicBezTo>
                    <a:pt x="1781" y="7342"/>
                    <a:pt x="1691" y="7379"/>
                    <a:pt x="1626" y="7444"/>
                  </a:cubicBezTo>
                  <a:cubicBezTo>
                    <a:pt x="1562" y="7510"/>
                    <a:pt x="1524" y="7599"/>
                    <a:pt x="1524" y="7691"/>
                  </a:cubicBezTo>
                  <a:cubicBezTo>
                    <a:pt x="1524" y="7783"/>
                    <a:pt x="1562" y="7872"/>
                    <a:pt x="1626" y="7938"/>
                  </a:cubicBezTo>
                  <a:cubicBezTo>
                    <a:pt x="1691" y="8002"/>
                    <a:pt x="1781" y="8039"/>
                    <a:pt x="1873" y="8039"/>
                  </a:cubicBezTo>
                  <a:cubicBezTo>
                    <a:pt x="1964" y="8039"/>
                    <a:pt x="2054" y="8002"/>
                    <a:pt x="2119" y="7938"/>
                  </a:cubicBezTo>
                  <a:cubicBezTo>
                    <a:pt x="2175" y="7882"/>
                    <a:pt x="2210" y="7808"/>
                    <a:pt x="2219" y="7731"/>
                  </a:cubicBezTo>
                  <a:cubicBezTo>
                    <a:pt x="2501" y="8494"/>
                    <a:pt x="2946" y="9193"/>
                    <a:pt x="3537" y="9783"/>
                  </a:cubicBezTo>
                  <a:cubicBezTo>
                    <a:pt x="3764" y="10009"/>
                    <a:pt x="3764" y="10378"/>
                    <a:pt x="3537" y="10605"/>
                  </a:cubicBezTo>
                  <a:cubicBezTo>
                    <a:pt x="3424" y="10718"/>
                    <a:pt x="3275" y="10775"/>
                    <a:pt x="3126" y="10775"/>
                  </a:cubicBezTo>
                  <a:cubicBezTo>
                    <a:pt x="2978" y="10775"/>
                    <a:pt x="2829" y="10718"/>
                    <a:pt x="2715" y="10605"/>
                  </a:cubicBezTo>
                  <a:cubicBezTo>
                    <a:pt x="1458" y="9347"/>
                    <a:pt x="746" y="7688"/>
                    <a:pt x="701" y="5919"/>
                  </a:cubicBezTo>
                  <a:lnTo>
                    <a:pt x="701" y="5919"/>
                  </a:lnTo>
                  <a:cubicBezTo>
                    <a:pt x="717" y="5960"/>
                    <a:pt x="742" y="5996"/>
                    <a:pt x="774" y="6028"/>
                  </a:cubicBezTo>
                  <a:cubicBezTo>
                    <a:pt x="839" y="6094"/>
                    <a:pt x="928" y="6130"/>
                    <a:pt x="1021" y="6130"/>
                  </a:cubicBezTo>
                  <a:cubicBezTo>
                    <a:pt x="1112" y="6130"/>
                    <a:pt x="1202" y="6094"/>
                    <a:pt x="1267" y="6028"/>
                  </a:cubicBezTo>
                  <a:cubicBezTo>
                    <a:pt x="1331" y="5963"/>
                    <a:pt x="1369" y="5873"/>
                    <a:pt x="1369" y="5782"/>
                  </a:cubicBezTo>
                  <a:cubicBezTo>
                    <a:pt x="1369" y="5690"/>
                    <a:pt x="1331" y="5600"/>
                    <a:pt x="1267" y="5535"/>
                  </a:cubicBezTo>
                  <a:cubicBezTo>
                    <a:pt x="1202" y="5471"/>
                    <a:pt x="1112" y="5433"/>
                    <a:pt x="1021" y="5433"/>
                  </a:cubicBezTo>
                  <a:cubicBezTo>
                    <a:pt x="928" y="5433"/>
                    <a:pt x="839" y="5471"/>
                    <a:pt x="774" y="5535"/>
                  </a:cubicBezTo>
                  <a:cubicBezTo>
                    <a:pt x="741" y="5567"/>
                    <a:pt x="716" y="5606"/>
                    <a:pt x="698" y="5648"/>
                  </a:cubicBezTo>
                  <a:cubicBezTo>
                    <a:pt x="721" y="3843"/>
                    <a:pt x="1435" y="2148"/>
                    <a:pt x="2715" y="867"/>
                  </a:cubicBezTo>
                  <a:cubicBezTo>
                    <a:pt x="2829" y="755"/>
                    <a:pt x="2978" y="698"/>
                    <a:pt x="3127" y="698"/>
                  </a:cubicBezTo>
                  <a:close/>
                  <a:moveTo>
                    <a:pt x="3126" y="1"/>
                  </a:moveTo>
                  <a:cubicBezTo>
                    <a:pt x="2799" y="1"/>
                    <a:pt x="2472" y="125"/>
                    <a:pt x="2223" y="375"/>
                  </a:cubicBezTo>
                  <a:cubicBezTo>
                    <a:pt x="789" y="1808"/>
                    <a:pt x="0" y="3712"/>
                    <a:pt x="0" y="5737"/>
                  </a:cubicBezTo>
                  <a:cubicBezTo>
                    <a:pt x="0" y="7760"/>
                    <a:pt x="789" y="9665"/>
                    <a:pt x="2223" y="11098"/>
                  </a:cubicBezTo>
                  <a:cubicBezTo>
                    <a:pt x="2472" y="11347"/>
                    <a:pt x="2799" y="11472"/>
                    <a:pt x="3127" y="11472"/>
                  </a:cubicBezTo>
                  <a:cubicBezTo>
                    <a:pt x="3454" y="11472"/>
                    <a:pt x="3782" y="11347"/>
                    <a:pt x="4030" y="11098"/>
                  </a:cubicBezTo>
                  <a:cubicBezTo>
                    <a:pt x="4529" y="10600"/>
                    <a:pt x="4529" y="9789"/>
                    <a:pt x="4030" y="9290"/>
                  </a:cubicBezTo>
                  <a:cubicBezTo>
                    <a:pt x="3083" y="8343"/>
                    <a:pt x="2561" y="7080"/>
                    <a:pt x="2561" y="5737"/>
                  </a:cubicBezTo>
                  <a:cubicBezTo>
                    <a:pt x="2561" y="4392"/>
                    <a:pt x="3083" y="3130"/>
                    <a:pt x="4030" y="2182"/>
                  </a:cubicBezTo>
                  <a:cubicBezTo>
                    <a:pt x="4529" y="1684"/>
                    <a:pt x="4529" y="872"/>
                    <a:pt x="4030" y="375"/>
                  </a:cubicBezTo>
                  <a:cubicBezTo>
                    <a:pt x="3781" y="125"/>
                    <a:pt x="3454" y="1"/>
                    <a:pt x="31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552;p35">
              <a:extLst>
                <a:ext uri="{FF2B5EF4-FFF2-40B4-BE49-F238E27FC236}">
                  <a16:creationId xmlns:a16="http://schemas.microsoft.com/office/drawing/2014/main" id="{F91D66AD-1355-F0A8-81AE-7CA755CC64E7}"/>
                </a:ext>
              </a:extLst>
            </p:cNvPr>
            <p:cNvSpPr/>
            <p:nvPr/>
          </p:nvSpPr>
          <p:spPr>
            <a:xfrm>
              <a:off x="4816113" y="3305475"/>
              <a:ext cx="169125" cy="145450"/>
            </a:xfrm>
            <a:custGeom>
              <a:avLst/>
              <a:gdLst/>
              <a:ahLst/>
              <a:cxnLst/>
              <a:rect l="l" t="t" r="r" b="b"/>
              <a:pathLst>
                <a:path w="6765" h="5818" extrusionOk="0">
                  <a:moveTo>
                    <a:pt x="5462" y="698"/>
                  </a:moveTo>
                  <a:cubicBezTo>
                    <a:pt x="5709" y="698"/>
                    <a:pt x="5933" y="869"/>
                    <a:pt x="5990" y="1120"/>
                  </a:cubicBezTo>
                  <a:cubicBezTo>
                    <a:pt x="6031" y="1302"/>
                    <a:pt x="5977" y="1489"/>
                    <a:pt x="5845" y="1622"/>
                  </a:cubicBezTo>
                  <a:cubicBezTo>
                    <a:pt x="5773" y="1693"/>
                    <a:pt x="5681" y="1744"/>
                    <a:pt x="5581" y="1767"/>
                  </a:cubicBezTo>
                  <a:cubicBezTo>
                    <a:pt x="4742" y="1955"/>
                    <a:pt x="4047" y="2368"/>
                    <a:pt x="3496" y="2832"/>
                  </a:cubicBezTo>
                  <a:cubicBezTo>
                    <a:pt x="3501" y="2809"/>
                    <a:pt x="3503" y="2785"/>
                    <a:pt x="3503" y="2761"/>
                  </a:cubicBezTo>
                  <a:cubicBezTo>
                    <a:pt x="3503" y="2668"/>
                    <a:pt x="3467" y="2578"/>
                    <a:pt x="3402" y="2514"/>
                  </a:cubicBezTo>
                  <a:cubicBezTo>
                    <a:pt x="3337" y="2449"/>
                    <a:pt x="3246" y="2411"/>
                    <a:pt x="3155" y="2411"/>
                  </a:cubicBezTo>
                  <a:cubicBezTo>
                    <a:pt x="3064" y="2411"/>
                    <a:pt x="2974" y="2449"/>
                    <a:pt x="2908" y="2514"/>
                  </a:cubicBezTo>
                  <a:cubicBezTo>
                    <a:pt x="2844" y="2578"/>
                    <a:pt x="2807" y="2668"/>
                    <a:pt x="2807" y="2761"/>
                  </a:cubicBezTo>
                  <a:cubicBezTo>
                    <a:pt x="2807" y="2852"/>
                    <a:pt x="2844" y="2942"/>
                    <a:pt x="2908" y="3006"/>
                  </a:cubicBezTo>
                  <a:cubicBezTo>
                    <a:pt x="2974" y="3071"/>
                    <a:pt x="3064" y="3109"/>
                    <a:pt x="3155" y="3109"/>
                  </a:cubicBezTo>
                  <a:cubicBezTo>
                    <a:pt x="3166" y="3109"/>
                    <a:pt x="3179" y="3108"/>
                    <a:pt x="3190" y="3108"/>
                  </a:cubicBezTo>
                  <a:cubicBezTo>
                    <a:pt x="2334" y="3930"/>
                    <a:pt x="1906" y="4800"/>
                    <a:pt x="1900" y="4815"/>
                  </a:cubicBezTo>
                  <a:cubicBezTo>
                    <a:pt x="1806" y="5008"/>
                    <a:pt x="1613" y="5120"/>
                    <a:pt x="1412" y="5120"/>
                  </a:cubicBezTo>
                  <a:cubicBezTo>
                    <a:pt x="1333" y="5120"/>
                    <a:pt x="1254" y="5103"/>
                    <a:pt x="1178" y="5067"/>
                  </a:cubicBezTo>
                  <a:cubicBezTo>
                    <a:pt x="908" y="4938"/>
                    <a:pt x="796" y="4613"/>
                    <a:pt x="925" y="4345"/>
                  </a:cubicBezTo>
                  <a:cubicBezTo>
                    <a:pt x="940" y="4315"/>
                    <a:pt x="1038" y="4114"/>
                    <a:pt x="1223" y="3821"/>
                  </a:cubicBezTo>
                  <a:cubicBezTo>
                    <a:pt x="1233" y="3899"/>
                    <a:pt x="1267" y="3973"/>
                    <a:pt x="1323" y="4027"/>
                  </a:cubicBezTo>
                  <a:cubicBezTo>
                    <a:pt x="1387" y="4093"/>
                    <a:pt x="1477" y="4130"/>
                    <a:pt x="1570" y="4130"/>
                  </a:cubicBezTo>
                  <a:cubicBezTo>
                    <a:pt x="1661" y="4130"/>
                    <a:pt x="1751" y="4093"/>
                    <a:pt x="1815" y="4027"/>
                  </a:cubicBezTo>
                  <a:cubicBezTo>
                    <a:pt x="1881" y="3963"/>
                    <a:pt x="1918" y="3873"/>
                    <a:pt x="1918" y="3781"/>
                  </a:cubicBezTo>
                  <a:cubicBezTo>
                    <a:pt x="1918" y="3689"/>
                    <a:pt x="1881" y="3599"/>
                    <a:pt x="1815" y="3534"/>
                  </a:cubicBezTo>
                  <a:cubicBezTo>
                    <a:pt x="1751" y="3470"/>
                    <a:pt x="1661" y="3433"/>
                    <a:pt x="1570" y="3433"/>
                  </a:cubicBezTo>
                  <a:cubicBezTo>
                    <a:pt x="1537" y="3433"/>
                    <a:pt x="1505" y="3437"/>
                    <a:pt x="1475" y="3446"/>
                  </a:cubicBezTo>
                  <a:cubicBezTo>
                    <a:pt x="2034" y="2661"/>
                    <a:pt x="3028" y="1561"/>
                    <a:pt x="4492" y="975"/>
                  </a:cubicBezTo>
                  <a:lnTo>
                    <a:pt x="4492" y="975"/>
                  </a:lnTo>
                  <a:cubicBezTo>
                    <a:pt x="4478" y="1014"/>
                    <a:pt x="4471" y="1055"/>
                    <a:pt x="4471" y="1095"/>
                  </a:cubicBezTo>
                  <a:cubicBezTo>
                    <a:pt x="4471" y="1188"/>
                    <a:pt x="4508" y="1278"/>
                    <a:pt x="4573" y="1342"/>
                  </a:cubicBezTo>
                  <a:cubicBezTo>
                    <a:pt x="4638" y="1407"/>
                    <a:pt x="4728" y="1445"/>
                    <a:pt x="4819" y="1445"/>
                  </a:cubicBezTo>
                  <a:cubicBezTo>
                    <a:pt x="4912" y="1445"/>
                    <a:pt x="5001" y="1407"/>
                    <a:pt x="5066" y="1342"/>
                  </a:cubicBezTo>
                  <a:cubicBezTo>
                    <a:pt x="5131" y="1278"/>
                    <a:pt x="5169" y="1188"/>
                    <a:pt x="5169" y="1095"/>
                  </a:cubicBezTo>
                  <a:cubicBezTo>
                    <a:pt x="5169" y="1004"/>
                    <a:pt x="5131" y="914"/>
                    <a:pt x="5066" y="850"/>
                  </a:cubicBezTo>
                  <a:cubicBezTo>
                    <a:pt x="5047" y="831"/>
                    <a:pt x="5025" y="814"/>
                    <a:pt x="5003" y="800"/>
                  </a:cubicBezTo>
                  <a:cubicBezTo>
                    <a:pt x="5114" y="767"/>
                    <a:pt x="5227" y="737"/>
                    <a:pt x="5343" y="710"/>
                  </a:cubicBezTo>
                  <a:cubicBezTo>
                    <a:pt x="5384" y="702"/>
                    <a:pt x="5423" y="698"/>
                    <a:pt x="5462" y="698"/>
                  </a:cubicBezTo>
                  <a:close/>
                  <a:moveTo>
                    <a:pt x="5462" y="0"/>
                  </a:moveTo>
                  <a:cubicBezTo>
                    <a:pt x="5372" y="0"/>
                    <a:pt x="5281" y="10"/>
                    <a:pt x="5190" y="30"/>
                  </a:cubicBezTo>
                  <a:cubicBezTo>
                    <a:pt x="1906" y="770"/>
                    <a:pt x="361" y="3909"/>
                    <a:pt x="297" y="4042"/>
                  </a:cubicBezTo>
                  <a:cubicBezTo>
                    <a:pt x="0" y="4658"/>
                    <a:pt x="260" y="5399"/>
                    <a:pt x="874" y="5695"/>
                  </a:cubicBezTo>
                  <a:cubicBezTo>
                    <a:pt x="1048" y="5779"/>
                    <a:pt x="1230" y="5818"/>
                    <a:pt x="1410" y="5818"/>
                  </a:cubicBezTo>
                  <a:cubicBezTo>
                    <a:pt x="1871" y="5818"/>
                    <a:pt x="2314" y="5559"/>
                    <a:pt x="2527" y="5117"/>
                  </a:cubicBezTo>
                  <a:cubicBezTo>
                    <a:pt x="2538" y="5096"/>
                    <a:pt x="3625" y="2922"/>
                    <a:pt x="5735" y="2447"/>
                  </a:cubicBezTo>
                  <a:cubicBezTo>
                    <a:pt x="5964" y="2395"/>
                    <a:pt x="6173" y="2281"/>
                    <a:pt x="6337" y="2115"/>
                  </a:cubicBezTo>
                  <a:cubicBezTo>
                    <a:pt x="6640" y="1812"/>
                    <a:pt x="6764" y="1383"/>
                    <a:pt x="6671" y="966"/>
                  </a:cubicBezTo>
                  <a:cubicBezTo>
                    <a:pt x="6542" y="391"/>
                    <a:pt x="6028" y="0"/>
                    <a:pt x="54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553;p35">
              <a:extLst>
                <a:ext uri="{FF2B5EF4-FFF2-40B4-BE49-F238E27FC236}">
                  <a16:creationId xmlns:a16="http://schemas.microsoft.com/office/drawing/2014/main" id="{75853904-4951-39F0-DF02-AF633628C847}"/>
                </a:ext>
              </a:extLst>
            </p:cNvPr>
            <p:cNvSpPr/>
            <p:nvPr/>
          </p:nvSpPr>
          <p:spPr>
            <a:xfrm>
              <a:off x="4762788" y="3473200"/>
              <a:ext cx="131775" cy="75075"/>
            </a:xfrm>
            <a:custGeom>
              <a:avLst/>
              <a:gdLst/>
              <a:ahLst/>
              <a:cxnLst/>
              <a:rect l="l" t="t" r="r" b="b"/>
              <a:pathLst>
                <a:path w="5271" h="3003" extrusionOk="0">
                  <a:moveTo>
                    <a:pt x="1360" y="697"/>
                  </a:moveTo>
                  <a:cubicBezTo>
                    <a:pt x="1498" y="697"/>
                    <a:pt x="1636" y="750"/>
                    <a:pt x="1742" y="855"/>
                  </a:cubicBezTo>
                  <a:cubicBezTo>
                    <a:pt x="1980" y="1094"/>
                    <a:pt x="2298" y="1225"/>
                    <a:pt x="2636" y="1225"/>
                  </a:cubicBezTo>
                  <a:cubicBezTo>
                    <a:pt x="2974" y="1225"/>
                    <a:pt x="3292" y="1094"/>
                    <a:pt x="3530" y="855"/>
                  </a:cubicBezTo>
                  <a:cubicBezTo>
                    <a:pt x="3635" y="750"/>
                    <a:pt x="3774" y="697"/>
                    <a:pt x="3912" y="697"/>
                  </a:cubicBezTo>
                  <a:cubicBezTo>
                    <a:pt x="4051" y="697"/>
                    <a:pt x="4189" y="750"/>
                    <a:pt x="4295" y="855"/>
                  </a:cubicBezTo>
                  <a:cubicBezTo>
                    <a:pt x="4505" y="1065"/>
                    <a:pt x="4505" y="1409"/>
                    <a:pt x="4295" y="1620"/>
                  </a:cubicBezTo>
                  <a:cubicBezTo>
                    <a:pt x="3852" y="2062"/>
                    <a:pt x="3263" y="2305"/>
                    <a:pt x="2636" y="2305"/>
                  </a:cubicBezTo>
                  <a:cubicBezTo>
                    <a:pt x="2008" y="2305"/>
                    <a:pt x="1419" y="2062"/>
                    <a:pt x="977" y="1620"/>
                  </a:cubicBezTo>
                  <a:cubicBezTo>
                    <a:pt x="767" y="1409"/>
                    <a:pt x="767" y="1067"/>
                    <a:pt x="977" y="855"/>
                  </a:cubicBezTo>
                  <a:cubicBezTo>
                    <a:pt x="1082" y="750"/>
                    <a:pt x="1222" y="697"/>
                    <a:pt x="1360" y="697"/>
                  </a:cubicBezTo>
                  <a:close/>
                  <a:moveTo>
                    <a:pt x="1360" y="1"/>
                  </a:moveTo>
                  <a:cubicBezTo>
                    <a:pt x="1043" y="1"/>
                    <a:pt x="726" y="121"/>
                    <a:pt x="485" y="362"/>
                  </a:cubicBezTo>
                  <a:cubicBezTo>
                    <a:pt x="1" y="845"/>
                    <a:pt x="2" y="1630"/>
                    <a:pt x="485" y="2113"/>
                  </a:cubicBezTo>
                  <a:cubicBezTo>
                    <a:pt x="1058" y="2686"/>
                    <a:pt x="1822" y="3003"/>
                    <a:pt x="2636" y="3003"/>
                  </a:cubicBezTo>
                  <a:cubicBezTo>
                    <a:pt x="3449" y="3003"/>
                    <a:pt x="4214" y="2686"/>
                    <a:pt x="4788" y="2113"/>
                  </a:cubicBezTo>
                  <a:cubicBezTo>
                    <a:pt x="5270" y="1630"/>
                    <a:pt x="5270" y="845"/>
                    <a:pt x="4788" y="362"/>
                  </a:cubicBezTo>
                  <a:cubicBezTo>
                    <a:pt x="4547" y="121"/>
                    <a:pt x="4230" y="1"/>
                    <a:pt x="3913" y="1"/>
                  </a:cubicBezTo>
                  <a:cubicBezTo>
                    <a:pt x="3596" y="1"/>
                    <a:pt x="3279" y="121"/>
                    <a:pt x="3038" y="362"/>
                  </a:cubicBezTo>
                  <a:cubicBezTo>
                    <a:pt x="2930" y="469"/>
                    <a:pt x="2788" y="528"/>
                    <a:pt x="2636" y="528"/>
                  </a:cubicBezTo>
                  <a:cubicBezTo>
                    <a:pt x="2484" y="528"/>
                    <a:pt x="2341" y="469"/>
                    <a:pt x="2235" y="362"/>
                  </a:cubicBezTo>
                  <a:cubicBezTo>
                    <a:pt x="1994" y="121"/>
                    <a:pt x="1677" y="1"/>
                    <a:pt x="13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554;p35">
              <a:extLst>
                <a:ext uri="{FF2B5EF4-FFF2-40B4-BE49-F238E27FC236}">
                  <a16:creationId xmlns:a16="http://schemas.microsoft.com/office/drawing/2014/main" id="{6A20843C-58FE-FFC6-17E7-FFAA600CAA16}"/>
                </a:ext>
              </a:extLst>
            </p:cNvPr>
            <p:cNvSpPr/>
            <p:nvPr/>
          </p:nvSpPr>
          <p:spPr>
            <a:xfrm>
              <a:off x="4792663" y="3337875"/>
              <a:ext cx="19650" cy="17925"/>
            </a:xfrm>
            <a:custGeom>
              <a:avLst/>
              <a:gdLst/>
              <a:ahLst/>
              <a:cxnLst/>
              <a:rect l="l" t="t" r="r" b="b"/>
              <a:pathLst>
                <a:path w="786" h="717" extrusionOk="0">
                  <a:moveTo>
                    <a:pt x="402" y="1"/>
                  </a:moveTo>
                  <a:cubicBezTo>
                    <a:pt x="313" y="1"/>
                    <a:pt x="224" y="35"/>
                    <a:pt x="156" y="103"/>
                  </a:cubicBezTo>
                  <a:lnTo>
                    <a:pt x="137" y="122"/>
                  </a:lnTo>
                  <a:cubicBezTo>
                    <a:pt x="0" y="258"/>
                    <a:pt x="1" y="479"/>
                    <a:pt x="137" y="615"/>
                  </a:cubicBezTo>
                  <a:cubicBezTo>
                    <a:pt x="205" y="683"/>
                    <a:pt x="294" y="716"/>
                    <a:pt x="384" y="716"/>
                  </a:cubicBezTo>
                  <a:cubicBezTo>
                    <a:pt x="472" y="716"/>
                    <a:pt x="562" y="682"/>
                    <a:pt x="631" y="614"/>
                  </a:cubicBezTo>
                  <a:lnTo>
                    <a:pt x="648" y="596"/>
                  </a:lnTo>
                  <a:cubicBezTo>
                    <a:pt x="785" y="461"/>
                    <a:pt x="785" y="239"/>
                    <a:pt x="648" y="103"/>
                  </a:cubicBezTo>
                  <a:cubicBezTo>
                    <a:pt x="581" y="35"/>
                    <a:pt x="491" y="1"/>
                    <a:pt x="4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555;p35">
              <a:extLst>
                <a:ext uri="{FF2B5EF4-FFF2-40B4-BE49-F238E27FC236}">
                  <a16:creationId xmlns:a16="http://schemas.microsoft.com/office/drawing/2014/main" id="{1D546F62-2289-AB2E-B705-717EAE062652}"/>
                </a:ext>
              </a:extLst>
            </p:cNvPr>
            <p:cNvSpPr/>
            <p:nvPr/>
          </p:nvSpPr>
          <p:spPr>
            <a:xfrm>
              <a:off x="4708913" y="3275525"/>
              <a:ext cx="468150" cy="446350"/>
            </a:xfrm>
            <a:custGeom>
              <a:avLst/>
              <a:gdLst/>
              <a:ahLst/>
              <a:cxnLst/>
              <a:rect l="l" t="t" r="r" b="b"/>
              <a:pathLst>
                <a:path w="18726" h="17854" extrusionOk="0">
                  <a:moveTo>
                    <a:pt x="9803" y="1"/>
                  </a:moveTo>
                  <a:cubicBezTo>
                    <a:pt x="7923" y="1"/>
                    <a:pt x="6083" y="592"/>
                    <a:pt x="4561" y="1698"/>
                  </a:cubicBezTo>
                  <a:cubicBezTo>
                    <a:pt x="4405" y="1811"/>
                    <a:pt x="4371" y="2029"/>
                    <a:pt x="4484" y="2185"/>
                  </a:cubicBezTo>
                  <a:cubicBezTo>
                    <a:pt x="4552" y="2278"/>
                    <a:pt x="4659" y="2328"/>
                    <a:pt x="4766" y="2328"/>
                  </a:cubicBezTo>
                  <a:cubicBezTo>
                    <a:pt x="4838" y="2328"/>
                    <a:pt x="4909" y="2307"/>
                    <a:pt x="4971" y="2262"/>
                  </a:cubicBezTo>
                  <a:cubicBezTo>
                    <a:pt x="6428" y="1204"/>
                    <a:pt x="8119" y="684"/>
                    <a:pt x="9800" y="684"/>
                  </a:cubicBezTo>
                  <a:cubicBezTo>
                    <a:pt x="11914" y="684"/>
                    <a:pt x="14014" y="1505"/>
                    <a:pt x="15618" y="3109"/>
                  </a:cubicBezTo>
                  <a:cubicBezTo>
                    <a:pt x="17171" y="4663"/>
                    <a:pt x="18027" y="6730"/>
                    <a:pt x="18027" y="8928"/>
                  </a:cubicBezTo>
                  <a:cubicBezTo>
                    <a:pt x="18027" y="11125"/>
                    <a:pt x="17171" y="13192"/>
                    <a:pt x="15618" y="14746"/>
                  </a:cubicBezTo>
                  <a:cubicBezTo>
                    <a:pt x="14014" y="16350"/>
                    <a:pt x="11906" y="17152"/>
                    <a:pt x="9799" y="17152"/>
                  </a:cubicBezTo>
                  <a:cubicBezTo>
                    <a:pt x="7692" y="17152"/>
                    <a:pt x="5585" y="16350"/>
                    <a:pt x="3981" y="14746"/>
                  </a:cubicBezTo>
                  <a:cubicBezTo>
                    <a:pt x="1171" y="11937"/>
                    <a:pt x="767" y="7529"/>
                    <a:pt x="3017" y="4264"/>
                  </a:cubicBezTo>
                  <a:cubicBezTo>
                    <a:pt x="3126" y="4106"/>
                    <a:pt x="3087" y="3888"/>
                    <a:pt x="2928" y="3779"/>
                  </a:cubicBezTo>
                  <a:cubicBezTo>
                    <a:pt x="2868" y="3737"/>
                    <a:pt x="2798" y="3717"/>
                    <a:pt x="2730" y="3717"/>
                  </a:cubicBezTo>
                  <a:cubicBezTo>
                    <a:pt x="2619" y="3717"/>
                    <a:pt x="2511" y="3770"/>
                    <a:pt x="2443" y="3868"/>
                  </a:cubicBezTo>
                  <a:cubicBezTo>
                    <a:pt x="1" y="7410"/>
                    <a:pt x="440" y="12193"/>
                    <a:pt x="3487" y="15240"/>
                  </a:cubicBezTo>
                  <a:cubicBezTo>
                    <a:pt x="5172" y="16925"/>
                    <a:pt x="7415" y="17853"/>
                    <a:pt x="9799" y="17853"/>
                  </a:cubicBezTo>
                  <a:cubicBezTo>
                    <a:pt x="12183" y="17853"/>
                    <a:pt x="14425" y="16925"/>
                    <a:pt x="16111" y="15240"/>
                  </a:cubicBezTo>
                  <a:cubicBezTo>
                    <a:pt x="17797" y="13553"/>
                    <a:pt x="18725" y="11311"/>
                    <a:pt x="18725" y="8928"/>
                  </a:cubicBezTo>
                  <a:cubicBezTo>
                    <a:pt x="18725" y="6543"/>
                    <a:pt x="17797" y="4302"/>
                    <a:pt x="16111" y="2615"/>
                  </a:cubicBezTo>
                  <a:cubicBezTo>
                    <a:pt x="14599" y="1104"/>
                    <a:pt x="12595" y="184"/>
                    <a:pt x="10465" y="25"/>
                  </a:cubicBezTo>
                  <a:cubicBezTo>
                    <a:pt x="10244" y="9"/>
                    <a:pt x="10023" y="1"/>
                    <a:pt x="98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556;p35">
              <a:extLst>
                <a:ext uri="{FF2B5EF4-FFF2-40B4-BE49-F238E27FC236}">
                  <a16:creationId xmlns:a16="http://schemas.microsoft.com/office/drawing/2014/main" id="{9A4CBD93-9F0E-F448-7A90-9841CA69FE56}"/>
                </a:ext>
              </a:extLst>
            </p:cNvPr>
            <p:cNvSpPr/>
            <p:nvPr/>
          </p:nvSpPr>
          <p:spPr>
            <a:xfrm>
              <a:off x="4850863" y="349885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49" y="0"/>
                  </a:moveTo>
                  <a:cubicBezTo>
                    <a:pt x="258" y="0"/>
                    <a:pt x="168" y="38"/>
                    <a:pt x="104" y="103"/>
                  </a:cubicBezTo>
                  <a:cubicBezTo>
                    <a:pt x="39" y="167"/>
                    <a:pt x="1" y="257"/>
                    <a:pt x="1" y="348"/>
                  </a:cubicBezTo>
                  <a:cubicBezTo>
                    <a:pt x="1" y="441"/>
                    <a:pt x="39" y="531"/>
                    <a:pt x="104" y="595"/>
                  </a:cubicBezTo>
                  <a:cubicBezTo>
                    <a:pt x="168" y="661"/>
                    <a:pt x="258" y="698"/>
                    <a:pt x="349" y="698"/>
                  </a:cubicBezTo>
                  <a:cubicBezTo>
                    <a:pt x="442" y="698"/>
                    <a:pt x="532" y="661"/>
                    <a:pt x="596" y="595"/>
                  </a:cubicBezTo>
                  <a:cubicBezTo>
                    <a:pt x="661" y="531"/>
                    <a:pt x="699" y="441"/>
                    <a:pt x="699" y="348"/>
                  </a:cubicBezTo>
                  <a:cubicBezTo>
                    <a:pt x="699" y="257"/>
                    <a:pt x="661" y="167"/>
                    <a:pt x="596" y="103"/>
                  </a:cubicBezTo>
                  <a:cubicBezTo>
                    <a:pt x="532" y="38"/>
                    <a:pt x="442" y="0"/>
                    <a:pt x="3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557;p35">
              <a:extLst>
                <a:ext uri="{FF2B5EF4-FFF2-40B4-BE49-F238E27FC236}">
                  <a16:creationId xmlns:a16="http://schemas.microsoft.com/office/drawing/2014/main" id="{CE57CB43-C947-4C3E-3CF8-E400AB5921EB}"/>
                </a:ext>
              </a:extLst>
            </p:cNvPr>
            <p:cNvSpPr/>
            <p:nvPr/>
          </p:nvSpPr>
          <p:spPr>
            <a:xfrm>
              <a:off x="4791888" y="3499850"/>
              <a:ext cx="17450" cy="17450"/>
            </a:xfrm>
            <a:custGeom>
              <a:avLst/>
              <a:gdLst/>
              <a:ahLst/>
              <a:cxnLst/>
              <a:rect l="l" t="t" r="r" b="b"/>
              <a:pathLst>
                <a:path w="698" h="698" extrusionOk="0">
                  <a:moveTo>
                    <a:pt x="349" y="1"/>
                  </a:moveTo>
                  <a:cubicBezTo>
                    <a:pt x="257" y="1"/>
                    <a:pt x="168" y="37"/>
                    <a:pt x="102" y="102"/>
                  </a:cubicBezTo>
                  <a:cubicBezTo>
                    <a:pt x="37" y="166"/>
                    <a:pt x="1" y="256"/>
                    <a:pt x="1" y="349"/>
                  </a:cubicBezTo>
                  <a:cubicBezTo>
                    <a:pt x="1" y="440"/>
                    <a:pt x="37" y="530"/>
                    <a:pt x="102" y="596"/>
                  </a:cubicBezTo>
                  <a:cubicBezTo>
                    <a:pt x="168" y="660"/>
                    <a:pt x="257" y="697"/>
                    <a:pt x="349" y="697"/>
                  </a:cubicBezTo>
                  <a:cubicBezTo>
                    <a:pt x="440" y="697"/>
                    <a:pt x="530" y="660"/>
                    <a:pt x="596" y="596"/>
                  </a:cubicBezTo>
                  <a:cubicBezTo>
                    <a:pt x="660" y="530"/>
                    <a:pt x="697" y="440"/>
                    <a:pt x="697" y="349"/>
                  </a:cubicBezTo>
                  <a:cubicBezTo>
                    <a:pt x="697" y="256"/>
                    <a:pt x="660" y="166"/>
                    <a:pt x="596" y="102"/>
                  </a:cubicBezTo>
                  <a:cubicBezTo>
                    <a:pt x="530" y="37"/>
                    <a:pt x="440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558;p35">
              <a:extLst>
                <a:ext uri="{FF2B5EF4-FFF2-40B4-BE49-F238E27FC236}">
                  <a16:creationId xmlns:a16="http://schemas.microsoft.com/office/drawing/2014/main" id="{EA9211B5-86BD-C200-FB86-42446285887F}"/>
                </a:ext>
              </a:extLst>
            </p:cNvPr>
            <p:cNvSpPr/>
            <p:nvPr/>
          </p:nvSpPr>
          <p:spPr>
            <a:xfrm>
              <a:off x="4953488" y="3624425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50" y="1"/>
                  </a:moveTo>
                  <a:cubicBezTo>
                    <a:pt x="257" y="1"/>
                    <a:pt x="167" y="38"/>
                    <a:pt x="103" y="102"/>
                  </a:cubicBezTo>
                  <a:cubicBezTo>
                    <a:pt x="38" y="167"/>
                    <a:pt x="0" y="257"/>
                    <a:pt x="0" y="349"/>
                  </a:cubicBezTo>
                  <a:cubicBezTo>
                    <a:pt x="0" y="440"/>
                    <a:pt x="38" y="530"/>
                    <a:pt x="103" y="595"/>
                  </a:cubicBezTo>
                  <a:cubicBezTo>
                    <a:pt x="167" y="661"/>
                    <a:pt x="257" y="697"/>
                    <a:pt x="350" y="697"/>
                  </a:cubicBezTo>
                  <a:cubicBezTo>
                    <a:pt x="441" y="697"/>
                    <a:pt x="531" y="661"/>
                    <a:pt x="596" y="595"/>
                  </a:cubicBezTo>
                  <a:cubicBezTo>
                    <a:pt x="661" y="530"/>
                    <a:pt x="698" y="440"/>
                    <a:pt x="698" y="349"/>
                  </a:cubicBezTo>
                  <a:cubicBezTo>
                    <a:pt x="698" y="257"/>
                    <a:pt x="661" y="167"/>
                    <a:pt x="596" y="102"/>
                  </a:cubicBezTo>
                  <a:cubicBezTo>
                    <a:pt x="531" y="38"/>
                    <a:pt x="441" y="1"/>
                    <a:pt x="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559;p35">
              <a:extLst>
                <a:ext uri="{FF2B5EF4-FFF2-40B4-BE49-F238E27FC236}">
                  <a16:creationId xmlns:a16="http://schemas.microsoft.com/office/drawing/2014/main" id="{B87D2EAC-FB13-922C-39A7-176B03C5CD00}"/>
                </a:ext>
              </a:extLst>
            </p:cNvPr>
            <p:cNvSpPr/>
            <p:nvPr/>
          </p:nvSpPr>
          <p:spPr>
            <a:xfrm>
              <a:off x="4858663" y="3566625"/>
              <a:ext cx="17425" cy="17475"/>
            </a:xfrm>
            <a:custGeom>
              <a:avLst/>
              <a:gdLst/>
              <a:ahLst/>
              <a:cxnLst/>
              <a:rect l="l" t="t" r="r" b="b"/>
              <a:pathLst>
                <a:path w="697" h="699" extrusionOk="0">
                  <a:moveTo>
                    <a:pt x="349" y="0"/>
                  </a:moveTo>
                  <a:cubicBezTo>
                    <a:pt x="258" y="0"/>
                    <a:pt x="168" y="37"/>
                    <a:pt x="102" y="103"/>
                  </a:cubicBezTo>
                  <a:cubicBezTo>
                    <a:pt x="37" y="168"/>
                    <a:pt x="0" y="257"/>
                    <a:pt x="0" y="349"/>
                  </a:cubicBezTo>
                  <a:cubicBezTo>
                    <a:pt x="0" y="441"/>
                    <a:pt x="37" y="531"/>
                    <a:pt x="102" y="596"/>
                  </a:cubicBezTo>
                  <a:cubicBezTo>
                    <a:pt x="168" y="660"/>
                    <a:pt x="258" y="698"/>
                    <a:pt x="349" y="698"/>
                  </a:cubicBezTo>
                  <a:cubicBezTo>
                    <a:pt x="440" y="698"/>
                    <a:pt x="531" y="660"/>
                    <a:pt x="596" y="596"/>
                  </a:cubicBezTo>
                  <a:cubicBezTo>
                    <a:pt x="660" y="531"/>
                    <a:pt x="697" y="441"/>
                    <a:pt x="697" y="349"/>
                  </a:cubicBezTo>
                  <a:cubicBezTo>
                    <a:pt x="697" y="257"/>
                    <a:pt x="660" y="168"/>
                    <a:pt x="596" y="103"/>
                  </a:cubicBezTo>
                  <a:cubicBezTo>
                    <a:pt x="531" y="37"/>
                    <a:pt x="440" y="0"/>
                    <a:pt x="3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560;p35">
              <a:extLst>
                <a:ext uri="{FF2B5EF4-FFF2-40B4-BE49-F238E27FC236}">
                  <a16:creationId xmlns:a16="http://schemas.microsoft.com/office/drawing/2014/main" id="{DD06150E-1759-DBFA-5E07-FE4D1E257C03}"/>
                </a:ext>
              </a:extLst>
            </p:cNvPr>
            <p:cNvSpPr/>
            <p:nvPr/>
          </p:nvSpPr>
          <p:spPr>
            <a:xfrm>
              <a:off x="4791013" y="3558750"/>
              <a:ext cx="17425" cy="17450"/>
            </a:xfrm>
            <a:custGeom>
              <a:avLst/>
              <a:gdLst/>
              <a:ahLst/>
              <a:cxnLst/>
              <a:rect l="l" t="t" r="r" b="b"/>
              <a:pathLst>
                <a:path w="697" h="698" extrusionOk="0">
                  <a:moveTo>
                    <a:pt x="348" y="0"/>
                  </a:moveTo>
                  <a:cubicBezTo>
                    <a:pt x="256" y="0"/>
                    <a:pt x="166" y="37"/>
                    <a:pt x="102" y="103"/>
                  </a:cubicBezTo>
                  <a:cubicBezTo>
                    <a:pt x="37" y="167"/>
                    <a:pt x="0" y="257"/>
                    <a:pt x="0" y="348"/>
                  </a:cubicBezTo>
                  <a:cubicBezTo>
                    <a:pt x="0" y="441"/>
                    <a:pt x="37" y="531"/>
                    <a:pt x="102" y="595"/>
                  </a:cubicBezTo>
                  <a:cubicBezTo>
                    <a:pt x="166" y="660"/>
                    <a:pt x="256" y="698"/>
                    <a:pt x="348" y="698"/>
                  </a:cubicBezTo>
                  <a:cubicBezTo>
                    <a:pt x="440" y="698"/>
                    <a:pt x="530" y="660"/>
                    <a:pt x="595" y="595"/>
                  </a:cubicBezTo>
                  <a:cubicBezTo>
                    <a:pt x="660" y="531"/>
                    <a:pt x="697" y="441"/>
                    <a:pt x="697" y="348"/>
                  </a:cubicBezTo>
                  <a:cubicBezTo>
                    <a:pt x="697" y="257"/>
                    <a:pt x="660" y="167"/>
                    <a:pt x="595" y="103"/>
                  </a:cubicBezTo>
                  <a:cubicBezTo>
                    <a:pt x="530" y="38"/>
                    <a:pt x="440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561;p35">
              <a:extLst>
                <a:ext uri="{FF2B5EF4-FFF2-40B4-BE49-F238E27FC236}">
                  <a16:creationId xmlns:a16="http://schemas.microsoft.com/office/drawing/2014/main" id="{A70D7C51-3BD0-883D-6B15-AB793B70B82D}"/>
                </a:ext>
              </a:extLst>
            </p:cNvPr>
            <p:cNvSpPr/>
            <p:nvPr/>
          </p:nvSpPr>
          <p:spPr>
            <a:xfrm>
              <a:off x="4866863" y="3634600"/>
              <a:ext cx="17425" cy="17475"/>
            </a:xfrm>
            <a:custGeom>
              <a:avLst/>
              <a:gdLst/>
              <a:ahLst/>
              <a:cxnLst/>
              <a:rect l="l" t="t" r="r" b="b"/>
              <a:pathLst>
                <a:path w="697" h="699" extrusionOk="0">
                  <a:moveTo>
                    <a:pt x="349" y="0"/>
                  </a:moveTo>
                  <a:cubicBezTo>
                    <a:pt x="256" y="0"/>
                    <a:pt x="166" y="38"/>
                    <a:pt x="102" y="103"/>
                  </a:cubicBezTo>
                  <a:cubicBezTo>
                    <a:pt x="37" y="167"/>
                    <a:pt x="0" y="257"/>
                    <a:pt x="0" y="349"/>
                  </a:cubicBezTo>
                  <a:cubicBezTo>
                    <a:pt x="0" y="441"/>
                    <a:pt x="37" y="531"/>
                    <a:pt x="102" y="595"/>
                  </a:cubicBezTo>
                  <a:cubicBezTo>
                    <a:pt x="166" y="660"/>
                    <a:pt x="256" y="698"/>
                    <a:pt x="349" y="698"/>
                  </a:cubicBezTo>
                  <a:cubicBezTo>
                    <a:pt x="440" y="698"/>
                    <a:pt x="530" y="660"/>
                    <a:pt x="596" y="595"/>
                  </a:cubicBezTo>
                  <a:cubicBezTo>
                    <a:pt x="660" y="531"/>
                    <a:pt x="697" y="441"/>
                    <a:pt x="697" y="349"/>
                  </a:cubicBezTo>
                  <a:cubicBezTo>
                    <a:pt x="697" y="257"/>
                    <a:pt x="660" y="167"/>
                    <a:pt x="596" y="103"/>
                  </a:cubicBezTo>
                  <a:cubicBezTo>
                    <a:pt x="530" y="38"/>
                    <a:pt x="440" y="0"/>
                    <a:pt x="3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562;p35">
              <a:extLst>
                <a:ext uri="{FF2B5EF4-FFF2-40B4-BE49-F238E27FC236}">
                  <a16:creationId xmlns:a16="http://schemas.microsoft.com/office/drawing/2014/main" id="{56CEF9B8-E6A2-22FE-AFCE-B5E7645132CE}"/>
                </a:ext>
              </a:extLst>
            </p:cNvPr>
            <p:cNvSpPr/>
            <p:nvPr/>
          </p:nvSpPr>
          <p:spPr>
            <a:xfrm>
              <a:off x="5035288" y="334342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49" y="0"/>
                  </a:moveTo>
                  <a:cubicBezTo>
                    <a:pt x="258" y="0"/>
                    <a:pt x="168" y="37"/>
                    <a:pt x="103" y="103"/>
                  </a:cubicBezTo>
                  <a:cubicBezTo>
                    <a:pt x="37" y="168"/>
                    <a:pt x="1" y="257"/>
                    <a:pt x="1" y="349"/>
                  </a:cubicBezTo>
                  <a:cubicBezTo>
                    <a:pt x="1" y="441"/>
                    <a:pt x="37" y="531"/>
                    <a:pt x="103" y="596"/>
                  </a:cubicBezTo>
                  <a:cubicBezTo>
                    <a:pt x="168" y="660"/>
                    <a:pt x="258" y="698"/>
                    <a:pt x="349" y="698"/>
                  </a:cubicBezTo>
                  <a:cubicBezTo>
                    <a:pt x="441" y="698"/>
                    <a:pt x="531" y="660"/>
                    <a:pt x="596" y="596"/>
                  </a:cubicBezTo>
                  <a:cubicBezTo>
                    <a:pt x="660" y="531"/>
                    <a:pt x="698" y="441"/>
                    <a:pt x="698" y="349"/>
                  </a:cubicBezTo>
                  <a:cubicBezTo>
                    <a:pt x="698" y="257"/>
                    <a:pt x="660" y="168"/>
                    <a:pt x="596" y="103"/>
                  </a:cubicBezTo>
                  <a:cubicBezTo>
                    <a:pt x="531" y="37"/>
                    <a:pt x="441" y="0"/>
                    <a:pt x="3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563;p35">
              <a:extLst>
                <a:ext uri="{FF2B5EF4-FFF2-40B4-BE49-F238E27FC236}">
                  <a16:creationId xmlns:a16="http://schemas.microsoft.com/office/drawing/2014/main" id="{79FB11AF-7CF4-8BD6-9C47-F6C61790FAF2}"/>
                </a:ext>
              </a:extLst>
            </p:cNvPr>
            <p:cNvSpPr/>
            <p:nvPr/>
          </p:nvSpPr>
          <p:spPr>
            <a:xfrm>
              <a:off x="5042888" y="340702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8" y="1"/>
                    <a:pt x="168" y="37"/>
                    <a:pt x="103" y="103"/>
                  </a:cubicBezTo>
                  <a:cubicBezTo>
                    <a:pt x="39" y="168"/>
                    <a:pt x="1" y="258"/>
                    <a:pt x="1" y="350"/>
                  </a:cubicBezTo>
                  <a:cubicBezTo>
                    <a:pt x="1" y="441"/>
                    <a:pt x="39" y="531"/>
                    <a:pt x="103" y="596"/>
                  </a:cubicBezTo>
                  <a:cubicBezTo>
                    <a:pt x="168" y="660"/>
                    <a:pt x="258" y="698"/>
                    <a:pt x="350" y="698"/>
                  </a:cubicBezTo>
                  <a:cubicBezTo>
                    <a:pt x="441" y="698"/>
                    <a:pt x="531" y="660"/>
                    <a:pt x="596" y="596"/>
                  </a:cubicBezTo>
                  <a:cubicBezTo>
                    <a:pt x="662" y="531"/>
                    <a:pt x="698" y="441"/>
                    <a:pt x="698" y="350"/>
                  </a:cubicBezTo>
                  <a:cubicBezTo>
                    <a:pt x="698" y="258"/>
                    <a:pt x="662" y="168"/>
                    <a:pt x="596" y="103"/>
                  </a:cubicBezTo>
                  <a:cubicBezTo>
                    <a:pt x="531" y="37"/>
                    <a:pt x="441" y="1"/>
                    <a:pt x="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564;p35">
              <a:extLst>
                <a:ext uri="{FF2B5EF4-FFF2-40B4-BE49-F238E27FC236}">
                  <a16:creationId xmlns:a16="http://schemas.microsoft.com/office/drawing/2014/main" id="{4C9EFFCD-5BA2-9E49-4F15-F54F4AE6BB6B}"/>
                </a:ext>
              </a:extLst>
            </p:cNvPr>
            <p:cNvSpPr/>
            <p:nvPr/>
          </p:nvSpPr>
          <p:spPr>
            <a:xfrm>
              <a:off x="5032313" y="3644450"/>
              <a:ext cx="17475" cy="17425"/>
            </a:xfrm>
            <a:custGeom>
              <a:avLst/>
              <a:gdLst/>
              <a:ahLst/>
              <a:cxnLst/>
              <a:rect l="l" t="t" r="r" b="b"/>
              <a:pathLst>
                <a:path w="699" h="697" extrusionOk="0">
                  <a:moveTo>
                    <a:pt x="350" y="0"/>
                  </a:moveTo>
                  <a:cubicBezTo>
                    <a:pt x="258" y="0"/>
                    <a:pt x="168" y="37"/>
                    <a:pt x="103" y="101"/>
                  </a:cubicBezTo>
                  <a:cubicBezTo>
                    <a:pt x="39" y="166"/>
                    <a:pt x="1" y="257"/>
                    <a:pt x="1" y="348"/>
                  </a:cubicBezTo>
                  <a:cubicBezTo>
                    <a:pt x="1" y="440"/>
                    <a:pt x="39" y="531"/>
                    <a:pt x="103" y="595"/>
                  </a:cubicBezTo>
                  <a:cubicBezTo>
                    <a:pt x="168" y="660"/>
                    <a:pt x="258" y="697"/>
                    <a:pt x="350" y="697"/>
                  </a:cubicBezTo>
                  <a:cubicBezTo>
                    <a:pt x="441" y="697"/>
                    <a:pt x="531" y="660"/>
                    <a:pt x="596" y="595"/>
                  </a:cubicBezTo>
                  <a:cubicBezTo>
                    <a:pt x="662" y="531"/>
                    <a:pt x="698" y="440"/>
                    <a:pt x="698" y="348"/>
                  </a:cubicBezTo>
                  <a:cubicBezTo>
                    <a:pt x="698" y="257"/>
                    <a:pt x="662" y="167"/>
                    <a:pt x="596" y="101"/>
                  </a:cubicBezTo>
                  <a:cubicBezTo>
                    <a:pt x="531" y="37"/>
                    <a:pt x="441" y="0"/>
                    <a:pt x="3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565;p35">
              <a:extLst>
                <a:ext uri="{FF2B5EF4-FFF2-40B4-BE49-F238E27FC236}">
                  <a16:creationId xmlns:a16="http://schemas.microsoft.com/office/drawing/2014/main" id="{8D103F56-7F59-DE44-4675-54F5C11F21A7}"/>
                </a:ext>
              </a:extLst>
            </p:cNvPr>
            <p:cNvSpPr/>
            <p:nvPr/>
          </p:nvSpPr>
          <p:spPr>
            <a:xfrm>
              <a:off x="5094938" y="357440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8" y="1"/>
                    <a:pt x="168" y="39"/>
                    <a:pt x="103" y="103"/>
                  </a:cubicBezTo>
                  <a:cubicBezTo>
                    <a:pt x="38" y="169"/>
                    <a:pt x="0" y="258"/>
                    <a:pt x="0" y="350"/>
                  </a:cubicBezTo>
                  <a:cubicBezTo>
                    <a:pt x="0" y="442"/>
                    <a:pt x="38" y="532"/>
                    <a:pt x="103" y="596"/>
                  </a:cubicBezTo>
                  <a:cubicBezTo>
                    <a:pt x="168" y="662"/>
                    <a:pt x="258" y="699"/>
                    <a:pt x="350" y="699"/>
                  </a:cubicBezTo>
                  <a:cubicBezTo>
                    <a:pt x="441" y="699"/>
                    <a:pt x="531" y="662"/>
                    <a:pt x="596" y="596"/>
                  </a:cubicBezTo>
                  <a:cubicBezTo>
                    <a:pt x="660" y="532"/>
                    <a:pt x="698" y="442"/>
                    <a:pt x="698" y="350"/>
                  </a:cubicBezTo>
                  <a:cubicBezTo>
                    <a:pt x="698" y="258"/>
                    <a:pt x="660" y="169"/>
                    <a:pt x="596" y="103"/>
                  </a:cubicBezTo>
                  <a:cubicBezTo>
                    <a:pt x="531" y="39"/>
                    <a:pt x="441" y="1"/>
                    <a:pt x="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566;p35">
              <a:extLst>
                <a:ext uri="{FF2B5EF4-FFF2-40B4-BE49-F238E27FC236}">
                  <a16:creationId xmlns:a16="http://schemas.microsoft.com/office/drawing/2014/main" id="{0EC39882-9AC1-57D4-07AD-6287DFAD4792}"/>
                </a:ext>
              </a:extLst>
            </p:cNvPr>
            <p:cNvSpPr/>
            <p:nvPr/>
          </p:nvSpPr>
          <p:spPr>
            <a:xfrm>
              <a:off x="5024863" y="352410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49" y="1"/>
                  </a:moveTo>
                  <a:cubicBezTo>
                    <a:pt x="258" y="1"/>
                    <a:pt x="168" y="37"/>
                    <a:pt x="104" y="102"/>
                  </a:cubicBezTo>
                  <a:cubicBezTo>
                    <a:pt x="39" y="167"/>
                    <a:pt x="1" y="256"/>
                    <a:pt x="1" y="349"/>
                  </a:cubicBezTo>
                  <a:cubicBezTo>
                    <a:pt x="1" y="440"/>
                    <a:pt x="39" y="530"/>
                    <a:pt x="104" y="596"/>
                  </a:cubicBezTo>
                  <a:cubicBezTo>
                    <a:pt x="168" y="660"/>
                    <a:pt x="258" y="697"/>
                    <a:pt x="349" y="697"/>
                  </a:cubicBezTo>
                  <a:cubicBezTo>
                    <a:pt x="442" y="697"/>
                    <a:pt x="532" y="660"/>
                    <a:pt x="596" y="596"/>
                  </a:cubicBezTo>
                  <a:cubicBezTo>
                    <a:pt x="661" y="530"/>
                    <a:pt x="699" y="440"/>
                    <a:pt x="699" y="349"/>
                  </a:cubicBezTo>
                  <a:cubicBezTo>
                    <a:pt x="699" y="256"/>
                    <a:pt x="661" y="167"/>
                    <a:pt x="596" y="102"/>
                  </a:cubicBezTo>
                  <a:cubicBezTo>
                    <a:pt x="532" y="37"/>
                    <a:pt x="442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567;p35">
              <a:extLst>
                <a:ext uri="{FF2B5EF4-FFF2-40B4-BE49-F238E27FC236}">
                  <a16:creationId xmlns:a16="http://schemas.microsoft.com/office/drawing/2014/main" id="{4F5E2603-0713-9B16-B1C1-A99BC49F0148}"/>
                </a:ext>
              </a:extLst>
            </p:cNvPr>
            <p:cNvSpPr/>
            <p:nvPr/>
          </p:nvSpPr>
          <p:spPr>
            <a:xfrm>
              <a:off x="5069988" y="3511850"/>
              <a:ext cx="17475" cy="17450"/>
            </a:xfrm>
            <a:custGeom>
              <a:avLst/>
              <a:gdLst/>
              <a:ahLst/>
              <a:cxnLst/>
              <a:rect l="l" t="t" r="r" b="b"/>
              <a:pathLst>
                <a:path w="699" h="698" extrusionOk="0">
                  <a:moveTo>
                    <a:pt x="349" y="1"/>
                  </a:moveTo>
                  <a:cubicBezTo>
                    <a:pt x="258" y="1"/>
                    <a:pt x="168" y="37"/>
                    <a:pt x="103" y="102"/>
                  </a:cubicBezTo>
                  <a:cubicBezTo>
                    <a:pt x="39" y="168"/>
                    <a:pt x="1" y="258"/>
                    <a:pt x="1" y="349"/>
                  </a:cubicBezTo>
                  <a:cubicBezTo>
                    <a:pt x="1" y="440"/>
                    <a:pt x="39" y="530"/>
                    <a:pt x="103" y="596"/>
                  </a:cubicBezTo>
                  <a:cubicBezTo>
                    <a:pt x="168" y="660"/>
                    <a:pt x="258" y="697"/>
                    <a:pt x="349" y="697"/>
                  </a:cubicBezTo>
                  <a:cubicBezTo>
                    <a:pt x="441" y="697"/>
                    <a:pt x="531" y="660"/>
                    <a:pt x="596" y="596"/>
                  </a:cubicBezTo>
                  <a:cubicBezTo>
                    <a:pt x="662" y="530"/>
                    <a:pt x="698" y="440"/>
                    <a:pt x="698" y="349"/>
                  </a:cubicBezTo>
                  <a:cubicBezTo>
                    <a:pt x="698" y="258"/>
                    <a:pt x="662" y="168"/>
                    <a:pt x="596" y="102"/>
                  </a:cubicBezTo>
                  <a:cubicBezTo>
                    <a:pt x="531" y="37"/>
                    <a:pt x="441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568;p35">
              <a:extLst>
                <a:ext uri="{FF2B5EF4-FFF2-40B4-BE49-F238E27FC236}">
                  <a16:creationId xmlns:a16="http://schemas.microsoft.com/office/drawing/2014/main" id="{4BF2A2B1-9264-B32A-6B27-60196785FC78}"/>
                </a:ext>
              </a:extLst>
            </p:cNvPr>
            <p:cNvSpPr/>
            <p:nvPr/>
          </p:nvSpPr>
          <p:spPr>
            <a:xfrm>
              <a:off x="5086938" y="34669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8" y="1"/>
                  </a:moveTo>
                  <a:cubicBezTo>
                    <a:pt x="257" y="1"/>
                    <a:pt x="167" y="39"/>
                    <a:pt x="103" y="103"/>
                  </a:cubicBezTo>
                  <a:cubicBezTo>
                    <a:pt x="37" y="168"/>
                    <a:pt x="0" y="258"/>
                    <a:pt x="0" y="350"/>
                  </a:cubicBezTo>
                  <a:cubicBezTo>
                    <a:pt x="0" y="442"/>
                    <a:pt x="37" y="531"/>
                    <a:pt x="103" y="596"/>
                  </a:cubicBezTo>
                  <a:cubicBezTo>
                    <a:pt x="167" y="661"/>
                    <a:pt x="257" y="699"/>
                    <a:pt x="348" y="699"/>
                  </a:cubicBezTo>
                  <a:cubicBezTo>
                    <a:pt x="441" y="699"/>
                    <a:pt x="531" y="661"/>
                    <a:pt x="595" y="596"/>
                  </a:cubicBezTo>
                  <a:cubicBezTo>
                    <a:pt x="660" y="531"/>
                    <a:pt x="698" y="442"/>
                    <a:pt x="698" y="350"/>
                  </a:cubicBezTo>
                  <a:cubicBezTo>
                    <a:pt x="698" y="258"/>
                    <a:pt x="660" y="168"/>
                    <a:pt x="595" y="103"/>
                  </a:cubicBezTo>
                  <a:cubicBezTo>
                    <a:pt x="531" y="39"/>
                    <a:pt x="441" y="1"/>
                    <a:pt x="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569;p35">
              <a:extLst>
                <a:ext uri="{FF2B5EF4-FFF2-40B4-BE49-F238E27FC236}">
                  <a16:creationId xmlns:a16="http://schemas.microsoft.com/office/drawing/2014/main" id="{5F051866-17D1-4347-4CC3-4B50C72E4877}"/>
                </a:ext>
              </a:extLst>
            </p:cNvPr>
            <p:cNvSpPr/>
            <p:nvPr/>
          </p:nvSpPr>
          <p:spPr>
            <a:xfrm>
              <a:off x="4954213" y="343035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8" y="1"/>
                    <a:pt x="168" y="39"/>
                    <a:pt x="103" y="103"/>
                  </a:cubicBezTo>
                  <a:cubicBezTo>
                    <a:pt x="38" y="168"/>
                    <a:pt x="0" y="258"/>
                    <a:pt x="0" y="350"/>
                  </a:cubicBezTo>
                  <a:cubicBezTo>
                    <a:pt x="0" y="442"/>
                    <a:pt x="38" y="532"/>
                    <a:pt x="103" y="596"/>
                  </a:cubicBezTo>
                  <a:cubicBezTo>
                    <a:pt x="168" y="662"/>
                    <a:pt x="258" y="699"/>
                    <a:pt x="350" y="699"/>
                  </a:cubicBezTo>
                  <a:cubicBezTo>
                    <a:pt x="441" y="699"/>
                    <a:pt x="531" y="662"/>
                    <a:pt x="596" y="596"/>
                  </a:cubicBezTo>
                  <a:cubicBezTo>
                    <a:pt x="661" y="532"/>
                    <a:pt x="698" y="442"/>
                    <a:pt x="698" y="350"/>
                  </a:cubicBezTo>
                  <a:cubicBezTo>
                    <a:pt x="698" y="258"/>
                    <a:pt x="661" y="168"/>
                    <a:pt x="596" y="103"/>
                  </a:cubicBezTo>
                  <a:cubicBezTo>
                    <a:pt x="531" y="39"/>
                    <a:pt x="441" y="1"/>
                    <a:pt x="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570;p35">
              <a:extLst>
                <a:ext uri="{FF2B5EF4-FFF2-40B4-BE49-F238E27FC236}">
                  <a16:creationId xmlns:a16="http://schemas.microsoft.com/office/drawing/2014/main" id="{F7120E6A-D80D-30FA-19ED-1C6934AD60F9}"/>
                </a:ext>
              </a:extLst>
            </p:cNvPr>
            <p:cNvSpPr/>
            <p:nvPr/>
          </p:nvSpPr>
          <p:spPr>
            <a:xfrm>
              <a:off x="4992563" y="3434400"/>
              <a:ext cx="142025" cy="142050"/>
            </a:xfrm>
            <a:custGeom>
              <a:avLst/>
              <a:gdLst/>
              <a:ahLst/>
              <a:cxnLst/>
              <a:rect l="l" t="t" r="r" b="b"/>
              <a:pathLst>
                <a:path w="5681" h="5682" extrusionOk="0">
                  <a:moveTo>
                    <a:pt x="4095" y="697"/>
                  </a:moveTo>
                  <a:cubicBezTo>
                    <a:pt x="4586" y="697"/>
                    <a:pt x="4984" y="1096"/>
                    <a:pt x="4984" y="1585"/>
                  </a:cubicBezTo>
                  <a:cubicBezTo>
                    <a:pt x="4984" y="3459"/>
                    <a:pt x="3460" y="4984"/>
                    <a:pt x="1586" y="4984"/>
                  </a:cubicBezTo>
                  <a:cubicBezTo>
                    <a:pt x="1095" y="4984"/>
                    <a:pt x="698" y="4587"/>
                    <a:pt x="698" y="4096"/>
                  </a:cubicBezTo>
                  <a:cubicBezTo>
                    <a:pt x="698" y="3606"/>
                    <a:pt x="1095" y="3209"/>
                    <a:pt x="1586" y="3209"/>
                  </a:cubicBezTo>
                  <a:cubicBezTo>
                    <a:pt x="2481" y="3209"/>
                    <a:pt x="3208" y="2481"/>
                    <a:pt x="3208" y="1585"/>
                  </a:cubicBezTo>
                  <a:cubicBezTo>
                    <a:pt x="3208" y="1096"/>
                    <a:pt x="3607" y="697"/>
                    <a:pt x="4095" y="697"/>
                  </a:cubicBezTo>
                  <a:close/>
                  <a:moveTo>
                    <a:pt x="4095" y="1"/>
                  </a:moveTo>
                  <a:cubicBezTo>
                    <a:pt x="3222" y="1"/>
                    <a:pt x="2511" y="711"/>
                    <a:pt x="2511" y="1585"/>
                  </a:cubicBezTo>
                  <a:cubicBezTo>
                    <a:pt x="2511" y="2096"/>
                    <a:pt x="2096" y="2511"/>
                    <a:pt x="1586" y="2511"/>
                  </a:cubicBezTo>
                  <a:cubicBezTo>
                    <a:pt x="712" y="2511"/>
                    <a:pt x="0" y="3223"/>
                    <a:pt x="0" y="4096"/>
                  </a:cubicBezTo>
                  <a:cubicBezTo>
                    <a:pt x="0" y="4970"/>
                    <a:pt x="712" y="5682"/>
                    <a:pt x="1586" y="5682"/>
                  </a:cubicBezTo>
                  <a:cubicBezTo>
                    <a:pt x="3843" y="5682"/>
                    <a:pt x="5681" y="3844"/>
                    <a:pt x="5681" y="1585"/>
                  </a:cubicBezTo>
                  <a:cubicBezTo>
                    <a:pt x="5681" y="711"/>
                    <a:pt x="4971" y="1"/>
                    <a:pt x="40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5" name="Google Shape;1593;p35">
            <a:extLst>
              <a:ext uri="{FF2B5EF4-FFF2-40B4-BE49-F238E27FC236}">
                <a16:creationId xmlns:a16="http://schemas.microsoft.com/office/drawing/2014/main" id="{A925D3C7-0152-BDA9-AECE-A6C56F888F65}"/>
              </a:ext>
            </a:extLst>
          </p:cNvPr>
          <p:cNvGrpSpPr/>
          <p:nvPr/>
        </p:nvGrpSpPr>
        <p:grpSpPr>
          <a:xfrm>
            <a:off x="7649023" y="4874361"/>
            <a:ext cx="628417" cy="625327"/>
            <a:chOff x="3952788" y="3276850"/>
            <a:chExt cx="447375" cy="445175"/>
          </a:xfrm>
          <a:solidFill>
            <a:schemeClr val="bg1"/>
          </a:solidFill>
        </p:grpSpPr>
        <p:sp>
          <p:nvSpPr>
            <p:cNvPr id="146" name="Google Shape;1594;p35">
              <a:extLst>
                <a:ext uri="{FF2B5EF4-FFF2-40B4-BE49-F238E27FC236}">
                  <a16:creationId xmlns:a16="http://schemas.microsoft.com/office/drawing/2014/main" id="{851382BF-F004-7C32-BACF-435EB9B1E224}"/>
                </a:ext>
              </a:extLst>
            </p:cNvPr>
            <p:cNvSpPr/>
            <p:nvPr/>
          </p:nvSpPr>
          <p:spPr>
            <a:xfrm>
              <a:off x="4288863" y="3379450"/>
              <a:ext cx="17400" cy="17400"/>
            </a:xfrm>
            <a:custGeom>
              <a:avLst/>
              <a:gdLst/>
              <a:ahLst/>
              <a:cxnLst/>
              <a:rect l="l" t="t" r="r" b="b"/>
              <a:pathLst>
                <a:path w="696" h="696" extrusionOk="0">
                  <a:moveTo>
                    <a:pt x="347" y="1"/>
                  </a:moveTo>
                  <a:cubicBezTo>
                    <a:pt x="256" y="1"/>
                    <a:pt x="167" y="37"/>
                    <a:pt x="101" y="102"/>
                  </a:cubicBezTo>
                  <a:cubicBezTo>
                    <a:pt x="37" y="166"/>
                    <a:pt x="0" y="256"/>
                    <a:pt x="0" y="348"/>
                  </a:cubicBezTo>
                  <a:cubicBezTo>
                    <a:pt x="0" y="440"/>
                    <a:pt x="37" y="529"/>
                    <a:pt x="101" y="593"/>
                  </a:cubicBezTo>
                  <a:cubicBezTo>
                    <a:pt x="166" y="658"/>
                    <a:pt x="256" y="696"/>
                    <a:pt x="347" y="696"/>
                  </a:cubicBezTo>
                  <a:cubicBezTo>
                    <a:pt x="440" y="696"/>
                    <a:pt x="530" y="658"/>
                    <a:pt x="594" y="593"/>
                  </a:cubicBezTo>
                  <a:cubicBezTo>
                    <a:pt x="659" y="529"/>
                    <a:pt x="695" y="440"/>
                    <a:pt x="695" y="348"/>
                  </a:cubicBezTo>
                  <a:cubicBezTo>
                    <a:pt x="695" y="256"/>
                    <a:pt x="659" y="166"/>
                    <a:pt x="594" y="102"/>
                  </a:cubicBezTo>
                  <a:cubicBezTo>
                    <a:pt x="528" y="37"/>
                    <a:pt x="440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595;p35">
              <a:extLst>
                <a:ext uri="{FF2B5EF4-FFF2-40B4-BE49-F238E27FC236}">
                  <a16:creationId xmlns:a16="http://schemas.microsoft.com/office/drawing/2014/main" id="{986F39FF-D0C3-22AF-9887-27555C84A838}"/>
                </a:ext>
              </a:extLst>
            </p:cNvPr>
            <p:cNvSpPr/>
            <p:nvPr/>
          </p:nvSpPr>
          <p:spPr>
            <a:xfrm>
              <a:off x="3952788" y="3276850"/>
              <a:ext cx="447375" cy="445175"/>
            </a:xfrm>
            <a:custGeom>
              <a:avLst/>
              <a:gdLst/>
              <a:ahLst/>
              <a:cxnLst/>
              <a:rect l="l" t="t" r="r" b="b"/>
              <a:pathLst>
                <a:path w="17895" h="17807" extrusionOk="0">
                  <a:moveTo>
                    <a:pt x="13929" y="695"/>
                  </a:moveTo>
                  <a:cubicBezTo>
                    <a:pt x="14198" y="695"/>
                    <a:pt x="14417" y="915"/>
                    <a:pt x="14417" y="1183"/>
                  </a:cubicBezTo>
                  <a:cubicBezTo>
                    <a:pt x="14417" y="1452"/>
                    <a:pt x="14198" y="1669"/>
                    <a:pt x="13929" y="1669"/>
                  </a:cubicBezTo>
                  <a:lnTo>
                    <a:pt x="10313" y="1669"/>
                  </a:lnTo>
                  <a:cubicBezTo>
                    <a:pt x="10044" y="1669"/>
                    <a:pt x="9826" y="1452"/>
                    <a:pt x="9826" y="1183"/>
                  </a:cubicBezTo>
                  <a:cubicBezTo>
                    <a:pt x="9826" y="915"/>
                    <a:pt x="10044" y="695"/>
                    <a:pt x="10313" y="695"/>
                  </a:cubicBezTo>
                  <a:close/>
                  <a:moveTo>
                    <a:pt x="7752" y="2643"/>
                  </a:moveTo>
                  <a:cubicBezTo>
                    <a:pt x="8021" y="2643"/>
                    <a:pt x="8240" y="2862"/>
                    <a:pt x="8240" y="3131"/>
                  </a:cubicBezTo>
                  <a:cubicBezTo>
                    <a:pt x="8240" y="3399"/>
                    <a:pt x="8021" y="3617"/>
                    <a:pt x="7752" y="3617"/>
                  </a:cubicBezTo>
                  <a:lnTo>
                    <a:pt x="4135" y="3617"/>
                  </a:lnTo>
                  <a:cubicBezTo>
                    <a:pt x="3867" y="3617"/>
                    <a:pt x="3649" y="3399"/>
                    <a:pt x="3649" y="3131"/>
                  </a:cubicBezTo>
                  <a:cubicBezTo>
                    <a:pt x="3649" y="2862"/>
                    <a:pt x="3867" y="2643"/>
                    <a:pt x="4135" y="2643"/>
                  </a:cubicBezTo>
                  <a:close/>
                  <a:moveTo>
                    <a:pt x="7266" y="4312"/>
                  </a:moveTo>
                  <a:lnTo>
                    <a:pt x="7266" y="9187"/>
                  </a:lnTo>
                  <a:cubicBezTo>
                    <a:pt x="7266" y="9247"/>
                    <a:pt x="7282" y="9308"/>
                    <a:pt x="7313" y="9360"/>
                  </a:cubicBezTo>
                  <a:lnTo>
                    <a:pt x="8892" y="12097"/>
                  </a:lnTo>
                  <a:cubicBezTo>
                    <a:pt x="8778" y="12278"/>
                    <a:pt x="8533" y="12584"/>
                    <a:pt x="8123" y="12724"/>
                  </a:cubicBezTo>
                  <a:cubicBezTo>
                    <a:pt x="7973" y="12774"/>
                    <a:pt x="7813" y="12800"/>
                    <a:pt x="7642" y="12800"/>
                  </a:cubicBezTo>
                  <a:cubicBezTo>
                    <a:pt x="7233" y="12800"/>
                    <a:pt x="6767" y="12654"/>
                    <a:pt x="6249" y="12364"/>
                  </a:cubicBezTo>
                  <a:cubicBezTo>
                    <a:pt x="5373" y="11875"/>
                    <a:pt x="4617" y="11722"/>
                    <a:pt x="4014" y="11722"/>
                  </a:cubicBezTo>
                  <a:cubicBezTo>
                    <a:pt x="3690" y="11722"/>
                    <a:pt x="3410" y="11766"/>
                    <a:pt x="3180" y="11826"/>
                  </a:cubicBezTo>
                  <a:cubicBezTo>
                    <a:pt x="3169" y="11828"/>
                    <a:pt x="3159" y="11831"/>
                    <a:pt x="3147" y="11835"/>
                  </a:cubicBezTo>
                  <a:lnTo>
                    <a:pt x="4576" y="9360"/>
                  </a:lnTo>
                  <a:cubicBezTo>
                    <a:pt x="4606" y="9308"/>
                    <a:pt x="4623" y="9247"/>
                    <a:pt x="4623" y="9187"/>
                  </a:cubicBezTo>
                  <a:lnTo>
                    <a:pt x="4623" y="4312"/>
                  </a:lnTo>
                  <a:lnTo>
                    <a:pt x="5313" y="4312"/>
                  </a:lnTo>
                  <a:lnTo>
                    <a:pt x="5313" y="6081"/>
                  </a:lnTo>
                  <a:cubicBezTo>
                    <a:pt x="5313" y="6274"/>
                    <a:pt x="5469" y="6430"/>
                    <a:pt x="5661" y="6430"/>
                  </a:cubicBezTo>
                  <a:cubicBezTo>
                    <a:pt x="5854" y="6430"/>
                    <a:pt x="6010" y="6274"/>
                    <a:pt x="6010" y="6081"/>
                  </a:cubicBezTo>
                  <a:lnTo>
                    <a:pt x="6010" y="4312"/>
                  </a:lnTo>
                  <a:close/>
                  <a:moveTo>
                    <a:pt x="4013" y="12415"/>
                  </a:moveTo>
                  <a:cubicBezTo>
                    <a:pt x="4525" y="12415"/>
                    <a:pt x="5161" y="12552"/>
                    <a:pt x="5909" y="12970"/>
                  </a:cubicBezTo>
                  <a:cubicBezTo>
                    <a:pt x="6534" y="13320"/>
                    <a:pt x="7114" y="13496"/>
                    <a:pt x="7643" y="13496"/>
                  </a:cubicBezTo>
                  <a:cubicBezTo>
                    <a:pt x="7894" y="13496"/>
                    <a:pt x="8133" y="13457"/>
                    <a:pt x="8360" y="13377"/>
                  </a:cubicBezTo>
                  <a:cubicBezTo>
                    <a:pt x="8774" y="13234"/>
                    <a:pt x="9070" y="12983"/>
                    <a:pt x="9270" y="12751"/>
                  </a:cubicBezTo>
                  <a:lnTo>
                    <a:pt x="10994" y="15737"/>
                  </a:lnTo>
                  <a:cubicBezTo>
                    <a:pt x="11160" y="16024"/>
                    <a:pt x="11160" y="16367"/>
                    <a:pt x="10994" y="16653"/>
                  </a:cubicBezTo>
                  <a:cubicBezTo>
                    <a:pt x="10828" y="16939"/>
                    <a:pt x="10532" y="17112"/>
                    <a:pt x="10201" y="17112"/>
                  </a:cubicBezTo>
                  <a:lnTo>
                    <a:pt x="1687" y="17112"/>
                  </a:lnTo>
                  <a:cubicBezTo>
                    <a:pt x="1356" y="17112"/>
                    <a:pt x="1059" y="16939"/>
                    <a:pt x="895" y="16653"/>
                  </a:cubicBezTo>
                  <a:cubicBezTo>
                    <a:pt x="729" y="16367"/>
                    <a:pt x="729" y="16024"/>
                    <a:pt x="895" y="15737"/>
                  </a:cubicBezTo>
                  <a:lnTo>
                    <a:pt x="2537" y="12891"/>
                  </a:lnTo>
                  <a:cubicBezTo>
                    <a:pt x="2670" y="12781"/>
                    <a:pt x="3177" y="12415"/>
                    <a:pt x="4013" y="12415"/>
                  </a:cubicBezTo>
                  <a:close/>
                  <a:moveTo>
                    <a:pt x="10313" y="0"/>
                  </a:moveTo>
                  <a:cubicBezTo>
                    <a:pt x="9660" y="0"/>
                    <a:pt x="9131" y="531"/>
                    <a:pt x="9131" y="1183"/>
                  </a:cubicBezTo>
                  <a:cubicBezTo>
                    <a:pt x="9131" y="1763"/>
                    <a:pt x="9552" y="2248"/>
                    <a:pt x="10104" y="2347"/>
                  </a:cubicBezTo>
                  <a:lnTo>
                    <a:pt x="10104" y="6623"/>
                  </a:lnTo>
                  <a:cubicBezTo>
                    <a:pt x="9297" y="6925"/>
                    <a:pt x="8561" y="7411"/>
                    <a:pt x="7961" y="8033"/>
                  </a:cubicBezTo>
                  <a:lnTo>
                    <a:pt x="7961" y="4295"/>
                  </a:lnTo>
                  <a:cubicBezTo>
                    <a:pt x="8514" y="4194"/>
                    <a:pt x="8935" y="3711"/>
                    <a:pt x="8935" y="3131"/>
                  </a:cubicBezTo>
                  <a:cubicBezTo>
                    <a:pt x="8935" y="2479"/>
                    <a:pt x="8404" y="1948"/>
                    <a:pt x="7752" y="1948"/>
                  </a:cubicBezTo>
                  <a:lnTo>
                    <a:pt x="4135" y="1948"/>
                  </a:lnTo>
                  <a:cubicBezTo>
                    <a:pt x="3484" y="1948"/>
                    <a:pt x="2954" y="2479"/>
                    <a:pt x="2954" y="3131"/>
                  </a:cubicBezTo>
                  <a:cubicBezTo>
                    <a:pt x="2954" y="3711"/>
                    <a:pt x="3374" y="4194"/>
                    <a:pt x="3928" y="4295"/>
                  </a:cubicBezTo>
                  <a:lnTo>
                    <a:pt x="3928" y="9093"/>
                  </a:lnTo>
                  <a:lnTo>
                    <a:pt x="1961" y="12498"/>
                  </a:lnTo>
                  <a:lnTo>
                    <a:pt x="1960" y="12501"/>
                  </a:lnTo>
                  <a:lnTo>
                    <a:pt x="292" y="15389"/>
                  </a:lnTo>
                  <a:cubicBezTo>
                    <a:pt x="1" y="15895"/>
                    <a:pt x="1" y="16496"/>
                    <a:pt x="292" y="17001"/>
                  </a:cubicBezTo>
                  <a:cubicBezTo>
                    <a:pt x="583" y="17505"/>
                    <a:pt x="1105" y="17807"/>
                    <a:pt x="1687" y="17807"/>
                  </a:cubicBezTo>
                  <a:lnTo>
                    <a:pt x="10201" y="17807"/>
                  </a:lnTo>
                  <a:cubicBezTo>
                    <a:pt x="10434" y="17807"/>
                    <a:pt x="10657" y="17757"/>
                    <a:pt x="10860" y="17667"/>
                  </a:cubicBezTo>
                  <a:cubicBezTo>
                    <a:pt x="11271" y="17760"/>
                    <a:pt x="11696" y="17807"/>
                    <a:pt x="12121" y="17807"/>
                  </a:cubicBezTo>
                  <a:cubicBezTo>
                    <a:pt x="13607" y="17807"/>
                    <a:pt x="15019" y="17243"/>
                    <a:pt x="16095" y="16221"/>
                  </a:cubicBezTo>
                  <a:cubicBezTo>
                    <a:pt x="16234" y="16090"/>
                    <a:pt x="16241" y="15869"/>
                    <a:pt x="16108" y="15730"/>
                  </a:cubicBezTo>
                  <a:cubicBezTo>
                    <a:pt x="16039" y="15658"/>
                    <a:pt x="15948" y="15621"/>
                    <a:pt x="15856" y="15621"/>
                  </a:cubicBezTo>
                  <a:cubicBezTo>
                    <a:pt x="15770" y="15621"/>
                    <a:pt x="15684" y="15653"/>
                    <a:pt x="15616" y="15717"/>
                  </a:cubicBezTo>
                  <a:cubicBezTo>
                    <a:pt x="14669" y="16616"/>
                    <a:pt x="13428" y="17112"/>
                    <a:pt x="12121" y="17112"/>
                  </a:cubicBezTo>
                  <a:cubicBezTo>
                    <a:pt x="11930" y="17112"/>
                    <a:pt x="11739" y="17100"/>
                    <a:pt x="11549" y="17079"/>
                  </a:cubicBezTo>
                  <a:cubicBezTo>
                    <a:pt x="11565" y="17053"/>
                    <a:pt x="11582" y="17028"/>
                    <a:pt x="11597" y="17001"/>
                  </a:cubicBezTo>
                  <a:cubicBezTo>
                    <a:pt x="11888" y="16496"/>
                    <a:pt x="11888" y="15895"/>
                    <a:pt x="11597" y="15389"/>
                  </a:cubicBezTo>
                  <a:lnTo>
                    <a:pt x="9600" y="11931"/>
                  </a:lnTo>
                  <a:cubicBezTo>
                    <a:pt x="9595" y="11919"/>
                    <a:pt x="9588" y="11909"/>
                    <a:pt x="9581" y="11899"/>
                  </a:cubicBezTo>
                  <a:lnTo>
                    <a:pt x="9194" y="11230"/>
                  </a:lnTo>
                  <a:cubicBezTo>
                    <a:pt x="9458" y="11048"/>
                    <a:pt x="10045" y="10728"/>
                    <a:pt x="10914" y="10728"/>
                  </a:cubicBezTo>
                  <a:cubicBezTo>
                    <a:pt x="11544" y="10728"/>
                    <a:pt x="12323" y="10896"/>
                    <a:pt x="13235" y="11406"/>
                  </a:cubicBezTo>
                  <a:cubicBezTo>
                    <a:pt x="13979" y="11822"/>
                    <a:pt x="14669" y="12031"/>
                    <a:pt x="15297" y="12031"/>
                  </a:cubicBezTo>
                  <a:cubicBezTo>
                    <a:pt x="15591" y="12031"/>
                    <a:pt x="15872" y="11984"/>
                    <a:pt x="16138" y="11893"/>
                  </a:cubicBezTo>
                  <a:cubicBezTo>
                    <a:pt x="16579" y="11740"/>
                    <a:pt x="16904" y="11484"/>
                    <a:pt x="17137" y="11236"/>
                  </a:cubicBezTo>
                  <a:cubicBezTo>
                    <a:pt x="17178" y="11496"/>
                    <a:pt x="17199" y="11764"/>
                    <a:pt x="17199" y="12033"/>
                  </a:cubicBezTo>
                  <a:cubicBezTo>
                    <a:pt x="17199" y="12539"/>
                    <a:pt x="17125" y="13038"/>
                    <a:pt x="16979" y="13516"/>
                  </a:cubicBezTo>
                  <a:cubicBezTo>
                    <a:pt x="16923" y="13701"/>
                    <a:pt x="17026" y="13895"/>
                    <a:pt x="17211" y="13951"/>
                  </a:cubicBezTo>
                  <a:cubicBezTo>
                    <a:pt x="17244" y="13961"/>
                    <a:pt x="17278" y="13966"/>
                    <a:pt x="17312" y="13966"/>
                  </a:cubicBezTo>
                  <a:cubicBezTo>
                    <a:pt x="17460" y="13966"/>
                    <a:pt x="17598" y="13870"/>
                    <a:pt x="17644" y="13720"/>
                  </a:cubicBezTo>
                  <a:cubicBezTo>
                    <a:pt x="17811" y="13176"/>
                    <a:pt x="17895" y="12608"/>
                    <a:pt x="17895" y="12033"/>
                  </a:cubicBezTo>
                  <a:cubicBezTo>
                    <a:pt x="17895" y="10788"/>
                    <a:pt x="17504" y="9602"/>
                    <a:pt x="16766" y="8604"/>
                  </a:cubicBezTo>
                  <a:cubicBezTo>
                    <a:pt x="16092" y="7695"/>
                    <a:pt x="15188" y="7013"/>
                    <a:pt x="14138" y="6623"/>
                  </a:cubicBezTo>
                  <a:lnTo>
                    <a:pt x="14138" y="5774"/>
                  </a:lnTo>
                  <a:cubicBezTo>
                    <a:pt x="14138" y="5581"/>
                    <a:pt x="13983" y="5425"/>
                    <a:pt x="13791" y="5425"/>
                  </a:cubicBezTo>
                  <a:cubicBezTo>
                    <a:pt x="13599" y="5425"/>
                    <a:pt x="13443" y="5581"/>
                    <a:pt x="13443" y="5774"/>
                  </a:cubicBezTo>
                  <a:lnTo>
                    <a:pt x="13443" y="6870"/>
                  </a:lnTo>
                  <a:cubicBezTo>
                    <a:pt x="13443" y="7021"/>
                    <a:pt x="13541" y="7155"/>
                    <a:pt x="13684" y="7201"/>
                  </a:cubicBezTo>
                  <a:cubicBezTo>
                    <a:pt x="15234" y="7702"/>
                    <a:pt x="16409" y="8889"/>
                    <a:pt x="16919" y="10364"/>
                  </a:cubicBezTo>
                  <a:cubicBezTo>
                    <a:pt x="16808" y="10563"/>
                    <a:pt x="16493" y="11033"/>
                    <a:pt x="15911" y="11236"/>
                  </a:cubicBezTo>
                  <a:cubicBezTo>
                    <a:pt x="15720" y="11302"/>
                    <a:pt x="15515" y="11335"/>
                    <a:pt x="15297" y="11335"/>
                  </a:cubicBezTo>
                  <a:cubicBezTo>
                    <a:pt x="14790" y="11335"/>
                    <a:pt x="14214" y="11156"/>
                    <a:pt x="13575" y="10799"/>
                  </a:cubicBezTo>
                  <a:cubicBezTo>
                    <a:pt x="12530" y="10214"/>
                    <a:pt x="11628" y="10032"/>
                    <a:pt x="10910" y="10032"/>
                  </a:cubicBezTo>
                  <a:cubicBezTo>
                    <a:pt x="10525" y="10032"/>
                    <a:pt x="10193" y="10085"/>
                    <a:pt x="9920" y="10155"/>
                  </a:cubicBezTo>
                  <a:cubicBezTo>
                    <a:pt x="9439" y="10279"/>
                    <a:pt x="9077" y="10474"/>
                    <a:pt x="8847" y="10628"/>
                  </a:cubicBezTo>
                  <a:lnTo>
                    <a:pt x="7970" y="9109"/>
                  </a:lnTo>
                  <a:cubicBezTo>
                    <a:pt x="7971" y="9107"/>
                    <a:pt x="7972" y="9105"/>
                    <a:pt x="7974" y="9104"/>
                  </a:cubicBezTo>
                  <a:cubicBezTo>
                    <a:pt x="8606" y="8211"/>
                    <a:pt x="9524" y="7535"/>
                    <a:pt x="10560" y="7201"/>
                  </a:cubicBezTo>
                  <a:cubicBezTo>
                    <a:pt x="10703" y="7155"/>
                    <a:pt x="10800" y="7021"/>
                    <a:pt x="10800" y="6870"/>
                  </a:cubicBezTo>
                  <a:lnTo>
                    <a:pt x="10800" y="2365"/>
                  </a:lnTo>
                  <a:lnTo>
                    <a:pt x="13443" y="2365"/>
                  </a:lnTo>
                  <a:lnTo>
                    <a:pt x="13443" y="3131"/>
                  </a:lnTo>
                  <a:cubicBezTo>
                    <a:pt x="13443" y="3322"/>
                    <a:pt x="13599" y="3478"/>
                    <a:pt x="13791" y="3478"/>
                  </a:cubicBezTo>
                  <a:cubicBezTo>
                    <a:pt x="13983" y="3478"/>
                    <a:pt x="14138" y="3322"/>
                    <a:pt x="14138" y="3131"/>
                  </a:cubicBezTo>
                  <a:lnTo>
                    <a:pt x="14138" y="2347"/>
                  </a:lnTo>
                  <a:cubicBezTo>
                    <a:pt x="14692" y="2248"/>
                    <a:pt x="15112" y="1763"/>
                    <a:pt x="15112" y="1183"/>
                  </a:cubicBezTo>
                  <a:cubicBezTo>
                    <a:pt x="15112" y="531"/>
                    <a:pt x="14582" y="0"/>
                    <a:pt x="13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596;p35">
              <a:extLst>
                <a:ext uri="{FF2B5EF4-FFF2-40B4-BE49-F238E27FC236}">
                  <a16:creationId xmlns:a16="http://schemas.microsoft.com/office/drawing/2014/main" id="{EA1EF4B5-E963-D13F-C31F-9D517D8F7D20}"/>
                </a:ext>
              </a:extLst>
            </p:cNvPr>
            <p:cNvSpPr/>
            <p:nvPr/>
          </p:nvSpPr>
          <p:spPr>
            <a:xfrm>
              <a:off x="4363188" y="3636775"/>
              <a:ext cx="20075" cy="17750"/>
            </a:xfrm>
            <a:custGeom>
              <a:avLst/>
              <a:gdLst/>
              <a:ahLst/>
              <a:cxnLst/>
              <a:rect l="l" t="t" r="r" b="b"/>
              <a:pathLst>
                <a:path w="803" h="710" extrusionOk="0">
                  <a:moveTo>
                    <a:pt x="406" y="1"/>
                  </a:moveTo>
                  <a:cubicBezTo>
                    <a:pt x="286" y="1"/>
                    <a:pt x="169" y="63"/>
                    <a:pt x="104" y="175"/>
                  </a:cubicBezTo>
                  <a:lnTo>
                    <a:pt x="97" y="187"/>
                  </a:lnTo>
                  <a:cubicBezTo>
                    <a:pt x="1" y="354"/>
                    <a:pt x="56" y="567"/>
                    <a:pt x="222" y="663"/>
                  </a:cubicBezTo>
                  <a:cubicBezTo>
                    <a:pt x="277" y="695"/>
                    <a:pt x="337" y="710"/>
                    <a:pt x="397" y="710"/>
                  </a:cubicBezTo>
                  <a:cubicBezTo>
                    <a:pt x="516" y="710"/>
                    <a:pt x="633" y="648"/>
                    <a:pt x="697" y="538"/>
                  </a:cubicBezTo>
                  <a:lnTo>
                    <a:pt x="706" y="524"/>
                  </a:lnTo>
                  <a:cubicBezTo>
                    <a:pt x="802" y="357"/>
                    <a:pt x="745" y="144"/>
                    <a:pt x="579" y="48"/>
                  </a:cubicBezTo>
                  <a:cubicBezTo>
                    <a:pt x="525" y="16"/>
                    <a:pt x="465" y="1"/>
                    <a:pt x="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597;p35">
              <a:extLst>
                <a:ext uri="{FF2B5EF4-FFF2-40B4-BE49-F238E27FC236}">
                  <a16:creationId xmlns:a16="http://schemas.microsoft.com/office/drawing/2014/main" id="{817B5748-1B44-5298-48DA-C826374A33F5}"/>
                </a:ext>
              </a:extLst>
            </p:cNvPr>
            <p:cNvSpPr/>
            <p:nvPr/>
          </p:nvSpPr>
          <p:spPr>
            <a:xfrm>
              <a:off x="4212038" y="3667225"/>
              <a:ext cx="17425" cy="17425"/>
            </a:xfrm>
            <a:custGeom>
              <a:avLst/>
              <a:gdLst/>
              <a:ahLst/>
              <a:cxnLst/>
              <a:rect l="l" t="t" r="r" b="b"/>
              <a:pathLst>
                <a:path w="697" h="697" extrusionOk="0">
                  <a:moveTo>
                    <a:pt x="349" y="1"/>
                  </a:moveTo>
                  <a:cubicBezTo>
                    <a:pt x="257" y="1"/>
                    <a:pt x="167" y="38"/>
                    <a:pt x="102" y="102"/>
                  </a:cubicBezTo>
                  <a:cubicBezTo>
                    <a:pt x="38" y="167"/>
                    <a:pt x="1" y="257"/>
                    <a:pt x="1" y="348"/>
                  </a:cubicBezTo>
                  <a:cubicBezTo>
                    <a:pt x="1" y="440"/>
                    <a:pt x="38" y="529"/>
                    <a:pt x="102" y="595"/>
                  </a:cubicBezTo>
                  <a:cubicBezTo>
                    <a:pt x="167" y="659"/>
                    <a:pt x="257" y="696"/>
                    <a:pt x="349" y="696"/>
                  </a:cubicBezTo>
                  <a:cubicBezTo>
                    <a:pt x="440" y="696"/>
                    <a:pt x="530" y="659"/>
                    <a:pt x="595" y="595"/>
                  </a:cubicBezTo>
                  <a:cubicBezTo>
                    <a:pt x="659" y="529"/>
                    <a:pt x="696" y="440"/>
                    <a:pt x="696" y="348"/>
                  </a:cubicBezTo>
                  <a:cubicBezTo>
                    <a:pt x="696" y="257"/>
                    <a:pt x="659" y="167"/>
                    <a:pt x="595" y="102"/>
                  </a:cubicBezTo>
                  <a:cubicBezTo>
                    <a:pt x="530" y="38"/>
                    <a:pt x="440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98;p35">
              <a:extLst>
                <a:ext uri="{FF2B5EF4-FFF2-40B4-BE49-F238E27FC236}">
                  <a16:creationId xmlns:a16="http://schemas.microsoft.com/office/drawing/2014/main" id="{B0A21EEA-66C1-7975-6148-2D76FAE72C5F}"/>
                </a:ext>
              </a:extLst>
            </p:cNvPr>
            <p:cNvSpPr/>
            <p:nvPr/>
          </p:nvSpPr>
          <p:spPr>
            <a:xfrm>
              <a:off x="4144813" y="3570425"/>
              <a:ext cx="17425" cy="17425"/>
            </a:xfrm>
            <a:custGeom>
              <a:avLst/>
              <a:gdLst/>
              <a:ahLst/>
              <a:cxnLst/>
              <a:rect l="l" t="t" r="r" b="b"/>
              <a:pathLst>
                <a:path w="697" h="697" extrusionOk="0">
                  <a:moveTo>
                    <a:pt x="348" y="0"/>
                  </a:moveTo>
                  <a:cubicBezTo>
                    <a:pt x="257" y="0"/>
                    <a:pt x="167" y="37"/>
                    <a:pt x="103" y="102"/>
                  </a:cubicBezTo>
                  <a:cubicBezTo>
                    <a:pt x="38" y="168"/>
                    <a:pt x="0" y="256"/>
                    <a:pt x="0" y="349"/>
                  </a:cubicBezTo>
                  <a:cubicBezTo>
                    <a:pt x="0" y="440"/>
                    <a:pt x="38" y="530"/>
                    <a:pt x="103" y="594"/>
                  </a:cubicBezTo>
                  <a:cubicBezTo>
                    <a:pt x="167" y="659"/>
                    <a:pt x="257" y="697"/>
                    <a:pt x="348" y="697"/>
                  </a:cubicBezTo>
                  <a:cubicBezTo>
                    <a:pt x="440" y="697"/>
                    <a:pt x="529" y="659"/>
                    <a:pt x="594" y="594"/>
                  </a:cubicBezTo>
                  <a:cubicBezTo>
                    <a:pt x="659" y="530"/>
                    <a:pt x="697" y="440"/>
                    <a:pt x="697" y="349"/>
                  </a:cubicBezTo>
                  <a:cubicBezTo>
                    <a:pt x="697" y="257"/>
                    <a:pt x="659" y="168"/>
                    <a:pt x="594" y="102"/>
                  </a:cubicBezTo>
                  <a:cubicBezTo>
                    <a:pt x="529" y="37"/>
                    <a:pt x="440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99;p35">
              <a:extLst>
                <a:ext uri="{FF2B5EF4-FFF2-40B4-BE49-F238E27FC236}">
                  <a16:creationId xmlns:a16="http://schemas.microsoft.com/office/drawing/2014/main" id="{E2711017-219F-22BE-9EFC-0BD81FF71FF3}"/>
                </a:ext>
              </a:extLst>
            </p:cNvPr>
            <p:cNvSpPr/>
            <p:nvPr/>
          </p:nvSpPr>
          <p:spPr>
            <a:xfrm>
              <a:off x="4022163" y="3628100"/>
              <a:ext cx="59125" cy="59125"/>
            </a:xfrm>
            <a:custGeom>
              <a:avLst/>
              <a:gdLst/>
              <a:ahLst/>
              <a:cxnLst/>
              <a:rect l="l" t="t" r="r" b="b"/>
              <a:pathLst>
                <a:path w="2365" h="2365" extrusionOk="0">
                  <a:moveTo>
                    <a:pt x="1182" y="696"/>
                  </a:moveTo>
                  <a:cubicBezTo>
                    <a:pt x="1450" y="696"/>
                    <a:pt x="1669" y="915"/>
                    <a:pt x="1669" y="1183"/>
                  </a:cubicBezTo>
                  <a:cubicBezTo>
                    <a:pt x="1669" y="1452"/>
                    <a:pt x="1450" y="1670"/>
                    <a:pt x="1182" y="1670"/>
                  </a:cubicBezTo>
                  <a:cubicBezTo>
                    <a:pt x="913" y="1670"/>
                    <a:pt x="695" y="1452"/>
                    <a:pt x="695" y="1183"/>
                  </a:cubicBezTo>
                  <a:cubicBezTo>
                    <a:pt x="695" y="915"/>
                    <a:pt x="913" y="696"/>
                    <a:pt x="1182" y="696"/>
                  </a:cubicBezTo>
                  <a:close/>
                  <a:moveTo>
                    <a:pt x="1182" y="1"/>
                  </a:moveTo>
                  <a:cubicBezTo>
                    <a:pt x="531" y="1"/>
                    <a:pt x="0" y="531"/>
                    <a:pt x="0" y="1183"/>
                  </a:cubicBezTo>
                  <a:cubicBezTo>
                    <a:pt x="0" y="1834"/>
                    <a:pt x="531" y="2365"/>
                    <a:pt x="1182" y="2365"/>
                  </a:cubicBezTo>
                  <a:cubicBezTo>
                    <a:pt x="1834" y="2365"/>
                    <a:pt x="2365" y="1834"/>
                    <a:pt x="2365" y="1183"/>
                  </a:cubicBezTo>
                  <a:cubicBezTo>
                    <a:pt x="2365" y="531"/>
                    <a:pt x="1834" y="1"/>
                    <a:pt x="1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600;p35">
              <a:extLst>
                <a:ext uri="{FF2B5EF4-FFF2-40B4-BE49-F238E27FC236}">
                  <a16:creationId xmlns:a16="http://schemas.microsoft.com/office/drawing/2014/main" id="{5AB81559-B86B-881E-F388-A3A122107FB4}"/>
                </a:ext>
              </a:extLst>
            </p:cNvPr>
            <p:cNvSpPr/>
            <p:nvPr/>
          </p:nvSpPr>
          <p:spPr>
            <a:xfrm>
              <a:off x="4270113" y="3479650"/>
              <a:ext cx="59175" cy="59125"/>
            </a:xfrm>
            <a:custGeom>
              <a:avLst/>
              <a:gdLst/>
              <a:ahLst/>
              <a:cxnLst/>
              <a:rect l="l" t="t" r="r" b="b"/>
              <a:pathLst>
                <a:path w="2367" h="2365" extrusionOk="0">
                  <a:moveTo>
                    <a:pt x="1183" y="696"/>
                  </a:moveTo>
                  <a:cubicBezTo>
                    <a:pt x="1452" y="696"/>
                    <a:pt x="1670" y="915"/>
                    <a:pt x="1670" y="1183"/>
                  </a:cubicBezTo>
                  <a:cubicBezTo>
                    <a:pt x="1670" y="1452"/>
                    <a:pt x="1452" y="1670"/>
                    <a:pt x="1183" y="1670"/>
                  </a:cubicBezTo>
                  <a:cubicBezTo>
                    <a:pt x="915" y="1670"/>
                    <a:pt x="696" y="1452"/>
                    <a:pt x="696" y="1183"/>
                  </a:cubicBezTo>
                  <a:cubicBezTo>
                    <a:pt x="696" y="915"/>
                    <a:pt x="915" y="696"/>
                    <a:pt x="1183" y="696"/>
                  </a:cubicBezTo>
                  <a:close/>
                  <a:moveTo>
                    <a:pt x="1183" y="1"/>
                  </a:moveTo>
                  <a:cubicBezTo>
                    <a:pt x="531" y="1"/>
                    <a:pt x="0" y="531"/>
                    <a:pt x="0" y="1183"/>
                  </a:cubicBezTo>
                  <a:cubicBezTo>
                    <a:pt x="0" y="1836"/>
                    <a:pt x="531" y="2365"/>
                    <a:pt x="1183" y="2365"/>
                  </a:cubicBezTo>
                  <a:cubicBezTo>
                    <a:pt x="1835" y="2365"/>
                    <a:pt x="2366" y="1836"/>
                    <a:pt x="2366" y="1183"/>
                  </a:cubicBezTo>
                  <a:cubicBezTo>
                    <a:pt x="2366" y="531"/>
                    <a:pt x="1835" y="1"/>
                    <a:pt x="11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601;p35">
              <a:extLst>
                <a:ext uri="{FF2B5EF4-FFF2-40B4-BE49-F238E27FC236}">
                  <a16:creationId xmlns:a16="http://schemas.microsoft.com/office/drawing/2014/main" id="{149D7A3B-9887-A845-81AF-BF8E9782B489}"/>
                </a:ext>
              </a:extLst>
            </p:cNvPr>
            <p:cNvSpPr/>
            <p:nvPr/>
          </p:nvSpPr>
          <p:spPr>
            <a:xfrm>
              <a:off x="4219213" y="3570425"/>
              <a:ext cx="59125" cy="59150"/>
            </a:xfrm>
            <a:custGeom>
              <a:avLst/>
              <a:gdLst/>
              <a:ahLst/>
              <a:cxnLst/>
              <a:rect l="l" t="t" r="r" b="b"/>
              <a:pathLst>
                <a:path w="2365" h="2366" extrusionOk="0">
                  <a:moveTo>
                    <a:pt x="1182" y="696"/>
                  </a:moveTo>
                  <a:cubicBezTo>
                    <a:pt x="1450" y="696"/>
                    <a:pt x="1669" y="915"/>
                    <a:pt x="1669" y="1183"/>
                  </a:cubicBezTo>
                  <a:cubicBezTo>
                    <a:pt x="1669" y="1452"/>
                    <a:pt x="1450" y="1669"/>
                    <a:pt x="1182" y="1669"/>
                  </a:cubicBezTo>
                  <a:cubicBezTo>
                    <a:pt x="913" y="1669"/>
                    <a:pt x="695" y="1452"/>
                    <a:pt x="695" y="1183"/>
                  </a:cubicBezTo>
                  <a:cubicBezTo>
                    <a:pt x="695" y="915"/>
                    <a:pt x="913" y="696"/>
                    <a:pt x="1182" y="696"/>
                  </a:cubicBezTo>
                  <a:close/>
                  <a:moveTo>
                    <a:pt x="1182" y="0"/>
                  </a:moveTo>
                  <a:cubicBezTo>
                    <a:pt x="531" y="0"/>
                    <a:pt x="0" y="531"/>
                    <a:pt x="0" y="1183"/>
                  </a:cubicBezTo>
                  <a:cubicBezTo>
                    <a:pt x="0" y="1835"/>
                    <a:pt x="531" y="2366"/>
                    <a:pt x="1182" y="2366"/>
                  </a:cubicBezTo>
                  <a:cubicBezTo>
                    <a:pt x="1834" y="2366"/>
                    <a:pt x="2364" y="1835"/>
                    <a:pt x="2364" y="1183"/>
                  </a:cubicBezTo>
                  <a:cubicBezTo>
                    <a:pt x="2364" y="531"/>
                    <a:pt x="1834" y="0"/>
                    <a:pt x="11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602;p35">
              <a:extLst>
                <a:ext uri="{FF2B5EF4-FFF2-40B4-BE49-F238E27FC236}">
                  <a16:creationId xmlns:a16="http://schemas.microsoft.com/office/drawing/2014/main" id="{6A412DE9-316B-F9EB-CD0E-2E9C7AAF3D29}"/>
                </a:ext>
              </a:extLst>
            </p:cNvPr>
            <p:cNvSpPr/>
            <p:nvPr/>
          </p:nvSpPr>
          <p:spPr>
            <a:xfrm>
              <a:off x="4153688" y="3647225"/>
              <a:ext cx="17450" cy="17400"/>
            </a:xfrm>
            <a:custGeom>
              <a:avLst/>
              <a:gdLst/>
              <a:ahLst/>
              <a:cxnLst/>
              <a:rect l="l" t="t" r="r" b="b"/>
              <a:pathLst>
                <a:path w="698" h="696" extrusionOk="0">
                  <a:moveTo>
                    <a:pt x="349" y="1"/>
                  </a:moveTo>
                  <a:cubicBezTo>
                    <a:pt x="258" y="1"/>
                    <a:pt x="168" y="37"/>
                    <a:pt x="104" y="102"/>
                  </a:cubicBezTo>
                  <a:cubicBezTo>
                    <a:pt x="39" y="168"/>
                    <a:pt x="1" y="256"/>
                    <a:pt x="1" y="349"/>
                  </a:cubicBezTo>
                  <a:cubicBezTo>
                    <a:pt x="1" y="440"/>
                    <a:pt x="39" y="530"/>
                    <a:pt x="104" y="594"/>
                  </a:cubicBezTo>
                  <a:cubicBezTo>
                    <a:pt x="168" y="659"/>
                    <a:pt x="258" y="696"/>
                    <a:pt x="349" y="696"/>
                  </a:cubicBezTo>
                  <a:cubicBezTo>
                    <a:pt x="440" y="696"/>
                    <a:pt x="530" y="659"/>
                    <a:pt x="595" y="594"/>
                  </a:cubicBezTo>
                  <a:cubicBezTo>
                    <a:pt x="660" y="530"/>
                    <a:pt x="698" y="440"/>
                    <a:pt x="698" y="349"/>
                  </a:cubicBezTo>
                  <a:cubicBezTo>
                    <a:pt x="698" y="256"/>
                    <a:pt x="660" y="168"/>
                    <a:pt x="595" y="102"/>
                  </a:cubicBezTo>
                  <a:cubicBezTo>
                    <a:pt x="530" y="37"/>
                    <a:pt x="440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603;p35">
              <a:extLst>
                <a:ext uri="{FF2B5EF4-FFF2-40B4-BE49-F238E27FC236}">
                  <a16:creationId xmlns:a16="http://schemas.microsoft.com/office/drawing/2014/main" id="{D475EC92-CD7C-5A0C-6D30-CAC82685FD7E}"/>
                </a:ext>
              </a:extLst>
            </p:cNvPr>
            <p:cNvSpPr/>
            <p:nvPr/>
          </p:nvSpPr>
          <p:spPr>
            <a:xfrm>
              <a:off x="4108563" y="3633075"/>
              <a:ext cx="17425" cy="17400"/>
            </a:xfrm>
            <a:custGeom>
              <a:avLst/>
              <a:gdLst/>
              <a:ahLst/>
              <a:cxnLst/>
              <a:rect l="l" t="t" r="r" b="b"/>
              <a:pathLst>
                <a:path w="697" h="696" extrusionOk="0">
                  <a:moveTo>
                    <a:pt x="348" y="0"/>
                  </a:moveTo>
                  <a:cubicBezTo>
                    <a:pt x="257" y="0"/>
                    <a:pt x="167" y="38"/>
                    <a:pt x="103" y="103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0"/>
                    <a:pt x="38" y="530"/>
                    <a:pt x="103" y="594"/>
                  </a:cubicBezTo>
                  <a:cubicBezTo>
                    <a:pt x="167" y="659"/>
                    <a:pt x="257" y="696"/>
                    <a:pt x="348" y="696"/>
                  </a:cubicBezTo>
                  <a:cubicBezTo>
                    <a:pt x="440" y="696"/>
                    <a:pt x="529" y="659"/>
                    <a:pt x="594" y="594"/>
                  </a:cubicBezTo>
                  <a:cubicBezTo>
                    <a:pt x="659" y="530"/>
                    <a:pt x="697" y="440"/>
                    <a:pt x="697" y="349"/>
                  </a:cubicBezTo>
                  <a:cubicBezTo>
                    <a:pt x="697" y="258"/>
                    <a:pt x="659" y="168"/>
                    <a:pt x="594" y="103"/>
                  </a:cubicBezTo>
                  <a:cubicBezTo>
                    <a:pt x="529" y="38"/>
                    <a:pt x="440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604;p35">
              <a:extLst>
                <a:ext uri="{FF2B5EF4-FFF2-40B4-BE49-F238E27FC236}">
                  <a16:creationId xmlns:a16="http://schemas.microsoft.com/office/drawing/2014/main" id="{CA8C3B79-C6CE-D6E5-2696-AD01D1DA1EA4}"/>
                </a:ext>
              </a:extLst>
            </p:cNvPr>
            <p:cNvSpPr/>
            <p:nvPr/>
          </p:nvSpPr>
          <p:spPr>
            <a:xfrm>
              <a:off x="4279788" y="3647225"/>
              <a:ext cx="17425" cy="17400"/>
            </a:xfrm>
            <a:custGeom>
              <a:avLst/>
              <a:gdLst/>
              <a:ahLst/>
              <a:cxnLst/>
              <a:rect l="l" t="t" r="r" b="b"/>
              <a:pathLst>
                <a:path w="697" h="696" extrusionOk="0">
                  <a:moveTo>
                    <a:pt x="348" y="1"/>
                  </a:moveTo>
                  <a:cubicBezTo>
                    <a:pt x="257" y="1"/>
                    <a:pt x="167" y="37"/>
                    <a:pt x="102" y="102"/>
                  </a:cubicBezTo>
                  <a:cubicBezTo>
                    <a:pt x="38" y="168"/>
                    <a:pt x="1" y="256"/>
                    <a:pt x="1" y="349"/>
                  </a:cubicBezTo>
                  <a:cubicBezTo>
                    <a:pt x="1" y="440"/>
                    <a:pt x="38" y="530"/>
                    <a:pt x="102" y="594"/>
                  </a:cubicBezTo>
                  <a:cubicBezTo>
                    <a:pt x="167" y="659"/>
                    <a:pt x="257" y="696"/>
                    <a:pt x="348" y="696"/>
                  </a:cubicBezTo>
                  <a:cubicBezTo>
                    <a:pt x="439" y="696"/>
                    <a:pt x="529" y="659"/>
                    <a:pt x="594" y="594"/>
                  </a:cubicBezTo>
                  <a:cubicBezTo>
                    <a:pt x="658" y="530"/>
                    <a:pt x="696" y="440"/>
                    <a:pt x="696" y="349"/>
                  </a:cubicBezTo>
                  <a:cubicBezTo>
                    <a:pt x="696" y="256"/>
                    <a:pt x="658" y="168"/>
                    <a:pt x="594" y="102"/>
                  </a:cubicBezTo>
                  <a:cubicBezTo>
                    <a:pt x="529" y="37"/>
                    <a:pt x="439" y="1"/>
                    <a:pt x="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605;p35">
              <a:extLst>
                <a:ext uri="{FF2B5EF4-FFF2-40B4-BE49-F238E27FC236}">
                  <a16:creationId xmlns:a16="http://schemas.microsoft.com/office/drawing/2014/main" id="{73EC7B29-7255-A8BC-1092-B3F46401D9FD}"/>
                </a:ext>
              </a:extLst>
            </p:cNvPr>
            <p:cNvSpPr/>
            <p:nvPr/>
          </p:nvSpPr>
          <p:spPr>
            <a:xfrm>
              <a:off x="4319788" y="3602025"/>
              <a:ext cx="17400" cy="17400"/>
            </a:xfrm>
            <a:custGeom>
              <a:avLst/>
              <a:gdLst/>
              <a:ahLst/>
              <a:cxnLst/>
              <a:rect l="l" t="t" r="r" b="b"/>
              <a:pathLst>
                <a:path w="696" h="696" extrusionOk="0">
                  <a:moveTo>
                    <a:pt x="347" y="0"/>
                  </a:moveTo>
                  <a:cubicBezTo>
                    <a:pt x="256" y="0"/>
                    <a:pt x="166" y="37"/>
                    <a:pt x="102" y="101"/>
                  </a:cubicBezTo>
                  <a:cubicBezTo>
                    <a:pt x="37" y="167"/>
                    <a:pt x="0" y="256"/>
                    <a:pt x="0" y="348"/>
                  </a:cubicBezTo>
                  <a:cubicBezTo>
                    <a:pt x="0" y="440"/>
                    <a:pt x="37" y="530"/>
                    <a:pt x="102" y="594"/>
                  </a:cubicBezTo>
                  <a:cubicBezTo>
                    <a:pt x="166" y="659"/>
                    <a:pt x="256" y="695"/>
                    <a:pt x="347" y="695"/>
                  </a:cubicBezTo>
                  <a:cubicBezTo>
                    <a:pt x="440" y="695"/>
                    <a:pt x="530" y="659"/>
                    <a:pt x="594" y="594"/>
                  </a:cubicBezTo>
                  <a:cubicBezTo>
                    <a:pt x="659" y="530"/>
                    <a:pt x="696" y="440"/>
                    <a:pt x="696" y="348"/>
                  </a:cubicBezTo>
                  <a:cubicBezTo>
                    <a:pt x="696" y="256"/>
                    <a:pt x="659" y="167"/>
                    <a:pt x="594" y="101"/>
                  </a:cubicBezTo>
                  <a:cubicBezTo>
                    <a:pt x="530" y="37"/>
                    <a:pt x="440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606;p35">
              <a:extLst>
                <a:ext uri="{FF2B5EF4-FFF2-40B4-BE49-F238E27FC236}">
                  <a16:creationId xmlns:a16="http://schemas.microsoft.com/office/drawing/2014/main" id="{942F7419-EF8B-7F8D-450C-F02560D1EC3E}"/>
                </a:ext>
              </a:extLst>
            </p:cNvPr>
            <p:cNvSpPr/>
            <p:nvPr/>
          </p:nvSpPr>
          <p:spPr>
            <a:xfrm>
              <a:off x="4230763" y="3479650"/>
              <a:ext cx="17400" cy="17400"/>
            </a:xfrm>
            <a:custGeom>
              <a:avLst/>
              <a:gdLst/>
              <a:ahLst/>
              <a:cxnLst/>
              <a:rect l="l" t="t" r="r" b="b"/>
              <a:pathLst>
                <a:path w="696" h="696" extrusionOk="0">
                  <a:moveTo>
                    <a:pt x="347" y="1"/>
                  </a:moveTo>
                  <a:cubicBezTo>
                    <a:pt x="256" y="1"/>
                    <a:pt x="166" y="37"/>
                    <a:pt x="102" y="102"/>
                  </a:cubicBezTo>
                  <a:cubicBezTo>
                    <a:pt x="37" y="168"/>
                    <a:pt x="0" y="256"/>
                    <a:pt x="0" y="349"/>
                  </a:cubicBezTo>
                  <a:cubicBezTo>
                    <a:pt x="0" y="440"/>
                    <a:pt x="37" y="530"/>
                    <a:pt x="102" y="595"/>
                  </a:cubicBezTo>
                  <a:cubicBezTo>
                    <a:pt x="166" y="659"/>
                    <a:pt x="256" y="696"/>
                    <a:pt x="347" y="696"/>
                  </a:cubicBezTo>
                  <a:cubicBezTo>
                    <a:pt x="439" y="696"/>
                    <a:pt x="528" y="659"/>
                    <a:pt x="593" y="595"/>
                  </a:cubicBezTo>
                  <a:cubicBezTo>
                    <a:pt x="658" y="530"/>
                    <a:pt x="696" y="440"/>
                    <a:pt x="696" y="349"/>
                  </a:cubicBezTo>
                  <a:cubicBezTo>
                    <a:pt x="696" y="256"/>
                    <a:pt x="658" y="168"/>
                    <a:pt x="593" y="102"/>
                  </a:cubicBezTo>
                  <a:cubicBezTo>
                    <a:pt x="528" y="37"/>
                    <a:pt x="439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607;p35">
              <a:extLst>
                <a:ext uri="{FF2B5EF4-FFF2-40B4-BE49-F238E27FC236}">
                  <a16:creationId xmlns:a16="http://schemas.microsoft.com/office/drawing/2014/main" id="{13A9CE92-48A3-5F57-C430-B9295FFC57CF}"/>
                </a:ext>
              </a:extLst>
            </p:cNvPr>
            <p:cNvSpPr/>
            <p:nvPr/>
          </p:nvSpPr>
          <p:spPr>
            <a:xfrm>
              <a:off x="4240238" y="3404650"/>
              <a:ext cx="17400" cy="17400"/>
            </a:xfrm>
            <a:custGeom>
              <a:avLst/>
              <a:gdLst/>
              <a:ahLst/>
              <a:cxnLst/>
              <a:rect l="l" t="t" r="r" b="b"/>
              <a:pathLst>
                <a:path w="696" h="696" extrusionOk="0">
                  <a:moveTo>
                    <a:pt x="348" y="1"/>
                  </a:moveTo>
                  <a:cubicBezTo>
                    <a:pt x="256" y="1"/>
                    <a:pt x="167" y="39"/>
                    <a:pt x="101" y="103"/>
                  </a:cubicBezTo>
                  <a:cubicBezTo>
                    <a:pt x="37" y="168"/>
                    <a:pt x="0" y="256"/>
                    <a:pt x="0" y="349"/>
                  </a:cubicBezTo>
                  <a:cubicBezTo>
                    <a:pt x="0" y="440"/>
                    <a:pt x="37" y="530"/>
                    <a:pt x="101" y="595"/>
                  </a:cubicBezTo>
                  <a:cubicBezTo>
                    <a:pt x="167" y="659"/>
                    <a:pt x="256" y="696"/>
                    <a:pt x="348" y="696"/>
                  </a:cubicBezTo>
                  <a:cubicBezTo>
                    <a:pt x="439" y="696"/>
                    <a:pt x="529" y="659"/>
                    <a:pt x="594" y="595"/>
                  </a:cubicBezTo>
                  <a:cubicBezTo>
                    <a:pt x="659" y="530"/>
                    <a:pt x="695" y="440"/>
                    <a:pt x="695" y="349"/>
                  </a:cubicBezTo>
                  <a:cubicBezTo>
                    <a:pt x="695" y="256"/>
                    <a:pt x="659" y="168"/>
                    <a:pt x="594" y="103"/>
                  </a:cubicBezTo>
                  <a:cubicBezTo>
                    <a:pt x="529" y="39"/>
                    <a:pt x="439" y="1"/>
                    <a:pt x="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8;p35">
              <a:extLst>
                <a:ext uri="{FF2B5EF4-FFF2-40B4-BE49-F238E27FC236}">
                  <a16:creationId xmlns:a16="http://schemas.microsoft.com/office/drawing/2014/main" id="{EEB25B62-9027-E11C-4535-F323A9068FE5}"/>
                </a:ext>
              </a:extLst>
            </p:cNvPr>
            <p:cNvSpPr/>
            <p:nvPr/>
          </p:nvSpPr>
          <p:spPr>
            <a:xfrm>
              <a:off x="4085613" y="3456225"/>
              <a:ext cx="17425" cy="17450"/>
            </a:xfrm>
            <a:custGeom>
              <a:avLst/>
              <a:gdLst/>
              <a:ahLst/>
              <a:cxnLst/>
              <a:rect l="l" t="t" r="r" b="b"/>
              <a:pathLst>
                <a:path w="697" h="698" extrusionOk="0">
                  <a:moveTo>
                    <a:pt x="348" y="1"/>
                  </a:moveTo>
                  <a:cubicBezTo>
                    <a:pt x="257" y="1"/>
                    <a:pt x="167" y="39"/>
                    <a:pt x="103" y="103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1"/>
                    <a:pt x="38" y="530"/>
                    <a:pt x="103" y="594"/>
                  </a:cubicBezTo>
                  <a:cubicBezTo>
                    <a:pt x="167" y="660"/>
                    <a:pt x="257" y="697"/>
                    <a:pt x="348" y="697"/>
                  </a:cubicBezTo>
                  <a:cubicBezTo>
                    <a:pt x="439" y="697"/>
                    <a:pt x="529" y="660"/>
                    <a:pt x="594" y="594"/>
                  </a:cubicBezTo>
                  <a:cubicBezTo>
                    <a:pt x="659" y="530"/>
                    <a:pt x="697" y="441"/>
                    <a:pt x="697" y="349"/>
                  </a:cubicBezTo>
                  <a:cubicBezTo>
                    <a:pt x="697" y="258"/>
                    <a:pt x="659" y="168"/>
                    <a:pt x="594" y="103"/>
                  </a:cubicBezTo>
                  <a:cubicBezTo>
                    <a:pt x="529" y="39"/>
                    <a:pt x="439" y="1"/>
                    <a:pt x="3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1" name="Google Shape;1695;p35">
            <a:extLst>
              <a:ext uri="{FF2B5EF4-FFF2-40B4-BE49-F238E27FC236}">
                <a16:creationId xmlns:a16="http://schemas.microsoft.com/office/drawing/2014/main" id="{C8B66099-1E1A-2121-8458-374378223558}"/>
              </a:ext>
            </a:extLst>
          </p:cNvPr>
          <p:cNvGrpSpPr/>
          <p:nvPr/>
        </p:nvGrpSpPr>
        <p:grpSpPr>
          <a:xfrm>
            <a:off x="2815270" y="3357367"/>
            <a:ext cx="632315" cy="627083"/>
            <a:chOff x="2493138" y="2556175"/>
            <a:chExt cx="450150" cy="446425"/>
          </a:xfrm>
          <a:solidFill>
            <a:schemeClr val="bg1"/>
          </a:solidFill>
        </p:grpSpPr>
        <p:sp>
          <p:nvSpPr>
            <p:cNvPr id="162" name="Google Shape;1696;p35">
              <a:extLst>
                <a:ext uri="{FF2B5EF4-FFF2-40B4-BE49-F238E27FC236}">
                  <a16:creationId xmlns:a16="http://schemas.microsoft.com/office/drawing/2014/main" id="{41F9C0C9-8145-5538-872F-04701CA6BA71}"/>
                </a:ext>
              </a:extLst>
            </p:cNvPr>
            <p:cNvSpPr/>
            <p:nvPr/>
          </p:nvSpPr>
          <p:spPr>
            <a:xfrm>
              <a:off x="2493138" y="2556175"/>
              <a:ext cx="450150" cy="446425"/>
            </a:xfrm>
            <a:custGeom>
              <a:avLst/>
              <a:gdLst/>
              <a:ahLst/>
              <a:cxnLst/>
              <a:rect l="l" t="t" r="r" b="b"/>
              <a:pathLst>
                <a:path w="18006" h="17857" extrusionOk="0">
                  <a:moveTo>
                    <a:pt x="6791" y="0"/>
                  </a:moveTo>
                  <a:cubicBezTo>
                    <a:pt x="5034" y="0"/>
                    <a:pt x="3295" y="681"/>
                    <a:pt x="1987" y="1989"/>
                  </a:cubicBezTo>
                  <a:cubicBezTo>
                    <a:pt x="705" y="3271"/>
                    <a:pt x="0" y="4975"/>
                    <a:pt x="0" y="6787"/>
                  </a:cubicBezTo>
                  <a:cubicBezTo>
                    <a:pt x="0" y="8599"/>
                    <a:pt x="705" y="10304"/>
                    <a:pt x="1987" y="11586"/>
                  </a:cubicBezTo>
                  <a:cubicBezTo>
                    <a:pt x="3269" y="12867"/>
                    <a:pt x="4973" y="13574"/>
                    <a:pt x="6785" y="13574"/>
                  </a:cubicBezTo>
                  <a:cubicBezTo>
                    <a:pt x="8599" y="13574"/>
                    <a:pt x="10302" y="12867"/>
                    <a:pt x="11585" y="11586"/>
                  </a:cubicBezTo>
                  <a:cubicBezTo>
                    <a:pt x="11791" y="11379"/>
                    <a:pt x="11983" y="11163"/>
                    <a:pt x="12159" y="10936"/>
                  </a:cubicBezTo>
                  <a:lnTo>
                    <a:pt x="16904" y="15680"/>
                  </a:lnTo>
                  <a:cubicBezTo>
                    <a:pt x="17241" y="16018"/>
                    <a:pt x="17241" y="16567"/>
                    <a:pt x="16904" y="16906"/>
                  </a:cubicBezTo>
                  <a:cubicBezTo>
                    <a:pt x="16739" y="17069"/>
                    <a:pt x="16523" y="17159"/>
                    <a:pt x="16291" y="17159"/>
                  </a:cubicBezTo>
                  <a:cubicBezTo>
                    <a:pt x="16059" y="17159"/>
                    <a:pt x="15841" y="17069"/>
                    <a:pt x="15678" y="16906"/>
                  </a:cubicBezTo>
                  <a:lnTo>
                    <a:pt x="12698" y="13925"/>
                  </a:lnTo>
                  <a:cubicBezTo>
                    <a:pt x="12630" y="13857"/>
                    <a:pt x="12540" y="13823"/>
                    <a:pt x="12451" y="13823"/>
                  </a:cubicBezTo>
                  <a:cubicBezTo>
                    <a:pt x="12362" y="13823"/>
                    <a:pt x="12273" y="13857"/>
                    <a:pt x="12204" y="13925"/>
                  </a:cubicBezTo>
                  <a:cubicBezTo>
                    <a:pt x="12069" y="14061"/>
                    <a:pt x="12069" y="14282"/>
                    <a:pt x="12204" y="14418"/>
                  </a:cubicBezTo>
                  <a:lnTo>
                    <a:pt x="15185" y="17398"/>
                  </a:lnTo>
                  <a:cubicBezTo>
                    <a:pt x="15480" y="17693"/>
                    <a:pt x="15873" y="17857"/>
                    <a:pt x="16291" y="17857"/>
                  </a:cubicBezTo>
                  <a:cubicBezTo>
                    <a:pt x="16709" y="17857"/>
                    <a:pt x="17101" y="17693"/>
                    <a:pt x="17396" y="17398"/>
                  </a:cubicBezTo>
                  <a:cubicBezTo>
                    <a:pt x="18005" y="16789"/>
                    <a:pt x="18005" y="15796"/>
                    <a:pt x="17396" y="15187"/>
                  </a:cubicBezTo>
                  <a:lnTo>
                    <a:pt x="12564" y="10353"/>
                  </a:lnTo>
                  <a:cubicBezTo>
                    <a:pt x="13082" y="9518"/>
                    <a:pt x="13410" y="8578"/>
                    <a:pt x="13526" y="7576"/>
                  </a:cubicBezTo>
                  <a:cubicBezTo>
                    <a:pt x="13698" y="6091"/>
                    <a:pt x="13373" y="4571"/>
                    <a:pt x="12607" y="3296"/>
                  </a:cubicBezTo>
                  <a:cubicBezTo>
                    <a:pt x="12542" y="3187"/>
                    <a:pt x="12426" y="3127"/>
                    <a:pt x="12307" y="3127"/>
                  </a:cubicBezTo>
                  <a:cubicBezTo>
                    <a:pt x="12246" y="3127"/>
                    <a:pt x="12184" y="3143"/>
                    <a:pt x="12128" y="3177"/>
                  </a:cubicBezTo>
                  <a:cubicBezTo>
                    <a:pt x="11964" y="3276"/>
                    <a:pt x="11909" y="3490"/>
                    <a:pt x="12009" y="3655"/>
                  </a:cubicBezTo>
                  <a:cubicBezTo>
                    <a:pt x="13449" y="6053"/>
                    <a:pt x="13072" y="9112"/>
                    <a:pt x="11091" y="11093"/>
                  </a:cubicBezTo>
                  <a:cubicBezTo>
                    <a:pt x="9941" y="12243"/>
                    <a:pt x="8413" y="12876"/>
                    <a:pt x="6785" y="12876"/>
                  </a:cubicBezTo>
                  <a:cubicBezTo>
                    <a:pt x="5159" y="12876"/>
                    <a:pt x="3631" y="12243"/>
                    <a:pt x="2481" y="11093"/>
                  </a:cubicBezTo>
                  <a:cubicBezTo>
                    <a:pt x="1330" y="9943"/>
                    <a:pt x="697" y="8413"/>
                    <a:pt x="697" y="6787"/>
                  </a:cubicBezTo>
                  <a:cubicBezTo>
                    <a:pt x="697" y="5161"/>
                    <a:pt x="1330" y="3633"/>
                    <a:pt x="2481" y="2482"/>
                  </a:cubicBezTo>
                  <a:cubicBezTo>
                    <a:pt x="3654" y="1308"/>
                    <a:pt x="5215" y="697"/>
                    <a:pt x="6791" y="697"/>
                  </a:cubicBezTo>
                  <a:cubicBezTo>
                    <a:pt x="7843" y="697"/>
                    <a:pt x="8901" y="969"/>
                    <a:pt x="9856" y="1528"/>
                  </a:cubicBezTo>
                  <a:cubicBezTo>
                    <a:pt x="9912" y="1560"/>
                    <a:pt x="9972" y="1576"/>
                    <a:pt x="10032" y="1576"/>
                  </a:cubicBezTo>
                  <a:cubicBezTo>
                    <a:pt x="10152" y="1576"/>
                    <a:pt x="10269" y="1514"/>
                    <a:pt x="10334" y="1403"/>
                  </a:cubicBezTo>
                  <a:cubicBezTo>
                    <a:pt x="10431" y="1237"/>
                    <a:pt x="10376" y="1023"/>
                    <a:pt x="10208" y="926"/>
                  </a:cubicBezTo>
                  <a:cubicBezTo>
                    <a:pt x="9144" y="303"/>
                    <a:pt x="7964" y="0"/>
                    <a:pt x="67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97;p35">
              <a:extLst>
                <a:ext uri="{FF2B5EF4-FFF2-40B4-BE49-F238E27FC236}">
                  <a16:creationId xmlns:a16="http://schemas.microsoft.com/office/drawing/2014/main" id="{67C30C5F-F342-484B-E4EA-2AE7195442EC}"/>
                </a:ext>
              </a:extLst>
            </p:cNvPr>
            <p:cNvSpPr/>
            <p:nvPr/>
          </p:nvSpPr>
          <p:spPr>
            <a:xfrm>
              <a:off x="2772013" y="287805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8" y="1"/>
                    <a:pt x="168" y="38"/>
                    <a:pt x="103" y="104"/>
                  </a:cubicBezTo>
                  <a:cubicBezTo>
                    <a:pt x="39" y="168"/>
                    <a:pt x="1" y="258"/>
                    <a:pt x="1" y="350"/>
                  </a:cubicBezTo>
                  <a:cubicBezTo>
                    <a:pt x="1" y="442"/>
                    <a:pt x="39" y="532"/>
                    <a:pt x="103" y="596"/>
                  </a:cubicBezTo>
                  <a:cubicBezTo>
                    <a:pt x="168" y="661"/>
                    <a:pt x="258" y="699"/>
                    <a:pt x="350" y="699"/>
                  </a:cubicBezTo>
                  <a:cubicBezTo>
                    <a:pt x="441" y="699"/>
                    <a:pt x="531" y="661"/>
                    <a:pt x="596" y="596"/>
                  </a:cubicBezTo>
                  <a:cubicBezTo>
                    <a:pt x="662" y="532"/>
                    <a:pt x="698" y="442"/>
                    <a:pt x="698" y="350"/>
                  </a:cubicBezTo>
                  <a:cubicBezTo>
                    <a:pt x="698" y="258"/>
                    <a:pt x="662" y="168"/>
                    <a:pt x="596" y="104"/>
                  </a:cubicBezTo>
                  <a:cubicBezTo>
                    <a:pt x="531" y="38"/>
                    <a:pt x="441" y="1"/>
                    <a:pt x="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98;p35">
              <a:extLst>
                <a:ext uri="{FF2B5EF4-FFF2-40B4-BE49-F238E27FC236}">
                  <a16:creationId xmlns:a16="http://schemas.microsoft.com/office/drawing/2014/main" id="{B6117B45-ED63-1747-FC51-ABC8D76F8B20}"/>
                </a:ext>
              </a:extLst>
            </p:cNvPr>
            <p:cNvSpPr/>
            <p:nvPr/>
          </p:nvSpPr>
          <p:spPr>
            <a:xfrm>
              <a:off x="2534938" y="2598025"/>
              <a:ext cx="255650" cy="255650"/>
            </a:xfrm>
            <a:custGeom>
              <a:avLst/>
              <a:gdLst/>
              <a:ahLst/>
              <a:cxnLst/>
              <a:rect l="l" t="t" r="r" b="b"/>
              <a:pathLst>
                <a:path w="10226" h="10226" extrusionOk="0">
                  <a:moveTo>
                    <a:pt x="7862" y="4557"/>
                  </a:moveTo>
                  <a:cubicBezTo>
                    <a:pt x="7864" y="4557"/>
                    <a:pt x="7866" y="4557"/>
                    <a:pt x="7868" y="4557"/>
                  </a:cubicBezTo>
                  <a:cubicBezTo>
                    <a:pt x="7870" y="4559"/>
                    <a:pt x="7875" y="4562"/>
                    <a:pt x="7884" y="4570"/>
                  </a:cubicBezTo>
                  <a:cubicBezTo>
                    <a:pt x="7937" y="4621"/>
                    <a:pt x="7904" y="4750"/>
                    <a:pt x="7816" y="5003"/>
                  </a:cubicBezTo>
                  <a:cubicBezTo>
                    <a:pt x="7723" y="5269"/>
                    <a:pt x="7608" y="5600"/>
                    <a:pt x="7782" y="5900"/>
                  </a:cubicBezTo>
                  <a:cubicBezTo>
                    <a:pt x="7903" y="6110"/>
                    <a:pt x="8091" y="6235"/>
                    <a:pt x="8240" y="6337"/>
                  </a:cubicBezTo>
                  <a:cubicBezTo>
                    <a:pt x="8470" y="6491"/>
                    <a:pt x="8474" y="6519"/>
                    <a:pt x="8464" y="6590"/>
                  </a:cubicBezTo>
                  <a:cubicBezTo>
                    <a:pt x="8433" y="6595"/>
                    <a:pt x="8387" y="6597"/>
                    <a:pt x="8341" y="6597"/>
                  </a:cubicBezTo>
                  <a:cubicBezTo>
                    <a:pt x="8304" y="6597"/>
                    <a:pt x="8266" y="6596"/>
                    <a:pt x="8236" y="6595"/>
                  </a:cubicBezTo>
                  <a:cubicBezTo>
                    <a:pt x="8197" y="6594"/>
                    <a:pt x="8156" y="6593"/>
                    <a:pt x="8114" y="6593"/>
                  </a:cubicBezTo>
                  <a:cubicBezTo>
                    <a:pt x="7918" y="6593"/>
                    <a:pt x="7701" y="6618"/>
                    <a:pt x="7542" y="6791"/>
                  </a:cubicBezTo>
                  <a:cubicBezTo>
                    <a:pt x="7322" y="7032"/>
                    <a:pt x="7417" y="7367"/>
                    <a:pt x="7508" y="7693"/>
                  </a:cubicBezTo>
                  <a:cubicBezTo>
                    <a:pt x="7545" y="7826"/>
                    <a:pt x="7613" y="8068"/>
                    <a:pt x="7598" y="8161"/>
                  </a:cubicBezTo>
                  <a:cubicBezTo>
                    <a:pt x="7586" y="8167"/>
                    <a:pt x="7579" y="8168"/>
                    <a:pt x="7579" y="8168"/>
                  </a:cubicBezTo>
                  <a:lnTo>
                    <a:pt x="7579" y="8168"/>
                  </a:lnTo>
                  <a:cubicBezTo>
                    <a:pt x="7546" y="8164"/>
                    <a:pt x="7452" y="8088"/>
                    <a:pt x="7397" y="8044"/>
                  </a:cubicBezTo>
                  <a:cubicBezTo>
                    <a:pt x="7243" y="7918"/>
                    <a:pt x="7023" y="7740"/>
                    <a:pt x="6715" y="7740"/>
                  </a:cubicBezTo>
                  <a:cubicBezTo>
                    <a:pt x="6665" y="7740"/>
                    <a:pt x="6613" y="7744"/>
                    <a:pt x="6558" y="7755"/>
                  </a:cubicBezTo>
                  <a:cubicBezTo>
                    <a:pt x="6207" y="7823"/>
                    <a:pt x="6021" y="8084"/>
                    <a:pt x="5885" y="8275"/>
                  </a:cubicBezTo>
                  <a:cubicBezTo>
                    <a:pt x="5839" y="8341"/>
                    <a:pt x="5760" y="8453"/>
                    <a:pt x="5726" y="8465"/>
                  </a:cubicBezTo>
                  <a:cubicBezTo>
                    <a:pt x="5726" y="8465"/>
                    <a:pt x="5725" y="8465"/>
                    <a:pt x="5724" y="8465"/>
                  </a:cubicBezTo>
                  <a:cubicBezTo>
                    <a:pt x="5717" y="8465"/>
                    <a:pt x="5695" y="8464"/>
                    <a:pt x="5652" y="8446"/>
                  </a:cubicBezTo>
                  <a:cubicBezTo>
                    <a:pt x="5630" y="8437"/>
                    <a:pt x="5619" y="8430"/>
                    <a:pt x="5619" y="8430"/>
                  </a:cubicBezTo>
                  <a:cubicBezTo>
                    <a:pt x="5601" y="8394"/>
                    <a:pt x="5615" y="8260"/>
                    <a:pt x="5624" y="8180"/>
                  </a:cubicBezTo>
                  <a:cubicBezTo>
                    <a:pt x="5643" y="8002"/>
                    <a:pt x="5665" y="7799"/>
                    <a:pt x="5578" y="7602"/>
                  </a:cubicBezTo>
                  <a:cubicBezTo>
                    <a:pt x="5475" y="7364"/>
                    <a:pt x="5282" y="7301"/>
                    <a:pt x="5095" y="7301"/>
                  </a:cubicBezTo>
                  <a:cubicBezTo>
                    <a:pt x="4955" y="7301"/>
                    <a:pt x="4818" y="7337"/>
                    <a:pt x="4725" y="7361"/>
                  </a:cubicBezTo>
                  <a:cubicBezTo>
                    <a:pt x="4652" y="7380"/>
                    <a:pt x="4514" y="7416"/>
                    <a:pt x="4444" y="7416"/>
                  </a:cubicBezTo>
                  <a:cubicBezTo>
                    <a:pt x="4430" y="7416"/>
                    <a:pt x="4419" y="7415"/>
                    <a:pt x="4412" y="7412"/>
                  </a:cubicBezTo>
                  <a:cubicBezTo>
                    <a:pt x="4432" y="7348"/>
                    <a:pt x="4535" y="7224"/>
                    <a:pt x="4590" y="7155"/>
                  </a:cubicBezTo>
                  <a:cubicBezTo>
                    <a:pt x="4738" y="6975"/>
                    <a:pt x="4906" y="6771"/>
                    <a:pt x="4841" y="6511"/>
                  </a:cubicBezTo>
                  <a:cubicBezTo>
                    <a:pt x="4804" y="6363"/>
                    <a:pt x="4697" y="6242"/>
                    <a:pt x="4574" y="6100"/>
                  </a:cubicBezTo>
                  <a:cubicBezTo>
                    <a:pt x="4255" y="5735"/>
                    <a:pt x="4267" y="5662"/>
                    <a:pt x="4329" y="5592"/>
                  </a:cubicBezTo>
                  <a:cubicBezTo>
                    <a:pt x="4335" y="5591"/>
                    <a:pt x="4341" y="5590"/>
                    <a:pt x="4349" y="5590"/>
                  </a:cubicBezTo>
                  <a:cubicBezTo>
                    <a:pt x="4405" y="5590"/>
                    <a:pt x="4516" y="5617"/>
                    <a:pt x="4588" y="5634"/>
                  </a:cubicBezTo>
                  <a:cubicBezTo>
                    <a:pt x="4712" y="5664"/>
                    <a:pt x="4861" y="5700"/>
                    <a:pt x="5019" y="5700"/>
                  </a:cubicBezTo>
                  <a:cubicBezTo>
                    <a:pt x="5152" y="5700"/>
                    <a:pt x="5291" y="5675"/>
                    <a:pt x="5427" y="5600"/>
                  </a:cubicBezTo>
                  <a:cubicBezTo>
                    <a:pt x="5822" y="5382"/>
                    <a:pt x="5777" y="4980"/>
                    <a:pt x="5753" y="4765"/>
                  </a:cubicBezTo>
                  <a:cubicBezTo>
                    <a:pt x="5745" y="4703"/>
                    <a:pt x="5734" y="4605"/>
                    <a:pt x="5741" y="4567"/>
                  </a:cubicBezTo>
                  <a:lnTo>
                    <a:pt x="5741" y="4567"/>
                  </a:lnTo>
                  <a:cubicBezTo>
                    <a:pt x="5805" y="4595"/>
                    <a:pt x="5919" y="4684"/>
                    <a:pt x="5991" y="4740"/>
                  </a:cubicBezTo>
                  <a:cubicBezTo>
                    <a:pt x="6194" y="4898"/>
                    <a:pt x="6442" y="5090"/>
                    <a:pt x="6745" y="5090"/>
                  </a:cubicBezTo>
                  <a:cubicBezTo>
                    <a:pt x="6775" y="5090"/>
                    <a:pt x="6806" y="5088"/>
                    <a:pt x="6837" y="5084"/>
                  </a:cubicBezTo>
                  <a:cubicBezTo>
                    <a:pt x="7067" y="5054"/>
                    <a:pt x="7272" y="4912"/>
                    <a:pt x="7471" y="4775"/>
                  </a:cubicBezTo>
                  <a:cubicBezTo>
                    <a:pt x="7575" y="4704"/>
                    <a:pt x="7788" y="4557"/>
                    <a:pt x="7862" y="4557"/>
                  </a:cubicBezTo>
                  <a:close/>
                  <a:moveTo>
                    <a:pt x="5113" y="699"/>
                  </a:moveTo>
                  <a:cubicBezTo>
                    <a:pt x="7549" y="699"/>
                    <a:pt x="9529" y="2679"/>
                    <a:pt x="9529" y="5113"/>
                  </a:cubicBezTo>
                  <a:cubicBezTo>
                    <a:pt x="9529" y="6301"/>
                    <a:pt x="9057" y="7380"/>
                    <a:pt x="8292" y="8174"/>
                  </a:cubicBezTo>
                  <a:cubicBezTo>
                    <a:pt x="8301" y="7937"/>
                    <a:pt x="8231" y="7689"/>
                    <a:pt x="8179" y="7504"/>
                  </a:cubicBezTo>
                  <a:cubicBezTo>
                    <a:pt x="8161" y="7441"/>
                    <a:pt x="8139" y="7360"/>
                    <a:pt x="8122" y="7290"/>
                  </a:cubicBezTo>
                  <a:cubicBezTo>
                    <a:pt x="8155" y="7290"/>
                    <a:pt x="8189" y="7291"/>
                    <a:pt x="8217" y="7293"/>
                  </a:cubicBezTo>
                  <a:cubicBezTo>
                    <a:pt x="8247" y="7293"/>
                    <a:pt x="8281" y="7294"/>
                    <a:pt x="8318" y="7294"/>
                  </a:cubicBezTo>
                  <a:cubicBezTo>
                    <a:pt x="8601" y="7294"/>
                    <a:pt x="9072" y="7244"/>
                    <a:pt x="9153" y="6700"/>
                  </a:cubicBezTo>
                  <a:cubicBezTo>
                    <a:pt x="9232" y="6164"/>
                    <a:pt x="8855" y="5910"/>
                    <a:pt x="8630" y="5758"/>
                  </a:cubicBezTo>
                  <a:cubicBezTo>
                    <a:pt x="8529" y="5689"/>
                    <a:pt x="8432" y="5625"/>
                    <a:pt x="8389" y="5556"/>
                  </a:cubicBezTo>
                  <a:cubicBezTo>
                    <a:pt x="8382" y="5498"/>
                    <a:pt x="8440" y="5332"/>
                    <a:pt x="8474" y="5232"/>
                  </a:cubicBezTo>
                  <a:cubicBezTo>
                    <a:pt x="8586" y="4914"/>
                    <a:pt x="8753" y="4434"/>
                    <a:pt x="8365" y="4066"/>
                  </a:cubicBezTo>
                  <a:cubicBezTo>
                    <a:pt x="8224" y="3930"/>
                    <a:pt x="8052" y="3861"/>
                    <a:pt x="7866" y="3861"/>
                  </a:cubicBezTo>
                  <a:cubicBezTo>
                    <a:pt x="7781" y="3861"/>
                    <a:pt x="7693" y="3876"/>
                    <a:pt x="7604" y="3905"/>
                  </a:cubicBezTo>
                  <a:cubicBezTo>
                    <a:pt x="7412" y="3968"/>
                    <a:pt x="7232" y="4093"/>
                    <a:pt x="7075" y="4201"/>
                  </a:cubicBezTo>
                  <a:cubicBezTo>
                    <a:pt x="6970" y="4274"/>
                    <a:pt x="6810" y="4384"/>
                    <a:pt x="6747" y="4393"/>
                  </a:cubicBezTo>
                  <a:cubicBezTo>
                    <a:pt x="6746" y="4393"/>
                    <a:pt x="6744" y="4393"/>
                    <a:pt x="6743" y="4393"/>
                  </a:cubicBezTo>
                  <a:cubicBezTo>
                    <a:pt x="6682" y="4393"/>
                    <a:pt x="6504" y="4256"/>
                    <a:pt x="6419" y="4189"/>
                  </a:cubicBezTo>
                  <a:cubicBezTo>
                    <a:pt x="6248" y="4056"/>
                    <a:pt x="5995" y="3860"/>
                    <a:pt x="5714" y="3860"/>
                  </a:cubicBezTo>
                  <a:cubicBezTo>
                    <a:pt x="5597" y="3860"/>
                    <a:pt x="5476" y="3894"/>
                    <a:pt x="5353" y="3980"/>
                  </a:cubicBezTo>
                  <a:cubicBezTo>
                    <a:pt x="4990" y="4233"/>
                    <a:pt x="5035" y="4631"/>
                    <a:pt x="5060" y="4843"/>
                  </a:cubicBezTo>
                  <a:cubicBezTo>
                    <a:pt x="5065" y="4890"/>
                    <a:pt x="5073" y="4956"/>
                    <a:pt x="5072" y="4997"/>
                  </a:cubicBezTo>
                  <a:cubicBezTo>
                    <a:pt x="5057" y="5001"/>
                    <a:pt x="5039" y="5002"/>
                    <a:pt x="5020" y="5002"/>
                  </a:cubicBezTo>
                  <a:cubicBezTo>
                    <a:pt x="4946" y="5002"/>
                    <a:pt x="4844" y="4978"/>
                    <a:pt x="4751" y="4956"/>
                  </a:cubicBezTo>
                  <a:cubicBezTo>
                    <a:pt x="4636" y="4928"/>
                    <a:pt x="4494" y="4894"/>
                    <a:pt x="4347" y="4894"/>
                  </a:cubicBezTo>
                  <a:cubicBezTo>
                    <a:pt x="4165" y="4894"/>
                    <a:pt x="3974" y="4946"/>
                    <a:pt x="3813" y="5123"/>
                  </a:cubicBezTo>
                  <a:cubicBezTo>
                    <a:pt x="3585" y="5374"/>
                    <a:pt x="3533" y="5687"/>
                    <a:pt x="3666" y="6006"/>
                  </a:cubicBezTo>
                  <a:cubicBezTo>
                    <a:pt x="3757" y="6226"/>
                    <a:pt x="3919" y="6410"/>
                    <a:pt x="4048" y="6558"/>
                  </a:cubicBezTo>
                  <a:cubicBezTo>
                    <a:pt x="4069" y="6582"/>
                    <a:pt x="4093" y="6609"/>
                    <a:pt x="4114" y="6635"/>
                  </a:cubicBezTo>
                  <a:cubicBezTo>
                    <a:pt x="4094" y="6662"/>
                    <a:pt x="4070" y="6690"/>
                    <a:pt x="4052" y="6713"/>
                  </a:cubicBezTo>
                  <a:cubicBezTo>
                    <a:pt x="3872" y="6932"/>
                    <a:pt x="3499" y="7388"/>
                    <a:pt x="3863" y="7844"/>
                  </a:cubicBezTo>
                  <a:cubicBezTo>
                    <a:pt x="4030" y="8051"/>
                    <a:pt x="4240" y="8111"/>
                    <a:pt x="4442" y="8111"/>
                  </a:cubicBezTo>
                  <a:cubicBezTo>
                    <a:pt x="4612" y="8111"/>
                    <a:pt x="4775" y="8068"/>
                    <a:pt x="4901" y="8036"/>
                  </a:cubicBezTo>
                  <a:cubicBezTo>
                    <a:pt x="4912" y="8033"/>
                    <a:pt x="4925" y="8030"/>
                    <a:pt x="4939" y="8026"/>
                  </a:cubicBezTo>
                  <a:lnTo>
                    <a:pt x="4939" y="8026"/>
                  </a:lnTo>
                  <a:cubicBezTo>
                    <a:pt x="4936" y="8054"/>
                    <a:pt x="4932" y="8082"/>
                    <a:pt x="4930" y="8106"/>
                  </a:cubicBezTo>
                  <a:cubicBezTo>
                    <a:pt x="4903" y="8355"/>
                    <a:pt x="4847" y="8874"/>
                    <a:pt x="5391" y="9093"/>
                  </a:cubicBezTo>
                  <a:cubicBezTo>
                    <a:pt x="5516" y="9144"/>
                    <a:pt x="5627" y="9166"/>
                    <a:pt x="5729" y="9166"/>
                  </a:cubicBezTo>
                  <a:cubicBezTo>
                    <a:pt x="6109" y="9164"/>
                    <a:pt x="6325" y="8860"/>
                    <a:pt x="6453" y="8681"/>
                  </a:cubicBezTo>
                  <a:cubicBezTo>
                    <a:pt x="6553" y="8540"/>
                    <a:pt x="6619" y="8454"/>
                    <a:pt x="6690" y="8440"/>
                  </a:cubicBezTo>
                  <a:cubicBezTo>
                    <a:pt x="6697" y="8439"/>
                    <a:pt x="6704" y="8438"/>
                    <a:pt x="6711" y="8438"/>
                  </a:cubicBezTo>
                  <a:cubicBezTo>
                    <a:pt x="6766" y="8438"/>
                    <a:pt x="6825" y="8478"/>
                    <a:pt x="6957" y="8584"/>
                  </a:cubicBezTo>
                  <a:cubicBezTo>
                    <a:pt x="7069" y="8676"/>
                    <a:pt x="7238" y="8814"/>
                    <a:pt x="7456" y="8854"/>
                  </a:cubicBezTo>
                  <a:cubicBezTo>
                    <a:pt x="6776" y="9281"/>
                    <a:pt x="5973" y="9528"/>
                    <a:pt x="5113" y="9528"/>
                  </a:cubicBezTo>
                  <a:cubicBezTo>
                    <a:pt x="2679" y="9528"/>
                    <a:pt x="699" y="7547"/>
                    <a:pt x="699" y="5113"/>
                  </a:cubicBezTo>
                  <a:cubicBezTo>
                    <a:pt x="699" y="2679"/>
                    <a:pt x="2679" y="699"/>
                    <a:pt x="5113" y="699"/>
                  </a:cubicBezTo>
                  <a:close/>
                  <a:moveTo>
                    <a:pt x="5113" y="1"/>
                  </a:moveTo>
                  <a:cubicBezTo>
                    <a:pt x="2294" y="1"/>
                    <a:pt x="1" y="2294"/>
                    <a:pt x="1" y="5113"/>
                  </a:cubicBezTo>
                  <a:cubicBezTo>
                    <a:pt x="1" y="7932"/>
                    <a:pt x="2294" y="10226"/>
                    <a:pt x="5113" y="10226"/>
                  </a:cubicBezTo>
                  <a:cubicBezTo>
                    <a:pt x="7932" y="10226"/>
                    <a:pt x="10226" y="7932"/>
                    <a:pt x="10226" y="5113"/>
                  </a:cubicBezTo>
                  <a:cubicBezTo>
                    <a:pt x="10226" y="2294"/>
                    <a:pt x="7932" y="1"/>
                    <a:pt x="51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99;p35">
              <a:extLst>
                <a:ext uri="{FF2B5EF4-FFF2-40B4-BE49-F238E27FC236}">
                  <a16:creationId xmlns:a16="http://schemas.microsoft.com/office/drawing/2014/main" id="{33DC5530-E510-BB8E-353F-75A8D1115300}"/>
                </a:ext>
              </a:extLst>
            </p:cNvPr>
            <p:cNvSpPr/>
            <p:nvPr/>
          </p:nvSpPr>
          <p:spPr>
            <a:xfrm>
              <a:off x="2766988" y="2603325"/>
              <a:ext cx="20050" cy="18325"/>
            </a:xfrm>
            <a:custGeom>
              <a:avLst/>
              <a:gdLst/>
              <a:ahLst/>
              <a:cxnLst/>
              <a:rect l="l" t="t" r="r" b="b"/>
              <a:pathLst>
                <a:path w="802" h="733" extrusionOk="0">
                  <a:moveTo>
                    <a:pt x="384" y="0"/>
                  </a:moveTo>
                  <a:cubicBezTo>
                    <a:pt x="295" y="0"/>
                    <a:pt x="205" y="35"/>
                    <a:pt x="137" y="103"/>
                  </a:cubicBezTo>
                  <a:cubicBezTo>
                    <a:pt x="0" y="238"/>
                    <a:pt x="2" y="460"/>
                    <a:pt x="137" y="596"/>
                  </a:cubicBezTo>
                  <a:lnTo>
                    <a:pt x="170" y="628"/>
                  </a:lnTo>
                  <a:cubicBezTo>
                    <a:pt x="238" y="698"/>
                    <a:pt x="328" y="732"/>
                    <a:pt x="418" y="732"/>
                  </a:cubicBezTo>
                  <a:cubicBezTo>
                    <a:pt x="507" y="732"/>
                    <a:pt x="595" y="699"/>
                    <a:pt x="663" y="632"/>
                  </a:cubicBezTo>
                  <a:cubicBezTo>
                    <a:pt x="801" y="497"/>
                    <a:pt x="802" y="276"/>
                    <a:pt x="666" y="140"/>
                  </a:cubicBezTo>
                  <a:cubicBezTo>
                    <a:pt x="655" y="127"/>
                    <a:pt x="642" y="116"/>
                    <a:pt x="631" y="103"/>
                  </a:cubicBezTo>
                  <a:cubicBezTo>
                    <a:pt x="563" y="35"/>
                    <a:pt x="473" y="0"/>
                    <a:pt x="3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700;p35">
              <a:extLst>
                <a:ext uri="{FF2B5EF4-FFF2-40B4-BE49-F238E27FC236}">
                  <a16:creationId xmlns:a16="http://schemas.microsoft.com/office/drawing/2014/main" id="{F4C9D1BB-CCB2-A490-4679-26850E855155}"/>
                </a:ext>
              </a:extLst>
            </p:cNvPr>
            <p:cNvSpPr/>
            <p:nvPr/>
          </p:nvSpPr>
          <p:spPr>
            <a:xfrm>
              <a:off x="2697563" y="273600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50" y="1"/>
                  </a:moveTo>
                  <a:cubicBezTo>
                    <a:pt x="257" y="1"/>
                    <a:pt x="167" y="37"/>
                    <a:pt x="103" y="103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1"/>
                    <a:pt x="38" y="531"/>
                    <a:pt x="103" y="596"/>
                  </a:cubicBezTo>
                  <a:cubicBezTo>
                    <a:pt x="167" y="661"/>
                    <a:pt x="257" y="699"/>
                    <a:pt x="350" y="699"/>
                  </a:cubicBezTo>
                  <a:cubicBezTo>
                    <a:pt x="441" y="699"/>
                    <a:pt x="531" y="661"/>
                    <a:pt x="595" y="596"/>
                  </a:cubicBezTo>
                  <a:cubicBezTo>
                    <a:pt x="660" y="531"/>
                    <a:pt x="698" y="441"/>
                    <a:pt x="698" y="349"/>
                  </a:cubicBezTo>
                  <a:cubicBezTo>
                    <a:pt x="698" y="258"/>
                    <a:pt x="660" y="168"/>
                    <a:pt x="595" y="103"/>
                  </a:cubicBezTo>
                  <a:cubicBezTo>
                    <a:pt x="531" y="37"/>
                    <a:pt x="441" y="1"/>
                    <a:pt x="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701;p35">
              <a:extLst>
                <a:ext uri="{FF2B5EF4-FFF2-40B4-BE49-F238E27FC236}">
                  <a16:creationId xmlns:a16="http://schemas.microsoft.com/office/drawing/2014/main" id="{14894C92-A379-85BA-1DDB-84D468BAB648}"/>
                </a:ext>
              </a:extLst>
            </p:cNvPr>
            <p:cNvSpPr/>
            <p:nvPr/>
          </p:nvSpPr>
          <p:spPr>
            <a:xfrm>
              <a:off x="2673913" y="27596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50" y="1"/>
                  </a:moveTo>
                  <a:cubicBezTo>
                    <a:pt x="257" y="1"/>
                    <a:pt x="167" y="37"/>
                    <a:pt x="103" y="103"/>
                  </a:cubicBezTo>
                  <a:cubicBezTo>
                    <a:pt x="37" y="168"/>
                    <a:pt x="0" y="258"/>
                    <a:pt x="0" y="349"/>
                  </a:cubicBezTo>
                  <a:cubicBezTo>
                    <a:pt x="0" y="441"/>
                    <a:pt x="37" y="531"/>
                    <a:pt x="103" y="596"/>
                  </a:cubicBezTo>
                  <a:cubicBezTo>
                    <a:pt x="167" y="661"/>
                    <a:pt x="257" y="698"/>
                    <a:pt x="350" y="698"/>
                  </a:cubicBezTo>
                  <a:cubicBezTo>
                    <a:pt x="441" y="698"/>
                    <a:pt x="531" y="661"/>
                    <a:pt x="595" y="596"/>
                  </a:cubicBezTo>
                  <a:cubicBezTo>
                    <a:pt x="661" y="531"/>
                    <a:pt x="698" y="441"/>
                    <a:pt x="698" y="349"/>
                  </a:cubicBezTo>
                  <a:cubicBezTo>
                    <a:pt x="698" y="258"/>
                    <a:pt x="661" y="168"/>
                    <a:pt x="595" y="103"/>
                  </a:cubicBezTo>
                  <a:cubicBezTo>
                    <a:pt x="531" y="37"/>
                    <a:pt x="441" y="1"/>
                    <a:pt x="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702;p35">
              <a:extLst>
                <a:ext uri="{FF2B5EF4-FFF2-40B4-BE49-F238E27FC236}">
                  <a16:creationId xmlns:a16="http://schemas.microsoft.com/office/drawing/2014/main" id="{B8115510-5FB4-45C7-4EBA-5950347CB2D8}"/>
                </a:ext>
              </a:extLst>
            </p:cNvPr>
            <p:cNvSpPr/>
            <p:nvPr/>
          </p:nvSpPr>
          <p:spPr>
            <a:xfrm>
              <a:off x="2568088" y="2724775"/>
              <a:ext cx="52325" cy="52350"/>
            </a:xfrm>
            <a:custGeom>
              <a:avLst/>
              <a:gdLst/>
              <a:ahLst/>
              <a:cxnLst/>
              <a:rect l="l" t="t" r="r" b="b"/>
              <a:pathLst>
                <a:path w="2093" h="2094" extrusionOk="0">
                  <a:moveTo>
                    <a:pt x="1047" y="698"/>
                  </a:moveTo>
                  <a:cubicBezTo>
                    <a:pt x="1239" y="698"/>
                    <a:pt x="1395" y="855"/>
                    <a:pt x="1395" y="1047"/>
                  </a:cubicBezTo>
                  <a:cubicBezTo>
                    <a:pt x="1395" y="1239"/>
                    <a:pt x="1239" y="1396"/>
                    <a:pt x="1047" y="1396"/>
                  </a:cubicBezTo>
                  <a:cubicBezTo>
                    <a:pt x="854" y="1396"/>
                    <a:pt x="699" y="1239"/>
                    <a:pt x="699" y="1047"/>
                  </a:cubicBezTo>
                  <a:cubicBezTo>
                    <a:pt x="699" y="855"/>
                    <a:pt x="854" y="698"/>
                    <a:pt x="1047" y="698"/>
                  </a:cubicBezTo>
                  <a:close/>
                  <a:moveTo>
                    <a:pt x="1047" y="0"/>
                  </a:moveTo>
                  <a:cubicBezTo>
                    <a:pt x="469" y="0"/>
                    <a:pt x="1" y="470"/>
                    <a:pt x="1" y="1047"/>
                  </a:cubicBezTo>
                  <a:cubicBezTo>
                    <a:pt x="1" y="1624"/>
                    <a:pt x="469" y="2093"/>
                    <a:pt x="1047" y="2093"/>
                  </a:cubicBezTo>
                  <a:cubicBezTo>
                    <a:pt x="1623" y="2093"/>
                    <a:pt x="2093" y="1624"/>
                    <a:pt x="2093" y="1047"/>
                  </a:cubicBezTo>
                  <a:cubicBezTo>
                    <a:pt x="2093" y="470"/>
                    <a:pt x="1623" y="0"/>
                    <a:pt x="10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703;p35">
              <a:extLst>
                <a:ext uri="{FF2B5EF4-FFF2-40B4-BE49-F238E27FC236}">
                  <a16:creationId xmlns:a16="http://schemas.microsoft.com/office/drawing/2014/main" id="{089CB3C2-FFA8-3768-EEC6-75077F892307}"/>
                </a:ext>
              </a:extLst>
            </p:cNvPr>
            <p:cNvSpPr/>
            <p:nvPr/>
          </p:nvSpPr>
          <p:spPr>
            <a:xfrm>
              <a:off x="2619163" y="2637700"/>
              <a:ext cx="52350" cy="52325"/>
            </a:xfrm>
            <a:custGeom>
              <a:avLst/>
              <a:gdLst/>
              <a:ahLst/>
              <a:cxnLst/>
              <a:rect l="l" t="t" r="r" b="b"/>
              <a:pathLst>
                <a:path w="2094" h="2093" extrusionOk="0">
                  <a:moveTo>
                    <a:pt x="1048" y="698"/>
                  </a:moveTo>
                  <a:cubicBezTo>
                    <a:pt x="1239" y="698"/>
                    <a:pt x="1396" y="854"/>
                    <a:pt x="1396" y="1047"/>
                  </a:cubicBezTo>
                  <a:cubicBezTo>
                    <a:pt x="1396" y="1239"/>
                    <a:pt x="1239" y="1396"/>
                    <a:pt x="1048" y="1396"/>
                  </a:cubicBezTo>
                  <a:cubicBezTo>
                    <a:pt x="855" y="1396"/>
                    <a:pt x="698" y="1239"/>
                    <a:pt x="698" y="1047"/>
                  </a:cubicBezTo>
                  <a:cubicBezTo>
                    <a:pt x="698" y="854"/>
                    <a:pt x="855" y="698"/>
                    <a:pt x="1048" y="698"/>
                  </a:cubicBezTo>
                  <a:close/>
                  <a:moveTo>
                    <a:pt x="1048" y="1"/>
                  </a:moveTo>
                  <a:cubicBezTo>
                    <a:pt x="470" y="1"/>
                    <a:pt x="1" y="470"/>
                    <a:pt x="1" y="1047"/>
                  </a:cubicBezTo>
                  <a:cubicBezTo>
                    <a:pt x="1" y="1624"/>
                    <a:pt x="470" y="2093"/>
                    <a:pt x="1048" y="2093"/>
                  </a:cubicBezTo>
                  <a:cubicBezTo>
                    <a:pt x="1624" y="2093"/>
                    <a:pt x="2094" y="1624"/>
                    <a:pt x="2094" y="1047"/>
                  </a:cubicBezTo>
                  <a:cubicBezTo>
                    <a:pt x="2094" y="470"/>
                    <a:pt x="1624" y="1"/>
                    <a:pt x="1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4;p35">
              <a:extLst>
                <a:ext uri="{FF2B5EF4-FFF2-40B4-BE49-F238E27FC236}">
                  <a16:creationId xmlns:a16="http://schemas.microsoft.com/office/drawing/2014/main" id="{93465A70-FCC7-206E-FC77-66B2DF9DC29B}"/>
                </a:ext>
              </a:extLst>
            </p:cNvPr>
            <p:cNvSpPr/>
            <p:nvPr/>
          </p:nvSpPr>
          <p:spPr>
            <a:xfrm>
              <a:off x="2580288" y="2659075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0"/>
                  </a:moveTo>
                  <a:cubicBezTo>
                    <a:pt x="257" y="0"/>
                    <a:pt x="168" y="37"/>
                    <a:pt x="103" y="103"/>
                  </a:cubicBezTo>
                  <a:cubicBezTo>
                    <a:pt x="38" y="168"/>
                    <a:pt x="0" y="258"/>
                    <a:pt x="0" y="349"/>
                  </a:cubicBezTo>
                  <a:cubicBezTo>
                    <a:pt x="0" y="441"/>
                    <a:pt x="38" y="531"/>
                    <a:pt x="103" y="596"/>
                  </a:cubicBezTo>
                  <a:cubicBezTo>
                    <a:pt x="168" y="660"/>
                    <a:pt x="257" y="698"/>
                    <a:pt x="350" y="698"/>
                  </a:cubicBezTo>
                  <a:cubicBezTo>
                    <a:pt x="441" y="698"/>
                    <a:pt x="531" y="660"/>
                    <a:pt x="596" y="596"/>
                  </a:cubicBezTo>
                  <a:cubicBezTo>
                    <a:pt x="661" y="531"/>
                    <a:pt x="698" y="441"/>
                    <a:pt x="698" y="349"/>
                  </a:cubicBezTo>
                  <a:cubicBezTo>
                    <a:pt x="698" y="258"/>
                    <a:pt x="661" y="168"/>
                    <a:pt x="596" y="103"/>
                  </a:cubicBezTo>
                  <a:cubicBezTo>
                    <a:pt x="531" y="37"/>
                    <a:pt x="441" y="0"/>
                    <a:pt x="3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05;p35">
              <a:extLst>
                <a:ext uri="{FF2B5EF4-FFF2-40B4-BE49-F238E27FC236}">
                  <a16:creationId xmlns:a16="http://schemas.microsoft.com/office/drawing/2014/main" id="{7974878C-7BD6-14BD-7AEB-265C8F28D11E}"/>
                </a:ext>
              </a:extLst>
            </p:cNvPr>
            <p:cNvSpPr/>
            <p:nvPr/>
          </p:nvSpPr>
          <p:spPr>
            <a:xfrm>
              <a:off x="2602963" y="26978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50" y="1"/>
                  </a:moveTo>
                  <a:cubicBezTo>
                    <a:pt x="257" y="1"/>
                    <a:pt x="167" y="39"/>
                    <a:pt x="103" y="103"/>
                  </a:cubicBezTo>
                  <a:cubicBezTo>
                    <a:pt x="38" y="168"/>
                    <a:pt x="0" y="258"/>
                    <a:pt x="0" y="350"/>
                  </a:cubicBezTo>
                  <a:cubicBezTo>
                    <a:pt x="0" y="441"/>
                    <a:pt x="38" y="531"/>
                    <a:pt x="103" y="596"/>
                  </a:cubicBezTo>
                  <a:cubicBezTo>
                    <a:pt x="167" y="662"/>
                    <a:pt x="257" y="699"/>
                    <a:pt x="350" y="699"/>
                  </a:cubicBezTo>
                  <a:cubicBezTo>
                    <a:pt x="441" y="699"/>
                    <a:pt x="531" y="662"/>
                    <a:pt x="595" y="596"/>
                  </a:cubicBezTo>
                  <a:cubicBezTo>
                    <a:pt x="661" y="531"/>
                    <a:pt x="698" y="441"/>
                    <a:pt x="698" y="350"/>
                  </a:cubicBezTo>
                  <a:cubicBezTo>
                    <a:pt x="698" y="258"/>
                    <a:pt x="661" y="168"/>
                    <a:pt x="595" y="103"/>
                  </a:cubicBezTo>
                  <a:cubicBezTo>
                    <a:pt x="531" y="39"/>
                    <a:pt x="441" y="1"/>
                    <a:pt x="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06;p35">
              <a:extLst>
                <a:ext uri="{FF2B5EF4-FFF2-40B4-BE49-F238E27FC236}">
                  <a16:creationId xmlns:a16="http://schemas.microsoft.com/office/drawing/2014/main" id="{EFC59ADC-6B13-45C5-1520-455A15EC8170}"/>
                </a:ext>
              </a:extLst>
            </p:cNvPr>
            <p:cNvSpPr/>
            <p:nvPr/>
          </p:nvSpPr>
          <p:spPr>
            <a:xfrm>
              <a:off x="2701913" y="2655150"/>
              <a:ext cx="17450" cy="17475"/>
            </a:xfrm>
            <a:custGeom>
              <a:avLst/>
              <a:gdLst/>
              <a:ahLst/>
              <a:cxnLst/>
              <a:rect l="l" t="t" r="r" b="b"/>
              <a:pathLst>
                <a:path w="698" h="699" extrusionOk="0">
                  <a:moveTo>
                    <a:pt x="349" y="0"/>
                  </a:moveTo>
                  <a:cubicBezTo>
                    <a:pt x="258" y="0"/>
                    <a:pt x="168" y="37"/>
                    <a:pt x="103" y="103"/>
                  </a:cubicBezTo>
                  <a:cubicBezTo>
                    <a:pt x="38" y="168"/>
                    <a:pt x="1" y="257"/>
                    <a:pt x="1" y="349"/>
                  </a:cubicBezTo>
                  <a:cubicBezTo>
                    <a:pt x="1" y="441"/>
                    <a:pt x="38" y="531"/>
                    <a:pt x="103" y="596"/>
                  </a:cubicBezTo>
                  <a:cubicBezTo>
                    <a:pt x="168" y="660"/>
                    <a:pt x="258" y="698"/>
                    <a:pt x="349" y="698"/>
                  </a:cubicBezTo>
                  <a:cubicBezTo>
                    <a:pt x="442" y="698"/>
                    <a:pt x="531" y="660"/>
                    <a:pt x="596" y="596"/>
                  </a:cubicBezTo>
                  <a:cubicBezTo>
                    <a:pt x="661" y="531"/>
                    <a:pt x="697" y="441"/>
                    <a:pt x="697" y="349"/>
                  </a:cubicBezTo>
                  <a:cubicBezTo>
                    <a:pt x="697" y="257"/>
                    <a:pt x="661" y="168"/>
                    <a:pt x="596" y="103"/>
                  </a:cubicBezTo>
                  <a:cubicBezTo>
                    <a:pt x="531" y="37"/>
                    <a:pt x="442" y="0"/>
                    <a:pt x="3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3" name="Google Shape;1720;p35">
            <a:extLst>
              <a:ext uri="{FF2B5EF4-FFF2-40B4-BE49-F238E27FC236}">
                <a16:creationId xmlns:a16="http://schemas.microsoft.com/office/drawing/2014/main" id="{0885B276-D5A7-72D3-BC5B-CA7587F0883B}"/>
              </a:ext>
            </a:extLst>
          </p:cNvPr>
          <p:cNvGrpSpPr/>
          <p:nvPr/>
        </p:nvGrpSpPr>
        <p:grpSpPr>
          <a:xfrm>
            <a:off x="4010348" y="4845757"/>
            <a:ext cx="627083" cy="626943"/>
            <a:chOff x="1756088" y="2556150"/>
            <a:chExt cx="446425" cy="446325"/>
          </a:xfrm>
          <a:solidFill>
            <a:schemeClr val="bg1"/>
          </a:solidFill>
        </p:grpSpPr>
        <p:sp>
          <p:nvSpPr>
            <p:cNvPr id="174" name="Google Shape;1721;p35">
              <a:extLst>
                <a:ext uri="{FF2B5EF4-FFF2-40B4-BE49-F238E27FC236}">
                  <a16:creationId xmlns:a16="http://schemas.microsoft.com/office/drawing/2014/main" id="{111BFB5F-0E59-2D3E-F228-4215DDEB50E7}"/>
                </a:ext>
              </a:extLst>
            </p:cNvPr>
            <p:cNvSpPr/>
            <p:nvPr/>
          </p:nvSpPr>
          <p:spPr>
            <a:xfrm>
              <a:off x="1967113" y="2625425"/>
              <a:ext cx="56275" cy="80400"/>
            </a:xfrm>
            <a:custGeom>
              <a:avLst/>
              <a:gdLst/>
              <a:ahLst/>
              <a:cxnLst/>
              <a:rect l="l" t="t" r="r" b="b"/>
              <a:pathLst>
                <a:path w="2251" h="3216" extrusionOk="0">
                  <a:moveTo>
                    <a:pt x="1852" y="0"/>
                  </a:moveTo>
                  <a:cubicBezTo>
                    <a:pt x="1732" y="0"/>
                    <a:pt x="1615" y="63"/>
                    <a:pt x="1550" y="175"/>
                  </a:cubicBezTo>
                  <a:lnTo>
                    <a:pt x="96" y="2691"/>
                  </a:lnTo>
                  <a:cubicBezTo>
                    <a:pt x="0" y="2858"/>
                    <a:pt x="57" y="3073"/>
                    <a:pt x="224" y="3169"/>
                  </a:cubicBezTo>
                  <a:cubicBezTo>
                    <a:pt x="279" y="3200"/>
                    <a:pt x="340" y="3216"/>
                    <a:pt x="398" y="3216"/>
                  </a:cubicBezTo>
                  <a:cubicBezTo>
                    <a:pt x="519" y="3216"/>
                    <a:pt x="636" y="3152"/>
                    <a:pt x="700" y="3041"/>
                  </a:cubicBezTo>
                  <a:lnTo>
                    <a:pt x="2154" y="523"/>
                  </a:lnTo>
                  <a:cubicBezTo>
                    <a:pt x="2250" y="357"/>
                    <a:pt x="2193" y="143"/>
                    <a:pt x="2026" y="47"/>
                  </a:cubicBezTo>
                  <a:cubicBezTo>
                    <a:pt x="1971" y="15"/>
                    <a:pt x="1911" y="0"/>
                    <a:pt x="18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22;p35">
              <a:extLst>
                <a:ext uri="{FF2B5EF4-FFF2-40B4-BE49-F238E27FC236}">
                  <a16:creationId xmlns:a16="http://schemas.microsoft.com/office/drawing/2014/main" id="{95D6D034-C21A-A3A2-BA4F-8A61FC4EC22F}"/>
                </a:ext>
              </a:extLst>
            </p:cNvPr>
            <p:cNvSpPr/>
            <p:nvPr/>
          </p:nvSpPr>
          <p:spPr>
            <a:xfrm>
              <a:off x="1951788" y="2717050"/>
              <a:ext cx="17450" cy="17450"/>
            </a:xfrm>
            <a:custGeom>
              <a:avLst/>
              <a:gdLst/>
              <a:ahLst/>
              <a:cxnLst/>
              <a:rect l="l" t="t" r="r" b="b"/>
              <a:pathLst>
                <a:path w="698" h="698" extrusionOk="0">
                  <a:moveTo>
                    <a:pt x="348" y="0"/>
                  </a:moveTo>
                  <a:cubicBezTo>
                    <a:pt x="257" y="0"/>
                    <a:pt x="167" y="37"/>
                    <a:pt x="103" y="103"/>
                  </a:cubicBezTo>
                  <a:cubicBezTo>
                    <a:pt x="38" y="167"/>
                    <a:pt x="0" y="257"/>
                    <a:pt x="0" y="348"/>
                  </a:cubicBezTo>
                  <a:cubicBezTo>
                    <a:pt x="0" y="441"/>
                    <a:pt x="38" y="531"/>
                    <a:pt x="103" y="595"/>
                  </a:cubicBezTo>
                  <a:cubicBezTo>
                    <a:pt x="167" y="661"/>
                    <a:pt x="257" y="698"/>
                    <a:pt x="348" y="698"/>
                  </a:cubicBezTo>
                  <a:cubicBezTo>
                    <a:pt x="441" y="698"/>
                    <a:pt x="531" y="661"/>
                    <a:pt x="595" y="595"/>
                  </a:cubicBezTo>
                  <a:cubicBezTo>
                    <a:pt x="660" y="531"/>
                    <a:pt x="698" y="441"/>
                    <a:pt x="698" y="348"/>
                  </a:cubicBezTo>
                  <a:cubicBezTo>
                    <a:pt x="698" y="257"/>
                    <a:pt x="660" y="167"/>
                    <a:pt x="595" y="103"/>
                  </a:cubicBezTo>
                  <a:cubicBezTo>
                    <a:pt x="531" y="37"/>
                    <a:pt x="441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23;p35">
              <a:extLst>
                <a:ext uri="{FF2B5EF4-FFF2-40B4-BE49-F238E27FC236}">
                  <a16:creationId xmlns:a16="http://schemas.microsoft.com/office/drawing/2014/main" id="{2CFEAB04-1C9B-41A0-D3B3-9C4B5C9CE98C}"/>
                </a:ext>
              </a:extLst>
            </p:cNvPr>
            <p:cNvSpPr/>
            <p:nvPr/>
          </p:nvSpPr>
          <p:spPr>
            <a:xfrm>
              <a:off x="1839738" y="2556300"/>
              <a:ext cx="274325" cy="446175"/>
            </a:xfrm>
            <a:custGeom>
              <a:avLst/>
              <a:gdLst/>
              <a:ahLst/>
              <a:cxnLst/>
              <a:rect l="l" t="t" r="r" b="b"/>
              <a:pathLst>
                <a:path w="10973" h="17847" extrusionOk="0">
                  <a:moveTo>
                    <a:pt x="7675" y="825"/>
                  </a:moveTo>
                  <a:lnTo>
                    <a:pt x="9169" y="1689"/>
                  </a:lnTo>
                  <a:lnTo>
                    <a:pt x="8820" y="2294"/>
                  </a:lnTo>
                  <a:lnTo>
                    <a:pt x="8072" y="1862"/>
                  </a:lnTo>
                  <a:lnTo>
                    <a:pt x="7325" y="1431"/>
                  </a:lnTo>
                  <a:lnTo>
                    <a:pt x="7675" y="825"/>
                  </a:lnTo>
                  <a:close/>
                  <a:moveTo>
                    <a:pt x="6557" y="1793"/>
                  </a:moveTo>
                  <a:lnTo>
                    <a:pt x="7724" y="2466"/>
                  </a:lnTo>
                  <a:lnTo>
                    <a:pt x="8773" y="3072"/>
                  </a:lnTo>
                  <a:lnTo>
                    <a:pt x="8890" y="3140"/>
                  </a:lnTo>
                  <a:lnTo>
                    <a:pt x="7862" y="4921"/>
                  </a:lnTo>
                  <a:lnTo>
                    <a:pt x="7467" y="5605"/>
                  </a:lnTo>
                  <a:lnTo>
                    <a:pt x="5870" y="8372"/>
                  </a:lnTo>
                  <a:lnTo>
                    <a:pt x="3536" y="7024"/>
                  </a:lnTo>
                  <a:lnTo>
                    <a:pt x="6557" y="1793"/>
                  </a:lnTo>
                  <a:close/>
                  <a:moveTo>
                    <a:pt x="3817" y="7992"/>
                  </a:moveTo>
                  <a:lnTo>
                    <a:pt x="4892" y="8612"/>
                  </a:lnTo>
                  <a:lnTo>
                    <a:pt x="4401" y="9462"/>
                  </a:lnTo>
                  <a:lnTo>
                    <a:pt x="3326" y="8841"/>
                  </a:lnTo>
                  <a:lnTo>
                    <a:pt x="3817" y="7992"/>
                  </a:lnTo>
                  <a:close/>
                  <a:moveTo>
                    <a:pt x="1989" y="10884"/>
                  </a:moveTo>
                  <a:lnTo>
                    <a:pt x="2917" y="11423"/>
                  </a:lnTo>
                  <a:lnTo>
                    <a:pt x="2453" y="12283"/>
                  </a:lnTo>
                  <a:cubicBezTo>
                    <a:pt x="2364" y="12451"/>
                    <a:pt x="2423" y="12658"/>
                    <a:pt x="2588" y="12752"/>
                  </a:cubicBezTo>
                  <a:cubicBezTo>
                    <a:pt x="2976" y="12975"/>
                    <a:pt x="3396" y="13137"/>
                    <a:pt x="3830" y="13236"/>
                  </a:cubicBezTo>
                  <a:cubicBezTo>
                    <a:pt x="3589" y="13523"/>
                    <a:pt x="3444" y="13892"/>
                    <a:pt x="3444" y="14296"/>
                  </a:cubicBezTo>
                  <a:lnTo>
                    <a:pt x="3444" y="14755"/>
                  </a:lnTo>
                  <a:cubicBezTo>
                    <a:pt x="2675" y="14591"/>
                    <a:pt x="1960" y="14275"/>
                    <a:pt x="1314" y="13814"/>
                  </a:cubicBezTo>
                  <a:cubicBezTo>
                    <a:pt x="1312" y="13813"/>
                    <a:pt x="1311" y="13813"/>
                    <a:pt x="1311" y="13812"/>
                  </a:cubicBezTo>
                  <a:lnTo>
                    <a:pt x="1010" y="13603"/>
                  </a:lnTo>
                  <a:cubicBezTo>
                    <a:pt x="838" y="13483"/>
                    <a:pt x="779" y="13251"/>
                    <a:pt x="874" y="13063"/>
                  </a:cubicBezTo>
                  <a:lnTo>
                    <a:pt x="1989" y="10884"/>
                  </a:lnTo>
                  <a:close/>
                  <a:moveTo>
                    <a:pt x="5099" y="13342"/>
                  </a:moveTo>
                  <a:cubicBezTo>
                    <a:pt x="5622" y="13345"/>
                    <a:pt x="6047" y="13771"/>
                    <a:pt x="6047" y="14296"/>
                  </a:cubicBezTo>
                  <a:lnTo>
                    <a:pt x="6047" y="15266"/>
                  </a:lnTo>
                  <a:lnTo>
                    <a:pt x="4142" y="15266"/>
                  </a:lnTo>
                  <a:lnTo>
                    <a:pt x="4142" y="14296"/>
                  </a:lnTo>
                  <a:cubicBezTo>
                    <a:pt x="4142" y="13802"/>
                    <a:pt x="4519" y="13394"/>
                    <a:pt x="5001" y="13347"/>
                  </a:cubicBezTo>
                  <a:cubicBezTo>
                    <a:pt x="5034" y="13346"/>
                    <a:pt x="5066" y="13345"/>
                    <a:pt x="5099" y="13342"/>
                  </a:cubicBezTo>
                  <a:close/>
                  <a:moveTo>
                    <a:pt x="9644" y="15962"/>
                  </a:moveTo>
                  <a:lnTo>
                    <a:pt x="9644" y="17149"/>
                  </a:lnTo>
                  <a:lnTo>
                    <a:pt x="758" y="17149"/>
                  </a:lnTo>
                  <a:lnTo>
                    <a:pt x="758" y="15962"/>
                  </a:lnTo>
                  <a:close/>
                  <a:moveTo>
                    <a:pt x="7547" y="0"/>
                  </a:moveTo>
                  <a:cubicBezTo>
                    <a:pt x="7517" y="0"/>
                    <a:pt x="7486" y="4"/>
                    <a:pt x="7457" y="12"/>
                  </a:cubicBezTo>
                  <a:cubicBezTo>
                    <a:pt x="7367" y="36"/>
                    <a:pt x="7291" y="95"/>
                    <a:pt x="7245" y="174"/>
                  </a:cubicBezTo>
                  <a:lnTo>
                    <a:pt x="6721" y="1082"/>
                  </a:lnTo>
                  <a:lnTo>
                    <a:pt x="6603" y="1014"/>
                  </a:lnTo>
                  <a:cubicBezTo>
                    <a:pt x="6548" y="982"/>
                    <a:pt x="6488" y="967"/>
                    <a:pt x="6429" y="967"/>
                  </a:cubicBezTo>
                  <a:cubicBezTo>
                    <a:pt x="6309" y="967"/>
                    <a:pt x="6192" y="1030"/>
                    <a:pt x="6127" y="1142"/>
                  </a:cubicBezTo>
                  <a:lnTo>
                    <a:pt x="2757" y="6977"/>
                  </a:lnTo>
                  <a:cubicBezTo>
                    <a:pt x="2661" y="7144"/>
                    <a:pt x="2718" y="7357"/>
                    <a:pt x="2885" y="7453"/>
                  </a:cubicBezTo>
                  <a:lnTo>
                    <a:pt x="3213" y="7643"/>
                  </a:lnTo>
                  <a:lnTo>
                    <a:pt x="2548" y="8795"/>
                  </a:lnTo>
                  <a:cubicBezTo>
                    <a:pt x="2502" y="8874"/>
                    <a:pt x="2489" y="8971"/>
                    <a:pt x="2513" y="9059"/>
                  </a:cubicBezTo>
                  <a:cubicBezTo>
                    <a:pt x="2537" y="9149"/>
                    <a:pt x="2595" y="9225"/>
                    <a:pt x="2675" y="9271"/>
                  </a:cubicBezTo>
                  <a:lnTo>
                    <a:pt x="4354" y="10241"/>
                  </a:lnTo>
                  <a:cubicBezTo>
                    <a:pt x="4410" y="10272"/>
                    <a:pt x="4470" y="10288"/>
                    <a:pt x="4529" y="10288"/>
                  </a:cubicBezTo>
                  <a:cubicBezTo>
                    <a:pt x="4649" y="10288"/>
                    <a:pt x="4766" y="10224"/>
                    <a:pt x="4830" y="10113"/>
                  </a:cubicBezTo>
                  <a:lnTo>
                    <a:pt x="5497" y="8960"/>
                  </a:lnTo>
                  <a:lnTo>
                    <a:pt x="5823" y="9150"/>
                  </a:lnTo>
                  <a:cubicBezTo>
                    <a:pt x="5876" y="9181"/>
                    <a:pt x="5937" y="9197"/>
                    <a:pt x="5998" y="9197"/>
                  </a:cubicBezTo>
                  <a:cubicBezTo>
                    <a:pt x="6028" y="9197"/>
                    <a:pt x="6059" y="9192"/>
                    <a:pt x="6088" y="9185"/>
                  </a:cubicBezTo>
                  <a:cubicBezTo>
                    <a:pt x="6178" y="9160"/>
                    <a:pt x="6254" y="9102"/>
                    <a:pt x="6299" y="9022"/>
                  </a:cubicBezTo>
                  <a:lnTo>
                    <a:pt x="7834" y="6364"/>
                  </a:lnTo>
                  <a:cubicBezTo>
                    <a:pt x="8397" y="7052"/>
                    <a:pt x="8701" y="7903"/>
                    <a:pt x="8699" y="8806"/>
                  </a:cubicBezTo>
                  <a:cubicBezTo>
                    <a:pt x="8694" y="10838"/>
                    <a:pt x="7085" y="12525"/>
                    <a:pt x="5074" y="12646"/>
                  </a:cubicBezTo>
                  <a:cubicBezTo>
                    <a:pt x="5038" y="12646"/>
                    <a:pt x="5004" y="12648"/>
                    <a:pt x="4968" y="12651"/>
                  </a:cubicBezTo>
                  <a:cubicBezTo>
                    <a:pt x="4946" y="12651"/>
                    <a:pt x="4922" y="12652"/>
                    <a:pt x="4899" y="12652"/>
                  </a:cubicBezTo>
                  <a:cubicBezTo>
                    <a:pt x="4882" y="12652"/>
                    <a:pt x="4865" y="12652"/>
                    <a:pt x="4847" y="12652"/>
                  </a:cubicBezTo>
                  <a:cubicBezTo>
                    <a:pt x="4289" y="12652"/>
                    <a:pt x="3739" y="12532"/>
                    <a:pt x="3236" y="12302"/>
                  </a:cubicBezTo>
                  <a:lnTo>
                    <a:pt x="3520" y="11776"/>
                  </a:lnTo>
                  <a:lnTo>
                    <a:pt x="4020" y="12067"/>
                  </a:lnTo>
                  <a:cubicBezTo>
                    <a:pt x="4076" y="12098"/>
                    <a:pt x="4136" y="12114"/>
                    <a:pt x="4196" y="12114"/>
                  </a:cubicBezTo>
                  <a:cubicBezTo>
                    <a:pt x="4315" y="12114"/>
                    <a:pt x="4433" y="12052"/>
                    <a:pt x="4497" y="11941"/>
                  </a:cubicBezTo>
                  <a:cubicBezTo>
                    <a:pt x="4594" y="11774"/>
                    <a:pt x="4538" y="11562"/>
                    <a:pt x="4372" y="11464"/>
                  </a:cubicBezTo>
                  <a:lnTo>
                    <a:pt x="1319" y="9686"/>
                  </a:lnTo>
                  <a:cubicBezTo>
                    <a:pt x="1264" y="9654"/>
                    <a:pt x="1204" y="9639"/>
                    <a:pt x="1144" y="9639"/>
                  </a:cubicBezTo>
                  <a:cubicBezTo>
                    <a:pt x="1024" y="9639"/>
                    <a:pt x="907" y="9701"/>
                    <a:pt x="841" y="9813"/>
                  </a:cubicBezTo>
                  <a:cubicBezTo>
                    <a:pt x="745" y="9979"/>
                    <a:pt x="801" y="10193"/>
                    <a:pt x="968" y="10289"/>
                  </a:cubicBezTo>
                  <a:lnTo>
                    <a:pt x="1385" y="10532"/>
                  </a:lnTo>
                  <a:lnTo>
                    <a:pt x="254" y="12747"/>
                  </a:lnTo>
                  <a:cubicBezTo>
                    <a:pt x="0" y="13242"/>
                    <a:pt x="154" y="13856"/>
                    <a:pt x="611" y="14175"/>
                  </a:cubicBezTo>
                  <a:lnTo>
                    <a:pt x="910" y="14383"/>
                  </a:lnTo>
                  <a:cubicBezTo>
                    <a:pt x="1450" y="14769"/>
                    <a:pt x="2034" y="15064"/>
                    <a:pt x="2655" y="15266"/>
                  </a:cubicBezTo>
                  <a:lnTo>
                    <a:pt x="408" y="15266"/>
                  </a:lnTo>
                  <a:cubicBezTo>
                    <a:pt x="216" y="15266"/>
                    <a:pt x="60" y="15421"/>
                    <a:pt x="60" y="15614"/>
                  </a:cubicBezTo>
                  <a:lnTo>
                    <a:pt x="60" y="17497"/>
                  </a:lnTo>
                  <a:cubicBezTo>
                    <a:pt x="60" y="17690"/>
                    <a:pt x="216" y="17847"/>
                    <a:pt x="408" y="17847"/>
                  </a:cubicBezTo>
                  <a:lnTo>
                    <a:pt x="9992" y="17847"/>
                  </a:lnTo>
                  <a:cubicBezTo>
                    <a:pt x="10185" y="17847"/>
                    <a:pt x="10340" y="17690"/>
                    <a:pt x="10340" y="17497"/>
                  </a:cubicBezTo>
                  <a:lnTo>
                    <a:pt x="10340" y="15614"/>
                  </a:lnTo>
                  <a:cubicBezTo>
                    <a:pt x="10340" y="15421"/>
                    <a:pt x="10185" y="15266"/>
                    <a:pt x="9992" y="15266"/>
                  </a:cubicBezTo>
                  <a:lnTo>
                    <a:pt x="6745" y="15266"/>
                  </a:lnTo>
                  <a:lnTo>
                    <a:pt x="6745" y="15229"/>
                  </a:lnTo>
                  <a:cubicBezTo>
                    <a:pt x="7690" y="14902"/>
                    <a:pt x="8559" y="14353"/>
                    <a:pt x="9264" y="13632"/>
                  </a:cubicBezTo>
                  <a:cubicBezTo>
                    <a:pt x="10004" y="12875"/>
                    <a:pt x="10551" y="11941"/>
                    <a:pt x="10846" y="10935"/>
                  </a:cubicBezTo>
                  <a:cubicBezTo>
                    <a:pt x="10900" y="10750"/>
                    <a:pt x="10794" y="10556"/>
                    <a:pt x="10610" y="10503"/>
                  </a:cubicBezTo>
                  <a:cubicBezTo>
                    <a:pt x="10577" y="10493"/>
                    <a:pt x="10544" y="10488"/>
                    <a:pt x="10511" y="10488"/>
                  </a:cubicBezTo>
                  <a:cubicBezTo>
                    <a:pt x="10361" y="10488"/>
                    <a:pt x="10222" y="10587"/>
                    <a:pt x="10177" y="10738"/>
                  </a:cubicBezTo>
                  <a:cubicBezTo>
                    <a:pt x="9672" y="12459"/>
                    <a:pt x="8403" y="13836"/>
                    <a:pt x="6745" y="14487"/>
                  </a:cubicBezTo>
                  <a:lnTo>
                    <a:pt x="6745" y="14296"/>
                  </a:lnTo>
                  <a:cubicBezTo>
                    <a:pt x="6745" y="13837"/>
                    <a:pt x="6558" y="13423"/>
                    <a:pt x="6255" y="13123"/>
                  </a:cubicBezTo>
                  <a:cubicBezTo>
                    <a:pt x="8070" y="12525"/>
                    <a:pt x="9392" y="10808"/>
                    <a:pt x="9397" y="8807"/>
                  </a:cubicBezTo>
                  <a:cubicBezTo>
                    <a:pt x="9400" y="7652"/>
                    <a:pt x="8978" y="6568"/>
                    <a:pt x="8204" y="5725"/>
                  </a:cubicBezTo>
                  <a:lnTo>
                    <a:pt x="8307" y="5548"/>
                  </a:lnTo>
                  <a:lnTo>
                    <a:pt x="8636" y="4976"/>
                  </a:lnTo>
                  <a:cubicBezTo>
                    <a:pt x="9427" y="5739"/>
                    <a:pt x="9995" y="6723"/>
                    <a:pt x="10249" y="7788"/>
                  </a:cubicBezTo>
                  <a:cubicBezTo>
                    <a:pt x="10288" y="7948"/>
                    <a:pt x="10431" y="8056"/>
                    <a:pt x="10589" y="8056"/>
                  </a:cubicBezTo>
                  <a:cubicBezTo>
                    <a:pt x="10616" y="8056"/>
                    <a:pt x="10643" y="8052"/>
                    <a:pt x="10670" y="8046"/>
                  </a:cubicBezTo>
                  <a:cubicBezTo>
                    <a:pt x="10857" y="8000"/>
                    <a:pt x="10972" y="7813"/>
                    <a:pt x="10928" y="7626"/>
                  </a:cubicBezTo>
                  <a:cubicBezTo>
                    <a:pt x="10629" y="6376"/>
                    <a:pt x="9947" y="5226"/>
                    <a:pt x="8993" y="4357"/>
                  </a:cubicBezTo>
                  <a:lnTo>
                    <a:pt x="9669" y="3187"/>
                  </a:lnTo>
                  <a:cubicBezTo>
                    <a:pt x="9715" y="3107"/>
                    <a:pt x="9728" y="3012"/>
                    <a:pt x="9703" y="2922"/>
                  </a:cubicBezTo>
                  <a:cubicBezTo>
                    <a:pt x="9679" y="2834"/>
                    <a:pt x="9621" y="2756"/>
                    <a:pt x="9541" y="2711"/>
                  </a:cubicBezTo>
                  <a:lnTo>
                    <a:pt x="9424" y="2642"/>
                  </a:lnTo>
                  <a:lnTo>
                    <a:pt x="9948" y="1736"/>
                  </a:lnTo>
                  <a:cubicBezTo>
                    <a:pt x="9993" y="1655"/>
                    <a:pt x="10006" y="1560"/>
                    <a:pt x="9982" y="1471"/>
                  </a:cubicBezTo>
                  <a:cubicBezTo>
                    <a:pt x="9958" y="1381"/>
                    <a:pt x="9900" y="1305"/>
                    <a:pt x="9820" y="1258"/>
                  </a:cubicBezTo>
                  <a:lnTo>
                    <a:pt x="7722" y="46"/>
                  </a:lnTo>
                  <a:cubicBezTo>
                    <a:pt x="7668" y="16"/>
                    <a:pt x="7607" y="0"/>
                    <a:pt x="75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24;p35">
              <a:extLst>
                <a:ext uri="{FF2B5EF4-FFF2-40B4-BE49-F238E27FC236}">
                  <a16:creationId xmlns:a16="http://schemas.microsoft.com/office/drawing/2014/main" id="{F067228A-47CE-9BCB-53A8-8E8A9AF7A6F8}"/>
                </a:ext>
              </a:extLst>
            </p:cNvPr>
            <p:cNvSpPr/>
            <p:nvPr/>
          </p:nvSpPr>
          <p:spPr>
            <a:xfrm>
              <a:off x="2099788" y="2777225"/>
              <a:ext cx="17600" cy="18575"/>
            </a:xfrm>
            <a:custGeom>
              <a:avLst/>
              <a:gdLst/>
              <a:ahLst/>
              <a:cxnLst/>
              <a:rect l="l" t="t" r="r" b="b"/>
              <a:pathLst>
                <a:path w="704" h="743" extrusionOk="0">
                  <a:moveTo>
                    <a:pt x="354" y="1"/>
                  </a:moveTo>
                  <a:cubicBezTo>
                    <a:pt x="163" y="1"/>
                    <a:pt x="7" y="154"/>
                    <a:pt x="4" y="345"/>
                  </a:cubicBezTo>
                  <a:lnTo>
                    <a:pt x="4" y="388"/>
                  </a:lnTo>
                  <a:cubicBezTo>
                    <a:pt x="1" y="581"/>
                    <a:pt x="154" y="740"/>
                    <a:pt x="348" y="743"/>
                  </a:cubicBezTo>
                  <a:lnTo>
                    <a:pt x="353" y="743"/>
                  </a:lnTo>
                  <a:cubicBezTo>
                    <a:pt x="543" y="743"/>
                    <a:pt x="698" y="591"/>
                    <a:pt x="702" y="399"/>
                  </a:cubicBezTo>
                  <a:lnTo>
                    <a:pt x="702" y="351"/>
                  </a:lnTo>
                  <a:cubicBezTo>
                    <a:pt x="703" y="159"/>
                    <a:pt x="549" y="2"/>
                    <a:pt x="3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25;p35">
              <a:extLst>
                <a:ext uri="{FF2B5EF4-FFF2-40B4-BE49-F238E27FC236}">
                  <a16:creationId xmlns:a16="http://schemas.microsoft.com/office/drawing/2014/main" id="{D0177398-1E23-ABE1-B57D-A866AC1BA56D}"/>
                </a:ext>
              </a:extLst>
            </p:cNvPr>
            <p:cNvSpPr/>
            <p:nvPr/>
          </p:nvSpPr>
          <p:spPr>
            <a:xfrm>
              <a:off x="1958363" y="2905150"/>
              <a:ext cx="17475" cy="17475"/>
            </a:xfrm>
            <a:custGeom>
              <a:avLst/>
              <a:gdLst/>
              <a:ahLst/>
              <a:cxnLst/>
              <a:rect l="l" t="t" r="r" b="b"/>
              <a:pathLst>
                <a:path w="699" h="699" extrusionOk="0">
                  <a:moveTo>
                    <a:pt x="350" y="1"/>
                  </a:moveTo>
                  <a:cubicBezTo>
                    <a:pt x="258" y="1"/>
                    <a:pt x="168" y="38"/>
                    <a:pt x="103" y="104"/>
                  </a:cubicBezTo>
                  <a:cubicBezTo>
                    <a:pt x="37" y="168"/>
                    <a:pt x="1" y="258"/>
                    <a:pt x="1" y="349"/>
                  </a:cubicBezTo>
                  <a:cubicBezTo>
                    <a:pt x="1" y="442"/>
                    <a:pt x="37" y="532"/>
                    <a:pt x="103" y="596"/>
                  </a:cubicBezTo>
                  <a:cubicBezTo>
                    <a:pt x="168" y="661"/>
                    <a:pt x="258" y="699"/>
                    <a:pt x="350" y="699"/>
                  </a:cubicBezTo>
                  <a:cubicBezTo>
                    <a:pt x="441" y="699"/>
                    <a:pt x="531" y="661"/>
                    <a:pt x="596" y="596"/>
                  </a:cubicBezTo>
                  <a:cubicBezTo>
                    <a:pt x="662" y="532"/>
                    <a:pt x="698" y="442"/>
                    <a:pt x="698" y="349"/>
                  </a:cubicBezTo>
                  <a:cubicBezTo>
                    <a:pt x="698" y="258"/>
                    <a:pt x="662" y="168"/>
                    <a:pt x="596" y="104"/>
                  </a:cubicBezTo>
                  <a:cubicBezTo>
                    <a:pt x="531" y="38"/>
                    <a:pt x="441" y="1"/>
                    <a:pt x="3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26;p35">
              <a:extLst>
                <a:ext uri="{FF2B5EF4-FFF2-40B4-BE49-F238E27FC236}">
                  <a16:creationId xmlns:a16="http://schemas.microsoft.com/office/drawing/2014/main" id="{6C677075-123B-73D9-DC9A-0B9774E252DC}"/>
                </a:ext>
              </a:extLst>
            </p:cNvPr>
            <p:cNvSpPr/>
            <p:nvPr/>
          </p:nvSpPr>
          <p:spPr>
            <a:xfrm>
              <a:off x="2153113" y="2873225"/>
              <a:ext cx="17450" cy="28475"/>
            </a:xfrm>
            <a:custGeom>
              <a:avLst/>
              <a:gdLst/>
              <a:ahLst/>
              <a:cxnLst/>
              <a:rect l="l" t="t" r="r" b="b"/>
              <a:pathLst>
                <a:path w="698" h="1139" extrusionOk="0">
                  <a:moveTo>
                    <a:pt x="348" y="0"/>
                  </a:moveTo>
                  <a:cubicBezTo>
                    <a:pt x="156" y="0"/>
                    <a:pt x="0" y="156"/>
                    <a:pt x="0" y="348"/>
                  </a:cubicBezTo>
                  <a:lnTo>
                    <a:pt x="0" y="790"/>
                  </a:lnTo>
                  <a:cubicBezTo>
                    <a:pt x="0" y="983"/>
                    <a:pt x="156" y="1139"/>
                    <a:pt x="348" y="1139"/>
                  </a:cubicBezTo>
                  <a:cubicBezTo>
                    <a:pt x="542" y="1139"/>
                    <a:pt x="698" y="983"/>
                    <a:pt x="698" y="790"/>
                  </a:cubicBezTo>
                  <a:lnTo>
                    <a:pt x="698" y="348"/>
                  </a:lnTo>
                  <a:cubicBezTo>
                    <a:pt x="698" y="156"/>
                    <a:pt x="542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727;p35">
              <a:extLst>
                <a:ext uri="{FF2B5EF4-FFF2-40B4-BE49-F238E27FC236}">
                  <a16:creationId xmlns:a16="http://schemas.microsoft.com/office/drawing/2014/main" id="{582B2A4A-7389-5F3C-68C8-2280DEE777E2}"/>
                </a:ext>
              </a:extLst>
            </p:cNvPr>
            <p:cNvSpPr/>
            <p:nvPr/>
          </p:nvSpPr>
          <p:spPr>
            <a:xfrm>
              <a:off x="2153113" y="2926100"/>
              <a:ext cx="17450" cy="28475"/>
            </a:xfrm>
            <a:custGeom>
              <a:avLst/>
              <a:gdLst/>
              <a:ahLst/>
              <a:cxnLst/>
              <a:rect l="l" t="t" r="r" b="b"/>
              <a:pathLst>
                <a:path w="698" h="1139" extrusionOk="0">
                  <a:moveTo>
                    <a:pt x="348" y="0"/>
                  </a:moveTo>
                  <a:cubicBezTo>
                    <a:pt x="156" y="0"/>
                    <a:pt x="0" y="156"/>
                    <a:pt x="0" y="348"/>
                  </a:cubicBezTo>
                  <a:lnTo>
                    <a:pt x="0" y="789"/>
                  </a:lnTo>
                  <a:cubicBezTo>
                    <a:pt x="0" y="981"/>
                    <a:pt x="156" y="1139"/>
                    <a:pt x="348" y="1139"/>
                  </a:cubicBezTo>
                  <a:cubicBezTo>
                    <a:pt x="542" y="1139"/>
                    <a:pt x="698" y="981"/>
                    <a:pt x="698" y="789"/>
                  </a:cubicBezTo>
                  <a:lnTo>
                    <a:pt x="698" y="348"/>
                  </a:lnTo>
                  <a:cubicBezTo>
                    <a:pt x="698" y="156"/>
                    <a:pt x="542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728;p35">
              <a:extLst>
                <a:ext uri="{FF2B5EF4-FFF2-40B4-BE49-F238E27FC236}">
                  <a16:creationId xmlns:a16="http://schemas.microsoft.com/office/drawing/2014/main" id="{F7D20B45-47C8-3E0E-E878-9D87B11882AD}"/>
                </a:ext>
              </a:extLst>
            </p:cNvPr>
            <p:cNvSpPr/>
            <p:nvPr/>
          </p:nvSpPr>
          <p:spPr>
            <a:xfrm>
              <a:off x="2174038" y="2905150"/>
              <a:ext cx="28475" cy="17475"/>
            </a:xfrm>
            <a:custGeom>
              <a:avLst/>
              <a:gdLst/>
              <a:ahLst/>
              <a:cxnLst/>
              <a:rect l="l" t="t" r="r" b="b"/>
              <a:pathLst>
                <a:path w="1139" h="699" extrusionOk="0">
                  <a:moveTo>
                    <a:pt x="348" y="1"/>
                  </a:moveTo>
                  <a:cubicBezTo>
                    <a:pt x="156" y="1"/>
                    <a:pt x="0" y="157"/>
                    <a:pt x="0" y="349"/>
                  </a:cubicBezTo>
                  <a:cubicBezTo>
                    <a:pt x="0" y="542"/>
                    <a:pt x="156" y="699"/>
                    <a:pt x="348" y="699"/>
                  </a:cubicBezTo>
                  <a:lnTo>
                    <a:pt x="789" y="699"/>
                  </a:lnTo>
                  <a:cubicBezTo>
                    <a:pt x="982" y="699"/>
                    <a:pt x="1139" y="542"/>
                    <a:pt x="1139" y="349"/>
                  </a:cubicBezTo>
                  <a:cubicBezTo>
                    <a:pt x="1139" y="157"/>
                    <a:pt x="982" y="1"/>
                    <a:pt x="7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729;p35">
              <a:extLst>
                <a:ext uri="{FF2B5EF4-FFF2-40B4-BE49-F238E27FC236}">
                  <a16:creationId xmlns:a16="http://schemas.microsoft.com/office/drawing/2014/main" id="{3C4B9884-7922-DE65-A096-93308130330D}"/>
                </a:ext>
              </a:extLst>
            </p:cNvPr>
            <p:cNvSpPr/>
            <p:nvPr/>
          </p:nvSpPr>
          <p:spPr>
            <a:xfrm>
              <a:off x="2121163" y="2905150"/>
              <a:ext cx="28475" cy="17475"/>
            </a:xfrm>
            <a:custGeom>
              <a:avLst/>
              <a:gdLst/>
              <a:ahLst/>
              <a:cxnLst/>
              <a:rect l="l" t="t" r="r" b="b"/>
              <a:pathLst>
                <a:path w="1139" h="699" extrusionOk="0">
                  <a:moveTo>
                    <a:pt x="349" y="1"/>
                  </a:moveTo>
                  <a:cubicBezTo>
                    <a:pt x="156" y="1"/>
                    <a:pt x="0" y="157"/>
                    <a:pt x="0" y="349"/>
                  </a:cubicBezTo>
                  <a:cubicBezTo>
                    <a:pt x="0" y="542"/>
                    <a:pt x="156" y="699"/>
                    <a:pt x="349" y="699"/>
                  </a:cubicBezTo>
                  <a:lnTo>
                    <a:pt x="791" y="699"/>
                  </a:lnTo>
                  <a:cubicBezTo>
                    <a:pt x="983" y="699"/>
                    <a:pt x="1139" y="542"/>
                    <a:pt x="1139" y="349"/>
                  </a:cubicBezTo>
                  <a:cubicBezTo>
                    <a:pt x="1139" y="157"/>
                    <a:pt x="983" y="1"/>
                    <a:pt x="7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730;p35">
              <a:extLst>
                <a:ext uri="{FF2B5EF4-FFF2-40B4-BE49-F238E27FC236}">
                  <a16:creationId xmlns:a16="http://schemas.microsoft.com/office/drawing/2014/main" id="{860D40CC-A4EB-0C05-6763-A24DD6D16D32}"/>
                </a:ext>
              </a:extLst>
            </p:cNvPr>
            <p:cNvSpPr/>
            <p:nvPr/>
          </p:nvSpPr>
          <p:spPr>
            <a:xfrm>
              <a:off x="1756088" y="2556150"/>
              <a:ext cx="87225" cy="188175"/>
            </a:xfrm>
            <a:custGeom>
              <a:avLst/>
              <a:gdLst/>
              <a:ahLst/>
              <a:cxnLst/>
              <a:rect l="l" t="t" r="r" b="b"/>
              <a:pathLst>
                <a:path w="3489" h="7527" extrusionOk="0">
                  <a:moveTo>
                    <a:pt x="349" y="0"/>
                  </a:moveTo>
                  <a:cubicBezTo>
                    <a:pt x="156" y="0"/>
                    <a:pt x="1" y="157"/>
                    <a:pt x="1" y="350"/>
                  </a:cubicBezTo>
                  <a:lnTo>
                    <a:pt x="1" y="1504"/>
                  </a:lnTo>
                  <a:cubicBezTo>
                    <a:pt x="1" y="2155"/>
                    <a:pt x="254" y="2766"/>
                    <a:pt x="714" y="3227"/>
                  </a:cubicBezTo>
                  <a:lnTo>
                    <a:pt x="1251" y="3764"/>
                  </a:lnTo>
                  <a:lnTo>
                    <a:pt x="714" y="4300"/>
                  </a:lnTo>
                  <a:cubicBezTo>
                    <a:pt x="254" y="4761"/>
                    <a:pt x="1" y="5372"/>
                    <a:pt x="1" y="6023"/>
                  </a:cubicBezTo>
                  <a:lnTo>
                    <a:pt x="1" y="7177"/>
                  </a:lnTo>
                  <a:cubicBezTo>
                    <a:pt x="1" y="7369"/>
                    <a:pt x="156" y="7527"/>
                    <a:pt x="349" y="7527"/>
                  </a:cubicBezTo>
                  <a:cubicBezTo>
                    <a:pt x="541" y="7527"/>
                    <a:pt x="697" y="7369"/>
                    <a:pt x="697" y="7177"/>
                  </a:cubicBezTo>
                  <a:lnTo>
                    <a:pt x="697" y="6023"/>
                  </a:lnTo>
                  <a:cubicBezTo>
                    <a:pt x="697" y="5559"/>
                    <a:pt x="878" y="5122"/>
                    <a:pt x="1208" y="4794"/>
                  </a:cubicBezTo>
                  <a:lnTo>
                    <a:pt x="1744" y="4257"/>
                  </a:lnTo>
                  <a:lnTo>
                    <a:pt x="2280" y="4794"/>
                  </a:lnTo>
                  <a:cubicBezTo>
                    <a:pt x="2349" y="4861"/>
                    <a:pt x="2409" y="4933"/>
                    <a:pt x="2464" y="5009"/>
                  </a:cubicBezTo>
                  <a:lnTo>
                    <a:pt x="1744" y="5009"/>
                  </a:lnTo>
                  <a:cubicBezTo>
                    <a:pt x="1551" y="5009"/>
                    <a:pt x="1395" y="5166"/>
                    <a:pt x="1395" y="5358"/>
                  </a:cubicBezTo>
                  <a:cubicBezTo>
                    <a:pt x="1395" y="5551"/>
                    <a:pt x="1551" y="5707"/>
                    <a:pt x="1744" y="5707"/>
                  </a:cubicBezTo>
                  <a:lnTo>
                    <a:pt x="2761" y="5707"/>
                  </a:lnTo>
                  <a:cubicBezTo>
                    <a:pt x="2780" y="5811"/>
                    <a:pt x="2791" y="5916"/>
                    <a:pt x="2791" y="6023"/>
                  </a:cubicBezTo>
                  <a:lnTo>
                    <a:pt x="2791" y="6406"/>
                  </a:lnTo>
                  <a:lnTo>
                    <a:pt x="1744" y="6406"/>
                  </a:lnTo>
                  <a:cubicBezTo>
                    <a:pt x="1551" y="6406"/>
                    <a:pt x="1395" y="6563"/>
                    <a:pt x="1395" y="6755"/>
                  </a:cubicBezTo>
                  <a:cubicBezTo>
                    <a:pt x="1395" y="6948"/>
                    <a:pt x="1551" y="7104"/>
                    <a:pt x="1744" y="7104"/>
                  </a:cubicBezTo>
                  <a:lnTo>
                    <a:pt x="2791" y="7104"/>
                  </a:lnTo>
                  <a:lnTo>
                    <a:pt x="2791" y="7177"/>
                  </a:lnTo>
                  <a:cubicBezTo>
                    <a:pt x="2791" y="7369"/>
                    <a:pt x="2946" y="7527"/>
                    <a:pt x="3139" y="7527"/>
                  </a:cubicBezTo>
                  <a:cubicBezTo>
                    <a:pt x="3331" y="7527"/>
                    <a:pt x="3488" y="7369"/>
                    <a:pt x="3488" y="7177"/>
                  </a:cubicBezTo>
                  <a:lnTo>
                    <a:pt x="3488" y="6023"/>
                  </a:lnTo>
                  <a:cubicBezTo>
                    <a:pt x="3488" y="5372"/>
                    <a:pt x="3234" y="4761"/>
                    <a:pt x="2774" y="4300"/>
                  </a:cubicBezTo>
                  <a:lnTo>
                    <a:pt x="2237" y="3764"/>
                  </a:lnTo>
                  <a:lnTo>
                    <a:pt x="2774" y="3227"/>
                  </a:lnTo>
                  <a:cubicBezTo>
                    <a:pt x="3234" y="2766"/>
                    <a:pt x="3488" y="2155"/>
                    <a:pt x="3488" y="1504"/>
                  </a:cubicBezTo>
                  <a:lnTo>
                    <a:pt x="3488" y="350"/>
                  </a:lnTo>
                  <a:cubicBezTo>
                    <a:pt x="3488" y="157"/>
                    <a:pt x="3331" y="0"/>
                    <a:pt x="3139" y="0"/>
                  </a:cubicBezTo>
                  <a:cubicBezTo>
                    <a:pt x="2946" y="0"/>
                    <a:pt x="2791" y="157"/>
                    <a:pt x="2791" y="350"/>
                  </a:cubicBezTo>
                  <a:lnTo>
                    <a:pt x="2791" y="1504"/>
                  </a:lnTo>
                  <a:cubicBezTo>
                    <a:pt x="2791" y="1968"/>
                    <a:pt x="2609" y="2405"/>
                    <a:pt x="2280" y="2733"/>
                  </a:cubicBezTo>
                  <a:lnTo>
                    <a:pt x="1744" y="3270"/>
                  </a:lnTo>
                  <a:lnTo>
                    <a:pt x="1208" y="2733"/>
                  </a:lnTo>
                  <a:cubicBezTo>
                    <a:pt x="1139" y="2666"/>
                    <a:pt x="1078" y="2593"/>
                    <a:pt x="1024" y="2517"/>
                  </a:cubicBezTo>
                  <a:lnTo>
                    <a:pt x="1744" y="2517"/>
                  </a:lnTo>
                  <a:cubicBezTo>
                    <a:pt x="1937" y="2517"/>
                    <a:pt x="2093" y="2361"/>
                    <a:pt x="2093" y="2168"/>
                  </a:cubicBezTo>
                  <a:cubicBezTo>
                    <a:pt x="2093" y="1976"/>
                    <a:pt x="1937" y="1819"/>
                    <a:pt x="1744" y="1819"/>
                  </a:cubicBezTo>
                  <a:lnTo>
                    <a:pt x="726" y="1819"/>
                  </a:lnTo>
                  <a:cubicBezTo>
                    <a:pt x="707" y="1716"/>
                    <a:pt x="697" y="1610"/>
                    <a:pt x="697" y="1504"/>
                  </a:cubicBezTo>
                  <a:lnTo>
                    <a:pt x="697" y="1120"/>
                  </a:lnTo>
                  <a:lnTo>
                    <a:pt x="1744" y="1120"/>
                  </a:lnTo>
                  <a:cubicBezTo>
                    <a:pt x="1937" y="1120"/>
                    <a:pt x="2093" y="964"/>
                    <a:pt x="2093" y="772"/>
                  </a:cubicBezTo>
                  <a:cubicBezTo>
                    <a:pt x="2093" y="579"/>
                    <a:pt x="1937" y="422"/>
                    <a:pt x="1744" y="422"/>
                  </a:cubicBezTo>
                  <a:lnTo>
                    <a:pt x="697" y="422"/>
                  </a:lnTo>
                  <a:lnTo>
                    <a:pt x="697" y="350"/>
                  </a:lnTo>
                  <a:cubicBezTo>
                    <a:pt x="697" y="157"/>
                    <a:pt x="541" y="0"/>
                    <a:pt x="3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4" name="TextBox 183">
            <a:extLst>
              <a:ext uri="{FF2B5EF4-FFF2-40B4-BE49-F238E27FC236}">
                <a16:creationId xmlns:a16="http://schemas.microsoft.com/office/drawing/2014/main" id="{41C790BA-33D8-5E85-3D24-7E9F85586817}"/>
              </a:ext>
            </a:extLst>
          </p:cNvPr>
          <p:cNvSpPr txBox="1"/>
          <p:nvPr/>
        </p:nvSpPr>
        <p:spPr>
          <a:xfrm>
            <a:off x="115831" y="3466243"/>
            <a:ext cx="238172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83E35C2B-5A5C-88B3-069F-5A73B04D1F36}"/>
              </a:ext>
            </a:extLst>
          </p:cNvPr>
          <p:cNvSpPr txBox="1"/>
          <p:nvPr/>
        </p:nvSpPr>
        <p:spPr>
          <a:xfrm>
            <a:off x="9448656" y="3466243"/>
            <a:ext cx="238172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390566DA-F1F7-7297-4E02-CD2FA67BBEDD}"/>
              </a:ext>
            </a:extLst>
          </p:cNvPr>
          <p:cNvSpPr txBox="1"/>
          <p:nvPr/>
        </p:nvSpPr>
        <p:spPr>
          <a:xfrm>
            <a:off x="8436212" y="5075074"/>
            <a:ext cx="238172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C37DECFE-06BB-ECD0-5644-C1F1D4EE5825}"/>
              </a:ext>
            </a:extLst>
          </p:cNvPr>
          <p:cNvSpPr txBox="1"/>
          <p:nvPr/>
        </p:nvSpPr>
        <p:spPr>
          <a:xfrm>
            <a:off x="1228549" y="5075073"/>
            <a:ext cx="238172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2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1617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7" grpId="0" animBg="1"/>
      <p:bldP spid="108" grpId="0" animBg="1"/>
      <p:bldP spid="109" grpId="0" animBg="1"/>
      <p:bldP spid="110" grpId="0" animBg="1"/>
      <p:bldP spid="111" grpId="0" animBg="1"/>
      <p:bldP spid="184" grpId="0"/>
      <p:bldP spid="185" grpId="0"/>
      <p:bldP spid="187" grpId="0"/>
      <p:bldP spid="18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863</TotalTime>
  <Words>3280</Words>
  <Application>Microsoft Office PowerPoint</Application>
  <PresentationFormat>Widescreen</PresentationFormat>
  <Paragraphs>427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2" baseType="lpstr">
      <vt:lpstr>Archivo</vt:lpstr>
      <vt:lpstr>Arial</vt:lpstr>
      <vt:lpstr>Calibri</vt:lpstr>
      <vt:lpstr>Fira Sans Extra Condensed</vt:lpstr>
      <vt:lpstr>Roboto Medium</vt:lpstr>
      <vt:lpstr>Shabnam</vt:lpstr>
      <vt:lpstr>Times New Roman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44</cp:revision>
  <dcterms:created xsi:type="dcterms:W3CDTF">2024-07-02T10:50:15Z</dcterms:created>
  <dcterms:modified xsi:type="dcterms:W3CDTF">2024-08-04T16:26:07Z</dcterms:modified>
</cp:coreProperties>
</file>