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94" r:id="rId2"/>
    <p:sldId id="293" r:id="rId3"/>
    <p:sldId id="303" r:id="rId4"/>
    <p:sldId id="313" r:id="rId5"/>
    <p:sldId id="296" r:id="rId6"/>
    <p:sldId id="300" r:id="rId7"/>
    <p:sldId id="317" r:id="rId8"/>
    <p:sldId id="305" r:id="rId9"/>
    <p:sldId id="306" r:id="rId10"/>
    <p:sldId id="301" r:id="rId11"/>
    <p:sldId id="307" r:id="rId12"/>
    <p:sldId id="314" r:id="rId13"/>
    <p:sldId id="312" r:id="rId14"/>
    <p:sldId id="308" r:id="rId15"/>
    <p:sldId id="297" r:id="rId16"/>
    <p:sldId id="309" r:id="rId17"/>
    <p:sldId id="310" r:id="rId18"/>
    <p:sldId id="298" r:id="rId19"/>
    <p:sldId id="311" r:id="rId20"/>
    <p:sldId id="315" r:id="rId21"/>
    <p:sldId id="316" r:id="rId22"/>
    <p:sldId id="299" r:id="rId23"/>
    <p:sldId id="302" r:id="rId24"/>
    <p:sldId id="30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D7AF"/>
    <a:srgbClr val="2B3881"/>
    <a:srgbClr val="F8E6BF"/>
    <a:srgbClr val="8C6239"/>
    <a:srgbClr val="2B307B"/>
    <a:srgbClr val="FCECC7"/>
    <a:srgbClr val="EFEEEE"/>
    <a:srgbClr val="1B3083"/>
    <a:srgbClr val="00793A"/>
    <a:srgbClr val="B6D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22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29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41833489590483"/>
          <c:y val="0.10644707543392594"/>
          <c:w val="0.72431173676028737"/>
          <c:h val="0.7831105093498619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2"/>
            </a:solidFill>
            <a:ln w="12700" cap="flat" cmpd="sng" algn="ctr">
              <a:solidFill>
                <a:schemeClr val="accent2">
                  <a:shade val="50000"/>
                </a:schemeClr>
              </a:solidFill>
              <a:prstDash val="solid"/>
              <a:miter lim="800000"/>
            </a:ln>
            <a:effectLst/>
          </c:spPr>
          <c:dPt>
            <c:idx val="0"/>
            <c:bubble3D val="0"/>
            <c:spPr>
              <a:solidFill>
                <a:srgbClr val="2B3881"/>
              </a:solidFill>
              <a:ln w="1270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B466-418A-A44F-3156ED451A0E}"/>
              </c:ext>
            </c:extLst>
          </c:dPt>
          <c:dPt>
            <c:idx val="1"/>
            <c:bubble3D val="0"/>
            <c:spPr>
              <a:solidFill>
                <a:srgbClr val="EAD7AF"/>
              </a:solidFill>
              <a:ln w="1270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B466-418A-A44F-3156ED451A0E}"/>
              </c:ext>
            </c:extLst>
          </c:dPt>
          <c:dPt>
            <c:idx val="2"/>
            <c:bubble3D val="0"/>
            <c:spPr>
              <a:solidFill>
                <a:srgbClr val="2B3881"/>
              </a:solidFill>
              <a:ln w="1270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B466-418A-A44F-3156ED451A0E}"/>
              </c:ext>
            </c:extLst>
          </c:dPt>
          <c:dPt>
            <c:idx val="3"/>
            <c:bubble3D val="0"/>
            <c:spPr>
              <a:solidFill>
                <a:srgbClr val="EAD7AF"/>
              </a:solidFill>
              <a:ln w="1270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B466-418A-A44F-3156ED451A0E}"/>
              </c:ext>
            </c:extLst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25</c:v>
                </c:pt>
                <c:pt idx="2">
                  <c:v>55</c:v>
                </c:pt>
                <c:pt idx="3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466-418A-A44F-3156ED451A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55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7"/>
          <c:dPt>
            <c:idx val="0"/>
            <c:bubble3D val="0"/>
            <c:spPr>
              <a:solidFill>
                <a:srgbClr val="2B388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C402-4B61-8B00-58E29F1EDACB}"/>
              </c:ext>
            </c:extLst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C402-4B61-8B00-58E29F1EDACB}"/>
              </c:ext>
            </c:extLst>
          </c:dPt>
          <c:dPt>
            <c:idx val="2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C402-4B61-8B00-58E29F1EDACB}"/>
              </c:ext>
            </c:extLst>
          </c:dPt>
          <c:dPt>
            <c:idx val="3"/>
            <c:bubble3D val="0"/>
            <c:spPr>
              <a:solidFill>
                <a:srgbClr val="EAD7AF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C402-4B61-8B00-58E29F1EDACB}"/>
              </c:ext>
            </c:extLst>
          </c:dPt>
          <c:dLbls>
            <c:dLbl>
              <c:idx val="0"/>
              <c:layout>
                <c:manualLayout>
                  <c:x val="7.1075947237364559E-2"/>
                  <c:y val="5.631225040898551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accent1"/>
                        </a:solidFill>
                        <a:latin typeface="Shabnam" panose="020B0603030804020204" pitchFamily="34" charset="-78"/>
                        <a:ea typeface="+mn-ea"/>
                        <a:cs typeface="B Titr" panose="00000700000000000000" pitchFamily="2" charset="-78"/>
                      </a:defRPr>
                    </a:pPr>
                    <a:r>
                      <a:rPr lang="en-US" dirty="0">
                        <a:latin typeface="Shabnam" panose="020B0603030804020204" pitchFamily="34" charset="-78"/>
                        <a:cs typeface="B Titr" panose="00000700000000000000" pitchFamily="2" charset="-78"/>
                      </a:rPr>
                      <a:t>50%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1"/>
                      </a:solidFill>
                      <a:latin typeface="Shabnam" panose="020B0603030804020204" pitchFamily="34" charset="-78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402-4B61-8B00-58E29F1EDACB}"/>
                </c:ext>
              </c:extLst>
            </c:dLbl>
            <c:dLbl>
              <c:idx val="1"/>
              <c:layout>
                <c:manualLayout>
                  <c:x val="-2.6611453973658699E-2"/>
                  <c:y val="2.141684380937757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accent2"/>
                        </a:solidFill>
                        <a:latin typeface="Shabnam" panose="020B0603030804020204" pitchFamily="34" charset="-78"/>
                        <a:ea typeface="+mn-ea"/>
                        <a:cs typeface="B Titr" panose="00000700000000000000" pitchFamily="2" charset="-78"/>
                      </a:defRPr>
                    </a:pPr>
                    <a:r>
                      <a:rPr lang="en-US" dirty="0">
                        <a:solidFill>
                          <a:schemeClr val="accent2"/>
                        </a:solidFill>
                        <a:latin typeface="Shabnam" panose="020B0603030804020204" pitchFamily="34" charset="-78"/>
                        <a:cs typeface="B Titr" panose="00000700000000000000" pitchFamily="2" charset="-78"/>
                      </a:rPr>
                      <a:t>25%</a:t>
                    </a:r>
                    <a:endParaRPr lang="en-US" dirty="0">
                      <a:latin typeface="Shabnam" panose="020B0603030804020204" pitchFamily="34" charset="-78"/>
                      <a:cs typeface="B Titr" panose="00000700000000000000" pitchFamily="2" charset="-7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2"/>
                      </a:solidFill>
                      <a:latin typeface="Shabnam" panose="020B0603030804020204" pitchFamily="34" charset="-78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402-4B61-8B00-58E29F1EDACB}"/>
                </c:ext>
              </c:extLst>
            </c:dLbl>
            <c:dLbl>
              <c:idx val="2"/>
              <c:layout>
                <c:manualLayout>
                  <c:x val="-0.11804343713792532"/>
                  <c:y val="-9.534058921068203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accent3"/>
                        </a:solidFill>
                        <a:latin typeface="Shabnam" panose="020B0603030804020204" pitchFamily="34" charset="-78"/>
                        <a:ea typeface="+mn-ea"/>
                        <a:cs typeface="B Titr" panose="00000700000000000000" pitchFamily="2" charset="-78"/>
                      </a:defRPr>
                    </a:pPr>
                    <a:r>
                      <a:rPr lang="en-US" dirty="0">
                        <a:latin typeface="Shabnam" panose="020B0603030804020204" pitchFamily="34" charset="-78"/>
                        <a:cs typeface="B Titr" panose="00000700000000000000" pitchFamily="2" charset="-78"/>
                      </a:rPr>
                      <a:t>12%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3"/>
                      </a:solidFill>
                      <a:latin typeface="Shabnam" panose="020B0603030804020204" pitchFamily="34" charset="-78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C402-4B61-8B00-58E29F1EDACB}"/>
                </c:ext>
              </c:extLst>
            </c:dLbl>
            <c:dLbl>
              <c:idx val="3"/>
              <c:layout>
                <c:manualLayout>
                  <c:x val="4.5800861430782533E-2"/>
                  <c:y val="-4.511813120961213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accent4"/>
                        </a:solidFill>
                        <a:latin typeface="Shabnam" panose="020B0603030804020204" pitchFamily="34" charset="-78"/>
                        <a:ea typeface="+mn-ea"/>
                        <a:cs typeface="B Titr" panose="00000700000000000000" pitchFamily="2" charset="-78"/>
                      </a:defRPr>
                    </a:pPr>
                    <a:r>
                      <a:rPr lang="en-US" dirty="0">
                        <a:latin typeface="Shabnam" panose="020B0603030804020204" pitchFamily="34" charset="-78"/>
                        <a:cs typeface="B Titr" panose="00000700000000000000" pitchFamily="2" charset="-78"/>
                      </a:rPr>
                      <a:t>25%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4"/>
                      </a:solidFill>
                      <a:latin typeface="Shabnam" panose="020B0603030804020204" pitchFamily="34" charset="-78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402-4B61-8B00-58E29F1EDA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Shabnam" panose="020B0603030804020204" pitchFamily="34" charset="-78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STEP 1</c:v>
                </c:pt>
                <c:pt idx="1">
                  <c:v>STEP 2</c:v>
                </c:pt>
                <c:pt idx="2">
                  <c:v>STEP 3</c:v>
                </c:pt>
                <c:pt idx="3">
                  <c:v>STEP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</c:v>
                </c:pt>
                <c:pt idx="1">
                  <c:v>0.32</c:v>
                </c:pt>
                <c:pt idx="2">
                  <c:v>0.12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402-4B61-8B00-58E29F1EDA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769336062114889"/>
          <c:y val="0.89727975042759134"/>
          <c:w val="0.69316037418399634"/>
          <c:h val="6.34121944457953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781295119141532E-2"/>
          <c:y val="0.10293080710952"/>
          <c:w val="0.85735804766147405"/>
          <c:h val="0.78799183121457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soft" dir="t">
                <a:rot lat="0" lon="0" rev="0"/>
              </a:lightRig>
            </a:scene3d>
            <a:sp3d prstMaterial="matte">
              <a:contourClr>
                <a:srgbClr val="000000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2B3881"/>
              </a:solidFill>
              <a:ln>
                <a:noFill/>
              </a:ln>
              <a:effectLst/>
              <a:scene3d>
                <a:camera prst="orthographicFront"/>
                <a:lightRig rig="soft" dir="t">
                  <a:rot lat="0" lon="0" rev="0"/>
                </a:lightRig>
              </a:scene3d>
              <a:sp3d prstMaterial="matte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608-485D-9F79-2A57CC4AF30E}"/>
              </c:ext>
            </c:extLst>
          </c:dPt>
          <c:dPt>
            <c:idx val="1"/>
            <c:invertIfNegative val="0"/>
            <c:bubble3D val="0"/>
            <c:spPr>
              <a:solidFill>
                <a:srgbClr val="EAD7AF"/>
              </a:solidFill>
              <a:ln>
                <a:noFill/>
              </a:ln>
              <a:effectLst/>
              <a:scene3d>
                <a:camera prst="orthographicFront"/>
                <a:lightRig rig="soft" dir="t">
                  <a:rot lat="0" lon="0" rev="0"/>
                </a:lightRig>
              </a:scene3d>
              <a:sp3d prstMaterial="matte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608-485D-9F79-2A57CC4AF30E}"/>
              </c:ext>
            </c:extLst>
          </c:dPt>
          <c:dPt>
            <c:idx val="2"/>
            <c:invertIfNegative val="0"/>
            <c:bubble3D val="0"/>
            <c:spPr>
              <a:solidFill>
                <a:srgbClr val="2B3881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9608-485D-9F79-2A57CC4AF30E}"/>
              </c:ext>
            </c:extLst>
          </c:dPt>
          <c:dPt>
            <c:idx val="3"/>
            <c:invertIfNegative val="0"/>
            <c:bubble3D val="0"/>
            <c:spPr>
              <a:solidFill>
                <a:srgbClr val="EAD7AF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9608-485D-9F79-2A57CC4AF30E}"/>
              </c:ext>
            </c:extLst>
          </c:dPt>
          <c:dPt>
            <c:idx val="4"/>
            <c:invertIfNegative val="0"/>
            <c:bubble3D val="0"/>
            <c:spPr>
              <a:solidFill>
                <a:srgbClr val="2B3881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9608-485D-9F79-2A57CC4AF30E}"/>
              </c:ext>
            </c:extLst>
          </c:dPt>
          <c:dPt>
            <c:idx val="5"/>
            <c:invertIfNegative val="0"/>
            <c:bubble3D val="0"/>
            <c:spPr>
              <a:solidFill>
                <a:srgbClr val="EAD7AF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9608-485D-9F79-2A57CC4AF30E}"/>
              </c:ext>
            </c:extLst>
          </c:dPt>
          <c:dPt>
            <c:idx val="6"/>
            <c:invertIfNegative val="0"/>
            <c:bubble3D val="0"/>
            <c:spPr>
              <a:solidFill>
                <a:srgbClr val="2B3881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D-9608-485D-9F79-2A57CC4AF30E}"/>
              </c:ext>
            </c:extLst>
          </c:dPt>
          <c:dPt>
            <c:idx val="7"/>
            <c:invertIfNegative val="0"/>
            <c:bubble3D val="0"/>
            <c:spPr>
              <a:solidFill>
                <a:srgbClr val="2B3881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F-9608-485D-9F79-2A57CC4AF30E}"/>
              </c:ext>
            </c:extLst>
          </c:dPt>
          <c:dPt>
            <c:idx val="8"/>
            <c:invertIfNegative val="0"/>
            <c:bubble3D val="0"/>
            <c:spPr>
              <a:solidFill>
                <a:srgbClr val="EAD7AF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1-9608-485D-9F79-2A57CC4AF30E}"/>
              </c:ext>
            </c:extLst>
          </c:dPt>
          <c:dPt>
            <c:idx val="9"/>
            <c:invertIfNegative val="0"/>
            <c:bubble3D val="0"/>
            <c:spPr>
              <a:solidFill>
                <a:srgbClr val="2B3881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3-9608-485D-9F79-2A57CC4AF30E}"/>
              </c:ext>
            </c:extLst>
          </c:dPt>
          <c:dPt>
            <c:idx val="10"/>
            <c:invertIfNegative val="0"/>
            <c:bubble3D val="0"/>
            <c:spPr>
              <a:solidFill>
                <a:srgbClr val="EAD7AF"/>
              </a:solidFill>
              <a:ln w="190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5-9608-485D-9F79-2A57CC4AF30E}"/>
              </c:ext>
            </c:extLst>
          </c:dPt>
          <c:dPt>
            <c:idx val="11"/>
            <c:invertIfNegative val="0"/>
            <c:bubble3D val="0"/>
            <c:spPr>
              <a:solidFill>
                <a:srgbClr val="2B3881"/>
              </a:solidFill>
              <a:ln>
                <a:noFill/>
              </a:ln>
              <a:effectLst/>
              <a:scene3d>
                <a:camera prst="orthographicFront"/>
                <a:lightRig rig="soft" dir="t">
                  <a:rot lat="0" lon="0" rev="0"/>
                </a:lightRig>
              </a:scene3d>
              <a:sp3d prstMaterial="matte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7-9608-485D-9F79-2A57CC4AF30E}"/>
              </c:ext>
            </c:extLst>
          </c:dPt>
          <c:dLbls>
            <c:numFmt formatCode="&quot;$&quot;#,##0.00;[Red]&quot;$&quot;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100</c:v>
                </c:pt>
                <c:pt idx="1">
                  <c:v>70</c:v>
                </c:pt>
                <c:pt idx="2">
                  <c:v>40</c:v>
                </c:pt>
                <c:pt idx="3">
                  <c:v>80</c:v>
                </c:pt>
                <c:pt idx="4">
                  <c:v>50</c:v>
                </c:pt>
                <c:pt idx="5">
                  <c:v>45</c:v>
                </c:pt>
                <c:pt idx="6">
                  <c:v>23</c:v>
                </c:pt>
                <c:pt idx="7">
                  <c:v>12</c:v>
                </c:pt>
                <c:pt idx="8">
                  <c:v>32</c:v>
                </c:pt>
                <c:pt idx="9">
                  <c:v>65</c:v>
                </c:pt>
                <c:pt idx="10">
                  <c:v>14</c:v>
                </c:pt>
                <c:pt idx="11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9608-485D-9F79-2A57CC4AF30E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100"/>
        <c:axId val="872996944"/>
        <c:axId val="873006456"/>
      </c:barChart>
      <c:catAx>
        <c:axId val="87299694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crossAx val="873006456"/>
        <c:crosses val="autoZero"/>
        <c:auto val="1"/>
        <c:lblAlgn val="ctr"/>
        <c:lblOffset val="100"/>
        <c:noMultiLvlLbl val="0"/>
      </c:catAx>
      <c:valAx>
        <c:axId val="873006456"/>
        <c:scaling>
          <c:orientation val="minMax"/>
        </c:scaling>
        <c:delete val="0"/>
        <c:axPos val="l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872996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4.6376816886547628E-2"/>
          <c:y val="0.88329857398591471"/>
          <c:w val="0.91451465417261846"/>
          <c:h val="0.115515407267075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CD4506B-0205-4D46-CD1E-720E43D842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5124A4-EB52-B9C2-E107-D1D13CDBA59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465C6-9210-45C7-9BA9-C1330A54A3F6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85A77F-D647-725B-BE6D-0B3FD052C7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0905F9-6732-6034-AB48-FB1BC0D182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378DD-A335-410E-95C0-BB4285BD0A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055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BA4C2-FF18-4BC0-9CBB-04F4FE38A0C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AC13-2E54-472F-B2AC-2467B77EB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393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0AC13-2E54-472F-B2AC-2467B77EB7F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781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01821D-C80D-D864-8B89-E67983C78E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39680" y="-1171909"/>
            <a:ext cx="6902824" cy="920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2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01821D-C80D-D864-8B89-E67983C78E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1155625" y="-1165782"/>
            <a:ext cx="6890569" cy="920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01821D-C80D-D864-8B89-E67983C78E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62091" y="-1171908"/>
            <a:ext cx="6858000" cy="9201817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69B4836-20B3-056B-DFD4-B7D2424EFAE1}"/>
              </a:ext>
            </a:extLst>
          </p:cNvPr>
          <p:cNvSpPr/>
          <p:nvPr userDrawn="1"/>
        </p:nvSpPr>
        <p:spPr>
          <a:xfrm>
            <a:off x="954911" y="508000"/>
            <a:ext cx="10967458" cy="6120986"/>
          </a:xfrm>
          <a:prstGeom prst="roundRect">
            <a:avLst>
              <a:gd name="adj" fmla="val 3497"/>
            </a:avLst>
          </a:prstGeom>
          <a:solidFill>
            <a:schemeClr val="bg1"/>
          </a:solidFill>
          <a:ln w="19050">
            <a:solidFill>
              <a:srgbClr val="8C62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665FA9E-982F-0DDE-FF66-E8247DAE42AD}"/>
              </a:ext>
            </a:extLst>
          </p:cNvPr>
          <p:cNvGrpSpPr/>
          <p:nvPr userDrawn="1"/>
        </p:nvGrpSpPr>
        <p:grpSpPr>
          <a:xfrm>
            <a:off x="4324218" y="139255"/>
            <a:ext cx="4228844" cy="737489"/>
            <a:chOff x="3263153" y="5339619"/>
            <a:chExt cx="4228844" cy="73748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413176D-5E26-80B3-B75A-F6013B23A5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3153" y="5339619"/>
              <a:ext cx="2832847" cy="73748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516E041-3A20-919A-0061-66FE01B33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659150" y="5339619"/>
              <a:ext cx="2832847" cy="737489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EC21CB73-65FE-DCC9-483C-27BCB8204A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067DEE1B-41CE-A501-393D-9E3538A8AD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20014" y="1412123"/>
            <a:ext cx="2482269" cy="4033753"/>
          </a:xfrm>
          <a:custGeom>
            <a:avLst/>
            <a:gdLst>
              <a:gd name="connsiteX0" fmla="*/ 1782440 w 3566453"/>
              <a:gd name="connsiteY0" fmla="*/ 0 h 5795580"/>
              <a:gd name="connsiteX1" fmla="*/ 2478257 w 3566453"/>
              <a:gd name="connsiteY1" fmla="*/ 665906 h 5795580"/>
              <a:gd name="connsiteX2" fmla="*/ 2882051 w 3566453"/>
              <a:gd name="connsiteY2" fmla="*/ 1131094 h 5795580"/>
              <a:gd name="connsiteX3" fmla="*/ 2890709 w 3566453"/>
              <a:gd name="connsiteY3" fmla="*/ 1132669 h 5795580"/>
              <a:gd name="connsiteX4" fmla="*/ 3551106 w 3566453"/>
              <a:gd name="connsiteY4" fmla="*/ 1930025 h 5795580"/>
              <a:gd name="connsiteX5" fmla="*/ 3555828 w 3566453"/>
              <a:gd name="connsiteY5" fmla="*/ 2092171 h 5795580"/>
              <a:gd name="connsiteX6" fmla="*/ 3555828 w 3566453"/>
              <a:gd name="connsiteY6" fmla="*/ 2098468 h 5795580"/>
              <a:gd name="connsiteX7" fmla="*/ 3565273 w 3566453"/>
              <a:gd name="connsiteY7" fmla="*/ 2680938 h 5795580"/>
              <a:gd name="connsiteX8" fmla="*/ 3565273 w 3566453"/>
              <a:gd name="connsiteY8" fmla="*/ 3114643 h 5795580"/>
              <a:gd name="connsiteX9" fmla="*/ 3555828 w 3566453"/>
              <a:gd name="connsiteY9" fmla="*/ 3697113 h 5795580"/>
              <a:gd name="connsiteX10" fmla="*/ 3555828 w 3566453"/>
              <a:gd name="connsiteY10" fmla="*/ 3703410 h 5795580"/>
              <a:gd name="connsiteX11" fmla="*/ 3551106 w 3566453"/>
              <a:gd name="connsiteY11" fmla="*/ 3865557 h 5795580"/>
              <a:gd name="connsiteX12" fmla="*/ 2890709 w 3566453"/>
              <a:gd name="connsiteY12" fmla="*/ 4662912 h 5795580"/>
              <a:gd name="connsiteX13" fmla="*/ 2882837 w 3566453"/>
              <a:gd name="connsiteY13" fmla="*/ 4664486 h 5795580"/>
              <a:gd name="connsiteX14" fmla="*/ 2479043 w 3566453"/>
              <a:gd name="connsiteY14" fmla="*/ 5129675 h 5795580"/>
              <a:gd name="connsiteX15" fmla="*/ 1783228 w 3566453"/>
              <a:gd name="connsiteY15" fmla="*/ 5795580 h 5795580"/>
              <a:gd name="connsiteX16" fmla="*/ 1087411 w 3566453"/>
              <a:gd name="connsiteY16" fmla="*/ 5129675 h 5795580"/>
              <a:gd name="connsiteX17" fmla="*/ 684404 w 3566453"/>
              <a:gd name="connsiteY17" fmla="*/ 4664486 h 5795580"/>
              <a:gd name="connsiteX18" fmla="*/ 675746 w 3566453"/>
              <a:gd name="connsiteY18" fmla="*/ 4662912 h 5795580"/>
              <a:gd name="connsiteX19" fmla="*/ 15350 w 3566453"/>
              <a:gd name="connsiteY19" fmla="*/ 3865557 h 5795580"/>
              <a:gd name="connsiteX20" fmla="*/ 10628 w 3566453"/>
              <a:gd name="connsiteY20" fmla="*/ 3703410 h 5795580"/>
              <a:gd name="connsiteX21" fmla="*/ 10628 w 3566453"/>
              <a:gd name="connsiteY21" fmla="*/ 3697113 h 5795580"/>
              <a:gd name="connsiteX22" fmla="*/ 1182 w 3566453"/>
              <a:gd name="connsiteY22" fmla="*/ 3114643 h 5795580"/>
              <a:gd name="connsiteX23" fmla="*/ 1182 w 3566453"/>
              <a:gd name="connsiteY23" fmla="*/ 2680938 h 5795580"/>
              <a:gd name="connsiteX24" fmla="*/ 10628 w 3566453"/>
              <a:gd name="connsiteY24" fmla="*/ 2098468 h 5795580"/>
              <a:gd name="connsiteX25" fmla="*/ 10628 w 3566453"/>
              <a:gd name="connsiteY25" fmla="*/ 2092171 h 5795580"/>
              <a:gd name="connsiteX26" fmla="*/ 15350 w 3566453"/>
              <a:gd name="connsiteY26" fmla="*/ 1930025 h 5795580"/>
              <a:gd name="connsiteX27" fmla="*/ 674959 w 3566453"/>
              <a:gd name="connsiteY27" fmla="*/ 1132669 h 5795580"/>
              <a:gd name="connsiteX28" fmla="*/ 683617 w 3566453"/>
              <a:gd name="connsiteY28" fmla="*/ 1131094 h 5795580"/>
              <a:gd name="connsiteX29" fmla="*/ 1086624 w 3566453"/>
              <a:gd name="connsiteY29" fmla="*/ 665906 h 5795580"/>
              <a:gd name="connsiteX30" fmla="*/ 1782440 w 3566453"/>
              <a:gd name="connsiteY30" fmla="*/ 0 h 579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566453" h="5795580">
                <a:moveTo>
                  <a:pt x="1782440" y="0"/>
                </a:moveTo>
                <a:cubicBezTo>
                  <a:pt x="1782440" y="0"/>
                  <a:pt x="1998111" y="510843"/>
                  <a:pt x="2478257" y="665906"/>
                </a:cubicBezTo>
                <a:cubicBezTo>
                  <a:pt x="2781299" y="763509"/>
                  <a:pt x="2867882" y="965012"/>
                  <a:pt x="2882051" y="1131094"/>
                </a:cubicBezTo>
                <a:lnTo>
                  <a:pt x="2890709" y="1132669"/>
                </a:lnTo>
                <a:cubicBezTo>
                  <a:pt x="3267740" y="1216104"/>
                  <a:pt x="3540085" y="1544334"/>
                  <a:pt x="3551106" y="1930025"/>
                </a:cubicBezTo>
                <a:cubicBezTo>
                  <a:pt x="3552679" y="1980399"/>
                  <a:pt x="3554253" y="2033925"/>
                  <a:pt x="3555828" y="2092171"/>
                </a:cubicBezTo>
                <a:cubicBezTo>
                  <a:pt x="3555828" y="2094532"/>
                  <a:pt x="3555828" y="2096106"/>
                  <a:pt x="3555828" y="2098468"/>
                </a:cubicBezTo>
                <a:cubicBezTo>
                  <a:pt x="3561337" y="2331457"/>
                  <a:pt x="3563699" y="2447951"/>
                  <a:pt x="3565273" y="2680938"/>
                </a:cubicBezTo>
                <a:cubicBezTo>
                  <a:pt x="3566847" y="2854105"/>
                  <a:pt x="3566847" y="2941475"/>
                  <a:pt x="3565273" y="3114643"/>
                </a:cubicBezTo>
                <a:cubicBezTo>
                  <a:pt x="3563699" y="3347630"/>
                  <a:pt x="3562125" y="3464125"/>
                  <a:pt x="3555828" y="3697113"/>
                </a:cubicBezTo>
                <a:cubicBezTo>
                  <a:pt x="3555828" y="3699474"/>
                  <a:pt x="3555828" y="3701049"/>
                  <a:pt x="3555828" y="3703410"/>
                </a:cubicBezTo>
                <a:cubicBezTo>
                  <a:pt x="3554253" y="3762444"/>
                  <a:pt x="3552679" y="3815181"/>
                  <a:pt x="3551106" y="3865557"/>
                </a:cubicBezTo>
                <a:cubicBezTo>
                  <a:pt x="3539299" y="4251247"/>
                  <a:pt x="3267740" y="4579477"/>
                  <a:pt x="2890709" y="4662912"/>
                </a:cubicBezTo>
                <a:cubicBezTo>
                  <a:pt x="2887561" y="4663700"/>
                  <a:pt x="2885200" y="4663700"/>
                  <a:pt x="2882837" y="4664486"/>
                </a:cubicBezTo>
                <a:cubicBezTo>
                  <a:pt x="2868669" y="4830570"/>
                  <a:pt x="2782086" y="5032071"/>
                  <a:pt x="2479043" y="5129675"/>
                </a:cubicBezTo>
                <a:cubicBezTo>
                  <a:pt x="1998111" y="5284739"/>
                  <a:pt x="1783228" y="5795580"/>
                  <a:pt x="1783228" y="5795580"/>
                </a:cubicBezTo>
                <a:cubicBezTo>
                  <a:pt x="1783228" y="5795580"/>
                  <a:pt x="1571492" y="5276080"/>
                  <a:pt x="1087411" y="5129675"/>
                </a:cubicBezTo>
                <a:cubicBezTo>
                  <a:pt x="784368" y="5037582"/>
                  <a:pt x="697785" y="4832931"/>
                  <a:pt x="684404" y="4664486"/>
                </a:cubicBezTo>
                <a:lnTo>
                  <a:pt x="675746" y="4662912"/>
                </a:lnTo>
                <a:cubicBezTo>
                  <a:pt x="298714" y="4579477"/>
                  <a:pt x="26369" y="4251247"/>
                  <a:pt x="15350" y="3865557"/>
                </a:cubicBezTo>
                <a:cubicBezTo>
                  <a:pt x="13775" y="3815181"/>
                  <a:pt x="12201" y="3761657"/>
                  <a:pt x="10628" y="3703410"/>
                </a:cubicBezTo>
                <a:cubicBezTo>
                  <a:pt x="10628" y="3701049"/>
                  <a:pt x="10628" y="3699474"/>
                  <a:pt x="10628" y="3697113"/>
                </a:cubicBezTo>
                <a:cubicBezTo>
                  <a:pt x="5118" y="3464125"/>
                  <a:pt x="2756" y="3347630"/>
                  <a:pt x="1182" y="3114643"/>
                </a:cubicBezTo>
                <a:cubicBezTo>
                  <a:pt x="-393" y="2941475"/>
                  <a:pt x="-393" y="2854105"/>
                  <a:pt x="1182" y="2680938"/>
                </a:cubicBezTo>
                <a:cubicBezTo>
                  <a:pt x="2756" y="2447951"/>
                  <a:pt x="4331" y="2331457"/>
                  <a:pt x="10628" y="2098468"/>
                </a:cubicBezTo>
                <a:cubicBezTo>
                  <a:pt x="10628" y="2096106"/>
                  <a:pt x="10628" y="2094532"/>
                  <a:pt x="10628" y="2092171"/>
                </a:cubicBezTo>
                <a:cubicBezTo>
                  <a:pt x="12201" y="2033137"/>
                  <a:pt x="13775" y="1980399"/>
                  <a:pt x="15350" y="1930025"/>
                </a:cubicBezTo>
                <a:cubicBezTo>
                  <a:pt x="27157" y="1544334"/>
                  <a:pt x="298714" y="1216104"/>
                  <a:pt x="674959" y="1132669"/>
                </a:cubicBezTo>
                <a:cubicBezTo>
                  <a:pt x="678107" y="1132669"/>
                  <a:pt x="680468" y="1131882"/>
                  <a:pt x="683617" y="1131094"/>
                </a:cubicBezTo>
                <a:cubicBezTo>
                  <a:pt x="697785" y="961863"/>
                  <a:pt x="783582" y="757212"/>
                  <a:pt x="1086624" y="665906"/>
                </a:cubicBezTo>
                <a:cubicBezTo>
                  <a:pt x="1570703" y="519501"/>
                  <a:pt x="1782440" y="0"/>
                  <a:pt x="1782440" y="0"/>
                </a:cubicBezTo>
                <a:close/>
              </a:path>
            </a:pathLst>
          </a:custGeom>
          <a:noFill/>
          <a:ln w="28575">
            <a:noFill/>
          </a:ln>
          <a:effectLst>
            <a:outerShdw blurRad="2413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ID" sz="2000" b="1">
                <a:solidFill>
                  <a:schemeClr val="lt1"/>
                </a:solidFill>
                <a:latin typeface="+mj-lt"/>
              </a:defRPr>
            </a:lvl1pPr>
          </a:lstStyle>
          <a:p>
            <a:pPr marL="0" lvl="0" algn="ctr"/>
            <a:endParaRPr lang="en-ID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15AE1352-4855-90D0-D31B-3906C4FB57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75603" y="1412123"/>
            <a:ext cx="2482269" cy="4033753"/>
          </a:xfrm>
          <a:custGeom>
            <a:avLst/>
            <a:gdLst>
              <a:gd name="connsiteX0" fmla="*/ 1782440 w 3566453"/>
              <a:gd name="connsiteY0" fmla="*/ 0 h 5795580"/>
              <a:gd name="connsiteX1" fmla="*/ 2478257 w 3566453"/>
              <a:gd name="connsiteY1" fmla="*/ 665906 h 5795580"/>
              <a:gd name="connsiteX2" fmla="*/ 2882051 w 3566453"/>
              <a:gd name="connsiteY2" fmla="*/ 1131094 h 5795580"/>
              <a:gd name="connsiteX3" fmla="*/ 2890709 w 3566453"/>
              <a:gd name="connsiteY3" fmla="*/ 1132669 h 5795580"/>
              <a:gd name="connsiteX4" fmla="*/ 3551106 w 3566453"/>
              <a:gd name="connsiteY4" fmla="*/ 1930025 h 5795580"/>
              <a:gd name="connsiteX5" fmla="*/ 3555828 w 3566453"/>
              <a:gd name="connsiteY5" fmla="*/ 2092171 h 5795580"/>
              <a:gd name="connsiteX6" fmla="*/ 3555828 w 3566453"/>
              <a:gd name="connsiteY6" fmla="*/ 2098468 h 5795580"/>
              <a:gd name="connsiteX7" fmla="*/ 3565273 w 3566453"/>
              <a:gd name="connsiteY7" fmla="*/ 2680938 h 5795580"/>
              <a:gd name="connsiteX8" fmla="*/ 3565273 w 3566453"/>
              <a:gd name="connsiteY8" fmla="*/ 3114643 h 5795580"/>
              <a:gd name="connsiteX9" fmla="*/ 3555828 w 3566453"/>
              <a:gd name="connsiteY9" fmla="*/ 3697113 h 5795580"/>
              <a:gd name="connsiteX10" fmla="*/ 3555828 w 3566453"/>
              <a:gd name="connsiteY10" fmla="*/ 3703410 h 5795580"/>
              <a:gd name="connsiteX11" fmla="*/ 3551106 w 3566453"/>
              <a:gd name="connsiteY11" fmla="*/ 3865557 h 5795580"/>
              <a:gd name="connsiteX12" fmla="*/ 2890709 w 3566453"/>
              <a:gd name="connsiteY12" fmla="*/ 4662912 h 5795580"/>
              <a:gd name="connsiteX13" fmla="*/ 2882837 w 3566453"/>
              <a:gd name="connsiteY13" fmla="*/ 4664486 h 5795580"/>
              <a:gd name="connsiteX14" fmla="*/ 2479043 w 3566453"/>
              <a:gd name="connsiteY14" fmla="*/ 5129675 h 5795580"/>
              <a:gd name="connsiteX15" fmla="*/ 1783228 w 3566453"/>
              <a:gd name="connsiteY15" fmla="*/ 5795580 h 5795580"/>
              <a:gd name="connsiteX16" fmla="*/ 1087411 w 3566453"/>
              <a:gd name="connsiteY16" fmla="*/ 5129675 h 5795580"/>
              <a:gd name="connsiteX17" fmla="*/ 684404 w 3566453"/>
              <a:gd name="connsiteY17" fmla="*/ 4664486 h 5795580"/>
              <a:gd name="connsiteX18" fmla="*/ 675746 w 3566453"/>
              <a:gd name="connsiteY18" fmla="*/ 4662912 h 5795580"/>
              <a:gd name="connsiteX19" fmla="*/ 15350 w 3566453"/>
              <a:gd name="connsiteY19" fmla="*/ 3865557 h 5795580"/>
              <a:gd name="connsiteX20" fmla="*/ 10628 w 3566453"/>
              <a:gd name="connsiteY20" fmla="*/ 3703410 h 5795580"/>
              <a:gd name="connsiteX21" fmla="*/ 10628 w 3566453"/>
              <a:gd name="connsiteY21" fmla="*/ 3697113 h 5795580"/>
              <a:gd name="connsiteX22" fmla="*/ 1182 w 3566453"/>
              <a:gd name="connsiteY22" fmla="*/ 3114643 h 5795580"/>
              <a:gd name="connsiteX23" fmla="*/ 1182 w 3566453"/>
              <a:gd name="connsiteY23" fmla="*/ 2680938 h 5795580"/>
              <a:gd name="connsiteX24" fmla="*/ 10628 w 3566453"/>
              <a:gd name="connsiteY24" fmla="*/ 2098468 h 5795580"/>
              <a:gd name="connsiteX25" fmla="*/ 10628 w 3566453"/>
              <a:gd name="connsiteY25" fmla="*/ 2092171 h 5795580"/>
              <a:gd name="connsiteX26" fmla="*/ 15350 w 3566453"/>
              <a:gd name="connsiteY26" fmla="*/ 1930025 h 5795580"/>
              <a:gd name="connsiteX27" fmla="*/ 674959 w 3566453"/>
              <a:gd name="connsiteY27" fmla="*/ 1132669 h 5795580"/>
              <a:gd name="connsiteX28" fmla="*/ 683617 w 3566453"/>
              <a:gd name="connsiteY28" fmla="*/ 1131094 h 5795580"/>
              <a:gd name="connsiteX29" fmla="*/ 1086624 w 3566453"/>
              <a:gd name="connsiteY29" fmla="*/ 665906 h 5795580"/>
              <a:gd name="connsiteX30" fmla="*/ 1782440 w 3566453"/>
              <a:gd name="connsiteY30" fmla="*/ 0 h 579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566453" h="5795580">
                <a:moveTo>
                  <a:pt x="1782440" y="0"/>
                </a:moveTo>
                <a:cubicBezTo>
                  <a:pt x="1782440" y="0"/>
                  <a:pt x="1998111" y="510843"/>
                  <a:pt x="2478257" y="665906"/>
                </a:cubicBezTo>
                <a:cubicBezTo>
                  <a:pt x="2781299" y="763509"/>
                  <a:pt x="2867882" y="965012"/>
                  <a:pt x="2882051" y="1131094"/>
                </a:cubicBezTo>
                <a:lnTo>
                  <a:pt x="2890709" y="1132669"/>
                </a:lnTo>
                <a:cubicBezTo>
                  <a:pt x="3267740" y="1216104"/>
                  <a:pt x="3540085" y="1544334"/>
                  <a:pt x="3551106" y="1930025"/>
                </a:cubicBezTo>
                <a:cubicBezTo>
                  <a:pt x="3552679" y="1980399"/>
                  <a:pt x="3554253" y="2033925"/>
                  <a:pt x="3555828" y="2092171"/>
                </a:cubicBezTo>
                <a:cubicBezTo>
                  <a:pt x="3555828" y="2094532"/>
                  <a:pt x="3555828" y="2096106"/>
                  <a:pt x="3555828" y="2098468"/>
                </a:cubicBezTo>
                <a:cubicBezTo>
                  <a:pt x="3561337" y="2331457"/>
                  <a:pt x="3563699" y="2447951"/>
                  <a:pt x="3565273" y="2680938"/>
                </a:cubicBezTo>
                <a:cubicBezTo>
                  <a:pt x="3566847" y="2854105"/>
                  <a:pt x="3566847" y="2941475"/>
                  <a:pt x="3565273" y="3114643"/>
                </a:cubicBezTo>
                <a:cubicBezTo>
                  <a:pt x="3563699" y="3347630"/>
                  <a:pt x="3562125" y="3464125"/>
                  <a:pt x="3555828" y="3697113"/>
                </a:cubicBezTo>
                <a:cubicBezTo>
                  <a:pt x="3555828" y="3699474"/>
                  <a:pt x="3555828" y="3701049"/>
                  <a:pt x="3555828" y="3703410"/>
                </a:cubicBezTo>
                <a:cubicBezTo>
                  <a:pt x="3554253" y="3762444"/>
                  <a:pt x="3552679" y="3815181"/>
                  <a:pt x="3551106" y="3865557"/>
                </a:cubicBezTo>
                <a:cubicBezTo>
                  <a:pt x="3539299" y="4251247"/>
                  <a:pt x="3267740" y="4579477"/>
                  <a:pt x="2890709" y="4662912"/>
                </a:cubicBezTo>
                <a:cubicBezTo>
                  <a:pt x="2887561" y="4663700"/>
                  <a:pt x="2885200" y="4663700"/>
                  <a:pt x="2882837" y="4664486"/>
                </a:cubicBezTo>
                <a:cubicBezTo>
                  <a:pt x="2868669" y="4830570"/>
                  <a:pt x="2782086" y="5032071"/>
                  <a:pt x="2479043" y="5129675"/>
                </a:cubicBezTo>
                <a:cubicBezTo>
                  <a:pt x="1998111" y="5284739"/>
                  <a:pt x="1783228" y="5795580"/>
                  <a:pt x="1783228" y="5795580"/>
                </a:cubicBezTo>
                <a:cubicBezTo>
                  <a:pt x="1783228" y="5795580"/>
                  <a:pt x="1571492" y="5276080"/>
                  <a:pt x="1087411" y="5129675"/>
                </a:cubicBezTo>
                <a:cubicBezTo>
                  <a:pt x="784368" y="5037582"/>
                  <a:pt x="697785" y="4832931"/>
                  <a:pt x="684404" y="4664486"/>
                </a:cubicBezTo>
                <a:lnTo>
                  <a:pt x="675746" y="4662912"/>
                </a:lnTo>
                <a:cubicBezTo>
                  <a:pt x="298714" y="4579477"/>
                  <a:pt x="26369" y="4251247"/>
                  <a:pt x="15350" y="3865557"/>
                </a:cubicBezTo>
                <a:cubicBezTo>
                  <a:pt x="13775" y="3815181"/>
                  <a:pt x="12201" y="3761657"/>
                  <a:pt x="10628" y="3703410"/>
                </a:cubicBezTo>
                <a:cubicBezTo>
                  <a:pt x="10628" y="3701049"/>
                  <a:pt x="10628" y="3699474"/>
                  <a:pt x="10628" y="3697113"/>
                </a:cubicBezTo>
                <a:cubicBezTo>
                  <a:pt x="5118" y="3464125"/>
                  <a:pt x="2756" y="3347630"/>
                  <a:pt x="1182" y="3114643"/>
                </a:cubicBezTo>
                <a:cubicBezTo>
                  <a:pt x="-393" y="2941475"/>
                  <a:pt x="-393" y="2854105"/>
                  <a:pt x="1182" y="2680938"/>
                </a:cubicBezTo>
                <a:cubicBezTo>
                  <a:pt x="2756" y="2447951"/>
                  <a:pt x="4331" y="2331457"/>
                  <a:pt x="10628" y="2098468"/>
                </a:cubicBezTo>
                <a:cubicBezTo>
                  <a:pt x="10628" y="2096106"/>
                  <a:pt x="10628" y="2094532"/>
                  <a:pt x="10628" y="2092171"/>
                </a:cubicBezTo>
                <a:cubicBezTo>
                  <a:pt x="12201" y="2033137"/>
                  <a:pt x="13775" y="1980399"/>
                  <a:pt x="15350" y="1930025"/>
                </a:cubicBezTo>
                <a:cubicBezTo>
                  <a:pt x="27157" y="1544334"/>
                  <a:pt x="298714" y="1216104"/>
                  <a:pt x="674959" y="1132669"/>
                </a:cubicBezTo>
                <a:cubicBezTo>
                  <a:pt x="678107" y="1132669"/>
                  <a:pt x="680468" y="1131882"/>
                  <a:pt x="683617" y="1131094"/>
                </a:cubicBezTo>
                <a:cubicBezTo>
                  <a:pt x="697785" y="961863"/>
                  <a:pt x="783582" y="757212"/>
                  <a:pt x="1086624" y="665906"/>
                </a:cubicBezTo>
                <a:cubicBezTo>
                  <a:pt x="1570703" y="519501"/>
                  <a:pt x="1782440" y="0"/>
                  <a:pt x="1782440" y="0"/>
                </a:cubicBezTo>
                <a:close/>
              </a:path>
            </a:pathLst>
          </a:custGeom>
          <a:noFill/>
          <a:ln w="28575">
            <a:noFill/>
          </a:ln>
          <a:effectLst>
            <a:outerShdw blurRad="2413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ID" sz="2000" b="1">
                <a:solidFill>
                  <a:schemeClr val="lt1"/>
                </a:solidFill>
                <a:latin typeface="+mj-lt"/>
              </a:defRPr>
            </a:lvl1pPr>
          </a:lstStyle>
          <a:p>
            <a:pPr marL="0" lvl="0" algn="ctr"/>
            <a:endParaRPr lang="en-ID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B68F72-2EC8-7E5C-C2A7-3E9FF771653C}"/>
              </a:ext>
            </a:extLst>
          </p:cNvPr>
          <p:cNvGrpSpPr/>
          <p:nvPr userDrawn="1"/>
        </p:nvGrpSpPr>
        <p:grpSpPr>
          <a:xfrm>
            <a:off x="222095" y="1209014"/>
            <a:ext cx="1527088" cy="4718958"/>
            <a:chOff x="222095" y="1463014"/>
            <a:chExt cx="1527088" cy="471895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2B92312-0056-5229-F6B0-21DCD0F1A71B}"/>
                </a:ext>
              </a:extLst>
            </p:cNvPr>
            <p:cNvGrpSpPr/>
            <p:nvPr userDrawn="1"/>
          </p:nvGrpSpPr>
          <p:grpSpPr>
            <a:xfrm>
              <a:off x="222095" y="1463014"/>
              <a:ext cx="1527088" cy="4210958"/>
              <a:chOff x="220629" y="1379979"/>
              <a:chExt cx="1527088" cy="4210958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E6382B8C-A95A-F48B-5B9A-91EF9EB6DE98}"/>
                  </a:ext>
                </a:extLst>
              </p:cNvPr>
              <p:cNvGrpSpPr/>
              <p:nvPr userDrawn="1"/>
            </p:nvGrpSpPr>
            <p:grpSpPr>
              <a:xfrm>
                <a:off x="220629" y="1379979"/>
                <a:ext cx="1527088" cy="2965264"/>
                <a:chOff x="220629" y="1379979"/>
                <a:chExt cx="1527088" cy="2965264"/>
              </a:xfrm>
            </p:grpSpPr>
            <p:pic>
              <p:nvPicPr>
                <p:cNvPr id="25" name="Picture 24">
                  <a:extLst>
                    <a:ext uri="{FF2B5EF4-FFF2-40B4-BE49-F238E27FC236}">
                      <a16:creationId xmlns:a16="http://schemas.microsoft.com/office/drawing/2014/main" id="{7FF49309-846B-0622-6B54-CA45684214D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6175" y="1379979"/>
                  <a:ext cx="1521542" cy="1521542"/>
                </a:xfrm>
                <a:prstGeom prst="rect">
                  <a:avLst/>
                </a:prstGeom>
              </p:spPr>
            </p:pic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4E82D234-86A3-41DA-37C5-B498607DCF71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0629" y="2823701"/>
                  <a:ext cx="1521542" cy="1521542"/>
                </a:xfrm>
                <a:prstGeom prst="rect">
                  <a:avLst/>
                </a:prstGeom>
              </p:spPr>
            </p:pic>
          </p:grpSp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C8A8D0AC-98D1-4221-14C8-1A91BB7B08A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515" y="4189835"/>
                <a:ext cx="1249980" cy="1401102"/>
              </a:xfrm>
              <a:prstGeom prst="rect">
                <a:avLst/>
              </a:prstGeom>
            </p:spPr>
          </p:pic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0E5A1DB-EA16-7A7E-40D5-052DF0D622D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060" y="5516568"/>
              <a:ext cx="593634" cy="665404"/>
            </a:xfrm>
            <a:prstGeom prst="rect">
              <a:avLst/>
            </a:prstGeom>
          </p:spPr>
        </p:pic>
      </p:grp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A3CAAB0F-2E59-4DD8-AC99-EF3156FE6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724" y="5451508"/>
            <a:ext cx="425669" cy="365125"/>
          </a:xfrm>
          <a:prstGeom prst="rect">
            <a:avLst/>
          </a:prstGeom>
        </p:spPr>
        <p:txBody>
          <a:bodyPr/>
          <a:lstStyle>
            <a:lvl1pPr algn="ctr" rtl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1212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01821D-C80D-D864-8B89-E67983C78E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62091" y="-1171908"/>
            <a:ext cx="6858000" cy="9201817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69B4836-20B3-056B-DFD4-B7D2424EFAE1}"/>
              </a:ext>
            </a:extLst>
          </p:cNvPr>
          <p:cNvSpPr/>
          <p:nvPr userDrawn="1"/>
        </p:nvSpPr>
        <p:spPr>
          <a:xfrm>
            <a:off x="954911" y="508000"/>
            <a:ext cx="10967458" cy="6120986"/>
          </a:xfrm>
          <a:prstGeom prst="roundRect">
            <a:avLst>
              <a:gd name="adj" fmla="val 3497"/>
            </a:avLst>
          </a:prstGeom>
          <a:solidFill>
            <a:schemeClr val="bg1"/>
          </a:solidFill>
          <a:ln w="19050">
            <a:solidFill>
              <a:srgbClr val="8C62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15AE1352-4855-90D0-D31B-3906C4FB57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108822" y="1573989"/>
            <a:ext cx="2482269" cy="4033753"/>
          </a:xfrm>
          <a:custGeom>
            <a:avLst/>
            <a:gdLst>
              <a:gd name="connsiteX0" fmla="*/ 1782440 w 3566453"/>
              <a:gd name="connsiteY0" fmla="*/ 0 h 5795580"/>
              <a:gd name="connsiteX1" fmla="*/ 2478257 w 3566453"/>
              <a:gd name="connsiteY1" fmla="*/ 665906 h 5795580"/>
              <a:gd name="connsiteX2" fmla="*/ 2882051 w 3566453"/>
              <a:gd name="connsiteY2" fmla="*/ 1131094 h 5795580"/>
              <a:gd name="connsiteX3" fmla="*/ 2890709 w 3566453"/>
              <a:gd name="connsiteY3" fmla="*/ 1132669 h 5795580"/>
              <a:gd name="connsiteX4" fmla="*/ 3551106 w 3566453"/>
              <a:gd name="connsiteY4" fmla="*/ 1930025 h 5795580"/>
              <a:gd name="connsiteX5" fmla="*/ 3555828 w 3566453"/>
              <a:gd name="connsiteY5" fmla="*/ 2092171 h 5795580"/>
              <a:gd name="connsiteX6" fmla="*/ 3555828 w 3566453"/>
              <a:gd name="connsiteY6" fmla="*/ 2098468 h 5795580"/>
              <a:gd name="connsiteX7" fmla="*/ 3565273 w 3566453"/>
              <a:gd name="connsiteY7" fmla="*/ 2680938 h 5795580"/>
              <a:gd name="connsiteX8" fmla="*/ 3565273 w 3566453"/>
              <a:gd name="connsiteY8" fmla="*/ 3114643 h 5795580"/>
              <a:gd name="connsiteX9" fmla="*/ 3555828 w 3566453"/>
              <a:gd name="connsiteY9" fmla="*/ 3697113 h 5795580"/>
              <a:gd name="connsiteX10" fmla="*/ 3555828 w 3566453"/>
              <a:gd name="connsiteY10" fmla="*/ 3703410 h 5795580"/>
              <a:gd name="connsiteX11" fmla="*/ 3551106 w 3566453"/>
              <a:gd name="connsiteY11" fmla="*/ 3865557 h 5795580"/>
              <a:gd name="connsiteX12" fmla="*/ 2890709 w 3566453"/>
              <a:gd name="connsiteY12" fmla="*/ 4662912 h 5795580"/>
              <a:gd name="connsiteX13" fmla="*/ 2882837 w 3566453"/>
              <a:gd name="connsiteY13" fmla="*/ 4664486 h 5795580"/>
              <a:gd name="connsiteX14" fmla="*/ 2479043 w 3566453"/>
              <a:gd name="connsiteY14" fmla="*/ 5129675 h 5795580"/>
              <a:gd name="connsiteX15" fmla="*/ 1783228 w 3566453"/>
              <a:gd name="connsiteY15" fmla="*/ 5795580 h 5795580"/>
              <a:gd name="connsiteX16" fmla="*/ 1087411 w 3566453"/>
              <a:gd name="connsiteY16" fmla="*/ 5129675 h 5795580"/>
              <a:gd name="connsiteX17" fmla="*/ 684404 w 3566453"/>
              <a:gd name="connsiteY17" fmla="*/ 4664486 h 5795580"/>
              <a:gd name="connsiteX18" fmla="*/ 675746 w 3566453"/>
              <a:gd name="connsiteY18" fmla="*/ 4662912 h 5795580"/>
              <a:gd name="connsiteX19" fmla="*/ 15350 w 3566453"/>
              <a:gd name="connsiteY19" fmla="*/ 3865557 h 5795580"/>
              <a:gd name="connsiteX20" fmla="*/ 10628 w 3566453"/>
              <a:gd name="connsiteY20" fmla="*/ 3703410 h 5795580"/>
              <a:gd name="connsiteX21" fmla="*/ 10628 w 3566453"/>
              <a:gd name="connsiteY21" fmla="*/ 3697113 h 5795580"/>
              <a:gd name="connsiteX22" fmla="*/ 1182 w 3566453"/>
              <a:gd name="connsiteY22" fmla="*/ 3114643 h 5795580"/>
              <a:gd name="connsiteX23" fmla="*/ 1182 w 3566453"/>
              <a:gd name="connsiteY23" fmla="*/ 2680938 h 5795580"/>
              <a:gd name="connsiteX24" fmla="*/ 10628 w 3566453"/>
              <a:gd name="connsiteY24" fmla="*/ 2098468 h 5795580"/>
              <a:gd name="connsiteX25" fmla="*/ 10628 w 3566453"/>
              <a:gd name="connsiteY25" fmla="*/ 2092171 h 5795580"/>
              <a:gd name="connsiteX26" fmla="*/ 15350 w 3566453"/>
              <a:gd name="connsiteY26" fmla="*/ 1930025 h 5795580"/>
              <a:gd name="connsiteX27" fmla="*/ 674959 w 3566453"/>
              <a:gd name="connsiteY27" fmla="*/ 1132669 h 5795580"/>
              <a:gd name="connsiteX28" fmla="*/ 683617 w 3566453"/>
              <a:gd name="connsiteY28" fmla="*/ 1131094 h 5795580"/>
              <a:gd name="connsiteX29" fmla="*/ 1086624 w 3566453"/>
              <a:gd name="connsiteY29" fmla="*/ 665906 h 5795580"/>
              <a:gd name="connsiteX30" fmla="*/ 1782440 w 3566453"/>
              <a:gd name="connsiteY30" fmla="*/ 0 h 579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566453" h="5795580">
                <a:moveTo>
                  <a:pt x="1782440" y="0"/>
                </a:moveTo>
                <a:cubicBezTo>
                  <a:pt x="1782440" y="0"/>
                  <a:pt x="1998111" y="510843"/>
                  <a:pt x="2478257" y="665906"/>
                </a:cubicBezTo>
                <a:cubicBezTo>
                  <a:pt x="2781299" y="763509"/>
                  <a:pt x="2867882" y="965012"/>
                  <a:pt x="2882051" y="1131094"/>
                </a:cubicBezTo>
                <a:lnTo>
                  <a:pt x="2890709" y="1132669"/>
                </a:lnTo>
                <a:cubicBezTo>
                  <a:pt x="3267740" y="1216104"/>
                  <a:pt x="3540085" y="1544334"/>
                  <a:pt x="3551106" y="1930025"/>
                </a:cubicBezTo>
                <a:cubicBezTo>
                  <a:pt x="3552679" y="1980399"/>
                  <a:pt x="3554253" y="2033925"/>
                  <a:pt x="3555828" y="2092171"/>
                </a:cubicBezTo>
                <a:cubicBezTo>
                  <a:pt x="3555828" y="2094532"/>
                  <a:pt x="3555828" y="2096106"/>
                  <a:pt x="3555828" y="2098468"/>
                </a:cubicBezTo>
                <a:cubicBezTo>
                  <a:pt x="3561337" y="2331457"/>
                  <a:pt x="3563699" y="2447951"/>
                  <a:pt x="3565273" y="2680938"/>
                </a:cubicBezTo>
                <a:cubicBezTo>
                  <a:pt x="3566847" y="2854105"/>
                  <a:pt x="3566847" y="2941475"/>
                  <a:pt x="3565273" y="3114643"/>
                </a:cubicBezTo>
                <a:cubicBezTo>
                  <a:pt x="3563699" y="3347630"/>
                  <a:pt x="3562125" y="3464125"/>
                  <a:pt x="3555828" y="3697113"/>
                </a:cubicBezTo>
                <a:cubicBezTo>
                  <a:pt x="3555828" y="3699474"/>
                  <a:pt x="3555828" y="3701049"/>
                  <a:pt x="3555828" y="3703410"/>
                </a:cubicBezTo>
                <a:cubicBezTo>
                  <a:pt x="3554253" y="3762444"/>
                  <a:pt x="3552679" y="3815181"/>
                  <a:pt x="3551106" y="3865557"/>
                </a:cubicBezTo>
                <a:cubicBezTo>
                  <a:pt x="3539299" y="4251247"/>
                  <a:pt x="3267740" y="4579477"/>
                  <a:pt x="2890709" y="4662912"/>
                </a:cubicBezTo>
                <a:cubicBezTo>
                  <a:pt x="2887561" y="4663700"/>
                  <a:pt x="2885200" y="4663700"/>
                  <a:pt x="2882837" y="4664486"/>
                </a:cubicBezTo>
                <a:cubicBezTo>
                  <a:pt x="2868669" y="4830570"/>
                  <a:pt x="2782086" y="5032071"/>
                  <a:pt x="2479043" y="5129675"/>
                </a:cubicBezTo>
                <a:cubicBezTo>
                  <a:pt x="1998111" y="5284739"/>
                  <a:pt x="1783228" y="5795580"/>
                  <a:pt x="1783228" y="5795580"/>
                </a:cubicBezTo>
                <a:cubicBezTo>
                  <a:pt x="1783228" y="5795580"/>
                  <a:pt x="1571492" y="5276080"/>
                  <a:pt x="1087411" y="5129675"/>
                </a:cubicBezTo>
                <a:cubicBezTo>
                  <a:pt x="784368" y="5037582"/>
                  <a:pt x="697785" y="4832931"/>
                  <a:pt x="684404" y="4664486"/>
                </a:cubicBezTo>
                <a:lnTo>
                  <a:pt x="675746" y="4662912"/>
                </a:lnTo>
                <a:cubicBezTo>
                  <a:pt x="298714" y="4579477"/>
                  <a:pt x="26369" y="4251247"/>
                  <a:pt x="15350" y="3865557"/>
                </a:cubicBezTo>
                <a:cubicBezTo>
                  <a:pt x="13775" y="3815181"/>
                  <a:pt x="12201" y="3761657"/>
                  <a:pt x="10628" y="3703410"/>
                </a:cubicBezTo>
                <a:cubicBezTo>
                  <a:pt x="10628" y="3701049"/>
                  <a:pt x="10628" y="3699474"/>
                  <a:pt x="10628" y="3697113"/>
                </a:cubicBezTo>
                <a:cubicBezTo>
                  <a:pt x="5118" y="3464125"/>
                  <a:pt x="2756" y="3347630"/>
                  <a:pt x="1182" y="3114643"/>
                </a:cubicBezTo>
                <a:cubicBezTo>
                  <a:pt x="-393" y="2941475"/>
                  <a:pt x="-393" y="2854105"/>
                  <a:pt x="1182" y="2680938"/>
                </a:cubicBezTo>
                <a:cubicBezTo>
                  <a:pt x="2756" y="2447951"/>
                  <a:pt x="4331" y="2331457"/>
                  <a:pt x="10628" y="2098468"/>
                </a:cubicBezTo>
                <a:cubicBezTo>
                  <a:pt x="10628" y="2096106"/>
                  <a:pt x="10628" y="2094532"/>
                  <a:pt x="10628" y="2092171"/>
                </a:cubicBezTo>
                <a:cubicBezTo>
                  <a:pt x="12201" y="2033137"/>
                  <a:pt x="13775" y="1980399"/>
                  <a:pt x="15350" y="1930025"/>
                </a:cubicBezTo>
                <a:cubicBezTo>
                  <a:pt x="27157" y="1544334"/>
                  <a:pt x="298714" y="1216104"/>
                  <a:pt x="674959" y="1132669"/>
                </a:cubicBezTo>
                <a:cubicBezTo>
                  <a:pt x="678107" y="1132669"/>
                  <a:pt x="680468" y="1131882"/>
                  <a:pt x="683617" y="1131094"/>
                </a:cubicBezTo>
                <a:cubicBezTo>
                  <a:pt x="697785" y="961863"/>
                  <a:pt x="783582" y="757212"/>
                  <a:pt x="1086624" y="665906"/>
                </a:cubicBezTo>
                <a:cubicBezTo>
                  <a:pt x="1570703" y="519501"/>
                  <a:pt x="1782440" y="0"/>
                  <a:pt x="1782440" y="0"/>
                </a:cubicBezTo>
                <a:close/>
              </a:path>
            </a:pathLst>
          </a:custGeom>
          <a:noFill/>
          <a:ln w="28575">
            <a:noFill/>
          </a:ln>
          <a:effectLst>
            <a:outerShdw blurRad="2413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ID" sz="2000" b="1">
                <a:solidFill>
                  <a:schemeClr val="lt1"/>
                </a:solidFill>
                <a:latin typeface="+mj-lt"/>
              </a:defRPr>
            </a:lvl1pPr>
          </a:lstStyle>
          <a:p>
            <a:pPr marL="0" lvl="0"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81EA7AC-3B25-A801-4D3C-F75700454154}"/>
              </a:ext>
            </a:extLst>
          </p:cNvPr>
          <p:cNvGrpSpPr/>
          <p:nvPr userDrawn="1"/>
        </p:nvGrpSpPr>
        <p:grpSpPr>
          <a:xfrm>
            <a:off x="4324218" y="139255"/>
            <a:ext cx="4228844" cy="737489"/>
            <a:chOff x="3263153" y="5339619"/>
            <a:chExt cx="4228844" cy="73748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1C8D74A-EB5E-CF9C-185B-6044B8336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3153" y="5339619"/>
              <a:ext cx="2832847" cy="73748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EFF6190-9971-73BC-ED30-08129F36D3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659150" y="5339619"/>
              <a:ext cx="2832847" cy="737489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EC21CB73-65FE-DCC9-483C-27BCB8204A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C5A9E3D-1977-8976-4BCA-EB22730A8C7F}"/>
              </a:ext>
            </a:extLst>
          </p:cNvPr>
          <p:cNvGrpSpPr/>
          <p:nvPr userDrawn="1"/>
        </p:nvGrpSpPr>
        <p:grpSpPr>
          <a:xfrm>
            <a:off x="222095" y="1209014"/>
            <a:ext cx="1527088" cy="4718958"/>
            <a:chOff x="222095" y="1463014"/>
            <a:chExt cx="1527088" cy="471895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8E71908-6DEB-C720-3B26-B5CA2961F41A}"/>
                </a:ext>
              </a:extLst>
            </p:cNvPr>
            <p:cNvGrpSpPr/>
            <p:nvPr userDrawn="1"/>
          </p:nvGrpSpPr>
          <p:grpSpPr>
            <a:xfrm>
              <a:off x="222095" y="1463014"/>
              <a:ext cx="1527088" cy="4210958"/>
              <a:chOff x="220629" y="1379979"/>
              <a:chExt cx="1527088" cy="4210958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826FCC3D-5078-6CEB-4589-84668A16DF9E}"/>
                  </a:ext>
                </a:extLst>
              </p:cNvPr>
              <p:cNvGrpSpPr/>
              <p:nvPr userDrawn="1"/>
            </p:nvGrpSpPr>
            <p:grpSpPr>
              <a:xfrm>
                <a:off x="220629" y="1379979"/>
                <a:ext cx="1527088" cy="2965264"/>
                <a:chOff x="220629" y="1379979"/>
                <a:chExt cx="1527088" cy="2965264"/>
              </a:xfrm>
            </p:grpSpPr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4E9FCC5F-1A02-05AA-8DE3-C13E3AEC4434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6175" y="1379979"/>
                  <a:ext cx="1521542" cy="1521542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46C19C0F-B5E6-8F1C-5F62-4CB83E7DC9B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0629" y="2823701"/>
                  <a:ext cx="1521542" cy="1521542"/>
                </a:xfrm>
                <a:prstGeom prst="rect">
                  <a:avLst/>
                </a:prstGeom>
              </p:spPr>
            </p:pic>
          </p:grp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89F06C79-8D25-2DF8-210D-5E808A26155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515" y="4189835"/>
                <a:ext cx="1249980" cy="1401102"/>
              </a:xfrm>
              <a:prstGeom prst="rect">
                <a:avLst/>
              </a:prstGeom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1677EA2-572C-060E-CD66-C82C39DD14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060" y="5516568"/>
              <a:ext cx="593634" cy="665404"/>
            </a:xfrm>
            <a:prstGeom prst="rect">
              <a:avLst/>
            </a:prstGeom>
          </p:spPr>
        </p:pic>
      </p:grpSp>
      <p:sp>
        <p:nvSpPr>
          <p:cNvPr id="24" name="Slide Number Placeholder 2">
            <a:extLst>
              <a:ext uri="{FF2B5EF4-FFF2-40B4-BE49-F238E27FC236}">
                <a16:creationId xmlns:a16="http://schemas.microsoft.com/office/drawing/2014/main" id="{F54F7A1C-45C8-F1CE-E08A-0F83E17CD0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35724" y="5451508"/>
            <a:ext cx="425669" cy="365125"/>
          </a:xfrm>
          <a:prstGeom prst="rect">
            <a:avLst/>
          </a:prstGeom>
        </p:spPr>
        <p:txBody>
          <a:bodyPr/>
          <a:lstStyle>
            <a:lvl1pPr algn="ctr" rtl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0800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01821D-C80D-D864-8B89-E67983C78E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62091" y="-1171908"/>
            <a:ext cx="6858000" cy="9201817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69B4836-20B3-056B-DFD4-B7D2424EFAE1}"/>
              </a:ext>
            </a:extLst>
          </p:cNvPr>
          <p:cNvSpPr/>
          <p:nvPr userDrawn="1"/>
        </p:nvSpPr>
        <p:spPr>
          <a:xfrm>
            <a:off x="954911" y="508000"/>
            <a:ext cx="10967458" cy="6120986"/>
          </a:xfrm>
          <a:prstGeom prst="roundRect">
            <a:avLst>
              <a:gd name="adj" fmla="val 3497"/>
            </a:avLst>
          </a:prstGeom>
          <a:solidFill>
            <a:schemeClr val="bg1"/>
          </a:solidFill>
          <a:ln w="19050">
            <a:solidFill>
              <a:srgbClr val="8C62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21CB73-65FE-DCC9-483C-27BCB8204A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7D6A5BD-6CE1-9684-AB39-B4870ABB3CA8}"/>
              </a:ext>
            </a:extLst>
          </p:cNvPr>
          <p:cNvGrpSpPr/>
          <p:nvPr userDrawn="1"/>
        </p:nvGrpSpPr>
        <p:grpSpPr>
          <a:xfrm>
            <a:off x="4324218" y="139255"/>
            <a:ext cx="4228844" cy="737489"/>
            <a:chOff x="3263153" y="5339619"/>
            <a:chExt cx="4228844" cy="73748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17F6BF6-EE79-428E-7BBF-B4362B7C6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3153" y="5339619"/>
              <a:ext cx="2832847" cy="73748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AD99ACC-452D-B209-00EC-F44084C93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659150" y="5339619"/>
              <a:ext cx="2832847" cy="737489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500477D-D8B4-0BF8-50A1-B9EAF510F0E3}"/>
              </a:ext>
            </a:extLst>
          </p:cNvPr>
          <p:cNvGrpSpPr/>
          <p:nvPr userDrawn="1"/>
        </p:nvGrpSpPr>
        <p:grpSpPr>
          <a:xfrm>
            <a:off x="222095" y="1209014"/>
            <a:ext cx="1527088" cy="4718958"/>
            <a:chOff x="222095" y="1463014"/>
            <a:chExt cx="1527088" cy="4718958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B3AB7F1-279F-0091-3CEF-383A61D69200}"/>
                </a:ext>
              </a:extLst>
            </p:cNvPr>
            <p:cNvGrpSpPr/>
            <p:nvPr userDrawn="1"/>
          </p:nvGrpSpPr>
          <p:grpSpPr>
            <a:xfrm>
              <a:off x="222095" y="1463014"/>
              <a:ext cx="1527088" cy="4210958"/>
              <a:chOff x="220629" y="1379979"/>
              <a:chExt cx="1527088" cy="4210958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959998EB-7F3E-A6CF-A368-EB6BCAE589C9}"/>
                  </a:ext>
                </a:extLst>
              </p:cNvPr>
              <p:cNvGrpSpPr/>
              <p:nvPr userDrawn="1"/>
            </p:nvGrpSpPr>
            <p:grpSpPr>
              <a:xfrm>
                <a:off x="220629" y="1379979"/>
                <a:ext cx="1527088" cy="2965264"/>
                <a:chOff x="220629" y="1379979"/>
                <a:chExt cx="1527088" cy="2965264"/>
              </a:xfrm>
            </p:grpSpPr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1BFC272B-C5DC-764A-A45A-C2997B4702FA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6175" y="1379979"/>
                  <a:ext cx="1521542" cy="1521542"/>
                </a:xfrm>
                <a:prstGeom prst="rect">
                  <a:avLst/>
                </a:prstGeom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8D27600F-CA50-864C-3E7C-DB22B8B56914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0629" y="2823701"/>
                  <a:ext cx="1521542" cy="1521542"/>
                </a:xfrm>
                <a:prstGeom prst="rect">
                  <a:avLst/>
                </a:prstGeom>
              </p:spPr>
            </p:pic>
          </p:grpSp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C75BD2CA-4A35-8070-F5F0-AE93400B760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515" y="4189835"/>
                <a:ext cx="1249980" cy="1401102"/>
              </a:xfrm>
              <a:prstGeom prst="rect">
                <a:avLst/>
              </a:prstGeom>
            </p:spPr>
          </p:pic>
        </p:grp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0B767DB-C403-E971-51F3-B3755FBF05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060" y="5516568"/>
              <a:ext cx="593634" cy="665404"/>
            </a:xfrm>
            <a:prstGeom prst="rect">
              <a:avLst/>
            </a:prstGeom>
          </p:spPr>
        </p:pic>
      </p:grpSp>
      <p:sp>
        <p:nvSpPr>
          <p:cNvPr id="23" name="Slide Number Placeholder 2">
            <a:extLst>
              <a:ext uri="{FF2B5EF4-FFF2-40B4-BE49-F238E27FC236}">
                <a16:creationId xmlns:a16="http://schemas.microsoft.com/office/drawing/2014/main" id="{1A58ABEC-92C4-0661-E518-BE239D087B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35724" y="5451508"/>
            <a:ext cx="425669" cy="365125"/>
          </a:xfrm>
          <a:prstGeom prst="rect">
            <a:avLst/>
          </a:prstGeom>
        </p:spPr>
        <p:txBody>
          <a:bodyPr/>
          <a:lstStyle>
            <a:lvl1pPr algn="ctr" rtl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94928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01821D-C80D-D864-8B89-E67983C78E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62091" y="-1171908"/>
            <a:ext cx="6858000" cy="9201817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69B4836-20B3-056B-DFD4-B7D2424EFAE1}"/>
              </a:ext>
            </a:extLst>
          </p:cNvPr>
          <p:cNvSpPr/>
          <p:nvPr userDrawn="1"/>
        </p:nvSpPr>
        <p:spPr>
          <a:xfrm>
            <a:off x="954911" y="508000"/>
            <a:ext cx="10967458" cy="6120986"/>
          </a:xfrm>
          <a:prstGeom prst="roundRect">
            <a:avLst>
              <a:gd name="adj" fmla="val 3497"/>
            </a:avLst>
          </a:prstGeom>
          <a:solidFill>
            <a:schemeClr val="bg1"/>
          </a:solidFill>
          <a:ln w="19050">
            <a:solidFill>
              <a:srgbClr val="8C62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21CB73-65FE-DCC9-483C-27BCB8204A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FDCEF11E-FD2E-AF8F-5166-7598423D98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63421" y="1764573"/>
            <a:ext cx="6929591" cy="4865501"/>
          </a:xfrm>
          <a:custGeom>
            <a:avLst/>
            <a:gdLst>
              <a:gd name="connsiteX0" fmla="*/ 2924090 w 5850529"/>
              <a:gd name="connsiteY0" fmla="*/ 0 h 4107855"/>
              <a:gd name="connsiteX1" fmla="*/ 4067311 w 5850529"/>
              <a:gd name="connsiteY1" fmla="*/ 1094079 h 4107855"/>
              <a:gd name="connsiteX2" fmla="*/ 4730742 w 5850529"/>
              <a:gd name="connsiteY2" fmla="*/ 1858380 h 4107855"/>
              <a:gd name="connsiteX3" fmla="*/ 4744967 w 5850529"/>
              <a:gd name="connsiteY3" fmla="*/ 1860967 h 4107855"/>
              <a:gd name="connsiteX4" fmla="*/ 5829995 w 5850529"/>
              <a:gd name="connsiteY4" fmla="*/ 3171017 h 4107855"/>
              <a:gd name="connsiteX5" fmla="*/ 5837753 w 5850529"/>
              <a:gd name="connsiteY5" fmla="*/ 3437422 h 4107855"/>
              <a:gd name="connsiteX6" fmla="*/ 5837753 w 5850529"/>
              <a:gd name="connsiteY6" fmla="*/ 3447768 h 4107855"/>
              <a:gd name="connsiteX7" fmla="*/ 5849611 w 5850529"/>
              <a:gd name="connsiteY7" fmla="*/ 4034676 h 4107855"/>
              <a:gd name="connsiteX8" fmla="*/ 5850529 w 5850529"/>
              <a:gd name="connsiteY8" fmla="*/ 4107855 h 4107855"/>
              <a:gd name="connsiteX9" fmla="*/ 0 w 5850529"/>
              <a:gd name="connsiteY9" fmla="*/ 4107855 h 4107855"/>
              <a:gd name="connsiteX10" fmla="*/ 816 w 5850529"/>
              <a:gd name="connsiteY10" fmla="*/ 4034676 h 4107855"/>
              <a:gd name="connsiteX11" fmla="*/ 13016 w 5850529"/>
              <a:gd name="connsiteY11" fmla="*/ 3447768 h 4107855"/>
              <a:gd name="connsiteX12" fmla="*/ 13016 w 5850529"/>
              <a:gd name="connsiteY12" fmla="*/ 3437422 h 4107855"/>
              <a:gd name="connsiteX13" fmla="*/ 20775 w 5850529"/>
              <a:gd name="connsiteY13" fmla="*/ 3171017 h 4107855"/>
              <a:gd name="connsiteX14" fmla="*/ 1104508 w 5850529"/>
              <a:gd name="connsiteY14" fmla="*/ 1860967 h 4107855"/>
              <a:gd name="connsiteX15" fmla="*/ 1118732 w 5850529"/>
              <a:gd name="connsiteY15" fmla="*/ 1858380 h 4107855"/>
              <a:gd name="connsiteX16" fmla="*/ 1780870 w 5850529"/>
              <a:gd name="connsiteY16" fmla="*/ 1094079 h 4107855"/>
              <a:gd name="connsiteX17" fmla="*/ 2924090 w 5850529"/>
              <a:gd name="connsiteY17" fmla="*/ 0 h 410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850529" h="4107855">
                <a:moveTo>
                  <a:pt x="2924090" y="0"/>
                </a:moveTo>
                <a:cubicBezTo>
                  <a:pt x="2924090" y="0"/>
                  <a:pt x="3278435" y="839312"/>
                  <a:pt x="4067311" y="1094079"/>
                </a:cubicBezTo>
                <a:cubicBezTo>
                  <a:pt x="4565208" y="1254440"/>
                  <a:pt x="4707463" y="1585508"/>
                  <a:pt x="4730742" y="1858380"/>
                </a:cubicBezTo>
                <a:lnTo>
                  <a:pt x="4744967" y="1860967"/>
                </a:lnTo>
                <a:cubicBezTo>
                  <a:pt x="5364427" y="1998051"/>
                  <a:pt x="5811887" y="2537329"/>
                  <a:pt x="5829995" y="3171017"/>
                </a:cubicBezTo>
                <a:cubicBezTo>
                  <a:pt x="5832579" y="3253781"/>
                  <a:pt x="5835165" y="3341724"/>
                  <a:pt x="5837753" y="3437422"/>
                </a:cubicBezTo>
                <a:cubicBezTo>
                  <a:pt x="5837753" y="3441301"/>
                  <a:pt x="5837753" y="3443887"/>
                  <a:pt x="5837753" y="3447768"/>
                </a:cubicBezTo>
                <a:cubicBezTo>
                  <a:pt x="5843410" y="3687017"/>
                  <a:pt x="5847047" y="3851501"/>
                  <a:pt x="5849611" y="4034676"/>
                </a:cubicBezTo>
                <a:lnTo>
                  <a:pt x="5850529" y="4107855"/>
                </a:lnTo>
                <a:lnTo>
                  <a:pt x="0" y="4107855"/>
                </a:lnTo>
                <a:lnTo>
                  <a:pt x="816" y="4034676"/>
                </a:lnTo>
                <a:cubicBezTo>
                  <a:pt x="3114" y="3851501"/>
                  <a:pt x="6550" y="3687017"/>
                  <a:pt x="13016" y="3447768"/>
                </a:cubicBezTo>
                <a:cubicBezTo>
                  <a:pt x="13016" y="3443887"/>
                  <a:pt x="13016" y="3441301"/>
                  <a:pt x="13016" y="3437422"/>
                </a:cubicBezTo>
                <a:cubicBezTo>
                  <a:pt x="15601" y="3340430"/>
                  <a:pt x="18186" y="3253781"/>
                  <a:pt x="20775" y="3171017"/>
                </a:cubicBezTo>
                <a:cubicBezTo>
                  <a:pt x="40173" y="2537329"/>
                  <a:pt x="486339" y="1998051"/>
                  <a:pt x="1104508" y="1860967"/>
                </a:cubicBezTo>
                <a:cubicBezTo>
                  <a:pt x="1109679" y="1860967"/>
                  <a:pt x="1113559" y="1859675"/>
                  <a:pt x="1118732" y="1858380"/>
                </a:cubicBezTo>
                <a:cubicBezTo>
                  <a:pt x="1142010" y="1580334"/>
                  <a:pt x="1282973" y="1244094"/>
                  <a:pt x="1780870" y="1094079"/>
                </a:cubicBezTo>
                <a:cubicBezTo>
                  <a:pt x="2576207" y="853537"/>
                  <a:pt x="2924090" y="0"/>
                  <a:pt x="2924090" y="0"/>
                </a:cubicBezTo>
                <a:close/>
              </a:path>
            </a:pathLst>
          </a:custGeom>
          <a:noFill/>
          <a:ln w="28575">
            <a:noFill/>
          </a:ln>
          <a:effectLst>
            <a:outerShdw blurRad="2413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en-ID" sz="2000" b="1">
                <a:solidFill>
                  <a:schemeClr val="lt1"/>
                </a:solidFill>
                <a:latin typeface="+mj-lt"/>
              </a:defRPr>
            </a:lvl1pPr>
          </a:lstStyle>
          <a:p>
            <a:pPr marL="0" lvl="0" algn="ctr"/>
            <a:endParaRPr lang="en-ID" dirty="0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5C1E4DF-BA32-AE7F-AE93-9AD7231C0C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95806" y="506912"/>
            <a:ext cx="2723769" cy="3217280"/>
          </a:xfrm>
          <a:custGeom>
            <a:avLst/>
            <a:gdLst>
              <a:gd name="connsiteX0" fmla="*/ 80020 w 2723769"/>
              <a:gd name="connsiteY0" fmla="*/ 0 h 3217280"/>
              <a:gd name="connsiteX1" fmla="*/ 2643988 w 2723769"/>
              <a:gd name="connsiteY1" fmla="*/ 0 h 3217280"/>
              <a:gd name="connsiteX2" fmla="*/ 2670184 w 2723769"/>
              <a:gd name="connsiteY2" fmla="*/ 54625 h 3217280"/>
              <a:gd name="connsiteX3" fmla="*/ 2712048 w 2723769"/>
              <a:gd name="connsiteY3" fmla="*/ 265081 h 3217280"/>
              <a:gd name="connsiteX4" fmla="*/ 2715654 w 2723769"/>
              <a:gd name="connsiteY4" fmla="*/ 388915 h 3217280"/>
              <a:gd name="connsiteX5" fmla="*/ 2715654 w 2723769"/>
              <a:gd name="connsiteY5" fmla="*/ 393724 h 3217280"/>
              <a:gd name="connsiteX6" fmla="*/ 2722868 w 2723769"/>
              <a:gd name="connsiteY6" fmla="*/ 838567 h 3217280"/>
              <a:gd name="connsiteX7" fmla="*/ 2722868 w 2723769"/>
              <a:gd name="connsiteY7" fmla="*/ 1169796 h 3217280"/>
              <a:gd name="connsiteX8" fmla="*/ 2715654 w 2723769"/>
              <a:gd name="connsiteY8" fmla="*/ 1614640 h 3217280"/>
              <a:gd name="connsiteX9" fmla="*/ 2715654 w 2723769"/>
              <a:gd name="connsiteY9" fmla="*/ 1619449 h 3217280"/>
              <a:gd name="connsiteX10" fmla="*/ 2712048 w 2723769"/>
              <a:gd name="connsiteY10" fmla="*/ 1743284 h 3217280"/>
              <a:gd name="connsiteX11" fmla="*/ 2207690 w 2723769"/>
              <a:gd name="connsiteY11" fmla="*/ 2352240 h 3217280"/>
              <a:gd name="connsiteX12" fmla="*/ 2201678 w 2723769"/>
              <a:gd name="connsiteY12" fmla="*/ 2353442 h 3217280"/>
              <a:gd name="connsiteX13" fmla="*/ 1893293 w 2723769"/>
              <a:gd name="connsiteY13" fmla="*/ 2708716 h 3217280"/>
              <a:gd name="connsiteX14" fmla="*/ 1361886 w 2723769"/>
              <a:gd name="connsiteY14" fmla="*/ 3217280 h 3217280"/>
              <a:gd name="connsiteX15" fmla="*/ 830477 w 2723769"/>
              <a:gd name="connsiteY15" fmla="*/ 2708716 h 3217280"/>
              <a:gd name="connsiteX16" fmla="*/ 522693 w 2723769"/>
              <a:gd name="connsiteY16" fmla="*/ 2353442 h 3217280"/>
              <a:gd name="connsiteX17" fmla="*/ 516080 w 2723769"/>
              <a:gd name="connsiteY17" fmla="*/ 2352240 h 3217280"/>
              <a:gd name="connsiteX18" fmla="*/ 11723 w 2723769"/>
              <a:gd name="connsiteY18" fmla="*/ 1743284 h 3217280"/>
              <a:gd name="connsiteX19" fmla="*/ 8117 w 2723769"/>
              <a:gd name="connsiteY19" fmla="*/ 1619449 h 3217280"/>
              <a:gd name="connsiteX20" fmla="*/ 8117 w 2723769"/>
              <a:gd name="connsiteY20" fmla="*/ 1614640 h 3217280"/>
              <a:gd name="connsiteX21" fmla="*/ 903 w 2723769"/>
              <a:gd name="connsiteY21" fmla="*/ 1169796 h 3217280"/>
              <a:gd name="connsiteX22" fmla="*/ 903 w 2723769"/>
              <a:gd name="connsiteY22" fmla="*/ 838567 h 3217280"/>
              <a:gd name="connsiteX23" fmla="*/ 8117 w 2723769"/>
              <a:gd name="connsiteY23" fmla="*/ 393724 h 3217280"/>
              <a:gd name="connsiteX24" fmla="*/ 8117 w 2723769"/>
              <a:gd name="connsiteY24" fmla="*/ 388915 h 3217280"/>
              <a:gd name="connsiteX25" fmla="*/ 11723 w 2723769"/>
              <a:gd name="connsiteY25" fmla="*/ 265081 h 3217280"/>
              <a:gd name="connsiteX26" fmla="*/ 53831 w 2723769"/>
              <a:gd name="connsiteY26" fmla="*/ 54625 h 321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723769" h="3217280">
                <a:moveTo>
                  <a:pt x="80020" y="0"/>
                </a:moveTo>
                <a:lnTo>
                  <a:pt x="2643988" y="0"/>
                </a:lnTo>
                <a:lnTo>
                  <a:pt x="2670184" y="54625"/>
                </a:lnTo>
                <a:cubicBezTo>
                  <a:pt x="2695366" y="120544"/>
                  <a:pt x="2709944" y="191441"/>
                  <a:pt x="2712048" y="265081"/>
                </a:cubicBezTo>
                <a:cubicBezTo>
                  <a:pt x="2713250" y="303552"/>
                  <a:pt x="2714452" y="344431"/>
                  <a:pt x="2715654" y="388915"/>
                </a:cubicBezTo>
                <a:cubicBezTo>
                  <a:pt x="2715654" y="390718"/>
                  <a:pt x="2715654" y="391920"/>
                  <a:pt x="2715654" y="393724"/>
                </a:cubicBezTo>
                <a:cubicBezTo>
                  <a:pt x="2719862" y="571662"/>
                  <a:pt x="2721666" y="660631"/>
                  <a:pt x="2722868" y="838567"/>
                </a:cubicBezTo>
                <a:cubicBezTo>
                  <a:pt x="2724070" y="970819"/>
                  <a:pt x="2724070" y="1037545"/>
                  <a:pt x="2722868" y="1169796"/>
                </a:cubicBezTo>
                <a:cubicBezTo>
                  <a:pt x="2721666" y="1347733"/>
                  <a:pt x="2720464" y="1436703"/>
                  <a:pt x="2715654" y="1614640"/>
                </a:cubicBezTo>
                <a:cubicBezTo>
                  <a:pt x="2715654" y="1616443"/>
                  <a:pt x="2715654" y="1617646"/>
                  <a:pt x="2715654" y="1619449"/>
                </a:cubicBezTo>
                <a:cubicBezTo>
                  <a:pt x="2714452" y="1664535"/>
                  <a:pt x="2713250" y="1704811"/>
                  <a:pt x="2712048" y="1743284"/>
                </a:cubicBezTo>
                <a:cubicBezTo>
                  <a:pt x="2703031" y="2037843"/>
                  <a:pt x="2495636" y="2288519"/>
                  <a:pt x="2207690" y="2352240"/>
                </a:cubicBezTo>
                <a:cubicBezTo>
                  <a:pt x="2205286" y="2352841"/>
                  <a:pt x="2203483" y="2352841"/>
                  <a:pt x="2201678" y="2353442"/>
                </a:cubicBezTo>
                <a:cubicBezTo>
                  <a:pt x="2190858" y="2480283"/>
                  <a:pt x="2124733" y="2634173"/>
                  <a:pt x="1893293" y="2708716"/>
                </a:cubicBezTo>
                <a:cubicBezTo>
                  <a:pt x="1525996" y="2827141"/>
                  <a:pt x="1361886" y="3217280"/>
                  <a:pt x="1361886" y="3217280"/>
                </a:cubicBezTo>
                <a:cubicBezTo>
                  <a:pt x="1361886" y="3217280"/>
                  <a:pt x="1200179" y="2820528"/>
                  <a:pt x="830477" y="2708716"/>
                </a:cubicBezTo>
                <a:cubicBezTo>
                  <a:pt x="599037" y="2638382"/>
                  <a:pt x="532912" y="2482086"/>
                  <a:pt x="522693" y="2353442"/>
                </a:cubicBezTo>
                <a:lnTo>
                  <a:pt x="516080" y="2352240"/>
                </a:lnTo>
                <a:cubicBezTo>
                  <a:pt x="228134" y="2288519"/>
                  <a:pt x="20139" y="2037843"/>
                  <a:pt x="11723" y="1743284"/>
                </a:cubicBezTo>
                <a:cubicBezTo>
                  <a:pt x="10520" y="1704811"/>
                  <a:pt x="9318" y="1663934"/>
                  <a:pt x="8117" y="1619449"/>
                </a:cubicBezTo>
                <a:cubicBezTo>
                  <a:pt x="8117" y="1617646"/>
                  <a:pt x="8117" y="1616443"/>
                  <a:pt x="8117" y="1614640"/>
                </a:cubicBezTo>
                <a:cubicBezTo>
                  <a:pt x="3909" y="1436703"/>
                  <a:pt x="2105" y="1347733"/>
                  <a:pt x="903" y="1169796"/>
                </a:cubicBezTo>
                <a:cubicBezTo>
                  <a:pt x="-300" y="1037545"/>
                  <a:pt x="-300" y="970819"/>
                  <a:pt x="903" y="838567"/>
                </a:cubicBezTo>
                <a:cubicBezTo>
                  <a:pt x="2105" y="660631"/>
                  <a:pt x="3308" y="571662"/>
                  <a:pt x="8117" y="393724"/>
                </a:cubicBezTo>
                <a:cubicBezTo>
                  <a:pt x="8117" y="391920"/>
                  <a:pt x="8117" y="390718"/>
                  <a:pt x="8117" y="388915"/>
                </a:cubicBezTo>
                <a:cubicBezTo>
                  <a:pt x="9318" y="343829"/>
                  <a:pt x="10520" y="303552"/>
                  <a:pt x="11723" y="265081"/>
                </a:cubicBezTo>
                <a:cubicBezTo>
                  <a:pt x="13977" y="191441"/>
                  <a:pt x="28630" y="120544"/>
                  <a:pt x="53831" y="54625"/>
                </a:cubicBezTo>
                <a:close/>
              </a:path>
            </a:pathLst>
          </a:custGeom>
          <a:noFill/>
          <a:ln w="28575">
            <a:noFill/>
          </a:ln>
          <a:effectLst>
            <a:outerShdw blurRad="2413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en-ID" sz="2000" b="1">
                <a:solidFill>
                  <a:schemeClr val="lt1"/>
                </a:solidFill>
                <a:latin typeface="+mj-lt"/>
              </a:defRPr>
            </a:lvl1pPr>
          </a:lstStyle>
          <a:p>
            <a:pPr marL="0" lvl="0"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07235B7-3CE3-B24E-8ED7-1BB8A8BC7D17}"/>
              </a:ext>
            </a:extLst>
          </p:cNvPr>
          <p:cNvGrpSpPr/>
          <p:nvPr userDrawn="1"/>
        </p:nvGrpSpPr>
        <p:grpSpPr>
          <a:xfrm>
            <a:off x="4324218" y="139255"/>
            <a:ext cx="4228844" cy="737489"/>
            <a:chOff x="3263153" y="5339619"/>
            <a:chExt cx="4228844" cy="73748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C886490-EDB7-A876-7259-90D70E91DB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3153" y="5339619"/>
              <a:ext cx="2832847" cy="73748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514CE6D-A61E-CD8E-5B3C-66DBB61BB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659150" y="5339619"/>
              <a:ext cx="2832847" cy="737489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653A8FE-62EF-2BFB-3535-59FE42B4FEB7}"/>
              </a:ext>
            </a:extLst>
          </p:cNvPr>
          <p:cNvGrpSpPr/>
          <p:nvPr userDrawn="1"/>
        </p:nvGrpSpPr>
        <p:grpSpPr>
          <a:xfrm>
            <a:off x="222095" y="1209014"/>
            <a:ext cx="1527088" cy="4718958"/>
            <a:chOff x="222095" y="1463014"/>
            <a:chExt cx="1527088" cy="4718958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3A79AB6-CD2F-5AA5-FC6D-759713ACA573}"/>
                </a:ext>
              </a:extLst>
            </p:cNvPr>
            <p:cNvGrpSpPr/>
            <p:nvPr userDrawn="1"/>
          </p:nvGrpSpPr>
          <p:grpSpPr>
            <a:xfrm>
              <a:off x="222095" y="1463014"/>
              <a:ext cx="1527088" cy="4210958"/>
              <a:chOff x="220629" y="1379979"/>
              <a:chExt cx="1527088" cy="4210958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E0BB077-0737-DCF8-6E97-7AF9DB075131}"/>
                  </a:ext>
                </a:extLst>
              </p:cNvPr>
              <p:cNvGrpSpPr/>
              <p:nvPr userDrawn="1"/>
            </p:nvGrpSpPr>
            <p:grpSpPr>
              <a:xfrm>
                <a:off x="220629" y="1379979"/>
                <a:ext cx="1527088" cy="2965264"/>
                <a:chOff x="220629" y="1379979"/>
                <a:chExt cx="1527088" cy="2965264"/>
              </a:xfrm>
            </p:grpSpPr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B68935CA-9BE2-F860-F5AA-D966835AA061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6175" y="1379979"/>
                  <a:ext cx="1521542" cy="1521542"/>
                </a:xfrm>
                <a:prstGeom prst="rect">
                  <a:avLst/>
                </a:prstGeom>
              </p:spPr>
            </p:pic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35D58DE8-9281-83B1-BA05-C175983A6EA2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0629" y="2823701"/>
                  <a:ext cx="1521542" cy="1521542"/>
                </a:xfrm>
                <a:prstGeom prst="rect">
                  <a:avLst/>
                </a:prstGeom>
              </p:spPr>
            </p:pic>
          </p:grp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53EBA854-9950-29EE-66A6-07BB18B230B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515" y="4189835"/>
                <a:ext cx="1249980" cy="1401102"/>
              </a:xfrm>
              <a:prstGeom prst="rect">
                <a:avLst/>
              </a:prstGeom>
            </p:spPr>
          </p:pic>
        </p:grp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1BD9501-F3A8-DB3E-F74B-DA0419350F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060" y="5516568"/>
              <a:ext cx="593634" cy="665404"/>
            </a:xfrm>
            <a:prstGeom prst="rect">
              <a:avLst/>
            </a:prstGeom>
          </p:spPr>
        </p:pic>
      </p:grpSp>
      <p:sp>
        <p:nvSpPr>
          <p:cNvPr id="25" name="Slide Number Placeholder 2">
            <a:extLst>
              <a:ext uri="{FF2B5EF4-FFF2-40B4-BE49-F238E27FC236}">
                <a16:creationId xmlns:a16="http://schemas.microsoft.com/office/drawing/2014/main" id="{5B6D5102-C2B2-01E0-F568-F470E2EE7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724" y="5451508"/>
            <a:ext cx="425669" cy="365125"/>
          </a:xfrm>
          <a:prstGeom prst="rect">
            <a:avLst/>
          </a:prstGeom>
        </p:spPr>
        <p:txBody>
          <a:bodyPr/>
          <a:lstStyle>
            <a:lvl1pPr algn="ctr" rtl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53833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01821D-C80D-D864-8B89-E67983C78E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62091" y="-1171908"/>
            <a:ext cx="6858000" cy="9201817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69B4836-20B3-056B-DFD4-B7D2424EFAE1}"/>
              </a:ext>
            </a:extLst>
          </p:cNvPr>
          <p:cNvSpPr/>
          <p:nvPr userDrawn="1"/>
        </p:nvSpPr>
        <p:spPr>
          <a:xfrm>
            <a:off x="954911" y="508000"/>
            <a:ext cx="10967458" cy="6120986"/>
          </a:xfrm>
          <a:prstGeom prst="roundRect">
            <a:avLst>
              <a:gd name="adj" fmla="val 3497"/>
            </a:avLst>
          </a:prstGeom>
          <a:solidFill>
            <a:schemeClr val="bg1"/>
          </a:solidFill>
          <a:ln w="19050">
            <a:solidFill>
              <a:srgbClr val="8C62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21CB73-65FE-DCC9-483C-27BCB8204A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86EB7FB-62BA-548B-DD77-CD761418D55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07441" y="1115472"/>
            <a:ext cx="4388559" cy="5513514"/>
          </a:xfrm>
          <a:custGeom>
            <a:avLst/>
            <a:gdLst>
              <a:gd name="connsiteX0" fmla="*/ 2193312 w 4388559"/>
              <a:gd name="connsiteY0" fmla="*/ 0 h 5513514"/>
              <a:gd name="connsiteX1" fmla="*/ 3049522 w 4388559"/>
              <a:gd name="connsiteY1" fmla="*/ 819405 h 5513514"/>
              <a:gd name="connsiteX2" fmla="*/ 3546395 w 4388559"/>
              <a:gd name="connsiteY2" fmla="*/ 1391824 h 5513514"/>
              <a:gd name="connsiteX3" fmla="*/ 3557049 w 4388559"/>
              <a:gd name="connsiteY3" fmla="*/ 1393762 h 5513514"/>
              <a:gd name="connsiteX4" fmla="*/ 4369675 w 4388559"/>
              <a:gd name="connsiteY4" fmla="*/ 2374917 h 5513514"/>
              <a:gd name="connsiteX5" fmla="*/ 4375485 w 4388559"/>
              <a:gd name="connsiteY5" fmla="*/ 2574440 h 5513514"/>
              <a:gd name="connsiteX6" fmla="*/ 4375485 w 4388559"/>
              <a:gd name="connsiteY6" fmla="*/ 2582188 h 5513514"/>
              <a:gd name="connsiteX7" fmla="*/ 4387107 w 4388559"/>
              <a:gd name="connsiteY7" fmla="*/ 3298924 h 5513514"/>
              <a:gd name="connsiteX8" fmla="*/ 4387107 w 4388559"/>
              <a:gd name="connsiteY8" fmla="*/ 3832603 h 5513514"/>
              <a:gd name="connsiteX9" fmla="*/ 4375485 w 4388559"/>
              <a:gd name="connsiteY9" fmla="*/ 4549339 h 5513514"/>
              <a:gd name="connsiteX10" fmla="*/ 4375485 w 4388559"/>
              <a:gd name="connsiteY10" fmla="*/ 4557087 h 5513514"/>
              <a:gd name="connsiteX11" fmla="*/ 4369675 w 4388559"/>
              <a:gd name="connsiteY11" fmla="*/ 4756611 h 5513514"/>
              <a:gd name="connsiteX12" fmla="*/ 4014218 w 4388559"/>
              <a:gd name="connsiteY12" fmla="*/ 5507342 h 5513514"/>
              <a:gd name="connsiteX13" fmla="*/ 4005837 w 4388559"/>
              <a:gd name="connsiteY13" fmla="*/ 5513514 h 5513514"/>
              <a:gd name="connsiteX14" fmla="*/ 382476 w 4388559"/>
              <a:gd name="connsiteY14" fmla="*/ 5513514 h 5513514"/>
              <a:gd name="connsiteX15" fmla="*/ 374088 w 4388559"/>
              <a:gd name="connsiteY15" fmla="*/ 5507342 h 5513514"/>
              <a:gd name="connsiteX16" fmla="*/ 18889 w 4388559"/>
              <a:gd name="connsiteY16" fmla="*/ 4756611 h 5513514"/>
              <a:gd name="connsiteX17" fmla="*/ 13078 w 4388559"/>
              <a:gd name="connsiteY17" fmla="*/ 4557087 h 5513514"/>
              <a:gd name="connsiteX18" fmla="*/ 13078 w 4388559"/>
              <a:gd name="connsiteY18" fmla="*/ 4549339 h 5513514"/>
              <a:gd name="connsiteX19" fmla="*/ 1455 w 4388559"/>
              <a:gd name="connsiteY19" fmla="*/ 3832603 h 5513514"/>
              <a:gd name="connsiteX20" fmla="*/ 1455 w 4388559"/>
              <a:gd name="connsiteY20" fmla="*/ 3298924 h 5513514"/>
              <a:gd name="connsiteX21" fmla="*/ 13078 w 4388559"/>
              <a:gd name="connsiteY21" fmla="*/ 2582188 h 5513514"/>
              <a:gd name="connsiteX22" fmla="*/ 13078 w 4388559"/>
              <a:gd name="connsiteY22" fmla="*/ 2574440 h 5513514"/>
              <a:gd name="connsiteX23" fmla="*/ 18889 w 4388559"/>
              <a:gd name="connsiteY23" fmla="*/ 2374917 h 5513514"/>
              <a:gd name="connsiteX24" fmla="*/ 830545 w 4388559"/>
              <a:gd name="connsiteY24" fmla="*/ 1393762 h 5513514"/>
              <a:gd name="connsiteX25" fmla="*/ 841198 w 4388559"/>
              <a:gd name="connsiteY25" fmla="*/ 1391824 h 5513514"/>
              <a:gd name="connsiteX26" fmla="*/ 1337103 w 4388559"/>
              <a:gd name="connsiteY26" fmla="*/ 819405 h 5513514"/>
              <a:gd name="connsiteX27" fmla="*/ 2193312 w 4388559"/>
              <a:gd name="connsiteY27" fmla="*/ 0 h 5513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388559" h="5513514">
                <a:moveTo>
                  <a:pt x="2193312" y="0"/>
                </a:moveTo>
                <a:cubicBezTo>
                  <a:pt x="2193312" y="0"/>
                  <a:pt x="2458697" y="628598"/>
                  <a:pt x="3049522" y="819405"/>
                </a:cubicBezTo>
                <a:cubicBezTo>
                  <a:pt x="3422419" y="939506"/>
                  <a:pt x="3528960" y="1187458"/>
                  <a:pt x="3546395" y="1391824"/>
                </a:cubicBezTo>
                <a:lnTo>
                  <a:pt x="3557049" y="1393762"/>
                </a:lnTo>
                <a:cubicBezTo>
                  <a:pt x="4020990" y="1496430"/>
                  <a:pt x="4356113" y="1900320"/>
                  <a:pt x="4369675" y="2374917"/>
                </a:cubicBezTo>
                <a:cubicBezTo>
                  <a:pt x="4371610" y="2436903"/>
                  <a:pt x="4373547" y="2502767"/>
                  <a:pt x="4375485" y="2574440"/>
                </a:cubicBezTo>
                <a:cubicBezTo>
                  <a:pt x="4375485" y="2577345"/>
                  <a:pt x="4375485" y="2579282"/>
                  <a:pt x="4375485" y="2582188"/>
                </a:cubicBezTo>
                <a:cubicBezTo>
                  <a:pt x="4382264" y="2868884"/>
                  <a:pt x="4385170" y="3012231"/>
                  <a:pt x="4387107" y="3298924"/>
                </a:cubicBezTo>
                <a:cubicBezTo>
                  <a:pt x="4389044" y="3512008"/>
                  <a:pt x="4389044" y="3619517"/>
                  <a:pt x="4387107" y="3832603"/>
                </a:cubicBezTo>
                <a:cubicBezTo>
                  <a:pt x="4385170" y="4119296"/>
                  <a:pt x="4383234" y="4262644"/>
                  <a:pt x="4375485" y="4549339"/>
                </a:cubicBezTo>
                <a:cubicBezTo>
                  <a:pt x="4375485" y="4552244"/>
                  <a:pt x="4375485" y="4554182"/>
                  <a:pt x="4375485" y="4557087"/>
                </a:cubicBezTo>
                <a:cubicBezTo>
                  <a:pt x="4373547" y="4629729"/>
                  <a:pt x="4371610" y="4694622"/>
                  <a:pt x="4369675" y="4756611"/>
                </a:cubicBezTo>
                <a:cubicBezTo>
                  <a:pt x="4360594" y="5053233"/>
                  <a:pt x="4226659" y="5322236"/>
                  <a:pt x="4014218" y="5507342"/>
                </a:cubicBezTo>
                <a:lnTo>
                  <a:pt x="4005837" y="5513514"/>
                </a:lnTo>
                <a:lnTo>
                  <a:pt x="382476" y="5513514"/>
                </a:lnTo>
                <a:lnTo>
                  <a:pt x="374088" y="5507342"/>
                </a:lnTo>
                <a:cubicBezTo>
                  <a:pt x="161448" y="5322236"/>
                  <a:pt x="27363" y="5053233"/>
                  <a:pt x="18889" y="4756611"/>
                </a:cubicBezTo>
                <a:cubicBezTo>
                  <a:pt x="16950" y="4694622"/>
                  <a:pt x="15014" y="4628761"/>
                  <a:pt x="13078" y="4557087"/>
                </a:cubicBezTo>
                <a:cubicBezTo>
                  <a:pt x="13078" y="4554182"/>
                  <a:pt x="13078" y="4552244"/>
                  <a:pt x="13078" y="4549339"/>
                </a:cubicBezTo>
                <a:cubicBezTo>
                  <a:pt x="6298" y="4262644"/>
                  <a:pt x="3391" y="4119296"/>
                  <a:pt x="1455" y="3832603"/>
                </a:cubicBezTo>
                <a:cubicBezTo>
                  <a:pt x="-484" y="3619517"/>
                  <a:pt x="-484" y="3512008"/>
                  <a:pt x="1455" y="3298924"/>
                </a:cubicBezTo>
                <a:cubicBezTo>
                  <a:pt x="3391" y="3012231"/>
                  <a:pt x="5330" y="2868884"/>
                  <a:pt x="13078" y="2582188"/>
                </a:cubicBezTo>
                <a:cubicBezTo>
                  <a:pt x="13078" y="2579282"/>
                  <a:pt x="13078" y="2577345"/>
                  <a:pt x="13078" y="2574440"/>
                </a:cubicBezTo>
                <a:cubicBezTo>
                  <a:pt x="15014" y="2501798"/>
                  <a:pt x="16950" y="2436903"/>
                  <a:pt x="18889" y="2374917"/>
                </a:cubicBezTo>
                <a:cubicBezTo>
                  <a:pt x="33417" y="1900320"/>
                  <a:pt x="367571" y="1496430"/>
                  <a:pt x="830545" y="1393762"/>
                </a:cubicBezTo>
                <a:cubicBezTo>
                  <a:pt x="834418" y="1393762"/>
                  <a:pt x="837324" y="1392794"/>
                  <a:pt x="841198" y="1391824"/>
                </a:cubicBezTo>
                <a:cubicBezTo>
                  <a:pt x="858632" y="1183583"/>
                  <a:pt x="964206" y="931758"/>
                  <a:pt x="1337103" y="819405"/>
                </a:cubicBezTo>
                <a:cubicBezTo>
                  <a:pt x="1932767" y="639252"/>
                  <a:pt x="2193312" y="0"/>
                  <a:pt x="2193312" y="0"/>
                </a:cubicBezTo>
                <a:close/>
              </a:path>
            </a:pathLst>
          </a:custGeom>
          <a:noFill/>
          <a:ln w="28575">
            <a:noFill/>
          </a:ln>
          <a:effectLst>
            <a:outerShdw blurRad="2413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en-ID" sz="2000" b="1">
                <a:solidFill>
                  <a:schemeClr val="lt1"/>
                </a:solidFill>
                <a:latin typeface="+mj-lt"/>
              </a:defRPr>
            </a:lvl1pPr>
          </a:lstStyle>
          <a:p>
            <a:pPr marL="0" lvl="0" algn="ctr"/>
            <a:endParaRPr lang="en-ID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5156A5-0490-A593-50BA-F2457894CE16}"/>
              </a:ext>
            </a:extLst>
          </p:cNvPr>
          <p:cNvGrpSpPr/>
          <p:nvPr userDrawn="1"/>
        </p:nvGrpSpPr>
        <p:grpSpPr>
          <a:xfrm>
            <a:off x="4324218" y="139255"/>
            <a:ext cx="4228844" cy="737489"/>
            <a:chOff x="3263153" y="5339619"/>
            <a:chExt cx="4228844" cy="73748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A7B9875-8468-296B-5EEA-5B296CD88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3153" y="5339619"/>
              <a:ext cx="2832847" cy="73748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1E76409-B449-138B-6FFA-ABE6AD5A7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659150" y="5339619"/>
              <a:ext cx="2832847" cy="737489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D458CBA-1DF6-2EB8-747F-EF6CA736DAC3}"/>
              </a:ext>
            </a:extLst>
          </p:cNvPr>
          <p:cNvGrpSpPr/>
          <p:nvPr userDrawn="1"/>
        </p:nvGrpSpPr>
        <p:grpSpPr>
          <a:xfrm>
            <a:off x="222095" y="1209014"/>
            <a:ext cx="1527088" cy="4718958"/>
            <a:chOff x="222095" y="1463014"/>
            <a:chExt cx="1527088" cy="471895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213D56C-31BE-E226-7DE7-3864DA84B938}"/>
                </a:ext>
              </a:extLst>
            </p:cNvPr>
            <p:cNvGrpSpPr/>
            <p:nvPr userDrawn="1"/>
          </p:nvGrpSpPr>
          <p:grpSpPr>
            <a:xfrm>
              <a:off x="222095" y="1463014"/>
              <a:ext cx="1527088" cy="4210958"/>
              <a:chOff x="220629" y="1379979"/>
              <a:chExt cx="1527088" cy="4210958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660CAB52-86E2-A7EE-32D9-459191CD8397}"/>
                  </a:ext>
                </a:extLst>
              </p:cNvPr>
              <p:cNvGrpSpPr/>
              <p:nvPr userDrawn="1"/>
            </p:nvGrpSpPr>
            <p:grpSpPr>
              <a:xfrm>
                <a:off x="220629" y="1379979"/>
                <a:ext cx="1527088" cy="2965264"/>
                <a:chOff x="220629" y="1379979"/>
                <a:chExt cx="1527088" cy="2965264"/>
              </a:xfrm>
            </p:grpSpPr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91BF808F-9998-AD90-A319-8AC9C69CDF4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6175" y="1379979"/>
                  <a:ext cx="1521542" cy="1521542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6DCFA186-3CD7-C593-61CB-55CC960DA072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0629" y="2823701"/>
                  <a:ext cx="1521542" cy="1521542"/>
                </a:xfrm>
                <a:prstGeom prst="rect">
                  <a:avLst/>
                </a:prstGeom>
              </p:spPr>
            </p:pic>
          </p:grp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290792D9-06E8-C1E1-376A-7BD1944F74F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515" y="4189835"/>
                <a:ext cx="1249980" cy="1401102"/>
              </a:xfrm>
              <a:prstGeom prst="rect">
                <a:avLst/>
              </a:prstGeom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ED4E367-5FF2-E5E9-1D8A-21B774DF71D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060" y="5516568"/>
              <a:ext cx="593634" cy="665404"/>
            </a:xfrm>
            <a:prstGeom prst="rect">
              <a:avLst/>
            </a:prstGeom>
          </p:spPr>
        </p:pic>
      </p:grpSp>
      <p:sp>
        <p:nvSpPr>
          <p:cNvPr id="24" name="Slide Number Placeholder 2">
            <a:extLst>
              <a:ext uri="{FF2B5EF4-FFF2-40B4-BE49-F238E27FC236}">
                <a16:creationId xmlns:a16="http://schemas.microsoft.com/office/drawing/2014/main" id="{E65755B2-C712-4F9E-3892-8933925A7E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35724" y="5451508"/>
            <a:ext cx="425669" cy="365125"/>
          </a:xfrm>
          <a:prstGeom prst="rect">
            <a:avLst/>
          </a:prstGeom>
        </p:spPr>
        <p:txBody>
          <a:bodyPr/>
          <a:lstStyle>
            <a:lvl1pPr algn="ctr" rtl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3308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01821D-C80D-D864-8B89-E67983C78E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62091" y="-1171908"/>
            <a:ext cx="6858000" cy="9201817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69B4836-20B3-056B-DFD4-B7D2424EFAE1}"/>
              </a:ext>
            </a:extLst>
          </p:cNvPr>
          <p:cNvSpPr/>
          <p:nvPr userDrawn="1"/>
        </p:nvSpPr>
        <p:spPr>
          <a:xfrm>
            <a:off x="954911" y="508000"/>
            <a:ext cx="10967458" cy="6120986"/>
          </a:xfrm>
          <a:prstGeom prst="roundRect">
            <a:avLst>
              <a:gd name="adj" fmla="val 3497"/>
            </a:avLst>
          </a:prstGeom>
          <a:solidFill>
            <a:schemeClr val="bg1"/>
          </a:solidFill>
          <a:ln w="19050">
            <a:solidFill>
              <a:srgbClr val="8C62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21CB73-65FE-DCC9-483C-27BCB8204A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DE9E676-7073-8A96-68F7-5C9A9F272F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22171" y="508000"/>
            <a:ext cx="4248298" cy="6028986"/>
          </a:xfrm>
          <a:custGeom>
            <a:avLst/>
            <a:gdLst>
              <a:gd name="connsiteX0" fmla="*/ 1109600 w 4248298"/>
              <a:gd name="connsiteY0" fmla="*/ 0 h 6028986"/>
              <a:gd name="connsiteX1" fmla="*/ 3131499 w 4248298"/>
              <a:gd name="connsiteY1" fmla="*/ 0 h 6028986"/>
              <a:gd name="connsiteX2" fmla="*/ 3177126 w 4248298"/>
              <a:gd name="connsiteY2" fmla="*/ 26415 h 6028986"/>
              <a:gd name="connsiteX3" fmla="*/ 3433049 w 4248298"/>
              <a:gd name="connsiteY3" fmla="*/ 472729 h 6028986"/>
              <a:gd name="connsiteX4" fmla="*/ 3443362 w 4248298"/>
              <a:gd name="connsiteY4" fmla="*/ 474605 h 6028986"/>
              <a:gd name="connsiteX5" fmla="*/ 4230016 w 4248298"/>
              <a:gd name="connsiteY5" fmla="*/ 1424402 h 6028986"/>
              <a:gd name="connsiteX6" fmla="*/ 4235641 w 4248298"/>
              <a:gd name="connsiteY6" fmla="*/ 1617548 h 6028986"/>
              <a:gd name="connsiteX7" fmla="*/ 4235641 w 4248298"/>
              <a:gd name="connsiteY7" fmla="*/ 1625049 h 6028986"/>
              <a:gd name="connsiteX8" fmla="*/ 4246891 w 4248298"/>
              <a:gd name="connsiteY8" fmla="*/ 2318877 h 6028986"/>
              <a:gd name="connsiteX9" fmla="*/ 4246891 w 4248298"/>
              <a:gd name="connsiteY9" fmla="*/ 2835499 h 6028986"/>
              <a:gd name="connsiteX10" fmla="*/ 4235641 w 4248298"/>
              <a:gd name="connsiteY10" fmla="*/ 3529328 h 6028986"/>
              <a:gd name="connsiteX11" fmla="*/ 4235641 w 4248298"/>
              <a:gd name="connsiteY11" fmla="*/ 3536829 h 6028986"/>
              <a:gd name="connsiteX12" fmla="*/ 4230016 w 4248298"/>
              <a:gd name="connsiteY12" fmla="*/ 3729975 h 6028986"/>
              <a:gd name="connsiteX13" fmla="*/ 3443362 w 4248298"/>
              <a:gd name="connsiteY13" fmla="*/ 4679771 h 6028986"/>
              <a:gd name="connsiteX14" fmla="*/ 3433985 w 4248298"/>
              <a:gd name="connsiteY14" fmla="*/ 4681646 h 6028986"/>
              <a:gd name="connsiteX15" fmla="*/ 2952993 w 4248298"/>
              <a:gd name="connsiteY15" fmla="*/ 5235771 h 6028986"/>
              <a:gd name="connsiteX16" fmla="*/ 2124150 w 4248298"/>
              <a:gd name="connsiteY16" fmla="*/ 6028986 h 6028986"/>
              <a:gd name="connsiteX17" fmla="*/ 1295305 w 4248298"/>
              <a:gd name="connsiteY17" fmla="*/ 5235771 h 6028986"/>
              <a:gd name="connsiteX18" fmla="*/ 815250 w 4248298"/>
              <a:gd name="connsiteY18" fmla="*/ 4681646 h 6028986"/>
              <a:gd name="connsiteX19" fmla="*/ 804936 w 4248298"/>
              <a:gd name="connsiteY19" fmla="*/ 4679771 h 6028986"/>
              <a:gd name="connsiteX20" fmla="*/ 18284 w 4248298"/>
              <a:gd name="connsiteY20" fmla="*/ 3729975 h 6028986"/>
              <a:gd name="connsiteX21" fmla="*/ 12659 w 4248298"/>
              <a:gd name="connsiteY21" fmla="*/ 3536829 h 6028986"/>
              <a:gd name="connsiteX22" fmla="*/ 12659 w 4248298"/>
              <a:gd name="connsiteY22" fmla="*/ 3529328 h 6028986"/>
              <a:gd name="connsiteX23" fmla="*/ 1407 w 4248298"/>
              <a:gd name="connsiteY23" fmla="*/ 2835499 h 6028986"/>
              <a:gd name="connsiteX24" fmla="*/ 1407 w 4248298"/>
              <a:gd name="connsiteY24" fmla="*/ 2318877 h 6028986"/>
              <a:gd name="connsiteX25" fmla="*/ 12659 w 4248298"/>
              <a:gd name="connsiteY25" fmla="*/ 1625049 h 6028986"/>
              <a:gd name="connsiteX26" fmla="*/ 12659 w 4248298"/>
              <a:gd name="connsiteY26" fmla="*/ 1617548 h 6028986"/>
              <a:gd name="connsiteX27" fmla="*/ 18284 w 4248298"/>
              <a:gd name="connsiteY27" fmla="*/ 1424402 h 6028986"/>
              <a:gd name="connsiteX28" fmla="*/ 803999 w 4248298"/>
              <a:gd name="connsiteY28" fmla="*/ 474605 h 6028986"/>
              <a:gd name="connsiteX29" fmla="*/ 814312 w 4248298"/>
              <a:gd name="connsiteY29" fmla="*/ 472729 h 6028986"/>
              <a:gd name="connsiteX30" fmla="*/ 1069444 w 4248298"/>
              <a:gd name="connsiteY30" fmla="*/ 22723 h 602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48298" h="6028986">
                <a:moveTo>
                  <a:pt x="1109600" y="0"/>
                </a:moveTo>
                <a:lnTo>
                  <a:pt x="3131499" y="0"/>
                </a:lnTo>
                <a:lnTo>
                  <a:pt x="3177126" y="26415"/>
                </a:lnTo>
                <a:cubicBezTo>
                  <a:pt x="3359212" y="152245"/>
                  <a:pt x="3420391" y="324354"/>
                  <a:pt x="3433049" y="472729"/>
                </a:cubicBezTo>
                <a:lnTo>
                  <a:pt x="3443362" y="474605"/>
                </a:lnTo>
                <a:cubicBezTo>
                  <a:pt x="3892475" y="573992"/>
                  <a:pt x="4216888" y="964974"/>
                  <a:pt x="4230016" y="1424402"/>
                </a:cubicBezTo>
                <a:cubicBezTo>
                  <a:pt x="4231889" y="1484407"/>
                  <a:pt x="4233765" y="1548166"/>
                  <a:pt x="4235641" y="1617548"/>
                </a:cubicBezTo>
                <a:cubicBezTo>
                  <a:pt x="4235641" y="1620360"/>
                  <a:pt x="4235641" y="1622235"/>
                  <a:pt x="4235641" y="1625049"/>
                </a:cubicBezTo>
                <a:cubicBezTo>
                  <a:pt x="4242203" y="1902581"/>
                  <a:pt x="4245017" y="2041347"/>
                  <a:pt x="4246891" y="2318877"/>
                </a:cubicBezTo>
                <a:cubicBezTo>
                  <a:pt x="4248767" y="2525151"/>
                  <a:pt x="4248767" y="2629224"/>
                  <a:pt x="4246891" y="2835499"/>
                </a:cubicBezTo>
                <a:cubicBezTo>
                  <a:pt x="4245017" y="3113029"/>
                  <a:pt x="4243141" y="3251796"/>
                  <a:pt x="4235641" y="3529328"/>
                </a:cubicBezTo>
                <a:cubicBezTo>
                  <a:pt x="4235641" y="3532140"/>
                  <a:pt x="4235641" y="3534016"/>
                  <a:pt x="4235641" y="3536829"/>
                </a:cubicBezTo>
                <a:cubicBezTo>
                  <a:pt x="4233765" y="3607149"/>
                  <a:pt x="4231889" y="3669968"/>
                  <a:pt x="4230016" y="3729975"/>
                </a:cubicBezTo>
                <a:cubicBezTo>
                  <a:pt x="4215951" y="4189403"/>
                  <a:pt x="3892475" y="4580385"/>
                  <a:pt x="3443362" y="4679771"/>
                </a:cubicBezTo>
                <a:cubicBezTo>
                  <a:pt x="3439613" y="4680710"/>
                  <a:pt x="3436800" y="4680710"/>
                  <a:pt x="3433985" y="4681646"/>
                </a:cubicBezTo>
                <a:cubicBezTo>
                  <a:pt x="3417109" y="4879483"/>
                  <a:pt x="3313973" y="5119507"/>
                  <a:pt x="2952993" y="5235771"/>
                </a:cubicBezTo>
                <a:cubicBezTo>
                  <a:pt x="2380115" y="5420481"/>
                  <a:pt x="2124150" y="6028986"/>
                  <a:pt x="2124150" y="6028986"/>
                </a:cubicBezTo>
                <a:cubicBezTo>
                  <a:pt x="2124150" y="6028986"/>
                  <a:pt x="1871933" y="5410167"/>
                  <a:pt x="1295305" y="5235771"/>
                </a:cubicBezTo>
                <a:cubicBezTo>
                  <a:pt x="934325" y="5126072"/>
                  <a:pt x="831189" y="4882295"/>
                  <a:pt x="815250" y="4681646"/>
                </a:cubicBezTo>
                <a:lnTo>
                  <a:pt x="804936" y="4679771"/>
                </a:lnTo>
                <a:cubicBezTo>
                  <a:pt x="355822" y="4580385"/>
                  <a:pt x="31410" y="4189403"/>
                  <a:pt x="18284" y="3729975"/>
                </a:cubicBezTo>
                <a:cubicBezTo>
                  <a:pt x="16408" y="3669968"/>
                  <a:pt x="14533" y="3606212"/>
                  <a:pt x="12659" y="3536829"/>
                </a:cubicBezTo>
                <a:cubicBezTo>
                  <a:pt x="12659" y="3534016"/>
                  <a:pt x="12659" y="3532140"/>
                  <a:pt x="12659" y="3529328"/>
                </a:cubicBezTo>
                <a:cubicBezTo>
                  <a:pt x="6096" y="3251796"/>
                  <a:pt x="3282" y="3113029"/>
                  <a:pt x="1407" y="2835499"/>
                </a:cubicBezTo>
                <a:cubicBezTo>
                  <a:pt x="-469" y="2629224"/>
                  <a:pt x="-469" y="2525151"/>
                  <a:pt x="1407" y="2318877"/>
                </a:cubicBezTo>
                <a:cubicBezTo>
                  <a:pt x="3282" y="2041347"/>
                  <a:pt x="5158" y="1902581"/>
                  <a:pt x="12659" y="1625049"/>
                </a:cubicBezTo>
                <a:cubicBezTo>
                  <a:pt x="12659" y="1622235"/>
                  <a:pt x="12659" y="1620360"/>
                  <a:pt x="12659" y="1617548"/>
                </a:cubicBezTo>
                <a:cubicBezTo>
                  <a:pt x="14533" y="1547228"/>
                  <a:pt x="16408" y="1484407"/>
                  <a:pt x="18284" y="1424402"/>
                </a:cubicBezTo>
                <a:cubicBezTo>
                  <a:pt x="32348" y="964974"/>
                  <a:pt x="355822" y="573992"/>
                  <a:pt x="803999" y="474605"/>
                </a:cubicBezTo>
                <a:cubicBezTo>
                  <a:pt x="807749" y="474605"/>
                  <a:pt x="810561" y="473668"/>
                  <a:pt x="814312" y="472729"/>
                </a:cubicBezTo>
                <a:cubicBezTo>
                  <a:pt x="826970" y="321540"/>
                  <a:pt x="887622" y="146619"/>
                  <a:pt x="1069444" y="22723"/>
                </a:cubicBezTo>
                <a:close/>
              </a:path>
            </a:pathLst>
          </a:custGeom>
          <a:noFill/>
          <a:ln w="28575">
            <a:noFill/>
          </a:ln>
          <a:effectLst>
            <a:outerShdw blurRad="2413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en-ID" sz="2000" b="1">
                <a:solidFill>
                  <a:schemeClr val="lt1"/>
                </a:solidFill>
                <a:latin typeface="+mj-lt"/>
              </a:defRPr>
            </a:lvl1pPr>
          </a:lstStyle>
          <a:p>
            <a:pPr marL="0" lvl="0" algn="ctr"/>
            <a:endParaRPr lang="en-ID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DAC24F6-0707-0E1F-E760-7A9E6984BA54}"/>
              </a:ext>
            </a:extLst>
          </p:cNvPr>
          <p:cNvGrpSpPr/>
          <p:nvPr userDrawn="1"/>
        </p:nvGrpSpPr>
        <p:grpSpPr>
          <a:xfrm>
            <a:off x="4324218" y="139255"/>
            <a:ext cx="4228844" cy="737489"/>
            <a:chOff x="3263153" y="5339619"/>
            <a:chExt cx="4228844" cy="73748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48A179A-AA3D-1390-864F-906D36BB17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3153" y="5339619"/>
              <a:ext cx="2832847" cy="73748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BD0D18E-026F-57E4-3DAB-F2D98FFDE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659150" y="5339619"/>
              <a:ext cx="2832847" cy="737489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4F579A1-CA86-F6A3-EC5A-BD606564664D}"/>
              </a:ext>
            </a:extLst>
          </p:cNvPr>
          <p:cNvGrpSpPr/>
          <p:nvPr userDrawn="1"/>
        </p:nvGrpSpPr>
        <p:grpSpPr>
          <a:xfrm>
            <a:off x="222095" y="1209014"/>
            <a:ext cx="1527088" cy="4718958"/>
            <a:chOff x="222095" y="1463014"/>
            <a:chExt cx="1527088" cy="471895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D6CE0076-8AB5-3610-B0ED-2CE4C793B958}"/>
                </a:ext>
              </a:extLst>
            </p:cNvPr>
            <p:cNvGrpSpPr/>
            <p:nvPr userDrawn="1"/>
          </p:nvGrpSpPr>
          <p:grpSpPr>
            <a:xfrm>
              <a:off x="222095" y="1463014"/>
              <a:ext cx="1527088" cy="4210958"/>
              <a:chOff x="220629" y="1379979"/>
              <a:chExt cx="1527088" cy="4210958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EA412C93-2E70-128E-A895-D37B91679E18}"/>
                  </a:ext>
                </a:extLst>
              </p:cNvPr>
              <p:cNvGrpSpPr/>
              <p:nvPr userDrawn="1"/>
            </p:nvGrpSpPr>
            <p:grpSpPr>
              <a:xfrm>
                <a:off x="220629" y="1379979"/>
                <a:ext cx="1527088" cy="2965264"/>
                <a:chOff x="220629" y="1379979"/>
                <a:chExt cx="1527088" cy="2965264"/>
              </a:xfrm>
            </p:grpSpPr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B94B6C69-A4C9-B12A-8279-47D1FE0A231F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6175" y="1379979"/>
                  <a:ext cx="1521542" cy="1521542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524653ED-F4BB-F3FF-B0CC-C41C357790CF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0629" y="2823701"/>
                  <a:ext cx="1521542" cy="1521542"/>
                </a:xfrm>
                <a:prstGeom prst="rect">
                  <a:avLst/>
                </a:prstGeom>
              </p:spPr>
            </p:pic>
          </p:grp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79229E98-A194-84D3-D7DE-CD7C25C813C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515" y="4189835"/>
                <a:ext cx="1249980" cy="1401102"/>
              </a:xfrm>
              <a:prstGeom prst="rect">
                <a:avLst/>
              </a:prstGeom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69DF040F-289A-00A7-BD00-24CCDD5D23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060" y="5516568"/>
              <a:ext cx="593634" cy="665404"/>
            </a:xfrm>
            <a:prstGeom prst="rect">
              <a:avLst/>
            </a:prstGeom>
          </p:spPr>
        </p:pic>
      </p:grpSp>
      <p:sp>
        <p:nvSpPr>
          <p:cNvPr id="24" name="Slide Number Placeholder 2">
            <a:extLst>
              <a:ext uri="{FF2B5EF4-FFF2-40B4-BE49-F238E27FC236}">
                <a16:creationId xmlns:a16="http://schemas.microsoft.com/office/drawing/2014/main" id="{DEDB1E8E-F1A8-F198-2A8F-7C47964DC5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35724" y="5451508"/>
            <a:ext cx="425669" cy="365125"/>
          </a:xfrm>
          <a:prstGeom prst="rect">
            <a:avLst/>
          </a:prstGeom>
        </p:spPr>
        <p:txBody>
          <a:bodyPr/>
          <a:lstStyle>
            <a:lvl1pPr algn="ctr" rtl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86743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01821D-C80D-D864-8B89-E67983C78E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62091" y="-1171908"/>
            <a:ext cx="6858000" cy="9201817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69B4836-20B3-056B-DFD4-B7D2424EFAE1}"/>
              </a:ext>
            </a:extLst>
          </p:cNvPr>
          <p:cNvSpPr/>
          <p:nvPr userDrawn="1"/>
        </p:nvSpPr>
        <p:spPr>
          <a:xfrm>
            <a:off x="954911" y="508000"/>
            <a:ext cx="10967458" cy="6120986"/>
          </a:xfrm>
          <a:prstGeom prst="roundRect">
            <a:avLst>
              <a:gd name="adj" fmla="val 3497"/>
            </a:avLst>
          </a:prstGeom>
          <a:solidFill>
            <a:schemeClr val="bg1"/>
          </a:solidFill>
          <a:ln w="19050">
            <a:solidFill>
              <a:srgbClr val="8C62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21CB73-65FE-DCC9-483C-27BCB8204A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02934" cy="2817091"/>
          </a:xfrm>
          <a:prstGeom prst="rect">
            <a:avLst/>
          </a:prstGeom>
        </p:spPr>
      </p:pic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E62618E1-8B29-C932-F576-697973B3E1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06728" y="896811"/>
            <a:ext cx="3355754" cy="5453189"/>
          </a:xfrm>
          <a:custGeom>
            <a:avLst/>
            <a:gdLst>
              <a:gd name="connsiteX0" fmla="*/ 1782440 w 3566453"/>
              <a:gd name="connsiteY0" fmla="*/ 0 h 5795580"/>
              <a:gd name="connsiteX1" fmla="*/ 2478257 w 3566453"/>
              <a:gd name="connsiteY1" fmla="*/ 665906 h 5795580"/>
              <a:gd name="connsiteX2" fmla="*/ 2882051 w 3566453"/>
              <a:gd name="connsiteY2" fmla="*/ 1131094 h 5795580"/>
              <a:gd name="connsiteX3" fmla="*/ 2890709 w 3566453"/>
              <a:gd name="connsiteY3" fmla="*/ 1132669 h 5795580"/>
              <a:gd name="connsiteX4" fmla="*/ 3551106 w 3566453"/>
              <a:gd name="connsiteY4" fmla="*/ 1930025 h 5795580"/>
              <a:gd name="connsiteX5" fmla="*/ 3555828 w 3566453"/>
              <a:gd name="connsiteY5" fmla="*/ 2092171 h 5795580"/>
              <a:gd name="connsiteX6" fmla="*/ 3555828 w 3566453"/>
              <a:gd name="connsiteY6" fmla="*/ 2098468 h 5795580"/>
              <a:gd name="connsiteX7" fmla="*/ 3565273 w 3566453"/>
              <a:gd name="connsiteY7" fmla="*/ 2680938 h 5795580"/>
              <a:gd name="connsiteX8" fmla="*/ 3565273 w 3566453"/>
              <a:gd name="connsiteY8" fmla="*/ 3114643 h 5795580"/>
              <a:gd name="connsiteX9" fmla="*/ 3555828 w 3566453"/>
              <a:gd name="connsiteY9" fmla="*/ 3697113 h 5795580"/>
              <a:gd name="connsiteX10" fmla="*/ 3555828 w 3566453"/>
              <a:gd name="connsiteY10" fmla="*/ 3703410 h 5795580"/>
              <a:gd name="connsiteX11" fmla="*/ 3551106 w 3566453"/>
              <a:gd name="connsiteY11" fmla="*/ 3865557 h 5795580"/>
              <a:gd name="connsiteX12" fmla="*/ 2890709 w 3566453"/>
              <a:gd name="connsiteY12" fmla="*/ 4662912 h 5795580"/>
              <a:gd name="connsiteX13" fmla="*/ 2882837 w 3566453"/>
              <a:gd name="connsiteY13" fmla="*/ 4664486 h 5795580"/>
              <a:gd name="connsiteX14" fmla="*/ 2479043 w 3566453"/>
              <a:gd name="connsiteY14" fmla="*/ 5129675 h 5795580"/>
              <a:gd name="connsiteX15" fmla="*/ 1783228 w 3566453"/>
              <a:gd name="connsiteY15" fmla="*/ 5795580 h 5795580"/>
              <a:gd name="connsiteX16" fmla="*/ 1087411 w 3566453"/>
              <a:gd name="connsiteY16" fmla="*/ 5129675 h 5795580"/>
              <a:gd name="connsiteX17" fmla="*/ 684404 w 3566453"/>
              <a:gd name="connsiteY17" fmla="*/ 4664486 h 5795580"/>
              <a:gd name="connsiteX18" fmla="*/ 675746 w 3566453"/>
              <a:gd name="connsiteY18" fmla="*/ 4662912 h 5795580"/>
              <a:gd name="connsiteX19" fmla="*/ 15350 w 3566453"/>
              <a:gd name="connsiteY19" fmla="*/ 3865557 h 5795580"/>
              <a:gd name="connsiteX20" fmla="*/ 10628 w 3566453"/>
              <a:gd name="connsiteY20" fmla="*/ 3703410 h 5795580"/>
              <a:gd name="connsiteX21" fmla="*/ 10628 w 3566453"/>
              <a:gd name="connsiteY21" fmla="*/ 3697113 h 5795580"/>
              <a:gd name="connsiteX22" fmla="*/ 1182 w 3566453"/>
              <a:gd name="connsiteY22" fmla="*/ 3114643 h 5795580"/>
              <a:gd name="connsiteX23" fmla="*/ 1182 w 3566453"/>
              <a:gd name="connsiteY23" fmla="*/ 2680938 h 5795580"/>
              <a:gd name="connsiteX24" fmla="*/ 10628 w 3566453"/>
              <a:gd name="connsiteY24" fmla="*/ 2098468 h 5795580"/>
              <a:gd name="connsiteX25" fmla="*/ 10628 w 3566453"/>
              <a:gd name="connsiteY25" fmla="*/ 2092171 h 5795580"/>
              <a:gd name="connsiteX26" fmla="*/ 15350 w 3566453"/>
              <a:gd name="connsiteY26" fmla="*/ 1930025 h 5795580"/>
              <a:gd name="connsiteX27" fmla="*/ 674959 w 3566453"/>
              <a:gd name="connsiteY27" fmla="*/ 1132669 h 5795580"/>
              <a:gd name="connsiteX28" fmla="*/ 683617 w 3566453"/>
              <a:gd name="connsiteY28" fmla="*/ 1131094 h 5795580"/>
              <a:gd name="connsiteX29" fmla="*/ 1086624 w 3566453"/>
              <a:gd name="connsiteY29" fmla="*/ 665906 h 5795580"/>
              <a:gd name="connsiteX30" fmla="*/ 1782440 w 3566453"/>
              <a:gd name="connsiteY30" fmla="*/ 0 h 579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566453" h="5795580">
                <a:moveTo>
                  <a:pt x="1782440" y="0"/>
                </a:moveTo>
                <a:cubicBezTo>
                  <a:pt x="1782440" y="0"/>
                  <a:pt x="1998111" y="510843"/>
                  <a:pt x="2478257" y="665906"/>
                </a:cubicBezTo>
                <a:cubicBezTo>
                  <a:pt x="2781299" y="763509"/>
                  <a:pt x="2867882" y="965012"/>
                  <a:pt x="2882051" y="1131094"/>
                </a:cubicBezTo>
                <a:lnTo>
                  <a:pt x="2890709" y="1132669"/>
                </a:lnTo>
                <a:cubicBezTo>
                  <a:pt x="3267740" y="1216104"/>
                  <a:pt x="3540085" y="1544334"/>
                  <a:pt x="3551106" y="1930025"/>
                </a:cubicBezTo>
                <a:cubicBezTo>
                  <a:pt x="3552679" y="1980399"/>
                  <a:pt x="3554253" y="2033925"/>
                  <a:pt x="3555828" y="2092171"/>
                </a:cubicBezTo>
                <a:cubicBezTo>
                  <a:pt x="3555828" y="2094532"/>
                  <a:pt x="3555828" y="2096106"/>
                  <a:pt x="3555828" y="2098468"/>
                </a:cubicBezTo>
                <a:cubicBezTo>
                  <a:pt x="3561337" y="2331457"/>
                  <a:pt x="3563699" y="2447951"/>
                  <a:pt x="3565273" y="2680938"/>
                </a:cubicBezTo>
                <a:cubicBezTo>
                  <a:pt x="3566847" y="2854105"/>
                  <a:pt x="3566847" y="2941475"/>
                  <a:pt x="3565273" y="3114643"/>
                </a:cubicBezTo>
                <a:cubicBezTo>
                  <a:pt x="3563699" y="3347630"/>
                  <a:pt x="3562125" y="3464125"/>
                  <a:pt x="3555828" y="3697113"/>
                </a:cubicBezTo>
                <a:cubicBezTo>
                  <a:pt x="3555828" y="3699474"/>
                  <a:pt x="3555828" y="3701049"/>
                  <a:pt x="3555828" y="3703410"/>
                </a:cubicBezTo>
                <a:cubicBezTo>
                  <a:pt x="3554253" y="3762444"/>
                  <a:pt x="3552679" y="3815181"/>
                  <a:pt x="3551106" y="3865557"/>
                </a:cubicBezTo>
                <a:cubicBezTo>
                  <a:pt x="3539299" y="4251247"/>
                  <a:pt x="3267740" y="4579477"/>
                  <a:pt x="2890709" y="4662912"/>
                </a:cubicBezTo>
                <a:cubicBezTo>
                  <a:pt x="2887561" y="4663700"/>
                  <a:pt x="2885200" y="4663700"/>
                  <a:pt x="2882837" y="4664486"/>
                </a:cubicBezTo>
                <a:cubicBezTo>
                  <a:pt x="2868669" y="4830570"/>
                  <a:pt x="2782086" y="5032071"/>
                  <a:pt x="2479043" y="5129675"/>
                </a:cubicBezTo>
                <a:cubicBezTo>
                  <a:pt x="1998111" y="5284739"/>
                  <a:pt x="1783228" y="5795580"/>
                  <a:pt x="1783228" y="5795580"/>
                </a:cubicBezTo>
                <a:cubicBezTo>
                  <a:pt x="1783228" y="5795580"/>
                  <a:pt x="1571492" y="5276080"/>
                  <a:pt x="1087411" y="5129675"/>
                </a:cubicBezTo>
                <a:cubicBezTo>
                  <a:pt x="784368" y="5037582"/>
                  <a:pt x="697785" y="4832931"/>
                  <a:pt x="684404" y="4664486"/>
                </a:cubicBezTo>
                <a:lnTo>
                  <a:pt x="675746" y="4662912"/>
                </a:lnTo>
                <a:cubicBezTo>
                  <a:pt x="298714" y="4579477"/>
                  <a:pt x="26369" y="4251247"/>
                  <a:pt x="15350" y="3865557"/>
                </a:cubicBezTo>
                <a:cubicBezTo>
                  <a:pt x="13775" y="3815181"/>
                  <a:pt x="12201" y="3761657"/>
                  <a:pt x="10628" y="3703410"/>
                </a:cubicBezTo>
                <a:cubicBezTo>
                  <a:pt x="10628" y="3701049"/>
                  <a:pt x="10628" y="3699474"/>
                  <a:pt x="10628" y="3697113"/>
                </a:cubicBezTo>
                <a:cubicBezTo>
                  <a:pt x="5118" y="3464125"/>
                  <a:pt x="2756" y="3347630"/>
                  <a:pt x="1182" y="3114643"/>
                </a:cubicBezTo>
                <a:cubicBezTo>
                  <a:pt x="-393" y="2941475"/>
                  <a:pt x="-393" y="2854105"/>
                  <a:pt x="1182" y="2680938"/>
                </a:cubicBezTo>
                <a:cubicBezTo>
                  <a:pt x="2756" y="2447951"/>
                  <a:pt x="4331" y="2331457"/>
                  <a:pt x="10628" y="2098468"/>
                </a:cubicBezTo>
                <a:cubicBezTo>
                  <a:pt x="10628" y="2096106"/>
                  <a:pt x="10628" y="2094532"/>
                  <a:pt x="10628" y="2092171"/>
                </a:cubicBezTo>
                <a:cubicBezTo>
                  <a:pt x="12201" y="2033137"/>
                  <a:pt x="13775" y="1980399"/>
                  <a:pt x="15350" y="1930025"/>
                </a:cubicBezTo>
                <a:cubicBezTo>
                  <a:pt x="27157" y="1544334"/>
                  <a:pt x="298714" y="1216104"/>
                  <a:pt x="674959" y="1132669"/>
                </a:cubicBezTo>
                <a:cubicBezTo>
                  <a:pt x="678107" y="1132669"/>
                  <a:pt x="680468" y="1131882"/>
                  <a:pt x="683617" y="1131094"/>
                </a:cubicBezTo>
                <a:cubicBezTo>
                  <a:pt x="697785" y="961863"/>
                  <a:pt x="783582" y="757212"/>
                  <a:pt x="1086624" y="665906"/>
                </a:cubicBezTo>
                <a:cubicBezTo>
                  <a:pt x="1570703" y="519501"/>
                  <a:pt x="1782440" y="0"/>
                  <a:pt x="1782440" y="0"/>
                </a:cubicBezTo>
                <a:close/>
              </a:path>
            </a:pathLst>
          </a:custGeom>
          <a:noFill/>
          <a:ln w="28575">
            <a:noFill/>
          </a:ln>
          <a:effectLst>
            <a:outerShdw blurRad="2413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ID" sz="2000" b="1">
                <a:solidFill>
                  <a:schemeClr val="lt1"/>
                </a:solidFill>
                <a:latin typeface="+mj-lt"/>
              </a:defRPr>
            </a:lvl1pPr>
          </a:lstStyle>
          <a:p>
            <a:pPr marL="0" lvl="0" algn="ctr"/>
            <a:endParaRPr lang="en-ID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5E9624F-C192-51C1-0D0B-C25D69681D01}"/>
              </a:ext>
            </a:extLst>
          </p:cNvPr>
          <p:cNvGrpSpPr/>
          <p:nvPr userDrawn="1"/>
        </p:nvGrpSpPr>
        <p:grpSpPr>
          <a:xfrm>
            <a:off x="4324218" y="139255"/>
            <a:ext cx="4228844" cy="737489"/>
            <a:chOff x="3263153" y="5339619"/>
            <a:chExt cx="4228844" cy="73748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AF7308B-DD0F-8C4A-AE12-03920D6641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3153" y="5339619"/>
              <a:ext cx="2832847" cy="73748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A67C4F7-F646-7C79-D3B8-D95D43931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659150" y="5339619"/>
              <a:ext cx="2832847" cy="737489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B995B7-D52B-1CF1-8D73-9BB1A7BD83D9}"/>
              </a:ext>
            </a:extLst>
          </p:cNvPr>
          <p:cNvGrpSpPr/>
          <p:nvPr userDrawn="1"/>
        </p:nvGrpSpPr>
        <p:grpSpPr>
          <a:xfrm>
            <a:off x="222095" y="1209014"/>
            <a:ext cx="1527088" cy="4718958"/>
            <a:chOff x="222095" y="1463014"/>
            <a:chExt cx="1527088" cy="471895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0D76FD9-9AE3-BADC-408A-D5114BACF492}"/>
                </a:ext>
              </a:extLst>
            </p:cNvPr>
            <p:cNvGrpSpPr/>
            <p:nvPr userDrawn="1"/>
          </p:nvGrpSpPr>
          <p:grpSpPr>
            <a:xfrm>
              <a:off x="222095" y="1463014"/>
              <a:ext cx="1527088" cy="4210958"/>
              <a:chOff x="220629" y="1379979"/>
              <a:chExt cx="1527088" cy="4210958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E170D82C-274F-F54D-0360-767F753C9636}"/>
                  </a:ext>
                </a:extLst>
              </p:cNvPr>
              <p:cNvGrpSpPr/>
              <p:nvPr userDrawn="1"/>
            </p:nvGrpSpPr>
            <p:grpSpPr>
              <a:xfrm>
                <a:off x="220629" y="1379979"/>
                <a:ext cx="1527088" cy="2965264"/>
                <a:chOff x="220629" y="1379979"/>
                <a:chExt cx="1527088" cy="2965264"/>
              </a:xfrm>
            </p:grpSpPr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1B1C5592-B043-89B2-A8C2-D9A207322703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6175" y="1379979"/>
                  <a:ext cx="1521542" cy="1521542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BE835BE3-339C-5929-F81D-759EA486CB3E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0629" y="2823701"/>
                  <a:ext cx="1521542" cy="1521542"/>
                </a:xfrm>
                <a:prstGeom prst="rect">
                  <a:avLst/>
                </a:prstGeom>
              </p:spPr>
            </p:pic>
          </p:grp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178C40F6-9AE7-B7B1-3C11-DE0B61E25E1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515" y="4189835"/>
                <a:ext cx="1249980" cy="1401102"/>
              </a:xfrm>
              <a:prstGeom prst="rect">
                <a:avLst/>
              </a:prstGeom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3860C02-19C9-128E-F16F-825B724213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060" y="5516568"/>
              <a:ext cx="593634" cy="665404"/>
            </a:xfrm>
            <a:prstGeom prst="rect">
              <a:avLst/>
            </a:prstGeom>
          </p:spPr>
        </p:pic>
      </p:grpSp>
      <p:sp>
        <p:nvSpPr>
          <p:cNvPr id="24" name="Slide Number Placeholder 2">
            <a:extLst>
              <a:ext uri="{FF2B5EF4-FFF2-40B4-BE49-F238E27FC236}">
                <a16:creationId xmlns:a16="http://schemas.microsoft.com/office/drawing/2014/main" id="{47CE1ED3-7442-6B5C-520F-9E71127105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35724" y="5451508"/>
            <a:ext cx="425669" cy="365125"/>
          </a:xfrm>
          <a:prstGeom prst="rect">
            <a:avLst/>
          </a:prstGeom>
        </p:spPr>
        <p:txBody>
          <a:bodyPr/>
          <a:lstStyle>
            <a:lvl1pPr algn="ctr" rtl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1838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479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5" r:id="rId3"/>
    <p:sldLayoutId id="2147483661" r:id="rId4"/>
    <p:sldLayoutId id="2147483656" r:id="rId5"/>
    <p:sldLayoutId id="2147483660" r:id="rId6"/>
    <p:sldLayoutId id="2147483659" r:id="rId7"/>
    <p:sldLayoutId id="2147483658" r:id="rId8"/>
    <p:sldLayoutId id="2147483657" r:id="rId9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69B1448-2986-A60B-97CA-22ADE7C883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10"/>
          <a:stretch/>
        </p:blipFill>
        <p:spPr>
          <a:xfrm>
            <a:off x="4871883" y="1265607"/>
            <a:ext cx="7320117" cy="41581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8C7BD30-E010-AD5B-4C4B-E1737A9E77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3" t="21720" r="18147" b="28482"/>
          <a:stretch/>
        </p:blipFill>
        <p:spPr>
          <a:xfrm>
            <a:off x="6605610" y="1759252"/>
            <a:ext cx="5399577" cy="333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62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37630C9-9074-F90F-5534-9049B7CF4A7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6" r="28496"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D2EA34-A50A-28F5-16DC-66C3AE2338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10</a:t>
            </a:fld>
            <a:endParaRPr lang="fa-IR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EEBD63-7C5C-41CB-BA81-1B093D70B4D6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25FC6C-0451-77FB-5887-E3A958A40567}"/>
              </a:ext>
            </a:extLst>
          </p:cNvPr>
          <p:cNvSpPr txBox="1"/>
          <p:nvPr/>
        </p:nvSpPr>
        <p:spPr>
          <a:xfrm>
            <a:off x="2050384" y="1050303"/>
            <a:ext cx="4890493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oogle Shape;758;p22">
            <a:extLst>
              <a:ext uri="{FF2B5EF4-FFF2-40B4-BE49-F238E27FC236}">
                <a16:creationId xmlns:a16="http://schemas.microsoft.com/office/drawing/2014/main" id="{298F267F-C9E7-13E0-61FD-035F422D62AA}"/>
              </a:ext>
            </a:extLst>
          </p:cNvPr>
          <p:cNvGrpSpPr/>
          <p:nvPr/>
        </p:nvGrpSpPr>
        <p:grpSpPr>
          <a:xfrm>
            <a:off x="6056670" y="4361299"/>
            <a:ext cx="325765" cy="572336"/>
            <a:chOff x="7510465" y="-3088099"/>
            <a:chExt cx="673975" cy="1187800"/>
          </a:xfrm>
          <a:solidFill>
            <a:srgbClr val="EAD7AF"/>
          </a:solidFill>
        </p:grpSpPr>
        <p:sp>
          <p:nvSpPr>
            <p:cNvPr id="10" name="Google Shape;759;p22">
              <a:extLst>
                <a:ext uri="{FF2B5EF4-FFF2-40B4-BE49-F238E27FC236}">
                  <a16:creationId xmlns:a16="http://schemas.microsoft.com/office/drawing/2014/main" id="{B0739051-ED07-C16B-44C9-506AE83915C9}"/>
                </a:ext>
              </a:extLst>
            </p:cNvPr>
            <p:cNvSpPr/>
            <p:nvPr/>
          </p:nvSpPr>
          <p:spPr>
            <a:xfrm>
              <a:off x="7980365" y="-3088099"/>
              <a:ext cx="87000" cy="115450"/>
            </a:xfrm>
            <a:custGeom>
              <a:avLst/>
              <a:gdLst/>
              <a:ahLst/>
              <a:cxnLst/>
              <a:rect l="l" t="t" r="r" b="b"/>
              <a:pathLst>
                <a:path w="3480" h="4618" extrusionOk="0">
                  <a:moveTo>
                    <a:pt x="1756" y="0"/>
                  </a:moveTo>
                  <a:cubicBezTo>
                    <a:pt x="781" y="0"/>
                    <a:pt x="0" y="780"/>
                    <a:pt x="0" y="1724"/>
                  </a:cubicBezTo>
                  <a:lnTo>
                    <a:pt x="0" y="4618"/>
                  </a:lnTo>
                  <a:lnTo>
                    <a:pt x="3480" y="4618"/>
                  </a:lnTo>
                  <a:lnTo>
                    <a:pt x="3480" y="1724"/>
                  </a:lnTo>
                  <a:cubicBezTo>
                    <a:pt x="3480" y="780"/>
                    <a:pt x="2699" y="0"/>
                    <a:pt x="17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760;p22">
              <a:extLst>
                <a:ext uri="{FF2B5EF4-FFF2-40B4-BE49-F238E27FC236}">
                  <a16:creationId xmlns:a16="http://schemas.microsoft.com/office/drawing/2014/main" id="{FD1161A1-B9B1-8DC5-5492-0A58D473CA70}"/>
                </a:ext>
              </a:extLst>
            </p:cNvPr>
            <p:cNvSpPr/>
            <p:nvPr/>
          </p:nvSpPr>
          <p:spPr>
            <a:xfrm>
              <a:off x="7589315" y="-2902749"/>
              <a:ext cx="595125" cy="1002450"/>
            </a:xfrm>
            <a:custGeom>
              <a:avLst/>
              <a:gdLst/>
              <a:ahLst/>
              <a:cxnLst/>
              <a:rect l="l" t="t" r="r" b="b"/>
              <a:pathLst>
                <a:path w="23805" h="40098" extrusionOk="0">
                  <a:moveTo>
                    <a:pt x="9399" y="0"/>
                  </a:moveTo>
                  <a:lnTo>
                    <a:pt x="9399" y="748"/>
                  </a:lnTo>
                  <a:cubicBezTo>
                    <a:pt x="9399" y="2862"/>
                    <a:pt x="11090" y="4553"/>
                    <a:pt x="13203" y="4553"/>
                  </a:cubicBezTo>
                  <a:lnTo>
                    <a:pt x="19350" y="4553"/>
                  </a:lnTo>
                  <a:lnTo>
                    <a:pt x="19350" y="7350"/>
                  </a:lnTo>
                  <a:lnTo>
                    <a:pt x="19317" y="7350"/>
                  </a:lnTo>
                  <a:cubicBezTo>
                    <a:pt x="17789" y="7350"/>
                    <a:pt x="16520" y="8586"/>
                    <a:pt x="16520" y="10147"/>
                  </a:cubicBezTo>
                  <a:lnTo>
                    <a:pt x="16520" y="16813"/>
                  </a:lnTo>
                  <a:lnTo>
                    <a:pt x="13756" y="16813"/>
                  </a:lnTo>
                  <a:lnTo>
                    <a:pt x="13756" y="10147"/>
                  </a:lnTo>
                  <a:cubicBezTo>
                    <a:pt x="13756" y="9106"/>
                    <a:pt x="14016" y="8163"/>
                    <a:pt x="14504" y="7350"/>
                  </a:cubicBezTo>
                  <a:lnTo>
                    <a:pt x="13203" y="7350"/>
                  </a:lnTo>
                  <a:cubicBezTo>
                    <a:pt x="11382" y="7350"/>
                    <a:pt x="9756" y="6602"/>
                    <a:pt x="8553" y="5431"/>
                  </a:cubicBezTo>
                  <a:cubicBezTo>
                    <a:pt x="7740" y="6602"/>
                    <a:pt x="6374" y="7350"/>
                    <a:pt x="4846" y="7350"/>
                  </a:cubicBezTo>
                  <a:cubicBezTo>
                    <a:pt x="4195" y="7350"/>
                    <a:pt x="3545" y="7220"/>
                    <a:pt x="2992" y="6960"/>
                  </a:cubicBezTo>
                  <a:cubicBezTo>
                    <a:pt x="2635" y="8488"/>
                    <a:pt x="1464" y="9724"/>
                    <a:pt x="0" y="10179"/>
                  </a:cubicBezTo>
                  <a:lnTo>
                    <a:pt x="0" y="15317"/>
                  </a:lnTo>
                  <a:cubicBezTo>
                    <a:pt x="0" y="17431"/>
                    <a:pt x="1691" y="19122"/>
                    <a:pt x="3805" y="19122"/>
                  </a:cubicBezTo>
                  <a:lnTo>
                    <a:pt x="6472" y="19122"/>
                  </a:lnTo>
                  <a:lnTo>
                    <a:pt x="6472" y="21919"/>
                  </a:lnTo>
                  <a:lnTo>
                    <a:pt x="3805" y="21919"/>
                  </a:lnTo>
                  <a:cubicBezTo>
                    <a:pt x="3578" y="21919"/>
                    <a:pt x="3382" y="21886"/>
                    <a:pt x="3155" y="21886"/>
                  </a:cubicBezTo>
                  <a:lnTo>
                    <a:pt x="3155" y="40097"/>
                  </a:lnTo>
                  <a:lnTo>
                    <a:pt x="9236" y="40097"/>
                  </a:lnTo>
                  <a:lnTo>
                    <a:pt x="9236" y="29788"/>
                  </a:lnTo>
                  <a:lnTo>
                    <a:pt x="12033" y="29788"/>
                  </a:lnTo>
                  <a:lnTo>
                    <a:pt x="12033" y="40097"/>
                  </a:lnTo>
                  <a:lnTo>
                    <a:pt x="18114" y="40097"/>
                  </a:lnTo>
                  <a:lnTo>
                    <a:pt x="18114" y="21528"/>
                  </a:lnTo>
                  <a:lnTo>
                    <a:pt x="23350" y="15837"/>
                  </a:lnTo>
                  <a:cubicBezTo>
                    <a:pt x="23642" y="15545"/>
                    <a:pt x="23805" y="15122"/>
                    <a:pt x="23805" y="14667"/>
                  </a:cubicBezTo>
                  <a:lnTo>
                    <a:pt x="23805" y="3935"/>
                  </a:lnTo>
                  <a:cubicBezTo>
                    <a:pt x="23805" y="2992"/>
                    <a:pt x="23317" y="2114"/>
                    <a:pt x="22537" y="1594"/>
                  </a:cubicBezTo>
                  <a:lnTo>
                    <a:pt x="200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761;p22">
              <a:extLst>
                <a:ext uri="{FF2B5EF4-FFF2-40B4-BE49-F238E27FC236}">
                  <a16:creationId xmlns:a16="http://schemas.microsoft.com/office/drawing/2014/main" id="{7CAB697E-7D68-86BB-449F-87B57A429E42}"/>
                </a:ext>
              </a:extLst>
            </p:cNvPr>
            <p:cNvSpPr/>
            <p:nvPr/>
          </p:nvSpPr>
          <p:spPr>
            <a:xfrm>
              <a:off x="7510465" y="-2958024"/>
              <a:ext cx="87000" cy="245550"/>
            </a:xfrm>
            <a:custGeom>
              <a:avLst/>
              <a:gdLst/>
              <a:ahLst/>
              <a:cxnLst/>
              <a:rect l="l" t="t" r="r" b="b"/>
              <a:pathLst>
                <a:path w="3480" h="9822" extrusionOk="0">
                  <a:moveTo>
                    <a:pt x="1756" y="0"/>
                  </a:moveTo>
                  <a:cubicBezTo>
                    <a:pt x="780" y="0"/>
                    <a:pt x="0" y="781"/>
                    <a:pt x="0" y="1756"/>
                  </a:cubicBezTo>
                  <a:lnTo>
                    <a:pt x="0" y="8098"/>
                  </a:lnTo>
                  <a:cubicBezTo>
                    <a:pt x="0" y="9073"/>
                    <a:pt x="780" y="9821"/>
                    <a:pt x="1756" y="9821"/>
                  </a:cubicBezTo>
                  <a:cubicBezTo>
                    <a:pt x="2699" y="9821"/>
                    <a:pt x="3480" y="9041"/>
                    <a:pt x="3480" y="8098"/>
                  </a:cubicBezTo>
                  <a:lnTo>
                    <a:pt x="3480" y="1756"/>
                  </a:lnTo>
                  <a:cubicBezTo>
                    <a:pt x="3480" y="781"/>
                    <a:pt x="2699" y="0"/>
                    <a:pt x="17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762;p22">
              <a:extLst>
                <a:ext uri="{FF2B5EF4-FFF2-40B4-BE49-F238E27FC236}">
                  <a16:creationId xmlns:a16="http://schemas.microsoft.com/office/drawing/2014/main" id="{1D844147-3A48-ABF7-6A1E-23829F104CF7}"/>
                </a:ext>
              </a:extLst>
            </p:cNvPr>
            <p:cNvSpPr/>
            <p:nvPr/>
          </p:nvSpPr>
          <p:spPr>
            <a:xfrm>
              <a:off x="7824265" y="-3088099"/>
              <a:ext cx="87025" cy="115450"/>
            </a:xfrm>
            <a:custGeom>
              <a:avLst/>
              <a:gdLst/>
              <a:ahLst/>
              <a:cxnLst/>
              <a:rect l="l" t="t" r="r" b="b"/>
              <a:pathLst>
                <a:path w="3481" h="4618" extrusionOk="0">
                  <a:moveTo>
                    <a:pt x="1724" y="0"/>
                  </a:moveTo>
                  <a:cubicBezTo>
                    <a:pt x="781" y="0"/>
                    <a:pt x="1" y="780"/>
                    <a:pt x="1" y="1724"/>
                  </a:cubicBezTo>
                  <a:lnTo>
                    <a:pt x="1" y="4618"/>
                  </a:lnTo>
                  <a:lnTo>
                    <a:pt x="3480" y="4618"/>
                  </a:lnTo>
                  <a:lnTo>
                    <a:pt x="3480" y="1724"/>
                  </a:lnTo>
                  <a:cubicBezTo>
                    <a:pt x="3480" y="780"/>
                    <a:pt x="2700" y="0"/>
                    <a:pt x="17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763;p22">
              <a:extLst>
                <a:ext uri="{FF2B5EF4-FFF2-40B4-BE49-F238E27FC236}">
                  <a16:creationId xmlns:a16="http://schemas.microsoft.com/office/drawing/2014/main" id="{F4ABEAAF-12E7-D341-3F5D-14B43468873E}"/>
                </a:ext>
              </a:extLst>
            </p:cNvPr>
            <p:cNvSpPr/>
            <p:nvPr/>
          </p:nvSpPr>
          <p:spPr>
            <a:xfrm>
              <a:off x="7667365" y="-3034449"/>
              <a:ext cx="87000" cy="246350"/>
            </a:xfrm>
            <a:custGeom>
              <a:avLst/>
              <a:gdLst/>
              <a:ahLst/>
              <a:cxnLst/>
              <a:rect l="l" t="t" r="r" b="b"/>
              <a:pathLst>
                <a:path w="3480" h="9854" extrusionOk="0">
                  <a:moveTo>
                    <a:pt x="1724" y="0"/>
                  </a:moveTo>
                  <a:cubicBezTo>
                    <a:pt x="781" y="0"/>
                    <a:pt x="0" y="781"/>
                    <a:pt x="0" y="1756"/>
                  </a:cubicBezTo>
                  <a:lnTo>
                    <a:pt x="0" y="8098"/>
                  </a:lnTo>
                  <a:cubicBezTo>
                    <a:pt x="0" y="9073"/>
                    <a:pt x="781" y="9854"/>
                    <a:pt x="1724" y="9854"/>
                  </a:cubicBezTo>
                  <a:cubicBezTo>
                    <a:pt x="2699" y="9854"/>
                    <a:pt x="3480" y="9073"/>
                    <a:pt x="3480" y="8098"/>
                  </a:cubicBezTo>
                  <a:lnTo>
                    <a:pt x="3480" y="1756"/>
                  </a:lnTo>
                  <a:cubicBezTo>
                    <a:pt x="3480" y="781"/>
                    <a:pt x="2699" y="0"/>
                    <a:pt x="17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773;p22">
            <a:extLst>
              <a:ext uri="{FF2B5EF4-FFF2-40B4-BE49-F238E27FC236}">
                <a16:creationId xmlns:a16="http://schemas.microsoft.com/office/drawing/2014/main" id="{14F9AF8D-4FE6-304E-1813-2BE03B806DFA}"/>
              </a:ext>
            </a:extLst>
          </p:cNvPr>
          <p:cNvGrpSpPr/>
          <p:nvPr/>
        </p:nvGrpSpPr>
        <p:grpSpPr>
          <a:xfrm>
            <a:off x="2970804" y="4353839"/>
            <a:ext cx="466469" cy="572285"/>
            <a:chOff x="11007375" y="2817025"/>
            <a:chExt cx="1290225" cy="1584550"/>
          </a:xfrm>
          <a:solidFill>
            <a:srgbClr val="EAD7AF"/>
          </a:solidFill>
        </p:grpSpPr>
        <p:sp>
          <p:nvSpPr>
            <p:cNvPr id="16" name="Google Shape;774;p22">
              <a:extLst>
                <a:ext uri="{FF2B5EF4-FFF2-40B4-BE49-F238E27FC236}">
                  <a16:creationId xmlns:a16="http://schemas.microsoft.com/office/drawing/2014/main" id="{7AD7A5A3-75A5-480D-1022-786BD8DCDA86}"/>
                </a:ext>
              </a:extLst>
            </p:cNvPr>
            <p:cNvSpPr/>
            <p:nvPr/>
          </p:nvSpPr>
          <p:spPr>
            <a:xfrm>
              <a:off x="11261025" y="4168225"/>
              <a:ext cx="782925" cy="233350"/>
            </a:xfrm>
            <a:custGeom>
              <a:avLst/>
              <a:gdLst/>
              <a:ahLst/>
              <a:cxnLst/>
              <a:rect l="l" t="t" r="r" b="b"/>
              <a:pathLst>
                <a:path w="31317" h="9334" extrusionOk="0">
                  <a:moveTo>
                    <a:pt x="15675" y="0"/>
                  </a:moveTo>
                  <a:cubicBezTo>
                    <a:pt x="9236" y="0"/>
                    <a:pt x="3415" y="1529"/>
                    <a:pt x="0" y="4033"/>
                  </a:cubicBezTo>
                  <a:cubicBezTo>
                    <a:pt x="4358" y="7350"/>
                    <a:pt x="9789" y="9333"/>
                    <a:pt x="15675" y="9333"/>
                  </a:cubicBezTo>
                  <a:cubicBezTo>
                    <a:pt x="21561" y="9333"/>
                    <a:pt x="26959" y="7350"/>
                    <a:pt x="31317" y="4033"/>
                  </a:cubicBezTo>
                  <a:cubicBezTo>
                    <a:pt x="27935" y="1529"/>
                    <a:pt x="22114" y="0"/>
                    <a:pt x="156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775;p22">
              <a:extLst>
                <a:ext uri="{FF2B5EF4-FFF2-40B4-BE49-F238E27FC236}">
                  <a16:creationId xmlns:a16="http://schemas.microsoft.com/office/drawing/2014/main" id="{3A62B0E9-6763-B67E-2BED-7A0340AE1CE7}"/>
                </a:ext>
              </a:extLst>
            </p:cNvPr>
            <p:cNvSpPr/>
            <p:nvPr/>
          </p:nvSpPr>
          <p:spPr>
            <a:xfrm>
              <a:off x="11007375" y="2817025"/>
              <a:ext cx="1290225" cy="1389425"/>
            </a:xfrm>
            <a:custGeom>
              <a:avLst/>
              <a:gdLst/>
              <a:ahLst/>
              <a:cxnLst/>
              <a:rect l="l" t="t" r="r" b="b"/>
              <a:pathLst>
                <a:path w="51609" h="55577" extrusionOk="0">
                  <a:moveTo>
                    <a:pt x="23935" y="45300"/>
                  </a:moveTo>
                  <a:lnTo>
                    <a:pt x="23935" y="45316"/>
                  </a:lnTo>
                  <a:lnTo>
                    <a:pt x="23935" y="45316"/>
                  </a:lnTo>
                  <a:cubicBezTo>
                    <a:pt x="23946" y="45311"/>
                    <a:pt x="23956" y="45306"/>
                    <a:pt x="23967" y="45300"/>
                  </a:cubicBezTo>
                  <a:close/>
                  <a:moveTo>
                    <a:pt x="25821" y="1"/>
                  </a:moveTo>
                  <a:lnTo>
                    <a:pt x="18276" y="9529"/>
                  </a:lnTo>
                  <a:lnTo>
                    <a:pt x="13789" y="6342"/>
                  </a:lnTo>
                  <a:lnTo>
                    <a:pt x="4618" y="23805"/>
                  </a:lnTo>
                  <a:cubicBezTo>
                    <a:pt x="1561" y="29333"/>
                    <a:pt x="0" y="33984"/>
                    <a:pt x="0" y="37561"/>
                  </a:cubicBezTo>
                  <a:cubicBezTo>
                    <a:pt x="0" y="44552"/>
                    <a:pt x="2797" y="50926"/>
                    <a:pt x="7317" y="55577"/>
                  </a:cubicBezTo>
                  <a:cubicBezTo>
                    <a:pt x="11024" y="52552"/>
                    <a:pt x="17041" y="50666"/>
                    <a:pt x="23935" y="50373"/>
                  </a:cubicBezTo>
                  <a:lnTo>
                    <a:pt x="23935" y="45316"/>
                  </a:lnTo>
                  <a:lnTo>
                    <a:pt x="23935" y="45316"/>
                  </a:lnTo>
                  <a:cubicBezTo>
                    <a:pt x="22611" y="45956"/>
                    <a:pt x="21191" y="46276"/>
                    <a:pt x="19707" y="46276"/>
                  </a:cubicBezTo>
                  <a:cubicBezTo>
                    <a:pt x="14341" y="46276"/>
                    <a:pt x="10016" y="41951"/>
                    <a:pt x="10016" y="36585"/>
                  </a:cubicBezTo>
                  <a:cubicBezTo>
                    <a:pt x="10016" y="32845"/>
                    <a:pt x="12130" y="29496"/>
                    <a:pt x="15447" y="27902"/>
                  </a:cubicBezTo>
                  <a:cubicBezTo>
                    <a:pt x="16065" y="22764"/>
                    <a:pt x="20423" y="18764"/>
                    <a:pt x="25723" y="18764"/>
                  </a:cubicBezTo>
                  <a:cubicBezTo>
                    <a:pt x="30959" y="18764"/>
                    <a:pt x="35317" y="22699"/>
                    <a:pt x="35967" y="27805"/>
                  </a:cubicBezTo>
                  <a:cubicBezTo>
                    <a:pt x="37430" y="28455"/>
                    <a:pt x="38699" y="29496"/>
                    <a:pt x="39674" y="30764"/>
                  </a:cubicBezTo>
                  <a:cubicBezTo>
                    <a:pt x="40942" y="32455"/>
                    <a:pt x="41593" y="34471"/>
                    <a:pt x="41593" y="36585"/>
                  </a:cubicBezTo>
                  <a:cubicBezTo>
                    <a:pt x="41593" y="41918"/>
                    <a:pt x="37268" y="46276"/>
                    <a:pt x="31902" y="46276"/>
                  </a:cubicBezTo>
                  <a:cubicBezTo>
                    <a:pt x="30406" y="46276"/>
                    <a:pt x="28975" y="45951"/>
                    <a:pt x="27642" y="45300"/>
                  </a:cubicBezTo>
                  <a:lnTo>
                    <a:pt x="27642" y="50373"/>
                  </a:lnTo>
                  <a:cubicBezTo>
                    <a:pt x="34569" y="50666"/>
                    <a:pt x="40585" y="52520"/>
                    <a:pt x="44259" y="55544"/>
                  </a:cubicBezTo>
                  <a:cubicBezTo>
                    <a:pt x="48812" y="50894"/>
                    <a:pt x="51609" y="44552"/>
                    <a:pt x="51609" y="37561"/>
                  </a:cubicBezTo>
                  <a:cubicBezTo>
                    <a:pt x="51609" y="33951"/>
                    <a:pt x="50048" y="29333"/>
                    <a:pt x="46991" y="23805"/>
                  </a:cubicBezTo>
                  <a:lnTo>
                    <a:pt x="37788" y="6309"/>
                  </a:lnTo>
                  <a:lnTo>
                    <a:pt x="33235" y="9529"/>
                  </a:lnTo>
                  <a:lnTo>
                    <a:pt x="258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776;p22">
              <a:extLst>
                <a:ext uri="{FF2B5EF4-FFF2-40B4-BE49-F238E27FC236}">
                  <a16:creationId xmlns:a16="http://schemas.microsoft.com/office/drawing/2014/main" id="{AFA82186-E0B6-62E7-8CAA-D0A6DC31A243}"/>
                </a:ext>
              </a:extLst>
            </p:cNvPr>
            <p:cNvSpPr/>
            <p:nvPr/>
          </p:nvSpPr>
          <p:spPr>
            <a:xfrm>
              <a:off x="11350450" y="3378800"/>
              <a:ext cx="604075" cy="502450"/>
            </a:xfrm>
            <a:custGeom>
              <a:avLst/>
              <a:gdLst/>
              <a:ahLst/>
              <a:cxnLst/>
              <a:rect l="l" t="t" r="r" b="b"/>
              <a:pathLst>
                <a:path w="24163" h="20098" extrusionOk="0">
                  <a:moveTo>
                    <a:pt x="12000" y="1"/>
                  </a:moveTo>
                  <a:cubicBezTo>
                    <a:pt x="8326" y="1"/>
                    <a:pt x="5366" y="2992"/>
                    <a:pt x="5366" y="6635"/>
                  </a:cubicBezTo>
                  <a:lnTo>
                    <a:pt x="5366" y="6667"/>
                  </a:lnTo>
                  <a:lnTo>
                    <a:pt x="5366" y="8033"/>
                  </a:lnTo>
                  <a:lnTo>
                    <a:pt x="4098" y="8456"/>
                  </a:lnTo>
                  <a:cubicBezTo>
                    <a:pt x="1659" y="9269"/>
                    <a:pt x="1" y="11545"/>
                    <a:pt x="1" y="14114"/>
                  </a:cubicBezTo>
                  <a:cubicBezTo>
                    <a:pt x="1" y="17431"/>
                    <a:pt x="2700" y="20098"/>
                    <a:pt x="5984" y="20098"/>
                  </a:cubicBezTo>
                  <a:cubicBezTo>
                    <a:pt x="7610" y="20098"/>
                    <a:pt x="9106" y="19480"/>
                    <a:pt x="10244" y="18342"/>
                  </a:cubicBezTo>
                  <a:lnTo>
                    <a:pt x="10244" y="16358"/>
                  </a:lnTo>
                  <a:lnTo>
                    <a:pt x="5789" y="12748"/>
                  </a:lnTo>
                  <a:lnTo>
                    <a:pt x="8130" y="9854"/>
                  </a:lnTo>
                  <a:lnTo>
                    <a:pt x="10244" y="11578"/>
                  </a:lnTo>
                  <a:lnTo>
                    <a:pt x="10244" y="7090"/>
                  </a:lnTo>
                  <a:lnTo>
                    <a:pt x="13951" y="7090"/>
                  </a:lnTo>
                  <a:lnTo>
                    <a:pt x="13951" y="11578"/>
                  </a:lnTo>
                  <a:lnTo>
                    <a:pt x="16000" y="9919"/>
                  </a:lnTo>
                  <a:lnTo>
                    <a:pt x="18342" y="12813"/>
                  </a:lnTo>
                  <a:lnTo>
                    <a:pt x="13951" y="16358"/>
                  </a:lnTo>
                  <a:lnTo>
                    <a:pt x="13951" y="18309"/>
                  </a:lnTo>
                  <a:cubicBezTo>
                    <a:pt x="15057" y="19480"/>
                    <a:pt x="16586" y="20098"/>
                    <a:pt x="18179" y="20098"/>
                  </a:cubicBezTo>
                  <a:cubicBezTo>
                    <a:pt x="21496" y="20098"/>
                    <a:pt x="24163" y="17431"/>
                    <a:pt x="24163" y="14114"/>
                  </a:cubicBezTo>
                  <a:cubicBezTo>
                    <a:pt x="24163" y="11480"/>
                    <a:pt x="22472" y="9171"/>
                    <a:pt x="19935" y="8391"/>
                  </a:cubicBezTo>
                  <a:lnTo>
                    <a:pt x="18634" y="8000"/>
                  </a:lnTo>
                  <a:lnTo>
                    <a:pt x="18634" y="6635"/>
                  </a:lnTo>
                  <a:cubicBezTo>
                    <a:pt x="18634" y="2992"/>
                    <a:pt x="15642" y="1"/>
                    <a:pt x="120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5EE46B2-8A75-2A78-40CE-291E2A91AF68}"/>
              </a:ext>
            </a:extLst>
          </p:cNvPr>
          <p:cNvSpPr txBox="1"/>
          <p:nvPr/>
        </p:nvSpPr>
        <p:spPr>
          <a:xfrm>
            <a:off x="4757727" y="4982282"/>
            <a:ext cx="2901235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3F587E-BD24-51C2-FA9D-D3C713FD1E12}"/>
              </a:ext>
            </a:extLst>
          </p:cNvPr>
          <p:cNvSpPr txBox="1"/>
          <p:nvPr/>
        </p:nvSpPr>
        <p:spPr>
          <a:xfrm>
            <a:off x="1753420" y="4982282"/>
            <a:ext cx="2901235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A8267A-4E0B-C0FB-234D-07266BAD3B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6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07610E-4CAC-7684-4C5C-A40DD2E346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11</a:t>
            </a:fld>
            <a:endParaRPr lang="fa-IR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BB87DE-66FD-DEC2-A92D-50A1252E621A}"/>
              </a:ext>
            </a:extLst>
          </p:cNvPr>
          <p:cNvGrpSpPr/>
          <p:nvPr/>
        </p:nvGrpSpPr>
        <p:grpSpPr>
          <a:xfrm>
            <a:off x="3676416" y="1222217"/>
            <a:ext cx="5670118" cy="4413566"/>
            <a:chOff x="4011210" y="1730086"/>
            <a:chExt cx="5670118" cy="4413566"/>
          </a:xfrm>
        </p:grpSpPr>
        <p:graphicFrame>
          <p:nvGraphicFramePr>
            <p:cNvPr id="34" name="Chart 33">
              <a:extLst>
                <a:ext uri="{FF2B5EF4-FFF2-40B4-BE49-F238E27FC236}">
                  <a16:creationId xmlns:a16="http://schemas.microsoft.com/office/drawing/2014/main" id="{13D7D3E3-43D5-D8F3-FCAF-0EE2625755C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49026836"/>
                </p:ext>
              </p:extLst>
            </p:nvPr>
          </p:nvGraphicFramePr>
          <p:xfrm>
            <a:off x="4011210" y="1730086"/>
            <a:ext cx="5670118" cy="441356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A95FC25-FCEC-E262-19D7-71EEC31BEC09}"/>
                </a:ext>
              </a:extLst>
            </p:cNvPr>
            <p:cNvGrpSpPr/>
            <p:nvPr/>
          </p:nvGrpSpPr>
          <p:grpSpPr>
            <a:xfrm>
              <a:off x="5938654" y="3028805"/>
              <a:ext cx="1815230" cy="1815230"/>
              <a:chOff x="5188385" y="2919289"/>
              <a:chExt cx="1815230" cy="1815230"/>
            </a:xfrm>
            <a:effectLst/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F3E57C6D-935C-92FF-C3F8-347C9873E0F9}"/>
                  </a:ext>
                </a:extLst>
              </p:cNvPr>
              <p:cNvSpPr/>
              <p:nvPr/>
            </p:nvSpPr>
            <p:spPr>
              <a:xfrm>
                <a:off x="5188385" y="2919289"/>
                <a:ext cx="1815230" cy="18152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20700" dist="381000" dir="2700000" algn="tl" rotWithShape="0">
                  <a:schemeClr val="tx1">
                    <a:lumMod val="95000"/>
                    <a:lumOff val="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latin typeface="Open Sans" pitchFamily="2" charset="0"/>
                  <a:ea typeface="Open Sans" pitchFamily="2" charset="0"/>
                  <a:cs typeface="Open Sans" pitchFamily="2" charset="0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00972B0-F83B-B0C7-DB54-BD936392BC92}"/>
                  </a:ext>
                </a:extLst>
              </p:cNvPr>
              <p:cNvSpPr txBox="1"/>
              <p:nvPr/>
            </p:nvSpPr>
            <p:spPr>
              <a:xfrm>
                <a:off x="5233207" y="3497414"/>
                <a:ext cx="1725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a-IR" sz="3200" b="1" dirty="0">
                    <a:solidFill>
                      <a:srgbClr val="2B3881"/>
                    </a:solidFill>
                    <a:latin typeface="Shabnam" panose="020B0603030804020204" pitchFamily="34" charset="-78"/>
                    <a:ea typeface="Roboto" panose="02000000000000000000" pitchFamily="2" charset="0"/>
                    <a:cs typeface="Shabnam" panose="020B0603030804020204" pitchFamily="34" charset="-78"/>
                  </a:rPr>
                  <a:t>2026</a:t>
                </a:r>
                <a:endParaRPr lang="en-US" sz="3600" b="1" dirty="0">
                  <a:solidFill>
                    <a:srgbClr val="2B3881"/>
                  </a:solidFill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CAA77BD-1875-2A5A-4F76-50018C6272E5}"/>
              </a:ext>
            </a:extLst>
          </p:cNvPr>
          <p:cNvGrpSpPr/>
          <p:nvPr/>
        </p:nvGrpSpPr>
        <p:grpSpPr>
          <a:xfrm>
            <a:off x="2077515" y="1586741"/>
            <a:ext cx="8768764" cy="4008381"/>
            <a:chOff x="2412309" y="2094610"/>
            <a:chExt cx="8768764" cy="400838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332B7D4-B314-F8D2-EBD6-DE06581E77BE}"/>
                </a:ext>
              </a:extLst>
            </p:cNvPr>
            <p:cNvGrpSpPr/>
            <p:nvPr/>
          </p:nvGrpSpPr>
          <p:grpSpPr>
            <a:xfrm>
              <a:off x="7882589" y="4704125"/>
              <a:ext cx="1180690" cy="580390"/>
              <a:chOff x="7287361" y="2741907"/>
              <a:chExt cx="1180690" cy="926352"/>
            </a:xfrm>
          </p:grpSpPr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450ABE3E-36CE-2902-ED5F-FF5D33A3CA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287361" y="3661394"/>
                <a:ext cx="842136" cy="686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1D017FB4-5E92-AC1F-45A0-39278D066C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3704" y="2741907"/>
                <a:ext cx="0" cy="92635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63ED03B2-8896-16FF-46EA-1A03F9AEE6EA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 flipV="1">
                <a:off x="8298774" y="2572631"/>
                <a:ext cx="0" cy="33855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267905E4-0C95-5A38-FABF-5D10C7130D18}"/>
                </a:ext>
              </a:extLst>
            </p:cNvPr>
            <p:cNvGrpSpPr/>
            <p:nvPr/>
          </p:nvGrpSpPr>
          <p:grpSpPr>
            <a:xfrm flipH="1">
              <a:off x="4092633" y="2094610"/>
              <a:ext cx="1903403" cy="338554"/>
              <a:chOff x="3342365" y="2148745"/>
              <a:chExt cx="1691646" cy="338554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8C58DE0E-EAC0-37C7-F700-B1D8F035B633}"/>
                  </a:ext>
                </a:extLst>
              </p:cNvPr>
              <p:cNvCxnSpPr/>
              <p:nvPr/>
            </p:nvCxnSpPr>
            <p:spPr>
              <a:xfrm flipH="1" flipV="1">
                <a:off x="3342366" y="2148745"/>
                <a:ext cx="0" cy="33855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B1F7844E-8C72-EED6-E6B6-C6BAB061D523}"/>
                  </a:ext>
                </a:extLst>
              </p:cNvPr>
              <p:cNvCxnSpPr/>
              <p:nvPr/>
            </p:nvCxnSpPr>
            <p:spPr>
              <a:xfrm rot="16200000" flipH="1" flipV="1">
                <a:off x="4188188" y="1302922"/>
                <a:ext cx="0" cy="169164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C31C8ABF-E75D-5776-CBD4-DC467E6C98A5}"/>
                  </a:ext>
                </a:extLst>
              </p:cNvPr>
              <p:cNvCxnSpPr/>
              <p:nvPr/>
            </p:nvCxnSpPr>
            <p:spPr>
              <a:xfrm flipH="1" flipV="1">
                <a:off x="5026786" y="2148745"/>
                <a:ext cx="0" cy="33855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7EA483E2-0F0B-8521-5B2D-630E850009E2}"/>
                </a:ext>
              </a:extLst>
            </p:cNvPr>
            <p:cNvGrpSpPr/>
            <p:nvPr/>
          </p:nvGrpSpPr>
          <p:grpSpPr>
            <a:xfrm>
              <a:off x="8541212" y="2851423"/>
              <a:ext cx="677108" cy="926352"/>
              <a:chOff x="7790943" y="2741907"/>
              <a:chExt cx="677108" cy="926352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6D223EF6-3B04-B9AB-FF4C-D6841E66084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 flipV="1">
                <a:off x="7960220" y="3498982"/>
                <a:ext cx="0" cy="33855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C992BB7F-0224-8ABC-99F5-6ED080C1E9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3704" y="2741907"/>
                <a:ext cx="0" cy="926351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B5DFF61F-C3BE-95E0-D1D1-9EAD6850F8E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 flipV="1">
                <a:off x="8298774" y="2572631"/>
                <a:ext cx="0" cy="33855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5BA85D87-B169-1596-03CE-E24755588115}"/>
                </a:ext>
              </a:extLst>
            </p:cNvPr>
            <p:cNvGrpSpPr/>
            <p:nvPr/>
          </p:nvGrpSpPr>
          <p:grpSpPr>
            <a:xfrm flipH="1">
              <a:off x="4629261" y="4704125"/>
              <a:ext cx="1180690" cy="580390"/>
              <a:chOff x="7287361" y="2741907"/>
              <a:chExt cx="1180690" cy="926352"/>
            </a:xfrm>
          </p:grpSpPr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AC595110-B01C-B086-6E0B-18E0D9258D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287361" y="3661394"/>
                <a:ext cx="842136" cy="686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E9CCAD02-EBCD-16CB-ACE9-305D0E375C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3704" y="2741907"/>
                <a:ext cx="0" cy="92635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99C28597-FC37-006B-C2D1-2A39FEEA090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 flipV="1">
                <a:off x="8298774" y="2572631"/>
                <a:ext cx="0" cy="33855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F12DCD0-0758-9152-290D-BA0F2F0E2ED5}"/>
                </a:ext>
              </a:extLst>
            </p:cNvPr>
            <p:cNvSpPr/>
            <p:nvPr/>
          </p:nvSpPr>
          <p:spPr>
            <a:xfrm>
              <a:off x="9299806" y="4343324"/>
              <a:ext cx="583941" cy="583941"/>
            </a:xfrm>
            <a:prstGeom prst="roundRect">
              <a:avLst/>
            </a:prstGeom>
            <a:solidFill>
              <a:srgbClr val="EAD7AF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latin typeface="Shabnam" panose="020B0603030804020204" pitchFamily="34" charset="-78"/>
                  <a:ea typeface="Open Sans" pitchFamily="2" charset="0"/>
                  <a:cs typeface="Shabnam" panose="020B0603030804020204" pitchFamily="34" charset="-78"/>
                </a:rPr>
                <a:t>04</a:t>
              </a:r>
              <a:endParaRPr lang="en-US" b="1" dirty="0">
                <a:latin typeface="Shabnam" panose="020B0603030804020204" pitchFamily="34" charset="-78"/>
                <a:ea typeface="Open Sans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191F50D-0EBF-D98A-D927-D7E0847DA602}"/>
                </a:ext>
              </a:extLst>
            </p:cNvPr>
            <p:cNvSpPr/>
            <p:nvPr/>
          </p:nvSpPr>
          <p:spPr>
            <a:xfrm>
              <a:off x="9299806" y="2506190"/>
              <a:ext cx="583941" cy="583941"/>
            </a:xfrm>
            <a:prstGeom prst="roundRect">
              <a:avLst/>
            </a:prstGeom>
            <a:solidFill>
              <a:srgbClr val="2B388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ea typeface="Open Sans" pitchFamily="2" charset="0"/>
                  <a:cs typeface="Shabnam" panose="020B0603030804020204" pitchFamily="34" charset="-78"/>
                </a:rPr>
                <a:t>02</a:t>
              </a:r>
              <a:endParaRPr lang="en-US" b="1" dirty="0">
                <a:solidFill>
                  <a:schemeClr val="bg1"/>
                </a:solidFill>
                <a:latin typeface="Shabnam" panose="020B0603030804020204" pitchFamily="34" charset="-78"/>
                <a:ea typeface="Open Sans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4A1273FF-D3C2-D31D-37F5-686C705F3606}"/>
                </a:ext>
              </a:extLst>
            </p:cNvPr>
            <p:cNvSpPr/>
            <p:nvPr/>
          </p:nvSpPr>
          <p:spPr>
            <a:xfrm>
              <a:off x="3806951" y="4342991"/>
              <a:ext cx="583941" cy="583941"/>
            </a:xfrm>
            <a:prstGeom prst="roundRect">
              <a:avLst/>
            </a:prstGeom>
            <a:solidFill>
              <a:srgbClr val="2B388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ea typeface="Open Sans" pitchFamily="2" charset="0"/>
                  <a:cs typeface="Shabnam" panose="020B0603030804020204" pitchFamily="34" charset="-78"/>
                </a:rPr>
                <a:t>03</a:t>
              </a:r>
              <a:endParaRPr lang="en-US" b="1" dirty="0">
                <a:solidFill>
                  <a:schemeClr val="bg1"/>
                </a:solidFill>
                <a:latin typeface="Shabnam" panose="020B0603030804020204" pitchFamily="34" charset="-78"/>
                <a:ea typeface="Open Sans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E1B4B389-A562-B1D3-60B0-0A21AC3F3C88}"/>
                </a:ext>
              </a:extLst>
            </p:cNvPr>
            <p:cNvSpPr/>
            <p:nvPr/>
          </p:nvSpPr>
          <p:spPr>
            <a:xfrm>
              <a:off x="3808792" y="2515979"/>
              <a:ext cx="583941" cy="583941"/>
            </a:xfrm>
            <a:prstGeom prst="roundRect">
              <a:avLst/>
            </a:prstGeom>
            <a:solidFill>
              <a:srgbClr val="EAD7AF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latin typeface="Shabnam" panose="020B0603030804020204" pitchFamily="34" charset="-78"/>
                  <a:ea typeface="Open Sans" pitchFamily="2" charset="0"/>
                  <a:cs typeface="Shabnam" panose="020B0603030804020204" pitchFamily="34" charset="-78"/>
                </a:rPr>
                <a:t>01</a:t>
              </a:r>
              <a:endParaRPr lang="en-US" b="1" dirty="0">
                <a:latin typeface="Shabnam" panose="020B0603030804020204" pitchFamily="34" charset="-78"/>
                <a:ea typeface="Open Sans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C8C677D-173C-4F8B-CCE0-12A6882B42FD}"/>
                </a:ext>
              </a:extLst>
            </p:cNvPr>
            <p:cNvSpPr txBox="1"/>
            <p:nvPr/>
          </p:nvSpPr>
          <p:spPr>
            <a:xfrm>
              <a:off x="2420853" y="3146824"/>
              <a:ext cx="2061840" cy="11291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2B38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050" dirty="0">
                  <a:solidFill>
                    <a:srgbClr val="2B38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05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ADB9BC0-A3A2-37A0-EEEC-91B222541EB8}"/>
                </a:ext>
              </a:extLst>
            </p:cNvPr>
            <p:cNvSpPr txBox="1"/>
            <p:nvPr/>
          </p:nvSpPr>
          <p:spPr>
            <a:xfrm>
              <a:off x="2412309" y="4973836"/>
              <a:ext cx="2061840" cy="11291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2B38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050" dirty="0">
                  <a:solidFill>
                    <a:srgbClr val="2B38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05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296DDA1-A107-8F5B-711E-C2868104BA66}"/>
                </a:ext>
              </a:extLst>
            </p:cNvPr>
            <p:cNvSpPr txBox="1"/>
            <p:nvPr/>
          </p:nvSpPr>
          <p:spPr>
            <a:xfrm>
              <a:off x="9044072" y="3076263"/>
              <a:ext cx="2061840" cy="11291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2B38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050" dirty="0">
                  <a:solidFill>
                    <a:srgbClr val="2B38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05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10B5AF5-9BD2-9B51-B392-4BEEB40C89DD}"/>
                </a:ext>
              </a:extLst>
            </p:cNvPr>
            <p:cNvSpPr txBox="1"/>
            <p:nvPr/>
          </p:nvSpPr>
          <p:spPr>
            <a:xfrm>
              <a:off x="9119233" y="4942149"/>
              <a:ext cx="2061840" cy="11291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2B38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050" dirty="0">
                  <a:solidFill>
                    <a:srgbClr val="2B388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05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C7A9FB19-BCA8-E054-E10F-53F08A4B5B2D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32EB37-52B9-860C-014B-36A90676D9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12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2A44CC-E385-DF2E-6A55-1241CC608F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349"/>
          <a:stretch/>
        </p:blipFill>
        <p:spPr>
          <a:xfrm>
            <a:off x="11798" y="3559276"/>
            <a:ext cx="2650558" cy="3298723"/>
          </a:xfrm>
          <a:prstGeom prst="rect">
            <a:avLst/>
          </a:prstGeom>
        </p:spPr>
      </p:pic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8BD6F39-92D7-E8D4-EF84-7344E7A62DB4}"/>
              </a:ext>
            </a:extLst>
          </p:cNvPr>
          <p:cNvSpPr/>
          <p:nvPr/>
        </p:nvSpPr>
        <p:spPr>
          <a:xfrm>
            <a:off x="1054017" y="2716494"/>
            <a:ext cx="10083964" cy="1570368"/>
          </a:xfrm>
          <a:custGeom>
            <a:avLst/>
            <a:gdLst>
              <a:gd name="connsiteX0" fmla="*/ 1821653 w 5525273"/>
              <a:gd name="connsiteY0" fmla="*/ 19777 h 860447"/>
              <a:gd name="connsiteX1" fmla="*/ 1833543 w 5525273"/>
              <a:gd name="connsiteY1" fmla="*/ 19787 h 860447"/>
              <a:gd name="connsiteX2" fmla="*/ 1845434 w 5525273"/>
              <a:gd name="connsiteY2" fmla="*/ 19777 h 860447"/>
              <a:gd name="connsiteX3" fmla="*/ 1845434 w 5525273"/>
              <a:gd name="connsiteY3" fmla="*/ 19796 h 860447"/>
              <a:gd name="connsiteX4" fmla="*/ 2329043 w 5525273"/>
              <a:gd name="connsiteY4" fmla="*/ 20202 h 860447"/>
              <a:gd name="connsiteX5" fmla="*/ 2735666 w 5525273"/>
              <a:gd name="connsiteY5" fmla="*/ 20792 h 860447"/>
              <a:gd name="connsiteX6" fmla="*/ 2762637 w 5525273"/>
              <a:gd name="connsiteY6" fmla="*/ 20859 h 860447"/>
              <a:gd name="connsiteX7" fmla="*/ 2789607 w 5525273"/>
              <a:gd name="connsiteY7" fmla="*/ 20792 h 860447"/>
              <a:gd name="connsiteX8" fmla="*/ 3196230 w 5525273"/>
              <a:gd name="connsiteY8" fmla="*/ 20202 h 860447"/>
              <a:gd name="connsiteX9" fmla="*/ 3679839 w 5525273"/>
              <a:gd name="connsiteY9" fmla="*/ 19796 h 860447"/>
              <a:gd name="connsiteX10" fmla="*/ 3679839 w 5525273"/>
              <a:gd name="connsiteY10" fmla="*/ 19777 h 860447"/>
              <a:gd name="connsiteX11" fmla="*/ 3691730 w 5525273"/>
              <a:gd name="connsiteY11" fmla="*/ 19787 h 860447"/>
              <a:gd name="connsiteX12" fmla="*/ 3703620 w 5525273"/>
              <a:gd name="connsiteY12" fmla="*/ 19777 h 860447"/>
              <a:gd name="connsiteX13" fmla="*/ 3703620 w 5525273"/>
              <a:gd name="connsiteY13" fmla="*/ 19796 h 860447"/>
              <a:gd name="connsiteX14" fmla="*/ 4187229 w 5525273"/>
              <a:gd name="connsiteY14" fmla="*/ 20202 h 860447"/>
              <a:gd name="connsiteX15" fmla="*/ 4858978 w 5525273"/>
              <a:gd name="connsiteY15" fmla="*/ 21605 h 860447"/>
              <a:gd name="connsiteX16" fmla="*/ 4858978 w 5525273"/>
              <a:gd name="connsiteY16" fmla="*/ 21623 h 860447"/>
              <a:gd name="connsiteX17" fmla="*/ 5033661 w 5525273"/>
              <a:gd name="connsiteY17" fmla="*/ 26517 h 860447"/>
              <a:gd name="connsiteX18" fmla="*/ 5066902 w 5525273"/>
              <a:gd name="connsiteY18" fmla="*/ 47478 h 860447"/>
              <a:gd name="connsiteX19" fmla="*/ 5085924 w 5525273"/>
              <a:gd name="connsiteY19" fmla="*/ 74902 h 860447"/>
              <a:gd name="connsiteX20" fmla="*/ 5096099 w 5525273"/>
              <a:gd name="connsiteY20" fmla="*/ 91818 h 860447"/>
              <a:gd name="connsiteX21" fmla="*/ 5107549 w 5525273"/>
              <a:gd name="connsiteY21" fmla="*/ 86407 h 860447"/>
              <a:gd name="connsiteX22" fmla="*/ 5135065 w 5525273"/>
              <a:gd name="connsiteY22" fmla="*/ 74975 h 860447"/>
              <a:gd name="connsiteX23" fmla="*/ 5173847 w 5525273"/>
              <a:gd name="connsiteY23" fmla="*/ 69011 h 860447"/>
              <a:gd name="connsiteX24" fmla="*/ 5206165 w 5525273"/>
              <a:gd name="connsiteY24" fmla="*/ 73313 h 860447"/>
              <a:gd name="connsiteX25" fmla="*/ 5276340 w 5525273"/>
              <a:gd name="connsiteY25" fmla="*/ 147275 h 860447"/>
              <a:gd name="connsiteX26" fmla="*/ 5282176 w 5525273"/>
              <a:gd name="connsiteY26" fmla="*/ 186057 h 860447"/>
              <a:gd name="connsiteX27" fmla="*/ 5282712 w 5525273"/>
              <a:gd name="connsiteY27" fmla="*/ 209141 h 860447"/>
              <a:gd name="connsiteX28" fmla="*/ 5296174 w 5525273"/>
              <a:gd name="connsiteY28" fmla="*/ 208568 h 860447"/>
              <a:gd name="connsiteX29" fmla="*/ 5382509 w 5525273"/>
              <a:gd name="connsiteY29" fmla="*/ 241200 h 860447"/>
              <a:gd name="connsiteX30" fmla="*/ 5418723 w 5525273"/>
              <a:gd name="connsiteY30" fmla="*/ 302401 h 860447"/>
              <a:gd name="connsiteX31" fmla="*/ 5495806 w 5525273"/>
              <a:gd name="connsiteY31" fmla="*/ 424544 h 860447"/>
              <a:gd name="connsiteX32" fmla="*/ 5502713 w 5525273"/>
              <a:gd name="connsiteY32" fmla="*/ 431598 h 860447"/>
              <a:gd name="connsiteX33" fmla="*/ 5486092 w 5525273"/>
              <a:gd name="connsiteY33" fmla="*/ 445541 h 860447"/>
              <a:gd name="connsiteX34" fmla="*/ 5420570 w 5525273"/>
              <a:gd name="connsiteY34" fmla="*/ 553871 h 860447"/>
              <a:gd name="connsiteX35" fmla="*/ 5394254 w 5525273"/>
              <a:gd name="connsiteY35" fmla="*/ 606521 h 860447"/>
              <a:gd name="connsiteX36" fmla="*/ 5302195 w 5525273"/>
              <a:gd name="connsiteY36" fmla="*/ 651988 h 860447"/>
              <a:gd name="connsiteX37" fmla="*/ 5281880 w 5525273"/>
              <a:gd name="connsiteY37" fmla="*/ 652246 h 860447"/>
              <a:gd name="connsiteX38" fmla="*/ 5281751 w 5525273"/>
              <a:gd name="connsiteY38" fmla="*/ 675349 h 860447"/>
              <a:gd name="connsiteX39" fmla="*/ 5276543 w 5525273"/>
              <a:gd name="connsiteY39" fmla="*/ 713207 h 860447"/>
              <a:gd name="connsiteX40" fmla="*/ 5223542 w 5525273"/>
              <a:gd name="connsiteY40" fmla="*/ 779301 h 860447"/>
              <a:gd name="connsiteX41" fmla="*/ 5173847 w 5525273"/>
              <a:gd name="connsiteY41" fmla="*/ 792376 h 860447"/>
              <a:gd name="connsiteX42" fmla="*/ 5110891 w 5525273"/>
              <a:gd name="connsiteY42" fmla="*/ 776125 h 860447"/>
              <a:gd name="connsiteX43" fmla="*/ 5095028 w 5525273"/>
              <a:gd name="connsiteY43" fmla="*/ 768129 h 860447"/>
              <a:gd name="connsiteX44" fmla="*/ 5089007 w 5525273"/>
              <a:gd name="connsiteY44" fmla="*/ 780391 h 860447"/>
              <a:gd name="connsiteX45" fmla="*/ 5042729 w 5525273"/>
              <a:gd name="connsiteY45" fmla="*/ 830862 h 860447"/>
              <a:gd name="connsiteX46" fmla="*/ 4345125 w 5525273"/>
              <a:gd name="connsiteY46" fmla="*/ 838748 h 860447"/>
              <a:gd name="connsiteX47" fmla="*/ 3691730 w 5525273"/>
              <a:gd name="connsiteY47" fmla="*/ 837424 h 860447"/>
              <a:gd name="connsiteX48" fmla="*/ 3038334 w 5525273"/>
              <a:gd name="connsiteY48" fmla="*/ 838748 h 860447"/>
              <a:gd name="connsiteX49" fmla="*/ 2864477 w 5525273"/>
              <a:gd name="connsiteY49" fmla="*/ 839106 h 860447"/>
              <a:gd name="connsiteX50" fmla="*/ 2864477 w 5525273"/>
              <a:gd name="connsiteY50" fmla="*/ 839465 h 860447"/>
              <a:gd name="connsiteX51" fmla="*/ 2762637 w 5525273"/>
              <a:gd name="connsiteY51" fmla="*/ 839298 h 860447"/>
              <a:gd name="connsiteX52" fmla="*/ 2660796 w 5525273"/>
              <a:gd name="connsiteY52" fmla="*/ 839465 h 860447"/>
              <a:gd name="connsiteX53" fmla="*/ 2660796 w 5525273"/>
              <a:gd name="connsiteY53" fmla="*/ 839106 h 860447"/>
              <a:gd name="connsiteX54" fmla="*/ 2486939 w 5525273"/>
              <a:gd name="connsiteY54" fmla="*/ 838748 h 860447"/>
              <a:gd name="connsiteX55" fmla="*/ 1833543 w 5525273"/>
              <a:gd name="connsiteY55" fmla="*/ 837424 h 860447"/>
              <a:gd name="connsiteX56" fmla="*/ 1180148 w 5525273"/>
              <a:gd name="connsiteY56" fmla="*/ 838748 h 860447"/>
              <a:gd name="connsiteX57" fmla="*/ 482544 w 5525273"/>
              <a:gd name="connsiteY57" fmla="*/ 830862 h 860447"/>
              <a:gd name="connsiteX58" fmla="*/ 436266 w 5525273"/>
              <a:gd name="connsiteY58" fmla="*/ 780391 h 860447"/>
              <a:gd name="connsiteX59" fmla="*/ 430245 w 5525273"/>
              <a:gd name="connsiteY59" fmla="*/ 768129 h 860447"/>
              <a:gd name="connsiteX60" fmla="*/ 414382 w 5525273"/>
              <a:gd name="connsiteY60" fmla="*/ 776125 h 860447"/>
              <a:gd name="connsiteX61" fmla="*/ 351426 w 5525273"/>
              <a:gd name="connsiteY61" fmla="*/ 792376 h 860447"/>
              <a:gd name="connsiteX62" fmla="*/ 301731 w 5525273"/>
              <a:gd name="connsiteY62" fmla="*/ 779301 h 860447"/>
              <a:gd name="connsiteX63" fmla="*/ 248730 w 5525273"/>
              <a:gd name="connsiteY63" fmla="*/ 713207 h 860447"/>
              <a:gd name="connsiteX64" fmla="*/ 243522 w 5525273"/>
              <a:gd name="connsiteY64" fmla="*/ 675349 h 860447"/>
              <a:gd name="connsiteX65" fmla="*/ 243393 w 5525273"/>
              <a:gd name="connsiteY65" fmla="*/ 652246 h 860447"/>
              <a:gd name="connsiteX66" fmla="*/ 223078 w 5525273"/>
              <a:gd name="connsiteY66" fmla="*/ 651988 h 860447"/>
              <a:gd name="connsiteX67" fmla="*/ 131019 w 5525273"/>
              <a:gd name="connsiteY67" fmla="*/ 606521 h 860447"/>
              <a:gd name="connsiteX68" fmla="*/ 104703 w 5525273"/>
              <a:gd name="connsiteY68" fmla="*/ 553871 h 860447"/>
              <a:gd name="connsiteX69" fmla="*/ 39181 w 5525273"/>
              <a:gd name="connsiteY69" fmla="*/ 445541 h 860447"/>
              <a:gd name="connsiteX70" fmla="*/ 22560 w 5525273"/>
              <a:gd name="connsiteY70" fmla="*/ 431598 h 860447"/>
              <a:gd name="connsiteX71" fmla="*/ 29467 w 5525273"/>
              <a:gd name="connsiteY71" fmla="*/ 424544 h 860447"/>
              <a:gd name="connsiteX72" fmla="*/ 106550 w 5525273"/>
              <a:gd name="connsiteY72" fmla="*/ 302401 h 860447"/>
              <a:gd name="connsiteX73" fmla="*/ 142764 w 5525273"/>
              <a:gd name="connsiteY73" fmla="*/ 241200 h 860447"/>
              <a:gd name="connsiteX74" fmla="*/ 229099 w 5525273"/>
              <a:gd name="connsiteY74" fmla="*/ 208568 h 860447"/>
              <a:gd name="connsiteX75" fmla="*/ 242561 w 5525273"/>
              <a:gd name="connsiteY75" fmla="*/ 209141 h 860447"/>
              <a:gd name="connsiteX76" fmla="*/ 243097 w 5525273"/>
              <a:gd name="connsiteY76" fmla="*/ 186057 h 860447"/>
              <a:gd name="connsiteX77" fmla="*/ 248933 w 5525273"/>
              <a:gd name="connsiteY77" fmla="*/ 147275 h 860447"/>
              <a:gd name="connsiteX78" fmla="*/ 319108 w 5525273"/>
              <a:gd name="connsiteY78" fmla="*/ 73313 h 860447"/>
              <a:gd name="connsiteX79" fmla="*/ 351426 w 5525273"/>
              <a:gd name="connsiteY79" fmla="*/ 69011 h 860447"/>
              <a:gd name="connsiteX80" fmla="*/ 390208 w 5525273"/>
              <a:gd name="connsiteY80" fmla="*/ 74975 h 860447"/>
              <a:gd name="connsiteX81" fmla="*/ 417724 w 5525273"/>
              <a:gd name="connsiteY81" fmla="*/ 86407 h 860447"/>
              <a:gd name="connsiteX82" fmla="*/ 429174 w 5525273"/>
              <a:gd name="connsiteY82" fmla="*/ 91818 h 860447"/>
              <a:gd name="connsiteX83" fmla="*/ 439349 w 5525273"/>
              <a:gd name="connsiteY83" fmla="*/ 74902 h 860447"/>
              <a:gd name="connsiteX84" fmla="*/ 458371 w 5525273"/>
              <a:gd name="connsiteY84" fmla="*/ 47478 h 860447"/>
              <a:gd name="connsiteX85" fmla="*/ 491612 w 5525273"/>
              <a:gd name="connsiteY85" fmla="*/ 26517 h 860447"/>
              <a:gd name="connsiteX86" fmla="*/ 666295 w 5525273"/>
              <a:gd name="connsiteY86" fmla="*/ 21623 h 860447"/>
              <a:gd name="connsiteX87" fmla="*/ 666295 w 5525273"/>
              <a:gd name="connsiteY87" fmla="*/ 21605 h 860447"/>
              <a:gd name="connsiteX88" fmla="*/ 1338044 w 5525273"/>
              <a:gd name="connsiteY88" fmla="*/ 20202 h 860447"/>
              <a:gd name="connsiteX89" fmla="*/ 1821653 w 5525273"/>
              <a:gd name="connsiteY89" fmla="*/ 19796 h 860447"/>
              <a:gd name="connsiteX90" fmla="*/ 1833543 w 5525273"/>
              <a:gd name="connsiteY90" fmla="*/ 1406 h 860447"/>
              <a:gd name="connsiteX91" fmla="*/ 1817271 w 5525273"/>
              <a:gd name="connsiteY91" fmla="*/ 1645 h 860447"/>
              <a:gd name="connsiteX92" fmla="*/ 717080 w 5525273"/>
              <a:gd name="connsiteY92" fmla="*/ 5705 h 860447"/>
              <a:gd name="connsiteX93" fmla="*/ 471723 w 5525273"/>
              <a:gd name="connsiteY93" fmla="*/ 18152 h 860447"/>
              <a:gd name="connsiteX94" fmla="*/ 430227 w 5525273"/>
              <a:gd name="connsiteY94" fmla="*/ 58927 h 860447"/>
              <a:gd name="connsiteX95" fmla="*/ 423154 w 5525273"/>
              <a:gd name="connsiteY95" fmla="*/ 71171 h 860447"/>
              <a:gd name="connsiteX96" fmla="*/ 413606 w 5525273"/>
              <a:gd name="connsiteY96" fmla="*/ 66831 h 860447"/>
              <a:gd name="connsiteX97" fmla="*/ 297871 w 5525273"/>
              <a:gd name="connsiteY97" fmla="*/ 65483 h 860447"/>
              <a:gd name="connsiteX98" fmla="*/ 240530 w 5525273"/>
              <a:gd name="connsiteY98" fmla="*/ 126001 h 860447"/>
              <a:gd name="connsiteX99" fmla="*/ 226643 w 5525273"/>
              <a:gd name="connsiteY99" fmla="*/ 178873 h 860447"/>
              <a:gd name="connsiteX100" fmla="*/ 219810 w 5525273"/>
              <a:gd name="connsiteY100" fmla="*/ 192262 h 860447"/>
              <a:gd name="connsiteX101" fmla="*/ 209228 w 5525273"/>
              <a:gd name="connsiteY101" fmla="*/ 193370 h 860447"/>
              <a:gd name="connsiteX102" fmla="*/ 164352 w 5525273"/>
              <a:gd name="connsiteY102" fmla="*/ 206389 h 860447"/>
              <a:gd name="connsiteX103" fmla="*/ 92939 w 5525273"/>
              <a:gd name="connsiteY103" fmla="*/ 295032 h 860447"/>
              <a:gd name="connsiteX104" fmla="*/ 52736 w 5525273"/>
              <a:gd name="connsiteY104" fmla="*/ 375292 h 860447"/>
              <a:gd name="connsiteX105" fmla="*/ 12108 w 5525273"/>
              <a:gd name="connsiteY105" fmla="*/ 417231 h 860447"/>
              <a:gd name="connsiteX106" fmla="*/ 11554 w 5525273"/>
              <a:gd name="connsiteY106" fmla="*/ 443620 h 860447"/>
              <a:gd name="connsiteX107" fmla="*/ 91259 w 5525273"/>
              <a:gd name="connsiteY107" fmla="*/ 562236 h 860447"/>
              <a:gd name="connsiteX108" fmla="*/ 107085 w 5525273"/>
              <a:gd name="connsiteY108" fmla="*/ 598063 h 860447"/>
              <a:gd name="connsiteX109" fmla="*/ 166088 w 5525273"/>
              <a:gd name="connsiteY109" fmla="*/ 655663 h 860447"/>
              <a:gd name="connsiteX110" fmla="*/ 215378 w 5525273"/>
              <a:gd name="connsiteY110" fmla="*/ 667999 h 860447"/>
              <a:gd name="connsiteX111" fmla="*/ 225443 w 5525273"/>
              <a:gd name="connsiteY111" fmla="*/ 667999 h 860447"/>
              <a:gd name="connsiteX112" fmla="*/ 226735 w 5525273"/>
              <a:gd name="connsiteY112" fmla="*/ 681388 h 860447"/>
              <a:gd name="connsiteX113" fmla="*/ 280290 w 5525273"/>
              <a:gd name="connsiteY113" fmla="*/ 783364 h 860447"/>
              <a:gd name="connsiteX114" fmla="*/ 351685 w 5525273"/>
              <a:gd name="connsiteY114" fmla="*/ 808332 h 860447"/>
              <a:gd name="connsiteX115" fmla="*/ 410522 w 5525273"/>
              <a:gd name="connsiteY115" fmla="*/ 795701 h 860447"/>
              <a:gd name="connsiteX116" fmla="*/ 423265 w 5525273"/>
              <a:gd name="connsiteY116" fmla="*/ 790345 h 860447"/>
              <a:gd name="connsiteX117" fmla="*/ 430300 w 5525273"/>
              <a:gd name="connsiteY117" fmla="*/ 802534 h 860447"/>
              <a:gd name="connsiteX118" fmla="*/ 468768 w 5525273"/>
              <a:gd name="connsiteY118" fmla="*/ 841924 h 860447"/>
              <a:gd name="connsiteX119" fmla="*/ 491778 w 5525273"/>
              <a:gd name="connsiteY119" fmla="*/ 850696 h 860447"/>
              <a:gd name="connsiteX120" fmla="*/ 505555 w 5525273"/>
              <a:gd name="connsiteY120" fmla="*/ 854500 h 860447"/>
              <a:gd name="connsiteX121" fmla="*/ 1175495 w 5525273"/>
              <a:gd name="connsiteY121" fmla="*/ 854500 h 860447"/>
              <a:gd name="connsiteX122" fmla="*/ 1832035 w 5525273"/>
              <a:gd name="connsiteY122" fmla="*/ 855784 h 860447"/>
              <a:gd name="connsiteX123" fmla="*/ 1833543 w 5525273"/>
              <a:gd name="connsiteY123" fmla="*/ 855820 h 860447"/>
              <a:gd name="connsiteX124" fmla="*/ 1835052 w 5525273"/>
              <a:gd name="connsiteY124" fmla="*/ 855784 h 860447"/>
              <a:gd name="connsiteX125" fmla="*/ 2491592 w 5525273"/>
              <a:gd name="connsiteY125" fmla="*/ 854500 h 860447"/>
              <a:gd name="connsiteX126" fmla="*/ 2660796 w 5525273"/>
              <a:gd name="connsiteY126" fmla="*/ 854500 h 860447"/>
              <a:gd name="connsiteX127" fmla="*/ 2864477 w 5525273"/>
              <a:gd name="connsiteY127" fmla="*/ 854500 h 860447"/>
              <a:gd name="connsiteX128" fmla="*/ 3033681 w 5525273"/>
              <a:gd name="connsiteY128" fmla="*/ 854500 h 860447"/>
              <a:gd name="connsiteX129" fmla="*/ 3690221 w 5525273"/>
              <a:gd name="connsiteY129" fmla="*/ 855784 h 860447"/>
              <a:gd name="connsiteX130" fmla="*/ 3691730 w 5525273"/>
              <a:gd name="connsiteY130" fmla="*/ 855820 h 860447"/>
              <a:gd name="connsiteX131" fmla="*/ 3693238 w 5525273"/>
              <a:gd name="connsiteY131" fmla="*/ 855784 h 860447"/>
              <a:gd name="connsiteX132" fmla="*/ 4349778 w 5525273"/>
              <a:gd name="connsiteY132" fmla="*/ 854500 h 860447"/>
              <a:gd name="connsiteX133" fmla="*/ 5019718 w 5525273"/>
              <a:gd name="connsiteY133" fmla="*/ 854500 h 860447"/>
              <a:gd name="connsiteX134" fmla="*/ 5033495 w 5525273"/>
              <a:gd name="connsiteY134" fmla="*/ 850696 h 860447"/>
              <a:gd name="connsiteX135" fmla="*/ 5056505 w 5525273"/>
              <a:gd name="connsiteY135" fmla="*/ 841924 h 860447"/>
              <a:gd name="connsiteX136" fmla="*/ 5094973 w 5525273"/>
              <a:gd name="connsiteY136" fmla="*/ 802534 h 860447"/>
              <a:gd name="connsiteX137" fmla="*/ 5102008 w 5525273"/>
              <a:gd name="connsiteY137" fmla="*/ 790345 h 860447"/>
              <a:gd name="connsiteX138" fmla="*/ 5114751 w 5525273"/>
              <a:gd name="connsiteY138" fmla="*/ 795701 h 860447"/>
              <a:gd name="connsiteX139" fmla="*/ 5173588 w 5525273"/>
              <a:gd name="connsiteY139" fmla="*/ 808332 h 860447"/>
              <a:gd name="connsiteX140" fmla="*/ 5244983 w 5525273"/>
              <a:gd name="connsiteY140" fmla="*/ 783364 h 860447"/>
              <a:gd name="connsiteX141" fmla="*/ 5298538 w 5525273"/>
              <a:gd name="connsiteY141" fmla="*/ 681388 h 860447"/>
              <a:gd name="connsiteX142" fmla="*/ 5299830 w 5525273"/>
              <a:gd name="connsiteY142" fmla="*/ 667999 h 860447"/>
              <a:gd name="connsiteX143" fmla="*/ 5309895 w 5525273"/>
              <a:gd name="connsiteY143" fmla="*/ 667999 h 860447"/>
              <a:gd name="connsiteX144" fmla="*/ 5359185 w 5525273"/>
              <a:gd name="connsiteY144" fmla="*/ 655663 h 860447"/>
              <a:gd name="connsiteX145" fmla="*/ 5418188 w 5525273"/>
              <a:gd name="connsiteY145" fmla="*/ 598063 h 860447"/>
              <a:gd name="connsiteX146" fmla="*/ 5434014 w 5525273"/>
              <a:gd name="connsiteY146" fmla="*/ 562236 h 860447"/>
              <a:gd name="connsiteX147" fmla="*/ 5513719 w 5525273"/>
              <a:gd name="connsiteY147" fmla="*/ 443620 h 860447"/>
              <a:gd name="connsiteX148" fmla="*/ 5513165 w 5525273"/>
              <a:gd name="connsiteY148" fmla="*/ 417231 h 860447"/>
              <a:gd name="connsiteX149" fmla="*/ 5472537 w 5525273"/>
              <a:gd name="connsiteY149" fmla="*/ 375292 h 860447"/>
              <a:gd name="connsiteX150" fmla="*/ 5432334 w 5525273"/>
              <a:gd name="connsiteY150" fmla="*/ 295032 h 860447"/>
              <a:gd name="connsiteX151" fmla="*/ 5360921 w 5525273"/>
              <a:gd name="connsiteY151" fmla="*/ 206389 h 860447"/>
              <a:gd name="connsiteX152" fmla="*/ 5316045 w 5525273"/>
              <a:gd name="connsiteY152" fmla="*/ 193370 h 860447"/>
              <a:gd name="connsiteX153" fmla="*/ 5305463 w 5525273"/>
              <a:gd name="connsiteY153" fmla="*/ 192262 h 860447"/>
              <a:gd name="connsiteX154" fmla="*/ 5298630 w 5525273"/>
              <a:gd name="connsiteY154" fmla="*/ 178873 h 860447"/>
              <a:gd name="connsiteX155" fmla="*/ 5284743 w 5525273"/>
              <a:gd name="connsiteY155" fmla="*/ 126001 h 860447"/>
              <a:gd name="connsiteX156" fmla="*/ 5227402 w 5525273"/>
              <a:gd name="connsiteY156" fmla="*/ 65483 h 860447"/>
              <a:gd name="connsiteX157" fmla="*/ 5111667 w 5525273"/>
              <a:gd name="connsiteY157" fmla="*/ 66831 h 860447"/>
              <a:gd name="connsiteX158" fmla="*/ 5102119 w 5525273"/>
              <a:gd name="connsiteY158" fmla="*/ 71171 h 860447"/>
              <a:gd name="connsiteX159" fmla="*/ 5095046 w 5525273"/>
              <a:gd name="connsiteY159" fmla="*/ 58927 h 860447"/>
              <a:gd name="connsiteX160" fmla="*/ 5053550 w 5525273"/>
              <a:gd name="connsiteY160" fmla="*/ 18152 h 860447"/>
              <a:gd name="connsiteX161" fmla="*/ 4808193 w 5525273"/>
              <a:gd name="connsiteY161" fmla="*/ 5705 h 860447"/>
              <a:gd name="connsiteX162" fmla="*/ 3708002 w 5525273"/>
              <a:gd name="connsiteY162" fmla="*/ 1645 h 860447"/>
              <a:gd name="connsiteX163" fmla="*/ 3691730 w 5525273"/>
              <a:gd name="connsiteY163" fmla="*/ 1406 h 860447"/>
              <a:gd name="connsiteX164" fmla="*/ 3675457 w 5525273"/>
              <a:gd name="connsiteY164" fmla="*/ 1645 h 860447"/>
              <a:gd name="connsiteX165" fmla="*/ 2912070 w 5525273"/>
              <a:gd name="connsiteY165" fmla="*/ 5061 h 860447"/>
              <a:gd name="connsiteX166" fmla="*/ 2864477 w 5525273"/>
              <a:gd name="connsiteY166" fmla="*/ 5152 h 860447"/>
              <a:gd name="connsiteX167" fmla="*/ 2864477 w 5525273"/>
              <a:gd name="connsiteY167" fmla="*/ 5541 h 860447"/>
              <a:gd name="connsiteX168" fmla="*/ 2762637 w 5525273"/>
              <a:gd name="connsiteY168" fmla="*/ 5347 h 860447"/>
              <a:gd name="connsiteX169" fmla="*/ 2660796 w 5525273"/>
              <a:gd name="connsiteY169" fmla="*/ 5541 h 860447"/>
              <a:gd name="connsiteX170" fmla="*/ 2660796 w 5525273"/>
              <a:gd name="connsiteY170" fmla="*/ 5152 h 860447"/>
              <a:gd name="connsiteX171" fmla="*/ 2613203 w 5525273"/>
              <a:gd name="connsiteY171" fmla="*/ 5061 h 860447"/>
              <a:gd name="connsiteX172" fmla="*/ 1849816 w 5525273"/>
              <a:gd name="connsiteY172" fmla="*/ 1645 h 860447"/>
              <a:gd name="connsiteX173" fmla="*/ 1360989 w 5525273"/>
              <a:gd name="connsiteY173" fmla="*/ 3 h 860447"/>
              <a:gd name="connsiteX174" fmla="*/ 1806266 w 5525273"/>
              <a:gd name="connsiteY174" fmla="*/ 574 h 860447"/>
              <a:gd name="connsiteX175" fmla="*/ 1833543 w 5525273"/>
              <a:gd name="connsiteY175" fmla="*/ 782 h 860447"/>
              <a:gd name="connsiteX176" fmla="*/ 1860821 w 5525273"/>
              <a:gd name="connsiteY176" fmla="*/ 574 h 860447"/>
              <a:gd name="connsiteX177" fmla="*/ 2234125 w 5525273"/>
              <a:gd name="connsiteY177" fmla="*/ 3 h 860447"/>
              <a:gd name="connsiteX178" fmla="*/ 2743921 w 5525273"/>
              <a:gd name="connsiteY178" fmla="*/ 441 h 860447"/>
              <a:gd name="connsiteX179" fmla="*/ 2762637 w 5525273"/>
              <a:gd name="connsiteY179" fmla="*/ 490 h 860447"/>
              <a:gd name="connsiteX180" fmla="*/ 2781352 w 5525273"/>
              <a:gd name="connsiteY180" fmla="*/ 441 h 860447"/>
              <a:gd name="connsiteX181" fmla="*/ 3291148 w 5525273"/>
              <a:gd name="connsiteY181" fmla="*/ 3 h 860447"/>
              <a:gd name="connsiteX182" fmla="*/ 3664452 w 5525273"/>
              <a:gd name="connsiteY182" fmla="*/ 574 h 860447"/>
              <a:gd name="connsiteX183" fmla="*/ 3691730 w 5525273"/>
              <a:gd name="connsiteY183" fmla="*/ 782 h 860447"/>
              <a:gd name="connsiteX184" fmla="*/ 3719007 w 5525273"/>
              <a:gd name="connsiteY184" fmla="*/ 574 h 860447"/>
              <a:gd name="connsiteX185" fmla="*/ 4164284 w 5525273"/>
              <a:gd name="connsiteY185" fmla="*/ 3 h 860447"/>
              <a:gd name="connsiteX186" fmla="*/ 4858978 w 5525273"/>
              <a:gd name="connsiteY186" fmla="*/ 1309 h 860447"/>
              <a:gd name="connsiteX187" fmla="*/ 5023338 w 5525273"/>
              <a:gd name="connsiteY187" fmla="*/ 2325 h 860447"/>
              <a:gd name="connsiteX188" fmla="*/ 5038370 w 5525273"/>
              <a:gd name="connsiteY188" fmla="*/ 7348 h 860447"/>
              <a:gd name="connsiteX189" fmla="*/ 5097281 w 5525273"/>
              <a:gd name="connsiteY189" fmla="*/ 54975 h 860447"/>
              <a:gd name="connsiteX190" fmla="*/ 5103671 w 5525273"/>
              <a:gd name="connsiteY190" fmla="*/ 65539 h 860447"/>
              <a:gd name="connsiteX191" fmla="*/ 5114289 w 5525273"/>
              <a:gd name="connsiteY191" fmla="*/ 61273 h 860447"/>
              <a:gd name="connsiteX192" fmla="*/ 5262490 w 5525273"/>
              <a:gd name="connsiteY192" fmla="*/ 88106 h 860447"/>
              <a:gd name="connsiteX193" fmla="*/ 5302195 w 5525273"/>
              <a:gd name="connsiteY193" fmla="*/ 178596 h 860447"/>
              <a:gd name="connsiteX194" fmla="*/ 5303118 w 5525273"/>
              <a:gd name="connsiteY194" fmla="*/ 187017 h 860447"/>
              <a:gd name="connsiteX195" fmla="*/ 5324780 w 5525273"/>
              <a:gd name="connsiteY195" fmla="*/ 191117 h 860447"/>
              <a:gd name="connsiteX196" fmla="*/ 5395067 w 5525273"/>
              <a:gd name="connsiteY196" fmla="*/ 226205 h 860447"/>
              <a:gd name="connsiteX197" fmla="*/ 5435215 w 5525273"/>
              <a:gd name="connsiteY197" fmla="*/ 292115 h 860447"/>
              <a:gd name="connsiteX198" fmla="*/ 5474458 w 5525273"/>
              <a:gd name="connsiteY198" fmla="*/ 371524 h 860447"/>
              <a:gd name="connsiteX199" fmla="*/ 5513239 w 5525273"/>
              <a:gd name="connsiteY199" fmla="*/ 412152 h 860447"/>
              <a:gd name="connsiteX200" fmla="*/ 5525261 w 5525273"/>
              <a:gd name="connsiteY200" fmla="*/ 431949 h 860447"/>
              <a:gd name="connsiteX201" fmla="*/ 5512334 w 5525273"/>
              <a:gd name="connsiteY201" fmla="*/ 449493 h 860447"/>
              <a:gd name="connsiteX202" fmla="*/ 5473885 w 5525273"/>
              <a:gd name="connsiteY202" fmla="*/ 490546 h 860447"/>
              <a:gd name="connsiteX203" fmla="*/ 5435935 w 5525273"/>
              <a:gd name="connsiteY203" fmla="*/ 567555 h 860447"/>
              <a:gd name="connsiteX204" fmla="*/ 5405833 w 5525273"/>
              <a:gd name="connsiteY204" fmla="*/ 623917 h 860447"/>
              <a:gd name="connsiteX205" fmla="*/ 5318002 w 5525273"/>
              <a:gd name="connsiteY205" fmla="*/ 671471 h 860447"/>
              <a:gd name="connsiteX206" fmla="*/ 5303783 w 5525273"/>
              <a:gd name="connsiteY206" fmla="*/ 674093 h 860447"/>
              <a:gd name="connsiteX207" fmla="*/ 5301271 w 5525273"/>
              <a:gd name="connsiteY207" fmla="*/ 688479 h 860447"/>
              <a:gd name="connsiteX208" fmla="*/ 5287088 w 5525273"/>
              <a:gd name="connsiteY208" fmla="*/ 738803 h 860447"/>
              <a:gd name="connsiteX209" fmla="*/ 5203191 w 5525273"/>
              <a:gd name="connsiteY209" fmla="*/ 809367 h 860447"/>
              <a:gd name="connsiteX210" fmla="*/ 5113495 w 5525273"/>
              <a:gd name="connsiteY210" fmla="*/ 799542 h 860447"/>
              <a:gd name="connsiteX211" fmla="*/ 5104003 w 5525273"/>
              <a:gd name="connsiteY211" fmla="*/ 795627 h 860447"/>
              <a:gd name="connsiteX212" fmla="*/ 5096062 w 5525273"/>
              <a:gd name="connsiteY212" fmla="*/ 808000 h 860447"/>
              <a:gd name="connsiteX213" fmla="*/ 5026828 w 5525273"/>
              <a:gd name="connsiteY213" fmla="*/ 856514 h 860447"/>
              <a:gd name="connsiteX214" fmla="*/ 5010355 w 5525273"/>
              <a:gd name="connsiteY214" fmla="*/ 860447 h 860447"/>
              <a:gd name="connsiteX215" fmla="*/ 4345069 w 5525273"/>
              <a:gd name="connsiteY215" fmla="*/ 859081 h 860447"/>
              <a:gd name="connsiteX216" fmla="*/ 3693187 w 5525273"/>
              <a:gd name="connsiteY216" fmla="*/ 856458 h 860447"/>
              <a:gd name="connsiteX217" fmla="*/ 3691730 w 5525273"/>
              <a:gd name="connsiteY217" fmla="*/ 856420 h 860447"/>
              <a:gd name="connsiteX218" fmla="*/ 3690273 w 5525273"/>
              <a:gd name="connsiteY218" fmla="*/ 856458 h 860447"/>
              <a:gd name="connsiteX219" fmla="*/ 3038390 w 5525273"/>
              <a:gd name="connsiteY219" fmla="*/ 859081 h 860447"/>
              <a:gd name="connsiteX220" fmla="*/ 2864477 w 5525273"/>
              <a:gd name="connsiteY220" fmla="*/ 859438 h 860447"/>
              <a:gd name="connsiteX221" fmla="*/ 2864477 w 5525273"/>
              <a:gd name="connsiteY221" fmla="*/ 859856 h 860447"/>
              <a:gd name="connsiteX222" fmla="*/ 2762637 w 5525273"/>
              <a:gd name="connsiteY222" fmla="*/ 859647 h 860447"/>
              <a:gd name="connsiteX223" fmla="*/ 2660796 w 5525273"/>
              <a:gd name="connsiteY223" fmla="*/ 859856 h 860447"/>
              <a:gd name="connsiteX224" fmla="*/ 2660796 w 5525273"/>
              <a:gd name="connsiteY224" fmla="*/ 859438 h 860447"/>
              <a:gd name="connsiteX225" fmla="*/ 2486883 w 5525273"/>
              <a:gd name="connsiteY225" fmla="*/ 859081 h 860447"/>
              <a:gd name="connsiteX226" fmla="*/ 1835000 w 5525273"/>
              <a:gd name="connsiteY226" fmla="*/ 856458 h 860447"/>
              <a:gd name="connsiteX227" fmla="*/ 1833543 w 5525273"/>
              <a:gd name="connsiteY227" fmla="*/ 856420 h 860447"/>
              <a:gd name="connsiteX228" fmla="*/ 1832086 w 5525273"/>
              <a:gd name="connsiteY228" fmla="*/ 856458 h 860447"/>
              <a:gd name="connsiteX229" fmla="*/ 1180204 w 5525273"/>
              <a:gd name="connsiteY229" fmla="*/ 859081 h 860447"/>
              <a:gd name="connsiteX230" fmla="*/ 514918 w 5525273"/>
              <a:gd name="connsiteY230" fmla="*/ 860447 h 860447"/>
              <a:gd name="connsiteX231" fmla="*/ 498445 w 5525273"/>
              <a:gd name="connsiteY231" fmla="*/ 856514 h 860447"/>
              <a:gd name="connsiteX232" fmla="*/ 429211 w 5525273"/>
              <a:gd name="connsiteY232" fmla="*/ 808000 h 860447"/>
              <a:gd name="connsiteX233" fmla="*/ 421270 w 5525273"/>
              <a:gd name="connsiteY233" fmla="*/ 795627 h 860447"/>
              <a:gd name="connsiteX234" fmla="*/ 411778 w 5525273"/>
              <a:gd name="connsiteY234" fmla="*/ 799542 h 860447"/>
              <a:gd name="connsiteX235" fmla="*/ 322082 w 5525273"/>
              <a:gd name="connsiteY235" fmla="*/ 809367 h 860447"/>
              <a:gd name="connsiteX236" fmla="*/ 238185 w 5525273"/>
              <a:gd name="connsiteY236" fmla="*/ 738803 h 860447"/>
              <a:gd name="connsiteX237" fmla="*/ 224002 w 5525273"/>
              <a:gd name="connsiteY237" fmla="*/ 688479 h 860447"/>
              <a:gd name="connsiteX238" fmla="*/ 221490 w 5525273"/>
              <a:gd name="connsiteY238" fmla="*/ 674093 h 860447"/>
              <a:gd name="connsiteX239" fmla="*/ 207271 w 5525273"/>
              <a:gd name="connsiteY239" fmla="*/ 671471 h 860447"/>
              <a:gd name="connsiteX240" fmla="*/ 119440 w 5525273"/>
              <a:gd name="connsiteY240" fmla="*/ 623917 h 860447"/>
              <a:gd name="connsiteX241" fmla="*/ 89338 w 5525273"/>
              <a:gd name="connsiteY241" fmla="*/ 567555 h 860447"/>
              <a:gd name="connsiteX242" fmla="*/ 51388 w 5525273"/>
              <a:gd name="connsiteY242" fmla="*/ 490546 h 860447"/>
              <a:gd name="connsiteX243" fmla="*/ 12939 w 5525273"/>
              <a:gd name="connsiteY243" fmla="*/ 449493 h 860447"/>
              <a:gd name="connsiteX244" fmla="*/ 12 w 5525273"/>
              <a:gd name="connsiteY244" fmla="*/ 431949 h 860447"/>
              <a:gd name="connsiteX245" fmla="*/ 12034 w 5525273"/>
              <a:gd name="connsiteY245" fmla="*/ 412152 h 860447"/>
              <a:gd name="connsiteX246" fmla="*/ 50815 w 5525273"/>
              <a:gd name="connsiteY246" fmla="*/ 371524 h 860447"/>
              <a:gd name="connsiteX247" fmla="*/ 90058 w 5525273"/>
              <a:gd name="connsiteY247" fmla="*/ 292115 h 860447"/>
              <a:gd name="connsiteX248" fmla="*/ 130206 w 5525273"/>
              <a:gd name="connsiteY248" fmla="*/ 226205 h 860447"/>
              <a:gd name="connsiteX249" fmla="*/ 200493 w 5525273"/>
              <a:gd name="connsiteY249" fmla="*/ 191117 h 860447"/>
              <a:gd name="connsiteX250" fmla="*/ 222155 w 5525273"/>
              <a:gd name="connsiteY250" fmla="*/ 187017 h 860447"/>
              <a:gd name="connsiteX251" fmla="*/ 223078 w 5525273"/>
              <a:gd name="connsiteY251" fmla="*/ 178596 h 860447"/>
              <a:gd name="connsiteX252" fmla="*/ 262783 w 5525273"/>
              <a:gd name="connsiteY252" fmla="*/ 88106 h 860447"/>
              <a:gd name="connsiteX253" fmla="*/ 410984 w 5525273"/>
              <a:gd name="connsiteY253" fmla="*/ 61273 h 860447"/>
              <a:gd name="connsiteX254" fmla="*/ 421602 w 5525273"/>
              <a:gd name="connsiteY254" fmla="*/ 65539 h 860447"/>
              <a:gd name="connsiteX255" fmla="*/ 427992 w 5525273"/>
              <a:gd name="connsiteY255" fmla="*/ 54975 h 860447"/>
              <a:gd name="connsiteX256" fmla="*/ 486903 w 5525273"/>
              <a:gd name="connsiteY256" fmla="*/ 7348 h 860447"/>
              <a:gd name="connsiteX257" fmla="*/ 501935 w 5525273"/>
              <a:gd name="connsiteY257" fmla="*/ 2325 h 860447"/>
              <a:gd name="connsiteX258" fmla="*/ 666295 w 5525273"/>
              <a:gd name="connsiteY258" fmla="*/ 1309 h 860447"/>
              <a:gd name="connsiteX259" fmla="*/ 1360989 w 5525273"/>
              <a:gd name="connsiteY259" fmla="*/ 3 h 86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5525273" h="860447">
                <a:moveTo>
                  <a:pt x="1821653" y="19777"/>
                </a:moveTo>
                <a:lnTo>
                  <a:pt x="1833543" y="19787"/>
                </a:lnTo>
                <a:lnTo>
                  <a:pt x="1845434" y="19777"/>
                </a:lnTo>
                <a:lnTo>
                  <a:pt x="1845434" y="19796"/>
                </a:lnTo>
                <a:lnTo>
                  <a:pt x="2329043" y="20202"/>
                </a:lnTo>
                <a:cubicBezTo>
                  <a:pt x="2468573" y="20322"/>
                  <a:pt x="2613911" y="20539"/>
                  <a:pt x="2735666" y="20792"/>
                </a:cubicBezTo>
                <a:lnTo>
                  <a:pt x="2762637" y="20859"/>
                </a:lnTo>
                <a:lnTo>
                  <a:pt x="2789607" y="20792"/>
                </a:lnTo>
                <a:cubicBezTo>
                  <a:pt x="2911362" y="20539"/>
                  <a:pt x="3056700" y="20322"/>
                  <a:pt x="3196230" y="20202"/>
                </a:cubicBezTo>
                <a:lnTo>
                  <a:pt x="3679839" y="19796"/>
                </a:lnTo>
                <a:lnTo>
                  <a:pt x="3679839" y="19777"/>
                </a:lnTo>
                <a:lnTo>
                  <a:pt x="3691730" y="19787"/>
                </a:lnTo>
                <a:lnTo>
                  <a:pt x="3703620" y="19777"/>
                </a:lnTo>
                <a:lnTo>
                  <a:pt x="3703620" y="19796"/>
                </a:lnTo>
                <a:lnTo>
                  <a:pt x="4187229" y="20202"/>
                </a:lnTo>
                <a:cubicBezTo>
                  <a:pt x="4466289" y="20442"/>
                  <a:pt x="4768581" y="21070"/>
                  <a:pt x="4858978" y="21605"/>
                </a:cubicBezTo>
                <a:lnTo>
                  <a:pt x="4858978" y="21623"/>
                </a:lnTo>
                <a:cubicBezTo>
                  <a:pt x="5021270" y="22565"/>
                  <a:pt x="5023467" y="22621"/>
                  <a:pt x="5033661" y="26517"/>
                </a:cubicBezTo>
                <a:cubicBezTo>
                  <a:pt x="5050596" y="33018"/>
                  <a:pt x="5056062" y="36471"/>
                  <a:pt x="5066902" y="47478"/>
                </a:cubicBezTo>
                <a:cubicBezTo>
                  <a:pt x="5074511" y="55672"/>
                  <a:pt x="5080915" y="64905"/>
                  <a:pt x="5085924" y="74902"/>
                </a:cubicBezTo>
                <a:cubicBezTo>
                  <a:pt x="5090725" y="84135"/>
                  <a:pt x="5095305" y="91818"/>
                  <a:pt x="5096099" y="91818"/>
                </a:cubicBezTo>
                <a:cubicBezTo>
                  <a:pt x="5100069" y="90360"/>
                  <a:pt x="5103901" y="88549"/>
                  <a:pt x="5107549" y="86407"/>
                </a:cubicBezTo>
                <a:cubicBezTo>
                  <a:pt x="5116463" y="82002"/>
                  <a:pt x="5125654" y="78184"/>
                  <a:pt x="5135065" y="74975"/>
                </a:cubicBezTo>
                <a:cubicBezTo>
                  <a:pt x="5150892" y="69565"/>
                  <a:pt x="5154677" y="68992"/>
                  <a:pt x="5173847" y="69011"/>
                </a:cubicBezTo>
                <a:cubicBezTo>
                  <a:pt x="5191538" y="69011"/>
                  <a:pt x="5196931" y="69768"/>
                  <a:pt x="5206165" y="73313"/>
                </a:cubicBezTo>
                <a:cubicBezTo>
                  <a:pt x="5239306" y="86432"/>
                  <a:pt x="5264979" y="113491"/>
                  <a:pt x="5276340" y="147275"/>
                </a:cubicBezTo>
                <a:cubicBezTo>
                  <a:pt x="5280883" y="160627"/>
                  <a:pt x="5281733" y="166297"/>
                  <a:pt x="5282176" y="186057"/>
                </a:cubicBezTo>
                <a:lnTo>
                  <a:pt x="5282712" y="209141"/>
                </a:lnTo>
                <a:lnTo>
                  <a:pt x="5296174" y="208568"/>
                </a:lnTo>
                <a:cubicBezTo>
                  <a:pt x="5327994" y="207220"/>
                  <a:pt x="5360588" y="219538"/>
                  <a:pt x="5382509" y="241200"/>
                </a:cubicBezTo>
                <a:cubicBezTo>
                  <a:pt x="5397467" y="255974"/>
                  <a:pt x="5406757" y="271690"/>
                  <a:pt x="5418723" y="302401"/>
                </a:cubicBezTo>
                <a:cubicBezTo>
                  <a:pt x="5441143" y="360130"/>
                  <a:pt x="5467846" y="402420"/>
                  <a:pt x="5495806" y="424544"/>
                </a:cubicBezTo>
                <a:cubicBezTo>
                  <a:pt x="5500718" y="428440"/>
                  <a:pt x="5503821" y="431598"/>
                  <a:pt x="5502713" y="431598"/>
                </a:cubicBezTo>
                <a:cubicBezTo>
                  <a:pt x="5501605" y="431598"/>
                  <a:pt x="5494107" y="437877"/>
                  <a:pt x="5486092" y="445541"/>
                </a:cubicBezTo>
                <a:cubicBezTo>
                  <a:pt x="5462085" y="468404"/>
                  <a:pt x="5440478" y="504249"/>
                  <a:pt x="5420570" y="553871"/>
                </a:cubicBezTo>
                <a:cubicBezTo>
                  <a:pt x="5408179" y="584748"/>
                  <a:pt x="5404577" y="591950"/>
                  <a:pt x="5394254" y="606521"/>
                </a:cubicBezTo>
                <a:cubicBezTo>
                  <a:pt x="5373589" y="635699"/>
                  <a:pt x="5341604" y="651489"/>
                  <a:pt x="5302195" y="651988"/>
                </a:cubicBezTo>
                <a:lnTo>
                  <a:pt x="5281880" y="652246"/>
                </a:lnTo>
                <a:lnTo>
                  <a:pt x="5281751" y="675349"/>
                </a:lnTo>
                <a:cubicBezTo>
                  <a:pt x="5281640" y="695571"/>
                  <a:pt x="5280994" y="700298"/>
                  <a:pt x="5276543" y="713207"/>
                </a:cubicBezTo>
                <a:cubicBezTo>
                  <a:pt x="5267295" y="740840"/>
                  <a:pt x="5248505" y="764271"/>
                  <a:pt x="5223542" y="779301"/>
                </a:cubicBezTo>
                <a:cubicBezTo>
                  <a:pt x="5206626" y="789293"/>
                  <a:pt x="5194585" y="792450"/>
                  <a:pt x="5173847" y="792376"/>
                </a:cubicBezTo>
                <a:cubicBezTo>
                  <a:pt x="5152277" y="792376"/>
                  <a:pt x="5133218" y="787390"/>
                  <a:pt x="5110891" y="776125"/>
                </a:cubicBezTo>
                <a:lnTo>
                  <a:pt x="5095028" y="768129"/>
                </a:lnTo>
                <a:lnTo>
                  <a:pt x="5089007" y="780391"/>
                </a:lnTo>
                <a:cubicBezTo>
                  <a:pt x="5075970" y="806910"/>
                  <a:pt x="5061510" y="822682"/>
                  <a:pt x="5042729" y="830862"/>
                </a:cubicBezTo>
                <a:cubicBezTo>
                  <a:pt x="5020069" y="840724"/>
                  <a:pt x="5065646" y="840207"/>
                  <a:pt x="4345125" y="838748"/>
                </a:cubicBezTo>
                <a:lnTo>
                  <a:pt x="3691730" y="837424"/>
                </a:lnTo>
                <a:lnTo>
                  <a:pt x="3038334" y="838748"/>
                </a:lnTo>
                <a:lnTo>
                  <a:pt x="2864477" y="839106"/>
                </a:lnTo>
                <a:lnTo>
                  <a:pt x="2864477" y="839465"/>
                </a:lnTo>
                <a:lnTo>
                  <a:pt x="2762637" y="839298"/>
                </a:lnTo>
                <a:lnTo>
                  <a:pt x="2660796" y="839465"/>
                </a:lnTo>
                <a:lnTo>
                  <a:pt x="2660796" y="839106"/>
                </a:lnTo>
                <a:lnTo>
                  <a:pt x="2486939" y="838748"/>
                </a:lnTo>
                <a:lnTo>
                  <a:pt x="1833543" y="837424"/>
                </a:lnTo>
                <a:lnTo>
                  <a:pt x="1180148" y="838748"/>
                </a:lnTo>
                <a:cubicBezTo>
                  <a:pt x="459627" y="840207"/>
                  <a:pt x="505204" y="840724"/>
                  <a:pt x="482544" y="830862"/>
                </a:cubicBezTo>
                <a:cubicBezTo>
                  <a:pt x="463763" y="822682"/>
                  <a:pt x="449303" y="806910"/>
                  <a:pt x="436266" y="780391"/>
                </a:cubicBezTo>
                <a:lnTo>
                  <a:pt x="430245" y="768129"/>
                </a:lnTo>
                <a:lnTo>
                  <a:pt x="414382" y="776125"/>
                </a:lnTo>
                <a:cubicBezTo>
                  <a:pt x="392055" y="787390"/>
                  <a:pt x="372996" y="792376"/>
                  <a:pt x="351426" y="792376"/>
                </a:cubicBezTo>
                <a:cubicBezTo>
                  <a:pt x="330688" y="792450"/>
                  <a:pt x="318647" y="789293"/>
                  <a:pt x="301731" y="779301"/>
                </a:cubicBezTo>
                <a:cubicBezTo>
                  <a:pt x="276768" y="764271"/>
                  <a:pt x="257978" y="740840"/>
                  <a:pt x="248730" y="713207"/>
                </a:cubicBezTo>
                <a:cubicBezTo>
                  <a:pt x="244279" y="700298"/>
                  <a:pt x="243633" y="695571"/>
                  <a:pt x="243522" y="675349"/>
                </a:cubicBezTo>
                <a:lnTo>
                  <a:pt x="243393" y="652246"/>
                </a:lnTo>
                <a:lnTo>
                  <a:pt x="223078" y="651988"/>
                </a:lnTo>
                <a:cubicBezTo>
                  <a:pt x="183669" y="651489"/>
                  <a:pt x="151684" y="635699"/>
                  <a:pt x="131019" y="606521"/>
                </a:cubicBezTo>
                <a:cubicBezTo>
                  <a:pt x="120696" y="591950"/>
                  <a:pt x="117094" y="584748"/>
                  <a:pt x="104703" y="553871"/>
                </a:cubicBezTo>
                <a:cubicBezTo>
                  <a:pt x="84795" y="504249"/>
                  <a:pt x="63188" y="468404"/>
                  <a:pt x="39181" y="445541"/>
                </a:cubicBezTo>
                <a:cubicBezTo>
                  <a:pt x="31166" y="437877"/>
                  <a:pt x="23668" y="431598"/>
                  <a:pt x="22560" y="431598"/>
                </a:cubicBezTo>
                <a:cubicBezTo>
                  <a:pt x="21452" y="431598"/>
                  <a:pt x="24555" y="428440"/>
                  <a:pt x="29467" y="424544"/>
                </a:cubicBezTo>
                <a:cubicBezTo>
                  <a:pt x="57427" y="402420"/>
                  <a:pt x="84130" y="360130"/>
                  <a:pt x="106550" y="302401"/>
                </a:cubicBezTo>
                <a:cubicBezTo>
                  <a:pt x="118516" y="271690"/>
                  <a:pt x="127806" y="255974"/>
                  <a:pt x="142764" y="241200"/>
                </a:cubicBezTo>
                <a:cubicBezTo>
                  <a:pt x="164685" y="219538"/>
                  <a:pt x="197279" y="207220"/>
                  <a:pt x="229099" y="208568"/>
                </a:cubicBezTo>
                <a:lnTo>
                  <a:pt x="242561" y="209141"/>
                </a:lnTo>
                <a:lnTo>
                  <a:pt x="243097" y="186057"/>
                </a:lnTo>
                <a:cubicBezTo>
                  <a:pt x="243540" y="166297"/>
                  <a:pt x="244390" y="160627"/>
                  <a:pt x="248933" y="147275"/>
                </a:cubicBezTo>
                <a:cubicBezTo>
                  <a:pt x="260294" y="113491"/>
                  <a:pt x="285967" y="86432"/>
                  <a:pt x="319108" y="73313"/>
                </a:cubicBezTo>
                <a:cubicBezTo>
                  <a:pt x="328342" y="69768"/>
                  <a:pt x="333735" y="69011"/>
                  <a:pt x="351426" y="69011"/>
                </a:cubicBezTo>
                <a:cubicBezTo>
                  <a:pt x="370596" y="68992"/>
                  <a:pt x="374381" y="69565"/>
                  <a:pt x="390208" y="74975"/>
                </a:cubicBezTo>
                <a:cubicBezTo>
                  <a:pt x="399619" y="78184"/>
                  <a:pt x="408810" y="82002"/>
                  <a:pt x="417724" y="86407"/>
                </a:cubicBezTo>
                <a:cubicBezTo>
                  <a:pt x="421372" y="88549"/>
                  <a:pt x="425204" y="90360"/>
                  <a:pt x="429174" y="91818"/>
                </a:cubicBezTo>
                <a:cubicBezTo>
                  <a:pt x="429968" y="91818"/>
                  <a:pt x="434548" y="84135"/>
                  <a:pt x="439349" y="74902"/>
                </a:cubicBezTo>
                <a:cubicBezTo>
                  <a:pt x="444358" y="64905"/>
                  <a:pt x="450762" y="55672"/>
                  <a:pt x="458371" y="47478"/>
                </a:cubicBezTo>
                <a:cubicBezTo>
                  <a:pt x="469211" y="36471"/>
                  <a:pt x="474677" y="33018"/>
                  <a:pt x="491612" y="26517"/>
                </a:cubicBezTo>
                <a:cubicBezTo>
                  <a:pt x="501806" y="22621"/>
                  <a:pt x="504003" y="22565"/>
                  <a:pt x="666295" y="21623"/>
                </a:cubicBezTo>
                <a:lnTo>
                  <a:pt x="666295" y="21605"/>
                </a:lnTo>
                <a:cubicBezTo>
                  <a:pt x="756692" y="21070"/>
                  <a:pt x="1058984" y="20442"/>
                  <a:pt x="1338044" y="20202"/>
                </a:cubicBezTo>
                <a:lnTo>
                  <a:pt x="1821653" y="19796"/>
                </a:lnTo>
                <a:close/>
                <a:moveTo>
                  <a:pt x="1833543" y="1406"/>
                </a:moveTo>
                <a:lnTo>
                  <a:pt x="1817271" y="1645"/>
                </a:lnTo>
                <a:cubicBezTo>
                  <a:pt x="1689354" y="3129"/>
                  <a:pt x="1150591" y="5187"/>
                  <a:pt x="717080" y="5705"/>
                </a:cubicBezTo>
                <a:cubicBezTo>
                  <a:pt x="480698" y="5981"/>
                  <a:pt x="498242" y="5003"/>
                  <a:pt x="471723" y="18152"/>
                </a:cubicBezTo>
                <a:cubicBezTo>
                  <a:pt x="456967" y="25409"/>
                  <a:pt x="439885" y="42307"/>
                  <a:pt x="430227" y="58927"/>
                </a:cubicBezTo>
                <a:lnTo>
                  <a:pt x="423154" y="71171"/>
                </a:lnTo>
                <a:lnTo>
                  <a:pt x="413606" y="66831"/>
                </a:lnTo>
                <a:cubicBezTo>
                  <a:pt x="372849" y="48272"/>
                  <a:pt x="328933" y="47773"/>
                  <a:pt x="297871" y="65483"/>
                </a:cubicBezTo>
                <a:cubicBezTo>
                  <a:pt x="274344" y="78872"/>
                  <a:pt x="251703" y="102880"/>
                  <a:pt x="240530" y="126001"/>
                </a:cubicBezTo>
                <a:cubicBezTo>
                  <a:pt x="234141" y="139389"/>
                  <a:pt x="228489" y="161015"/>
                  <a:pt x="226643" y="178873"/>
                </a:cubicBezTo>
                <a:cubicBezTo>
                  <a:pt x="225350" y="190674"/>
                  <a:pt x="225184" y="191191"/>
                  <a:pt x="219810" y="192262"/>
                </a:cubicBezTo>
                <a:cubicBezTo>
                  <a:pt x="216318" y="192916"/>
                  <a:pt x="212779" y="193286"/>
                  <a:pt x="209228" y="193370"/>
                </a:cubicBezTo>
                <a:cubicBezTo>
                  <a:pt x="200641" y="193370"/>
                  <a:pt x="176984" y="200258"/>
                  <a:pt x="164352" y="206389"/>
                </a:cubicBezTo>
                <a:cubicBezTo>
                  <a:pt x="132293" y="222105"/>
                  <a:pt x="110298" y="249381"/>
                  <a:pt x="92939" y="295032"/>
                </a:cubicBezTo>
                <a:cubicBezTo>
                  <a:pt x="83558" y="319686"/>
                  <a:pt x="64795" y="357156"/>
                  <a:pt x="52736" y="375292"/>
                </a:cubicBezTo>
                <a:cubicBezTo>
                  <a:pt x="41397" y="392318"/>
                  <a:pt x="22708" y="411691"/>
                  <a:pt x="12108" y="417231"/>
                </a:cubicBezTo>
                <a:cubicBezTo>
                  <a:pt x="-7" y="423639"/>
                  <a:pt x="-284" y="436585"/>
                  <a:pt x="11554" y="443620"/>
                </a:cubicBezTo>
                <a:cubicBezTo>
                  <a:pt x="39033" y="459946"/>
                  <a:pt x="67251" y="501885"/>
                  <a:pt x="91259" y="562236"/>
                </a:cubicBezTo>
                <a:cubicBezTo>
                  <a:pt x="96430" y="575201"/>
                  <a:pt x="103539" y="591323"/>
                  <a:pt x="107085" y="598063"/>
                </a:cubicBezTo>
                <a:cubicBezTo>
                  <a:pt x="120293" y="622926"/>
                  <a:pt x="140916" y="643057"/>
                  <a:pt x="166088" y="655663"/>
                </a:cubicBezTo>
                <a:cubicBezTo>
                  <a:pt x="178554" y="661923"/>
                  <a:pt x="202839" y="667999"/>
                  <a:pt x="215378" y="667999"/>
                </a:cubicBezTo>
                <a:lnTo>
                  <a:pt x="225443" y="667999"/>
                </a:lnTo>
                <a:lnTo>
                  <a:pt x="226735" y="681388"/>
                </a:lnTo>
                <a:cubicBezTo>
                  <a:pt x="230798" y="724638"/>
                  <a:pt x="249321" y="759874"/>
                  <a:pt x="280290" y="783364"/>
                </a:cubicBezTo>
                <a:cubicBezTo>
                  <a:pt x="304686" y="801869"/>
                  <a:pt x="323282" y="808332"/>
                  <a:pt x="351685" y="808332"/>
                </a:cubicBezTo>
                <a:cubicBezTo>
                  <a:pt x="371947" y="808122"/>
                  <a:pt x="391959" y="803826"/>
                  <a:pt x="410522" y="795701"/>
                </a:cubicBezTo>
                <a:lnTo>
                  <a:pt x="423265" y="790345"/>
                </a:lnTo>
                <a:lnTo>
                  <a:pt x="430300" y="802534"/>
                </a:lnTo>
                <a:cubicBezTo>
                  <a:pt x="438869" y="817381"/>
                  <a:pt x="456321" y="835239"/>
                  <a:pt x="468768" y="841924"/>
                </a:cubicBezTo>
                <a:cubicBezTo>
                  <a:pt x="476159" y="845533"/>
                  <a:pt x="483862" y="848469"/>
                  <a:pt x="491778" y="850696"/>
                </a:cubicBezTo>
                <a:lnTo>
                  <a:pt x="505555" y="854500"/>
                </a:lnTo>
                <a:lnTo>
                  <a:pt x="1175495" y="854500"/>
                </a:lnTo>
                <a:cubicBezTo>
                  <a:pt x="1502631" y="854500"/>
                  <a:pt x="1770243" y="855052"/>
                  <a:pt x="1832035" y="855784"/>
                </a:cubicBezTo>
                <a:lnTo>
                  <a:pt x="1833543" y="855820"/>
                </a:lnTo>
                <a:lnTo>
                  <a:pt x="1835052" y="855784"/>
                </a:lnTo>
                <a:cubicBezTo>
                  <a:pt x="1896843" y="855052"/>
                  <a:pt x="2164455" y="854500"/>
                  <a:pt x="2491592" y="854500"/>
                </a:cubicBezTo>
                <a:lnTo>
                  <a:pt x="2660796" y="854500"/>
                </a:lnTo>
                <a:lnTo>
                  <a:pt x="2864477" y="854500"/>
                </a:lnTo>
                <a:lnTo>
                  <a:pt x="3033681" y="854500"/>
                </a:lnTo>
                <a:cubicBezTo>
                  <a:pt x="3360818" y="854500"/>
                  <a:pt x="3628430" y="855052"/>
                  <a:pt x="3690221" y="855784"/>
                </a:cubicBezTo>
                <a:lnTo>
                  <a:pt x="3691730" y="855820"/>
                </a:lnTo>
                <a:lnTo>
                  <a:pt x="3693238" y="855784"/>
                </a:lnTo>
                <a:cubicBezTo>
                  <a:pt x="3755030" y="855052"/>
                  <a:pt x="4022642" y="854500"/>
                  <a:pt x="4349778" y="854500"/>
                </a:cubicBezTo>
                <a:lnTo>
                  <a:pt x="5019718" y="854500"/>
                </a:lnTo>
                <a:lnTo>
                  <a:pt x="5033495" y="850696"/>
                </a:lnTo>
                <a:cubicBezTo>
                  <a:pt x="5041411" y="848469"/>
                  <a:pt x="5049114" y="845533"/>
                  <a:pt x="5056505" y="841924"/>
                </a:cubicBezTo>
                <a:cubicBezTo>
                  <a:pt x="5068952" y="835239"/>
                  <a:pt x="5086404" y="817381"/>
                  <a:pt x="5094973" y="802534"/>
                </a:cubicBezTo>
                <a:lnTo>
                  <a:pt x="5102008" y="790345"/>
                </a:lnTo>
                <a:lnTo>
                  <a:pt x="5114751" y="795701"/>
                </a:lnTo>
                <a:cubicBezTo>
                  <a:pt x="5133314" y="803826"/>
                  <a:pt x="5153326" y="808122"/>
                  <a:pt x="5173588" y="808332"/>
                </a:cubicBezTo>
                <a:cubicBezTo>
                  <a:pt x="5201991" y="808332"/>
                  <a:pt x="5220587" y="801869"/>
                  <a:pt x="5244983" y="783364"/>
                </a:cubicBezTo>
                <a:cubicBezTo>
                  <a:pt x="5275952" y="759874"/>
                  <a:pt x="5294475" y="724638"/>
                  <a:pt x="5298538" y="681388"/>
                </a:cubicBezTo>
                <a:lnTo>
                  <a:pt x="5299830" y="667999"/>
                </a:lnTo>
                <a:lnTo>
                  <a:pt x="5309895" y="667999"/>
                </a:lnTo>
                <a:cubicBezTo>
                  <a:pt x="5322434" y="667999"/>
                  <a:pt x="5346719" y="661923"/>
                  <a:pt x="5359185" y="655663"/>
                </a:cubicBezTo>
                <a:cubicBezTo>
                  <a:pt x="5384357" y="643057"/>
                  <a:pt x="5404980" y="622926"/>
                  <a:pt x="5418188" y="598063"/>
                </a:cubicBezTo>
                <a:cubicBezTo>
                  <a:pt x="5421734" y="591323"/>
                  <a:pt x="5428843" y="575201"/>
                  <a:pt x="5434014" y="562236"/>
                </a:cubicBezTo>
                <a:cubicBezTo>
                  <a:pt x="5458022" y="501885"/>
                  <a:pt x="5486240" y="459946"/>
                  <a:pt x="5513719" y="443620"/>
                </a:cubicBezTo>
                <a:cubicBezTo>
                  <a:pt x="5525557" y="436585"/>
                  <a:pt x="5525280" y="423639"/>
                  <a:pt x="5513165" y="417231"/>
                </a:cubicBezTo>
                <a:cubicBezTo>
                  <a:pt x="5502565" y="411691"/>
                  <a:pt x="5483876" y="392318"/>
                  <a:pt x="5472537" y="375292"/>
                </a:cubicBezTo>
                <a:cubicBezTo>
                  <a:pt x="5460478" y="357156"/>
                  <a:pt x="5441715" y="319686"/>
                  <a:pt x="5432334" y="295032"/>
                </a:cubicBezTo>
                <a:cubicBezTo>
                  <a:pt x="5414975" y="249381"/>
                  <a:pt x="5392980" y="222105"/>
                  <a:pt x="5360921" y="206389"/>
                </a:cubicBezTo>
                <a:cubicBezTo>
                  <a:pt x="5348289" y="200258"/>
                  <a:pt x="5324632" y="193370"/>
                  <a:pt x="5316045" y="193370"/>
                </a:cubicBezTo>
                <a:cubicBezTo>
                  <a:pt x="5312494" y="193286"/>
                  <a:pt x="5308955" y="192916"/>
                  <a:pt x="5305463" y="192262"/>
                </a:cubicBezTo>
                <a:cubicBezTo>
                  <a:pt x="5300089" y="191191"/>
                  <a:pt x="5299923" y="190674"/>
                  <a:pt x="5298630" y="178873"/>
                </a:cubicBezTo>
                <a:cubicBezTo>
                  <a:pt x="5296784" y="161015"/>
                  <a:pt x="5291132" y="139389"/>
                  <a:pt x="5284743" y="126001"/>
                </a:cubicBezTo>
                <a:cubicBezTo>
                  <a:pt x="5273570" y="102880"/>
                  <a:pt x="5250929" y="78872"/>
                  <a:pt x="5227402" y="65483"/>
                </a:cubicBezTo>
                <a:cubicBezTo>
                  <a:pt x="5196340" y="47773"/>
                  <a:pt x="5152424" y="48272"/>
                  <a:pt x="5111667" y="66831"/>
                </a:cubicBezTo>
                <a:lnTo>
                  <a:pt x="5102119" y="71171"/>
                </a:lnTo>
                <a:lnTo>
                  <a:pt x="5095046" y="58927"/>
                </a:lnTo>
                <a:cubicBezTo>
                  <a:pt x="5085388" y="42307"/>
                  <a:pt x="5068306" y="25409"/>
                  <a:pt x="5053550" y="18152"/>
                </a:cubicBezTo>
                <a:cubicBezTo>
                  <a:pt x="5027031" y="5003"/>
                  <a:pt x="5044575" y="5981"/>
                  <a:pt x="4808193" y="5705"/>
                </a:cubicBezTo>
                <a:cubicBezTo>
                  <a:pt x="4374682" y="5187"/>
                  <a:pt x="3835919" y="3129"/>
                  <a:pt x="3708002" y="1645"/>
                </a:cubicBezTo>
                <a:lnTo>
                  <a:pt x="3691730" y="1406"/>
                </a:lnTo>
                <a:lnTo>
                  <a:pt x="3675457" y="1645"/>
                </a:lnTo>
                <a:cubicBezTo>
                  <a:pt x="3579519" y="2758"/>
                  <a:pt x="3252481" y="4194"/>
                  <a:pt x="2912070" y="5061"/>
                </a:cubicBezTo>
                <a:lnTo>
                  <a:pt x="2864477" y="5152"/>
                </a:lnTo>
                <a:lnTo>
                  <a:pt x="2864477" y="5541"/>
                </a:lnTo>
                <a:lnTo>
                  <a:pt x="2762637" y="5347"/>
                </a:lnTo>
                <a:lnTo>
                  <a:pt x="2660796" y="5541"/>
                </a:lnTo>
                <a:lnTo>
                  <a:pt x="2660796" y="5152"/>
                </a:lnTo>
                <a:lnTo>
                  <a:pt x="2613203" y="5061"/>
                </a:lnTo>
                <a:cubicBezTo>
                  <a:pt x="2272792" y="4194"/>
                  <a:pt x="1945754" y="2758"/>
                  <a:pt x="1849816" y="1645"/>
                </a:cubicBezTo>
                <a:close/>
                <a:moveTo>
                  <a:pt x="1360989" y="3"/>
                </a:moveTo>
                <a:cubicBezTo>
                  <a:pt x="1555797" y="-25"/>
                  <a:pt x="1730893" y="168"/>
                  <a:pt x="1806266" y="574"/>
                </a:cubicBezTo>
                <a:lnTo>
                  <a:pt x="1833543" y="782"/>
                </a:lnTo>
                <a:lnTo>
                  <a:pt x="1860821" y="574"/>
                </a:lnTo>
                <a:cubicBezTo>
                  <a:pt x="1926772" y="219"/>
                  <a:pt x="2069074" y="27"/>
                  <a:pt x="2234125" y="3"/>
                </a:cubicBezTo>
                <a:cubicBezTo>
                  <a:pt x="2399175" y="-21"/>
                  <a:pt x="2586975" y="123"/>
                  <a:pt x="2743921" y="441"/>
                </a:cubicBezTo>
                <a:lnTo>
                  <a:pt x="2762637" y="490"/>
                </a:lnTo>
                <a:lnTo>
                  <a:pt x="2781352" y="441"/>
                </a:lnTo>
                <a:cubicBezTo>
                  <a:pt x="2938298" y="123"/>
                  <a:pt x="3126098" y="-21"/>
                  <a:pt x="3291148" y="3"/>
                </a:cubicBezTo>
                <a:cubicBezTo>
                  <a:pt x="3456199" y="27"/>
                  <a:pt x="3598501" y="219"/>
                  <a:pt x="3664452" y="574"/>
                </a:cubicBezTo>
                <a:lnTo>
                  <a:pt x="3691730" y="782"/>
                </a:lnTo>
                <a:lnTo>
                  <a:pt x="3719007" y="574"/>
                </a:lnTo>
                <a:cubicBezTo>
                  <a:pt x="3794380" y="168"/>
                  <a:pt x="3969476" y="-25"/>
                  <a:pt x="4164284" y="3"/>
                </a:cubicBezTo>
                <a:cubicBezTo>
                  <a:pt x="4424027" y="40"/>
                  <a:pt x="4718811" y="469"/>
                  <a:pt x="4858978" y="1309"/>
                </a:cubicBezTo>
                <a:lnTo>
                  <a:pt x="5023338" y="2325"/>
                </a:lnTo>
                <a:lnTo>
                  <a:pt x="5038370" y="7348"/>
                </a:lnTo>
                <a:cubicBezTo>
                  <a:pt x="5064224" y="15991"/>
                  <a:pt x="5082692" y="31005"/>
                  <a:pt x="5097281" y="54975"/>
                </a:cubicBezTo>
                <a:lnTo>
                  <a:pt x="5103671" y="65539"/>
                </a:lnTo>
                <a:lnTo>
                  <a:pt x="5114289" y="61273"/>
                </a:lnTo>
                <a:cubicBezTo>
                  <a:pt x="5173163" y="37579"/>
                  <a:pt x="5221603" y="46351"/>
                  <a:pt x="5262490" y="88106"/>
                </a:cubicBezTo>
                <a:cubicBezTo>
                  <a:pt x="5285352" y="111449"/>
                  <a:pt x="5297282" y="138688"/>
                  <a:pt x="5302195" y="178596"/>
                </a:cubicBezTo>
                <a:lnTo>
                  <a:pt x="5303118" y="187017"/>
                </a:lnTo>
                <a:lnTo>
                  <a:pt x="5324780" y="191117"/>
                </a:lnTo>
                <a:cubicBezTo>
                  <a:pt x="5355306" y="196897"/>
                  <a:pt x="5375399" y="206943"/>
                  <a:pt x="5395067" y="226205"/>
                </a:cubicBezTo>
                <a:cubicBezTo>
                  <a:pt x="5412592" y="243416"/>
                  <a:pt x="5421604" y="258190"/>
                  <a:pt x="5435215" y="292115"/>
                </a:cubicBezTo>
                <a:cubicBezTo>
                  <a:pt x="5447643" y="323066"/>
                  <a:pt x="5463063" y="354257"/>
                  <a:pt x="5474458" y="371524"/>
                </a:cubicBezTo>
                <a:cubicBezTo>
                  <a:pt x="5485852" y="388791"/>
                  <a:pt x="5504338" y="408071"/>
                  <a:pt x="5513239" y="412152"/>
                </a:cubicBezTo>
                <a:cubicBezTo>
                  <a:pt x="5521845" y="416049"/>
                  <a:pt x="5525520" y="422088"/>
                  <a:pt x="5525261" y="431949"/>
                </a:cubicBezTo>
                <a:cubicBezTo>
                  <a:pt x="5525040" y="440131"/>
                  <a:pt x="5521272" y="445227"/>
                  <a:pt x="5512334" y="449493"/>
                </a:cubicBezTo>
                <a:cubicBezTo>
                  <a:pt x="5504338" y="453298"/>
                  <a:pt x="5483802" y="475237"/>
                  <a:pt x="5473885" y="490546"/>
                </a:cubicBezTo>
                <a:cubicBezTo>
                  <a:pt x="5462676" y="507887"/>
                  <a:pt x="5446997" y="539725"/>
                  <a:pt x="5435935" y="567555"/>
                </a:cubicBezTo>
                <a:cubicBezTo>
                  <a:pt x="5424873" y="595385"/>
                  <a:pt x="5417357" y="609402"/>
                  <a:pt x="5405833" y="623917"/>
                </a:cubicBezTo>
                <a:cubicBezTo>
                  <a:pt x="5385353" y="649679"/>
                  <a:pt x="5354457" y="666393"/>
                  <a:pt x="5318002" y="671471"/>
                </a:cubicBezTo>
                <a:cubicBezTo>
                  <a:pt x="5313201" y="671975"/>
                  <a:pt x="5308448" y="672852"/>
                  <a:pt x="5303783" y="674093"/>
                </a:cubicBezTo>
                <a:cubicBezTo>
                  <a:pt x="5302562" y="678814"/>
                  <a:pt x="5301722" y="683624"/>
                  <a:pt x="5301271" y="688479"/>
                </a:cubicBezTo>
                <a:cubicBezTo>
                  <a:pt x="5298981" y="706079"/>
                  <a:pt x="5293164" y="726707"/>
                  <a:pt x="5287088" y="738803"/>
                </a:cubicBezTo>
                <a:cubicBezTo>
                  <a:pt x="5270246" y="772340"/>
                  <a:pt x="5236746" y="800520"/>
                  <a:pt x="5203191" y="809367"/>
                </a:cubicBezTo>
                <a:cubicBezTo>
                  <a:pt x="5178851" y="815793"/>
                  <a:pt x="5143560" y="811915"/>
                  <a:pt x="5113495" y="799542"/>
                </a:cubicBezTo>
                <a:lnTo>
                  <a:pt x="5104003" y="795627"/>
                </a:lnTo>
                <a:lnTo>
                  <a:pt x="5096062" y="808000"/>
                </a:lnTo>
                <a:cubicBezTo>
                  <a:pt x="5078906" y="834704"/>
                  <a:pt x="5058573" y="848960"/>
                  <a:pt x="5026828" y="856514"/>
                </a:cubicBezTo>
                <a:lnTo>
                  <a:pt x="5010355" y="860447"/>
                </a:lnTo>
                <a:lnTo>
                  <a:pt x="4345069" y="859081"/>
                </a:lnTo>
                <a:cubicBezTo>
                  <a:pt x="4021148" y="858402"/>
                  <a:pt x="3754730" y="857313"/>
                  <a:pt x="3693187" y="856458"/>
                </a:cubicBezTo>
                <a:lnTo>
                  <a:pt x="3691730" y="856420"/>
                </a:lnTo>
                <a:lnTo>
                  <a:pt x="3690273" y="856458"/>
                </a:lnTo>
                <a:cubicBezTo>
                  <a:pt x="3628730" y="857313"/>
                  <a:pt x="3362311" y="858402"/>
                  <a:pt x="3038390" y="859081"/>
                </a:cubicBezTo>
                <a:lnTo>
                  <a:pt x="2864477" y="859438"/>
                </a:lnTo>
                <a:lnTo>
                  <a:pt x="2864477" y="859856"/>
                </a:lnTo>
                <a:lnTo>
                  <a:pt x="2762637" y="859647"/>
                </a:lnTo>
                <a:lnTo>
                  <a:pt x="2660796" y="859856"/>
                </a:lnTo>
                <a:lnTo>
                  <a:pt x="2660796" y="859438"/>
                </a:lnTo>
                <a:lnTo>
                  <a:pt x="2486883" y="859081"/>
                </a:lnTo>
                <a:cubicBezTo>
                  <a:pt x="2162962" y="858402"/>
                  <a:pt x="1896543" y="857313"/>
                  <a:pt x="1835000" y="856458"/>
                </a:cubicBezTo>
                <a:lnTo>
                  <a:pt x="1833543" y="856420"/>
                </a:lnTo>
                <a:lnTo>
                  <a:pt x="1832086" y="856458"/>
                </a:lnTo>
                <a:cubicBezTo>
                  <a:pt x="1770543" y="857313"/>
                  <a:pt x="1504125" y="858402"/>
                  <a:pt x="1180204" y="859081"/>
                </a:cubicBezTo>
                <a:lnTo>
                  <a:pt x="514918" y="860447"/>
                </a:lnTo>
                <a:lnTo>
                  <a:pt x="498445" y="856514"/>
                </a:lnTo>
                <a:cubicBezTo>
                  <a:pt x="466700" y="848960"/>
                  <a:pt x="446367" y="834704"/>
                  <a:pt x="429211" y="808000"/>
                </a:cubicBezTo>
                <a:lnTo>
                  <a:pt x="421270" y="795627"/>
                </a:lnTo>
                <a:lnTo>
                  <a:pt x="411778" y="799542"/>
                </a:lnTo>
                <a:cubicBezTo>
                  <a:pt x="381713" y="811915"/>
                  <a:pt x="346422" y="815793"/>
                  <a:pt x="322082" y="809367"/>
                </a:cubicBezTo>
                <a:cubicBezTo>
                  <a:pt x="288527" y="800520"/>
                  <a:pt x="255027" y="772340"/>
                  <a:pt x="238185" y="738803"/>
                </a:cubicBezTo>
                <a:cubicBezTo>
                  <a:pt x="232109" y="726707"/>
                  <a:pt x="226292" y="706079"/>
                  <a:pt x="224002" y="688479"/>
                </a:cubicBezTo>
                <a:cubicBezTo>
                  <a:pt x="223551" y="683624"/>
                  <a:pt x="222711" y="678814"/>
                  <a:pt x="221490" y="674093"/>
                </a:cubicBezTo>
                <a:cubicBezTo>
                  <a:pt x="216825" y="672852"/>
                  <a:pt x="212072" y="671975"/>
                  <a:pt x="207271" y="671471"/>
                </a:cubicBezTo>
                <a:cubicBezTo>
                  <a:pt x="170816" y="666393"/>
                  <a:pt x="139920" y="649679"/>
                  <a:pt x="119440" y="623917"/>
                </a:cubicBezTo>
                <a:cubicBezTo>
                  <a:pt x="107916" y="609402"/>
                  <a:pt x="100400" y="595385"/>
                  <a:pt x="89338" y="567555"/>
                </a:cubicBezTo>
                <a:cubicBezTo>
                  <a:pt x="78276" y="539725"/>
                  <a:pt x="62597" y="507887"/>
                  <a:pt x="51388" y="490546"/>
                </a:cubicBezTo>
                <a:cubicBezTo>
                  <a:pt x="41471" y="475237"/>
                  <a:pt x="20935" y="453298"/>
                  <a:pt x="12939" y="449493"/>
                </a:cubicBezTo>
                <a:cubicBezTo>
                  <a:pt x="4001" y="445227"/>
                  <a:pt x="233" y="440131"/>
                  <a:pt x="12" y="431949"/>
                </a:cubicBezTo>
                <a:cubicBezTo>
                  <a:pt x="-247" y="422088"/>
                  <a:pt x="3428" y="416049"/>
                  <a:pt x="12034" y="412152"/>
                </a:cubicBezTo>
                <a:cubicBezTo>
                  <a:pt x="20935" y="408071"/>
                  <a:pt x="39421" y="388791"/>
                  <a:pt x="50815" y="371524"/>
                </a:cubicBezTo>
                <a:cubicBezTo>
                  <a:pt x="62210" y="354257"/>
                  <a:pt x="77630" y="323066"/>
                  <a:pt x="90058" y="292115"/>
                </a:cubicBezTo>
                <a:cubicBezTo>
                  <a:pt x="103669" y="258190"/>
                  <a:pt x="112681" y="243416"/>
                  <a:pt x="130206" y="226205"/>
                </a:cubicBezTo>
                <a:cubicBezTo>
                  <a:pt x="149874" y="206943"/>
                  <a:pt x="169967" y="196897"/>
                  <a:pt x="200493" y="191117"/>
                </a:cubicBezTo>
                <a:lnTo>
                  <a:pt x="222155" y="187017"/>
                </a:lnTo>
                <a:lnTo>
                  <a:pt x="223078" y="178596"/>
                </a:lnTo>
                <a:cubicBezTo>
                  <a:pt x="227991" y="138688"/>
                  <a:pt x="239921" y="111449"/>
                  <a:pt x="262783" y="88106"/>
                </a:cubicBezTo>
                <a:cubicBezTo>
                  <a:pt x="303670" y="46351"/>
                  <a:pt x="352110" y="37579"/>
                  <a:pt x="410984" y="61273"/>
                </a:cubicBezTo>
                <a:lnTo>
                  <a:pt x="421602" y="65539"/>
                </a:lnTo>
                <a:lnTo>
                  <a:pt x="427992" y="54975"/>
                </a:lnTo>
                <a:cubicBezTo>
                  <a:pt x="442581" y="31005"/>
                  <a:pt x="461049" y="15991"/>
                  <a:pt x="486903" y="7348"/>
                </a:cubicBezTo>
                <a:lnTo>
                  <a:pt x="501935" y="2325"/>
                </a:lnTo>
                <a:lnTo>
                  <a:pt x="666295" y="1309"/>
                </a:lnTo>
                <a:cubicBezTo>
                  <a:pt x="806462" y="469"/>
                  <a:pt x="1101246" y="40"/>
                  <a:pt x="1360989" y="3"/>
                </a:cubicBezTo>
                <a:close/>
              </a:path>
            </a:pathLst>
          </a:custGeom>
          <a:solidFill>
            <a:srgbClr val="8C633B"/>
          </a:solidFill>
          <a:ln w="9525" cap="flat">
            <a:noFill/>
            <a:prstDash val="solid"/>
            <a:miter/>
          </a:ln>
        </p:spPr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3BFA6F-BCE7-EB46-8938-1FC1623E8F26}"/>
              </a:ext>
            </a:extLst>
          </p:cNvPr>
          <p:cNvSpPr txBox="1"/>
          <p:nvPr/>
        </p:nvSpPr>
        <p:spPr>
          <a:xfrm>
            <a:off x="1533831" y="3007522"/>
            <a:ext cx="9134169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5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</a:t>
            </a:r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تیتر عنوان موضوع را وارد نمایید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5D8054-9384-BD83-6C1B-8D186FC0B0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802" y="3821238"/>
            <a:ext cx="5039398" cy="3036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FEAE8B-35C8-2B13-928D-455B7B69B2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-238525"/>
            <a:ext cx="5039398" cy="30367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CCAD37-2DA6-2D23-0E32-2582D1C280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5882" y="141020"/>
            <a:ext cx="3210017" cy="399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6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74439-414F-AA89-A0F8-D63919CD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13</a:t>
            </a:fld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47DEBD-BD7C-14FD-4BC1-DF5F81482F08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06FCCB-2BC3-1A58-E88E-430FBF69DCC8}"/>
              </a:ext>
            </a:extLst>
          </p:cNvPr>
          <p:cNvSpPr txBox="1"/>
          <p:nvPr/>
        </p:nvSpPr>
        <p:spPr>
          <a:xfrm>
            <a:off x="1746347" y="1261540"/>
            <a:ext cx="9377798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20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65FC44-28E5-C7F6-D877-FAECBD65AE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47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07610E-4CAC-7684-4C5C-A40DD2E346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14</a:t>
            </a:fld>
            <a:endParaRPr lang="fa-IR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7A9FB19-BCA8-E054-E10F-53F08A4B5B2D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grpSp>
        <p:nvGrpSpPr>
          <p:cNvPr id="3" name="Google Shape;419;p24">
            <a:extLst>
              <a:ext uri="{FF2B5EF4-FFF2-40B4-BE49-F238E27FC236}">
                <a16:creationId xmlns:a16="http://schemas.microsoft.com/office/drawing/2014/main" id="{7D132986-B9A8-87BC-1CE6-6A657827E5DC}"/>
              </a:ext>
            </a:extLst>
          </p:cNvPr>
          <p:cNvGrpSpPr/>
          <p:nvPr/>
        </p:nvGrpSpPr>
        <p:grpSpPr>
          <a:xfrm>
            <a:off x="2377757" y="1560519"/>
            <a:ext cx="8368901" cy="4063719"/>
            <a:chOff x="1182040" y="1524000"/>
            <a:chExt cx="9827919" cy="4772180"/>
          </a:xfrm>
        </p:grpSpPr>
        <p:sp>
          <p:nvSpPr>
            <p:cNvPr id="4" name="Google Shape;420;p24">
              <a:extLst>
                <a:ext uri="{FF2B5EF4-FFF2-40B4-BE49-F238E27FC236}">
                  <a16:creationId xmlns:a16="http://schemas.microsoft.com/office/drawing/2014/main" id="{B3078FF8-1239-7697-F6CA-C602A12A6EDA}"/>
                </a:ext>
              </a:extLst>
            </p:cNvPr>
            <p:cNvSpPr/>
            <p:nvPr/>
          </p:nvSpPr>
          <p:spPr>
            <a:xfrm>
              <a:off x="4509521" y="1524001"/>
              <a:ext cx="3172962" cy="4772179"/>
            </a:xfrm>
            <a:prstGeom prst="roundRect">
              <a:avLst>
                <a:gd name="adj" fmla="val 0"/>
              </a:avLst>
            </a:prstGeom>
            <a:solidFill>
              <a:schemeClr val="lt1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69900" dist="190500" dir="2400000" algn="ctr" rotWithShape="0">
                <a:srgbClr val="000000">
                  <a:alpha val="11764"/>
                </a:srgbClr>
              </a:outerShdw>
            </a:effectLst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5" name="Google Shape;421;p24">
              <a:extLst>
                <a:ext uri="{FF2B5EF4-FFF2-40B4-BE49-F238E27FC236}">
                  <a16:creationId xmlns:a16="http://schemas.microsoft.com/office/drawing/2014/main" id="{98C6B03D-B117-C7C4-6A2F-F14C356103DC}"/>
                </a:ext>
              </a:extLst>
            </p:cNvPr>
            <p:cNvSpPr/>
            <p:nvPr/>
          </p:nvSpPr>
          <p:spPr>
            <a:xfrm>
              <a:off x="4509521" y="1524000"/>
              <a:ext cx="3172962" cy="2629949"/>
            </a:xfrm>
            <a:custGeom>
              <a:avLst/>
              <a:gdLst/>
              <a:ahLst/>
              <a:cxnLst/>
              <a:rect l="l" t="t" r="r" b="b"/>
              <a:pathLst>
                <a:path w="24387175" h="11358138" extrusionOk="0">
                  <a:moveTo>
                    <a:pt x="0" y="0"/>
                  </a:moveTo>
                  <a:lnTo>
                    <a:pt x="24387175" y="0"/>
                  </a:lnTo>
                  <a:lnTo>
                    <a:pt x="24387175" y="9678253"/>
                  </a:lnTo>
                  <a:lnTo>
                    <a:pt x="24305491" y="9696408"/>
                  </a:lnTo>
                  <a:cubicBezTo>
                    <a:pt x="22863107" y="9951142"/>
                    <a:pt x="20761895" y="8548586"/>
                    <a:pt x="18220627" y="8822906"/>
                  </a:cubicBezTo>
                  <a:cubicBezTo>
                    <a:pt x="15316318" y="9136415"/>
                    <a:pt x="10622399" y="11413707"/>
                    <a:pt x="7456834" y="11357101"/>
                  </a:cubicBezTo>
                  <a:cubicBezTo>
                    <a:pt x="4884811" y="11311109"/>
                    <a:pt x="1918981" y="10759203"/>
                    <a:pt x="198891" y="9484178"/>
                  </a:cubicBezTo>
                  <a:lnTo>
                    <a:pt x="0" y="9320863"/>
                  </a:lnTo>
                  <a:close/>
                </a:path>
              </a:pathLst>
            </a:custGeom>
            <a:solidFill>
              <a:srgbClr val="EAD7A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6" name="Google Shape;422;p24">
              <a:extLst>
                <a:ext uri="{FF2B5EF4-FFF2-40B4-BE49-F238E27FC236}">
                  <a16:creationId xmlns:a16="http://schemas.microsoft.com/office/drawing/2014/main" id="{0E202036-8F13-5628-416E-4339BCD98831}"/>
                </a:ext>
              </a:extLst>
            </p:cNvPr>
            <p:cNvSpPr/>
            <p:nvPr/>
          </p:nvSpPr>
          <p:spPr>
            <a:xfrm>
              <a:off x="4509516" y="3224472"/>
              <a:ext cx="2613472" cy="1101164"/>
            </a:xfrm>
            <a:custGeom>
              <a:avLst/>
              <a:gdLst/>
              <a:ahLst/>
              <a:cxnLst/>
              <a:rect l="l" t="t" r="r" b="b"/>
              <a:pathLst>
                <a:path w="20120524" h="4500138" extrusionOk="0">
                  <a:moveTo>
                    <a:pt x="12665305" y="1038"/>
                  </a:moveTo>
                  <a:cubicBezTo>
                    <a:pt x="15237328" y="47030"/>
                    <a:pt x="18203158" y="598936"/>
                    <a:pt x="19923248" y="1873960"/>
                  </a:cubicBezTo>
                  <a:lnTo>
                    <a:pt x="20120524" y="2035950"/>
                  </a:lnTo>
                  <a:lnTo>
                    <a:pt x="20039036" y="2021484"/>
                  </a:lnTo>
                  <a:cubicBezTo>
                    <a:pt x="19462144" y="1932551"/>
                    <a:pt x="18854332" y="1896326"/>
                    <a:pt x="18219014" y="1964906"/>
                  </a:cubicBezTo>
                  <a:cubicBezTo>
                    <a:pt x="15314704" y="2278415"/>
                    <a:pt x="10620785" y="4555707"/>
                    <a:pt x="7455221" y="4499101"/>
                  </a:cubicBezTo>
                  <a:cubicBezTo>
                    <a:pt x="4883198" y="4453109"/>
                    <a:pt x="1917367" y="3901203"/>
                    <a:pt x="197277" y="2626178"/>
                  </a:cubicBezTo>
                  <a:lnTo>
                    <a:pt x="0" y="2464188"/>
                  </a:lnTo>
                  <a:lnTo>
                    <a:pt x="81489" y="2478654"/>
                  </a:lnTo>
                  <a:cubicBezTo>
                    <a:pt x="658381" y="2567587"/>
                    <a:pt x="1266194" y="2603812"/>
                    <a:pt x="1901511" y="2535232"/>
                  </a:cubicBezTo>
                  <a:cubicBezTo>
                    <a:pt x="4805822" y="2221723"/>
                    <a:pt x="9499740" y="-55569"/>
                    <a:pt x="12665305" y="1038"/>
                  </a:cubicBezTo>
                  <a:close/>
                </a:path>
              </a:pathLst>
            </a:custGeom>
            <a:solidFill>
              <a:schemeClr val="lt2">
                <a:alpha val="20000"/>
              </a:scheme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7" name="Google Shape;423;p24">
              <a:extLst>
                <a:ext uri="{FF2B5EF4-FFF2-40B4-BE49-F238E27FC236}">
                  <a16:creationId xmlns:a16="http://schemas.microsoft.com/office/drawing/2014/main" id="{40EA5919-B293-1CAC-C65E-F37EBC77A033}"/>
                </a:ext>
              </a:extLst>
            </p:cNvPr>
            <p:cNvSpPr/>
            <p:nvPr/>
          </p:nvSpPr>
          <p:spPr>
            <a:xfrm rot="10800000">
              <a:off x="4818117" y="3632734"/>
              <a:ext cx="1589976" cy="590321"/>
            </a:xfrm>
            <a:custGeom>
              <a:avLst/>
              <a:gdLst/>
              <a:ahLst/>
              <a:cxnLst/>
              <a:rect l="l" t="t" r="r" b="b"/>
              <a:pathLst>
                <a:path w="11830672" h="2324101" extrusionOk="0">
                  <a:moveTo>
                    <a:pt x="4912383" y="2323064"/>
                  </a:moveTo>
                  <a:cubicBezTo>
                    <a:pt x="3304869" y="2294319"/>
                    <a:pt x="1543523" y="2067951"/>
                    <a:pt x="28627" y="1590932"/>
                  </a:cubicBezTo>
                  <a:lnTo>
                    <a:pt x="0" y="1581275"/>
                  </a:lnTo>
                  <a:lnTo>
                    <a:pt x="1864" y="1580700"/>
                  </a:lnTo>
                  <a:cubicBezTo>
                    <a:pt x="2364319" y="841959"/>
                    <a:pt x="4939811" y="-34341"/>
                    <a:pt x="6918288" y="1038"/>
                  </a:cubicBezTo>
                  <a:cubicBezTo>
                    <a:pt x="8525803" y="29783"/>
                    <a:pt x="10287148" y="256151"/>
                    <a:pt x="11802044" y="733169"/>
                  </a:cubicBezTo>
                  <a:lnTo>
                    <a:pt x="11830672" y="742826"/>
                  </a:lnTo>
                  <a:lnTo>
                    <a:pt x="11828807" y="743402"/>
                  </a:lnTo>
                  <a:cubicBezTo>
                    <a:pt x="9466352" y="1482142"/>
                    <a:pt x="6890861" y="2358442"/>
                    <a:pt x="4912383" y="2323064"/>
                  </a:cubicBezTo>
                  <a:close/>
                </a:path>
              </a:pathLst>
            </a:custGeom>
            <a:solidFill>
              <a:schemeClr val="lt2">
                <a:alpha val="20000"/>
              </a:scheme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8" name="Google Shape;424;p24">
              <a:extLst>
                <a:ext uri="{FF2B5EF4-FFF2-40B4-BE49-F238E27FC236}">
                  <a16:creationId xmlns:a16="http://schemas.microsoft.com/office/drawing/2014/main" id="{946E0F63-7EE9-20BB-F164-0F25FBA56BDB}"/>
                </a:ext>
              </a:extLst>
            </p:cNvPr>
            <p:cNvSpPr/>
            <p:nvPr/>
          </p:nvSpPr>
          <p:spPr>
            <a:xfrm>
              <a:off x="4509518" y="3464915"/>
              <a:ext cx="3172962" cy="748023"/>
            </a:xfrm>
            <a:custGeom>
              <a:avLst/>
              <a:gdLst/>
              <a:ahLst/>
              <a:cxnLst/>
              <a:rect l="l" t="t" r="r" b="b"/>
              <a:pathLst>
                <a:path w="24387176" h="3637414" extrusionOk="0">
                  <a:moveTo>
                    <a:pt x="20449776" y="9"/>
                  </a:moveTo>
                  <a:cubicBezTo>
                    <a:pt x="20714924" y="-307"/>
                    <a:pt x="20973014" y="8243"/>
                    <a:pt x="21222948" y="26801"/>
                  </a:cubicBezTo>
                  <a:cubicBezTo>
                    <a:pt x="22238306" y="102195"/>
                    <a:pt x="23299010" y="237020"/>
                    <a:pt x="24341352" y="435205"/>
                  </a:cubicBezTo>
                  <a:lnTo>
                    <a:pt x="24387176" y="444517"/>
                  </a:lnTo>
                  <a:lnTo>
                    <a:pt x="24387176" y="1957529"/>
                  </a:lnTo>
                  <a:lnTo>
                    <a:pt x="24305492" y="1975684"/>
                  </a:lnTo>
                  <a:cubicBezTo>
                    <a:pt x="22863108" y="2230418"/>
                    <a:pt x="20761896" y="827862"/>
                    <a:pt x="18220628" y="1102182"/>
                  </a:cubicBezTo>
                  <a:cubicBezTo>
                    <a:pt x="15316318" y="1415691"/>
                    <a:pt x="10622399" y="3692983"/>
                    <a:pt x="7456835" y="3636377"/>
                  </a:cubicBezTo>
                  <a:cubicBezTo>
                    <a:pt x="4884812" y="3590385"/>
                    <a:pt x="1918981" y="3038479"/>
                    <a:pt x="198891" y="1763454"/>
                  </a:cubicBezTo>
                  <a:lnTo>
                    <a:pt x="0" y="1600139"/>
                  </a:lnTo>
                  <a:lnTo>
                    <a:pt x="0" y="682542"/>
                  </a:lnTo>
                  <a:lnTo>
                    <a:pt x="161882" y="681496"/>
                  </a:lnTo>
                  <a:cubicBezTo>
                    <a:pt x="1972105" y="721137"/>
                    <a:pt x="4414708" y="2261547"/>
                    <a:pt x="7444276" y="2141520"/>
                  </a:cubicBezTo>
                  <a:cubicBezTo>
                    <a:pt x="10906642" y="2004348"/>
                    <a:pt x="16472532" y="4755"/>
                    <a:pt x="20449776" y="9"/>
                  </a:cubicBezTo>
                  <a:close/>
                </a:path>
              </a:pathLst>
            </a:custGeom>
            <a:solidFill>
              <a:schemeClr val="lt2">
                <a:alpha val="20000"/>
              </a:scheme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9" name="Google Shape;425;p24">
              <a:extLst>
                <a:ext uri="{FF2B5EF4-FFF2-40B4-BE49-F238E27FC236}">
                  <a16:creationId xmlns:a16="http://schemas.microsoft.com/office/drawing/2014/main" id="{A4B485D8-4AFC-CDBB-A5AB-3727A9EADB7F}"/>
                </a:ext>
              </a:extLst>
            </p:cNvPr>
            <p:cNvSpPr/>
            <p:nvPr/>
          </p:nvSpPr>
          <p:spPr>
            <a:xfrm>
              <a:off x="5698009" y="3480482"/>
              <a:ext cx="795987" cy="795987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  <a:effectLst>
              <a:outerShdw blurRad="469900" dist="190500" dir="2400000" algn="ctr" rotWithShape="0">
                <a:srgbClr val="000000">
                  <a:alpha val="11764"/>
                </a:srgbClr>
              </a:outerShdw>
            </a:effectLst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0" name="Google Shape;426;p24">
              <a:extLst>
                <a:ext uri="{FF2B5EF4-FFF2-40B4-BE49-F238E27FC236}">
                  <a16:creationId xmlns:a16="http://schemas.microsoft.com/office/drawing/2014/main" id="{DAEA55D0-A793-8DD1-AA23-96D9A300815A}"/>
                </a:ext>
              </a:extLst>
            </p:cNvPr>
            <p:cNvSpPr/>
            <p:nvPr/>
          </p:nvSpPr>
          <p:spPr>
            <a:xfrm>
              <a:off x="5753104" y="3535577"/>
              <a:ext cx="685796" cy="685796"/>
            </a:xfrm>
            <a:prstGeom prst="ellipse">
              <a:avLst/>
            </a:prstGeom>
            <a:noFill/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1" name="Google Shape;427;p24">
              <a:extLst>
                <a:ext uri="{FF2B5EF4-FFF2-40B4-BE49-F238E27FC236}">
                  <a16:creationId xmlns:a16="http://schemas.microsoft.com/office/drawing/2014/main" id="{94D6A740-250F-08EC-AD10-AC9E5CEAD4EE}"/>
                </a:ext>
              </a:extLst>
            </p:cNvPr>
            <p:cNvSpPr txBox="1"/>
            <p:nvPr/>
          </p:nvSpPr>
          <p:spPr>
            <a:xfrm>
              <a:off x="5141953" y="2019733"/>
              <a:ext cx="1908098" cy="776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4500" b="1" dirty="0">
                  <a:solidFill>
                    <a:srgbClr val="3D4550"/>
                  </a:solidFill>
                  <a:latin typeface="Shabnam" panose="020B0603030804020204" pitchFamily="34" charset="-78"/>
                  <a:ea typeface="Space Grotesk"/>
                  <a:cs typeface="Shabnam" panose="020B0603030804020204" pitchFamily="34" charset="-78"/>
                  <a:sym typeface="Space Grotesk"/>
                </a:rPr>
                <a:t>80%</a:t>
              </a:r>
              <a:endParaRPr sz="1100" dirty="0">
                <a:solidFill>
                  <a:srgbClr val="3D4550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2" name="Google Shape;429;p24">
              <a:extLst>
                <a:ext uri="{FF2B5EF4-FFF2-40B4-BE49-F238E27FC236}">
                  <a16:creationId xmlns:a16="http://schemas.microsoft.com/office/drawing/2014/main" id="{83306D00-7F79-A967-B7F3-8F8D8F9CFDD5}"/>
                </a:ext>
              </a:extLst>
            </p:cNvPr>
            <p:cNvSpPr/>
            <p:nvPr/>
          </p:nvSpPr>
          <p:spPr>
            <a:xfrm>
              <a:off x="1182044" y="1808291"/>
              <a:ext cx="2781012" cy="4182679"/>
            </a:xfrm>
            <a:prstGeom prst="roundRect">
              <a:avLst>
                <a:gd name="adj" fmla="val 0"/>
              </a:avLst>
            </a:prstGeom>
            <a:solidFill>
              <a:schemeClr val="lt1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69900" dist="190500" dir="2400000" algn="ctr" rotWithShape="0">
                <a:srgbClr val="000000">
                  <a:alpha val="11764"/>
                </a:srgbClr>
              </a:outerShdw>
            </a:effectLst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3" name="Google Shape;430;p24">
              <a:extLst>
                <a:ext uri="{FF2B5EF4-FFF2-40B4-BE49-F238E27FC236}">
                  <a16:creationId xmlns:a16="http://schemas.microsoft.com/office/drawing/2014/main" id="{A8F5C94D-66AA-EC27-7455-E3DE87404821}"/>
                </a:ext>
              </a:extLst>
            </p:cNvPr>
            <p:cNvSpPr/>
            <p:nvPr/>
          </p:nvSpPr>
          <p:spPr>
            <a:xfrm>
              <a:off x="1182044" y="1808290"/>
              <a:ext cx="2781012" cy="2305076"/>
            </a:xfrm>
            <a:custGeom>
              <a:avLst/>
              <a:gdLst/>
              <a:ahLst/>
              <a:cxnLst/>
              <a:rect l="l" t="t" r="r" b="b"/>
              <a:pathLst>
                <a:path w="24387175" h="11358138" extrusionOk="0">
                  <a:moveTo>
                    <a:pt x="0" y="0"/>
                  </a:moveTo>
                  <a:lnTo>
                    <a:pt x="24387175" y="0"/>
                  </a:lnTo>
                  <a:lnTo>
                    <a:pt x="24387175" y="9678253"/>
                  </a:lnTo>
                  <a:lnTo>
                    <a:pt x="24305491" y="9696408"/>
                  </a:lnTo>
                  <a:cubicBezTo>
                    <a:pt x="22863107" y="9951142"/>
                    <a:pt x="20761895" y="8548586"/>
                    <a:pt x="18220627" y="8822906"/>
                  </a:cubicBezTo>
                  <a:cubicBezTo>
                    <a:pt x="15316318" y="9136415"/>
                    <a:pt x="10622399" y="11413707"/>
                    <a:pt x="7456834" y="11357101"/>
                  </a:cubicBezTo>
                  <a:cubicBezTo>
                    <a:pt x="4884811" y="11311109"/>
                    <a:pt x="1918981" y="10759203"/>
                    <a:pt x="198891" y="9484178"/>
                  </a:cubicBezTo>
                  <a:lnTo>
                    <a:pt x="0" y="9320863"/>
                  </a:ln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4" name="Google Shape;431;p24">
              <a:extLst>
                <a:ext uri="{FF2B5EF4-FFF2-40B4-BE49-F238E27FC236}">
                  <a16:creationId xmlns:a16="http://schemas.microsoft.com/office/drawing/2014/main" id="{ED04CA36-2A88-A2BE-46E3-7524DB5CB778}"/>
                </a:ext>
              </a:extLst>
            </p:cNvPr>
            <p:cNvSpPr/>
            <p:nvPr/>
          </p:nvSpPr>
          <p:spPr>
            <a:xfrm>
              <a:off x="1182040" y="3298704"/>
              <a:ext cx="2290636" cy="965140"/>
            </a:xfrm>
            <a:custGeom>
              <a:avLst/>
              <a:gdLst/>
              <a:ahLst/>
              <a:cxnLst/>
              <a:rect l="l" t="t" r="r" b="b"/>
              <a:pathLst>
                <a:path w="20120524" h="4500138" extrusionOk="0">
                  <a:moveTo>
                    <a:pt x="12665305" y="1038"/>
                  </a:moveTo>
                  <a:cubicBezTo>
                    <a:pt x="15237328" y="47030"/>
                    <a:pt x="18203158" y="598936"/>
                    <a:pt x="19923248" y="1873960"/>
                  </a:cubicBezTo>
                  <a:lnTo>
                    <a:pt x="20120524" y="2035950"/>
                  </a:lnTo>
                  <a:lnTo>
                    <a:pt x="20039036" y="2021484"/>
                  </a:lnTo>
                  <a:cubicBezTo>
                    <a:pt x="19462144" y="1932551"/>
                    <a:pt x="18854332" y="1896326"/>
                    <a:pt x="18219014" y="1964906"/>
                  </a:cubicBezTo>
                  <a:cubicBezTo>
                    <a:pt x="15314704" y="2278415"/>
                    <a:pt x="10620785" y="4555707"/>
                    <a:pt x="7455221" y="4499101"/>
                  </a:cubicBezTo>
                  <a:cubicBezTo>
                    <a:pt x="4883198" y="4453109"/>
                    <a:pt x="1917367" y="3901203"/>
                    <a:pt x="197277" y="2626178"/>
                  </a:cubicBezTo>
                  <a:lnTo>
                    <a:pt x="0" y="2464188"/>
                  </a:lnTo>
                  <a:lnTo>
                    <a:pt x="81489" y="2478654"/>
                  </a:lnTo>
                  <a:cubicBezTo>
                    <a:pt x="658381" y="2567587"/>
                    <a:pt x="1266194" y="2603812"/>
                    <a:pt x="1901511" y="2535232"/>
                  </a:cubicBezTo>
                  <a:cubicBezTo>
                    <a:pt x="4805822" y="2221723"/>
                    <a:pt x="9499740" y="-55569"/>
                    <a:pt x="12665305" y="1038"/>
                  </a:cubicBezTo>
                  <a:close/>
                </a:path>
              </a:pathLst>
            </a:custGeom>
            <a:solidFill>
              <a:schemeClr val="lt2">
                <a:alpha val="29803"/>
              </a:scheme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5" name="Google Shape;432;p24">
              <a:extLst>
                <a:ext uri="{FF2B5EF4-FFF2-40B4-BE49-F238E27FC236}">
                  <a16:creationId xmlns:a16="http://schemas.microsoft.com/office/drawing/2014/main" id="{376F067B-F34E-096A-7D03-8A93C40F67C3}"/>
                </a:ext>
              </a:extLst>
            </p:cNvPr>
            <p:cNvSpPr/>
            <p:nvPr/>
          </p:nvSpPr>
          <p:spPr>
            <a:xfrm rot="10800000">
              <a:off x="1452519" y="3656534"/>
              <a:ext cx="1393568" cy="517400"/>
            </a:xfrm>
            <a:custGeom>
              <a:avLst/>
              <a:gdLst/>
              <a:ahLst/>
              <a:cxnLst/>
              <a:rect l="l" t="t" r="r" b="b"/>
              <a:pathLst>
                <a:path w="11830672" h="2324101" extrusionOk="0">
                  <a:moveTo>
                    <a:pt x="4912383" y="2323064"/>
                  </a:moveTo>
                  <a:cubicBezTo>
                    <a:pt x="3304869" y="2294319"/>
                    <a:pt x="1543523" y="2067951"/>
                    <a:pt x="28627" y="1590932"/>
                  </a:cubicBezTo>
                  <a:lnTo>
                    <a:pt x="0" y="1581275"/>
                  </a:lnTo>
                  <a:lnTo>
                    <a:pt x="1864" y="1580700"/>
                  </a:lnTo>
                  <a:cubicBezTo>
                    <a:pt x="2364319" y="841959"/>
                    <a:pt x="4939811" y="-34341"/>
                    <a:pt x="6918288" y="1038"/>
                  </a:cubicBezTo>
                  <a:cubicBezTo>
                    <a:pt x="8525803" y="29783"/>
                    <a:pt x="10287148" y="256151"/>
                    <a:pt x="11802044" y="733169"/>
                  </a:cubicBezTo>
                  <a:lnTo>
                    <a:pt x="11830672" y="742826"/>
                  </a:lnTo>
                  <a:lnTo>
                    <a:pt x="11828807" y="743402"/>
                  </a:lnTo>
                  <a:cubicBezTo>
                    <a:pt x="9466352" y="1482142"/>
                    <a:pt x="6890861" y="2358442"/>
                    <a:pt x="4912383" y="2323064"/>
                  </a:cubicBezTo>
                  <a:close/>
                </a:path>
              </a:pathLst>
            </a:custGeom>
            <a:solidFill>
              <a:schemeClr val="lt2">
                <a:alpha val="20000"/>
              </a:scheme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6" name="Google Shape;433;p24">
              <a:extLst>
                <a:ext uri="{FF2B5EF4-FFF2-40B4-BE49-F238E27FC236}">
                  <a16:creationId xmlns:a16="http://schemas.microsoft.com/office/drawing/2014/main" id="{C3523DDD-890A-B840-860B-126E5016DF81}"/>
                </a:ext>
              </a:extLst>
            </p:cNvPr>
            <p:cNvSpPr/>
            <p:nvPr/>
          </p:nvSpPr>
          <p:spPr>
            <a:xfrm>
              <a:off x="1182042" y="3509445"/>
              <a:ext cx="2781012" cy="655620"/>
            </a:xfrm>
            <a:custGeom>
              <a:avLst/>
              <a:gdLst/>
              <a:ahLst/>
              <a:cxnLst/>
              <a:rect l="l" t="t" r="r" b="b"/>
              <a:pathLst>
                <a:path w="24387176" h="3637414" extrusionOk="0">
                  <a:moveTo>
                    <a:pt x="20449776" y="9"/>
                  </a:moveTo>
                  <a:cubicBezTo>
                    <a:pt x="20714924" y="-307"/>
                    <a:pt x="20973014" y="8243"/>
                    <a:pt x="21222948" y="26801"/>
                  </a:cubicBezTo>
                  <a:cubicBezTo>
                    <a:pt x="22238306" y="102195"/>
                    <a:pt x="23299010" y="237020"/>
                    <a:pt x="24341352" y="435205"/>
                  </a:cubicBezTo>
                  <a:lnTo>
                    <a:pt x="24387176" y="444517"/>
                  </a:lnTo>
                  <a:lnTo>
                    <a:pt x="24387176" y="1957529"/>
                  </a:lnTo>
                  <a:lnTo>
                    <a:pt x="24305492" y="1975684"/>
                  </a:lnTo>
                  <a:cubicBezTo>
                    <a:pt x="22863108" y="2230418"/>
                    <a:pt x="20761896" y="827862"/>
                    <a:pt x="18220628" y="1102182"/>
                  </a:cubicBezTo>
                  <a:cubicBezTo>
                    <a:pt x="15316318" y="1415691"/>
                    <a:pt x="10622399" y="3692983"/>
                    <a:pt x="7456835" y="3636377"/>
                  </a:cubicBezTo>
                  <a:cubicBezTo>
                    <a:pt x="4884812" y="3590385"/>
                    <a:pt x="1918981" y="3038479"/>
                    <a:pt x="198891" y="1763454"/>
                  </a:cubicBezTo>
                  <a:lnTo>
                    <a:pt x="0" y="1600139"/>
                  </a:lnTo>
                  <a:lnTo>
                    <a:pt x="0" y="682542"/>
                  </a:lnTo>
                  <a:lnTo>
                    <a:pt x="161882" y="681496"/>
                  </a:lnTo>
                  <a:cubicBezTo>
                    <a:pt x="1972105" y="721137"/>
                    <a:pt x="4414708" y="2261547"/>
                    <a:pt x="7444276" y="2141520"/>
                  </a:cubicBezTo>
                  <a:cubicBezTo>
                    <a:pt x="10906642" y="2004348"/>
                    <a:pt x="16472532" y="4755"/>
                    <a:pt x="20449776" y="9"/>
                  </a:cubicBezTo>
                  <a:close/>
                </a:path>
              </a:pathLst>
            </a:custGeom>
            <a:solidFill>
              <a:schemeClr val="lt2">
                <a:alpha val="29803"/>
              </a:scheme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7" name="Google Shape;434;p24">
              <a:extLst>
                <a:ext uri="{FF2B5EF4-FFF2-40B4-BE49-F238E27FC236}">
                  <a16:creationId xmlns:a16="http://schemas.microsoft.com/office/drawing/2014/main" id="{B0B58B1D-BDFF-39C3-3DB3-3EE4157B48CF}"/>
                </a:ext>
              </a:extLst>
            </p:cNvPr>
            <p:cNvSpPr/>
            <p:nvPr/>
          </p:nvSpPr>
          <p:spPr>
            <a:xfrm>
              <a:off x="8228947" y="1808291"/>
              <a:ext cx="2781012" cy="4182679"/>
            </a:xfrm>
            <a:prstGeom prst="roundRect">
              <a:avLst>
                <a:gd name="adj" fmla="val 0"/>
              </a:avLst>
            </a:prstGeom>
            <a:solidFill>
              <a:schemeClr val="lt1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69900" dist="190500" dir="2400000" algn="ctr" rotWithShape="0">
                <a:srgbClr val="000000">
                  <a:alpha val="11764"/>
                </a:srgbClr>
              </a:outerShdw>
            </a:effectLst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8" name="Google Shape;435;p24">
              <a:extLst>
                <a:ext uri="{FF2B5EF4-FFF2-40B4-BE49-F238E27FC236}">
                  <a16:creationId xmlns:a16="http://schemas.microsoft.com/office/drawing/2014/main" id="{3E587C8D-D74B-63ED-3991-22197A51A692}"/>
                </a:ext>
              </a:extLst>
            </p:cNvPr>
            <p:cNvSpPr/>
            <p:nvPr/>
          </p:nvSpPr>
          <p:spPr>
            <a:xfrm>
              <a:off x="8228947" y="1808290"/>
              <a:ext cx="2781012" cy="2305077"/>
            </a:xfrm>
            <a:custGeom>
              <a:avLst/>
              <a:gdLst/>
              <a:ahLst/>
              <a:cxnLst/>
              <a:rect l="l" t="t" r="r" b="b"/>
              <a:pathLst>
                <a:path w="24387175" h="11358138" extrusionOk="0">
                  <a:moveTo>
                    <a:pt x="0" y="0"/>
                  </a:moveTo>
                  <a:lnTo>
                    <a:pt x="24387175" y="0"/>
                  </a:lnTo>
                  <a:lnTo>
                    <a:pt x="24387175" y="9678253"/>
                  </a:lnTo>
                  <a:lnTo>
                    <a:pt x="24305491" y="9696408"/>
                  </a:lnTo>
                  <a:cubicBezTo>
                    <a:pt x="22863107" y="9951142"/>
                    <a:pt x="20761895" y="8548586"/>
                    <a:pt x="18220627" y="8822906"/>
                  </a:cubicBezTo>
                  <a:cubicBezTo>
                    <a:pt x="15316318" y="9136415"/>
                    <a:pt x="10622399" y="11413707"/>
                    <a:pt x="7456834" y="11357101"/>
                  </a:cubicBezTo>
                  <a:cubicBezTo>
                    <a:pt x="4884811" y="11311109"/>
                    <a:pt x="1918981" y="10759203"/>
                    <a:pt x="198891" y="9484178"/>
                  </a:cubicBezTo>
                  <a:lnTo>
                    <a:pt x="0" y="9320863"/>
                  </a:ln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9" name="Google Shape;436;p24">
              <a:extLst>
                <a:ext uri="{FF2B5EF4-FFF2-40B4-BE49-F238E27FC236}">
                  <a16:creationId xmlns:a16="http://schemas.microsoft.com/office/drawing/2014/main" id="{F267F19E-328E-24BF-0351-AFA2412B4A5B}"/>
                </a:ext>
              </a:extLst>
            </p:cNvPr>
            <p:cNvSpPr/>
            <p:nvPr/>
          </p:nvSpPr>
          <p:spPr>
            <a:xfrm>
              <a:off x="8228944" y="3298704"/>
              <a:ext cx="2290636" cy="965140"/>
            </a:xfrm>
            <a:custGeom>
              <a:avLst/>
              <a:gdLst/>
              <a:ahLst/>
              <a:cxnLst/>
              <a:rect l="l" t="t" r="r" b="b"/>
              <a:pathLst>
                <a:path w="20120524" h="4500138" extrusionOk="0">
                  <a:moveTo>
                    <a:pt x="12665305" y="1038"/>
                  </a:moveTo>
                  <a:cubicBezTo>
                    <a:pt x="15237328" y="47030"/>
                    <a:pt x="18203158" y="598936"/>
                    <a:pt x="19923248" y="1873960"/>
                  </a:cubicBezTo>
                  <a:lnTo>
                    <a:pt x="20120524" y="2035950"/>
                  </a:lnTo>
                  <a:lnTo>
                    <a:pt x="20039036" y="2021484"/>
                  </a:lnTo>
                  <a:cubicBezTo>
                    <a:pt x="19462144" y="1932551"/>
                    <a:pt x="18854332" y="1896326"/>
                    <a:pt x="18219014" y="1964906"/>
                  </a:cubicBezTo>
                  <a:cubicBezTo>
                    <a:pt x="15314704" y="2278415"/>
                    <a:pt x="10620785" y="4555707"/>
                    <a:pt x="7455221" y="4499101"/>
                  </a:cubicBezTo>
                  <a:cubicBezTo>
                    <a:pt x="4883198" y="4453109"/>
                    <a:pt x="1917367" y="3901203"/>
                    <a:pt x="197277" y="2626178"/>
                  </a:cubicBezTo>
                  <a:lnTo>
                    <a:pt x="0" y="2464188"/>
                  </a:lnTo>
                  <a:lnTo>
                    <a:pt x="81489" y="2478654"/>
                  </a:lnTo>
                  <a:cubicBezTo>
                    <a:pt x="658381" y="2567587"/>
                    <a:pt x="1266194" y="2603812"/>
                    <a:pt x="1901511" y="2535232"/>
                  </a:cubicBezTo>
                  <a:cubicBezTo>
                    <a:pt x="4805822" y="2221723"/>
                    <a:pt x="9499740" y="-55569"/>
                    <a:pt x="12665305" y="1038"/>
                  </a:cubicBezTo>
                  <a:close/>
                </a:path>
              </a:pathLst>
            </a:custGeom>
            <a:solidFill>
              <a:schemeClr val="lt2">
                <a:alpha val="20000"/>
              </a:scheme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20" name="Google Shape;437;p24">
              <a:extLst>
                <a:ext uri="{FF2B5EF4-FFF2-40B4-BE49-F238E27FC236}">
                  <a16:creationId xmlns:a16="http://schemas.microsoft.com/office/drawing/2014/main" id="{30856100-67E4-4840-8B61-7CB44D3B0A2B}"/>
                </a:ext>
              </a:extLst>
            </p:cNvPr>
            <p:cNvSpPr/>
            <p:nvPr/>
          </p:nvSpPr>
          <p:spPr>
            <a:xfrm rot="10800000">
              <a:off x="8499424" y="3656534"/>
              <a:ext cx="1393568" cy="517400"/>
            </a:xfrm>
            <a:custGeom>
              <a:avLst/>
              <a:gdLst/>
              <a:ahLst/>
              <a:cxnLst/>
              <a:rect l="l" t="t" r="r" b="b"/>
              <a:pathLst>
                <a:path w="11830672" h="2324101" extrusionOk="0">
                  <a:moveTo>
                    <a:pt x="4912383" y="2323064"/>
                  </a:moveTo>
                  <a:cubicBezTo>
                    <a:pt x="3304869" y="2294319"/>
                    <a:pt x="1543523" y="2067951"/>
                    <a:pt x="28627" y="1590932"/>
                  </a:cubicBezTo>
                  <a:lnTo>
                    <a:pt x="0" y="1581275"/>
                  </a:lnTo>
                  <a:lnTo>
                    <a:pt x="1864" y="1580700"/>
                  </a:lnTo>
                  <a:cubicBezTo>
                    <a:pt x="2364319" y="841959"/>
                    <a:pt x="4939811" y="-34341"/>
                    <a:pt x="6918288" y="1038"/>
                  </a:cubicBezTo>
                  <a:cubicBezTo>
                    <a:pt x="8525803" y="29783"/>
                    <a:pt x="10287148" y="256151"/>
                    <a:pt x="11802044" y="733169"/>
                  </a:cubicBezTo>
                  <a:lnTo>
                    <a:pt x="11830672" y="742826"/>
                  </a:lnTo>
                  <a:lnTo>
                    <a:pt x="11828807" y="743402"/>
                  </a:lnTo>
                  <a:cubicBezTo>
                    <a:pt x="9466352" y="1482142"/>
                    <a:pt x="6890861" y="2358442"/>
                    <a:pt x="4912383" y="2323064"/>
                  </a:cubicBezTo>
                  <a:close/>
                </a:path>
              </a:pathLst>
            </a:custGeom>
            <a:solidFill>
              <a:schemeClr val="lt2">
                <a:alpha val="20000"/>
              </a:scheme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21" name="Google Shape;438;p24">
              <a:extLst>
                <a:ext uri="{FF2B5EF4-FFF2-40B4-BE49-F238E27FC236}">
                  <a16:creationId xmlns:a16="http://schemas.microsoft.com/office/drawing/2014/main" id="{E4142A0E-C692-6CE8-05DA-DE7DA2C3965C}"/>
                </a:ext>
              </a:extLst>
            </p:cNvPr>
            <p:cNvSpPr/>
            <p:nvPr/>
          </p:nvSpPr>
          <p:spPr>
            <a:xfrm>
              <a:off x="8228946" y="3509445"/>
              <a:ext cx="2781012" cy="655620"/>
            </a:xfrm>
            <a:custGeom>
              <a:avLst/>
              <a:gdLst/>
              <a:ahLst/>
              <a:cxnLst/>
              <a:rect l="l" t="t" r="r" b="b"/>
              <a:pathLst>
                <a:path w="24387176" h="3637414" extrusionOk="0">
                  <a:moveTo>
                    <a:pt x="20449776" y="9"/>
                  </a:moveTo>
                  <a:cubicBezTo>
                    <a:pt x="20714924" y="-307"/>
                    <a:pt x="20973014" y="8243"/>
                    <a:pt x="21222948" y="26801"/>
                  </a:cubicBezTo>
                  <a:cubicBezTo>
                    <a:pt x="22238306" y="102195"/>
                    <a:pt x="23299010" y="237020"/>
                    <a:pt x="24341352" y="435205"/>
                  </a:cubicBezTo>
                  <a:lnTo>
                    <a:pt x="24387176" y="444517"/>
                  </a:lnTo>
                  <a:lnTo>
                    <a:pt x="24387176" y="1957529"/>
                  </a:lnTo>
                  <a:lnTo>
                    <a:pt x="24305492" y="1975684"/>
                  </a:lnTo>
                  <a:cubicBezTo>
                    <a:pt x="22863108" y="2230418"/>
                    <a:pt x="20761896" y="827862"/>
                    <a:pt x="18220628" y="1102182"/>
                  </a:cubicBezTo>
                  <a:cubicBezTo>
                    <a:pt x="15316318" y="1415691"/>
                    <a:pt x="10622399" y="3692983"/>
                    <a:pt x="7456835" y="3636377"/>
                  </a:cubicBezTo>
                  <a:cubicBezTo>
                    <a:pt x="4884812" y="3590385"/>
                    <a:pt x="1918981" y="3038479"/>
                    <a:pt x="198891" y="1763454"/>
                  </a:cubicBezTo>
                  <a:lnTo>
                    <a:pt x="0" y="1600139"/>
                  </a:lnTo>
                  <a:lnTo>
                    <a:pt x="0" y="682542"/>
                  </a:lnTo>
                  <a:lnTo>
                    <a:pt x="161882" y="681496"/>
                  </a:lnTo>
                  <a:cubicBezTo>
                    <a:pt x="1972105" y="721137"/>
                    <a:pt x="4414708" y="2261547"/>
                    <a:pt x="7444276" y="2141520"/>
                  </a:cubicBezTo>
                  <a:cubicBezTo>
                    <a:pt x="10906642" y="2004348"/>
                    <a:pt x="16472532" y="4755"/>
                    <a:pt x="20449776" y="9"/>
                  </a:cubicBezTo>
                  <a:close/>
                </a:path>
              </a:pathLst>
            </a:custGeom>
            <a:solidFill>
              <a:schemeClr val="lt2">
                <a:alpha val="20000"/>
              </a:scheme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22" name="Google Shape;439;p24">
              <a:extLst>
                <a:ext uri="{FF2B5EF4-FFF2-40B4-BE49-F238E27FC236}">
                  <a16:creationId xmlns:a16="http://schemas.microsoft.com/office/drawing/2014/main" id="{B066948A-C35A-CC0B-0B95-784326EF90A5}"/>
                </a:ext>
              </a:extLst>
            </p:cNvPr>
            <p:cNvSpPr txBox="1"/>
            <p:nvPr/>
          </p:nvSpPr>
          <p:spPr>
            <a:xfrm>
              <a:off x="8787431" y="2232483"/>
              <a:ext cx="1664044" cy="6776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3300" b="1" dirty="0">
                  <a:solidFill>
                    <a:schemeClr val="bg1"/>
                  </a:solidFill>
                  <a:latin typeface="Shabnam" panose="020B0603030804020204" pitchFamily="34" charset="-78"/>
                  <a:ea typeface="Space Grotesk"/>
                  <a:cs typeface="Shabnam" panose="020B0603030804020204" pitchFamily="34" charset="-78"/>
                  <a:sym typeface="Space Grotesk"/>
                </a:rPr>
                <a:t>65%</a:t>
              </a:r>
              <a:endParaRPr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3" name="Google Shape;441;p24">
              <a:extLst>
                <a:ext uri="{FF2B5EF4-FFF2-40B4-BE49-F238E27FC236}">
                  <a16:creationId xmlns:a16="http://schemas.microsoft.com/office/drawing/2014/main" id="{DFD772D7-04E1-09BE-F3CD-F5A23FBEF8AC}"/>
                </a:ext>
              </a:extLst>
            </p:cNvPr>
            <p:cNvSpPr/>
            <p:nvPr/>
          </p:nvSpPr>
          <p:spPr>
            <a:xfrm>
              <a:off x="9221461" y="3525094"/>
              <a:ext cx="795987" cy="795987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  <a:effectLst>
              <a:outerShdw blurRad="469900" dist="190500" dir="2400000" algn="ctr" rotWithShape="0">
                <a:srgbClr val="000000">
                  <a:alpha val="11764"/>
                </a:srgbClr>
              </a:outerShdw>
            </a:effectLst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24" name="Google Shape;442;p24">
              <a:extLst>
                <a:ext uri="{FF2B5EF4-FFF2-40B4-BE49-F238E27FC236}">
                  <a16:creationId xmlns:a16="http://schemas.microsoft.com/office/drawing/2014/main" id="{B98A2AED-A7F3-76E4-D7EC-FE584FEEDC3D}"/>
                </a:ext>
              </a:extLst>
            </p:cNvPr>
            <p:cNvSpPr/>
            <p:nvPr/>
          </p:nvSpPr>
          <p:spPr>
            <a:xfrm>
              <a:off x="9276556" y="3580189"/>
              <a:ext cx="685796" cy="685796"/>
            </a:xfrm>
            <a:prstGeom prst="ellipse">
              <a:avLst/>
            </a:prstGeom>
            <a:noFill/>
            <a:ln w="127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pic>
          <p:nvPicPr>
            <p:cNvPr id="25" name="Google Shape;443;p24" descr="Stopwatch">
              <a:extLst>
                <a:ext uri="{FF2B5EF4-FFF2-40B4-BE49-F238E27FC236}">
                  <a16:creationId xmlns:a16="http://schemas.microsoft.com/office/drawing/2014/main" id="{B20846CE-4628-5D84-8572-05EF761FBB54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flipH="1">
              <a:off x="5881874" y="3664347"/>
              <a:ext cx="428257" cy="4282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Google Shape;444;p24" descr="Presentation with checklist RTL">
              <a:extLst>
                <a:ext uri="{FF2B5EF4-FFF2-40B4-BE49-F238E27FC236}">
                  <a16:creationId xmlns:a16="http://schemas.microsoft.com/office/drawing/2014/main" id="{BFE7D74C-E13E-73BB-72C0-B148041504E7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9405326" y="3708959"/>
              <a:ext cx="428257" cy="4282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Google Shape;445;p24">
              <a:extLst>
                <a:ext uri="{FF2B5EF4-FFF2-40B4-BE49-F238E27FC236}">
                  <a16:creationId xmlns:a16="http://schemas.microsoft.com/office/drawing/2014/main" id="{519AE5C2-A072-179B-4DB8-B5BA5FB053D9}"/>
                </a:ext>
              </a:extLst>
            </p:cNvPr>
            <p:cNvSpPr txBox="1"/>
            <p:nvPr/>
          </p:nvSpPr>
          <p:spPr>
            <a:xfrm>
              <a:off x="1769660" y="2232483"/>
              <a:ext cx="1664044" cy="6776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3300" b="1" dirty="0">
                  <a:solidFill>
                    <a:schemeClr val="bg1"/>
                  </a:solidFill>
                  <a:latin typeface="Shabnam" panose="020B0603030804020204" pitchFamily="34" charset="-78"/>
                  <a:ea typeface="Space Grotesk"/>
                  <a:cs typeface="Shabnam" panose="020B0603030804020204" pitchFamily="34" charset="-78"/>
                  <a:sym typeface="Space Grotesk"/>
                </a:rPr>
                <a:t>65%</a:t>
              </a:r>
              <a:endParaRPr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grpSp>
          <p:nvGrpSpPr>
            <p:cNvPr id="28" name="Google Shape;447;p24">
              <a:extLst>
                <a:ext uri="{FF2B5EF4-FFF2-40B4-BE49-F238E27FC236}">
                  <a16:creationId xmlns:a16="http://schemas.microsoft.com/office/drawing/2014/main" id="{4B4B6B6D-E47A-519B-5E08-9EC45F8A5395}"/>
                </a:ext>
              </a:extLst>
            </p:cNvPr>
            <p:cNvGrpSpPr/>
            <p:nvPr/>
          </p:nvGrpSpPr>
          <p:grpSpPr>
            <a:xfrm>
              <a:off x="2203689" y="3480482"/>
              <a:ext cx="795987" cy="795987"/>
              <a:chOff x="2174557" y="3480482"/>
              <a:chExt cx="795987" cy="795987"/>
            </a:xfrm>
          </p:grpSpPr>
          <p:sp>
            <p:nvSpPr>
              <p:cNvPr id="32" name="Google Shape;448;p24">
                <a:extLst>
                  <a:ext uri="{FF2B5EF4-FFF2-40B4-BE49-F238E27FC236}">
                    <a16:creationId xmlns:a16="http://schemas.microsoft.com/office/drawing/2014/main" id="{8E7FAF67-DC91-9CC3-4E2D-C46500F7141F}"/>
                  </a:ext>
                </a:extLst>
              </p:cNvPr>
              <p:cNvSpPr/>
              <p:nvPr/>
            </p:nvSpPr>
            <p:spPr>
              <a:xfrm>
                <a:off x="2174557" y="3480482"/>
                <a:ext cx="795987" cy="795987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  <a:effectLst>
                <a:outerShdw blurRad="469900" dist="190500" dir="2400000" algn="ctr" rotWithShape="0">
                  <a:srgbClr val="000000">
                    <a:alpha val="11764"/>
                  </a:srgbClr>
                </a:outerShdw>
              </a:effectLst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sp>
            <p:nvSpPr>
              <p:cNvPr id="64" name="Google Shape;449;p24">
                <a:extLst>
                  <a:ext uri="{FF2B5EF4-FFF2-40B4-BE49-F238E27FC236}">
                    <a16:creationId xmlns:a16="http://schemas.microsoft.com/office/drawing/2014/main" id="{4C529C7A-B730-9398-C22D-D52EBBBD15D4}"/>
                  </a:ext>
                </a:extLst>
              </p:cNvPr>
              <p:cNvSpPr/>
              <p:nvPr/>
            </p:nvSpPr>
            <p:spPr>
              <a:xfrm>
                <a:off x="2229652" y="3535577"/>
                <a:ext cx="685796" cy="685796"/>
              </a:xfrm>
              <a:prstGeom prst="ellipse">
                <a:avLst/>
              </a:prstGeom>
              <a:noFill/>
              <a:ln w="127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65" name="Google Shape;450;p24" descr="Daily calendar">
                <a:extLst>
                  <a:ext uri="{FF2B5EF4-FFF2-40B4-BE49-F238E27FC236}">
                    <a16:creationId xmlns:a16="http://schemas.microsoft.com/office/drawing/2014/main" id="{B4176281-5584-C5B6-D036-9F871A57636C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358422" y="3664347"/>
                <a:ext cx="428257" cy="42825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9" name="Google Shape;452;p24">
              <a:extLst>
                <a:ext uri="{FF2B5EF4-FFF2-40B4-BE49-F238E27FC236}">
                  <a16:creationId xmlns:a16="http://schemas.microsoft.com/office/drawing/2014/main" id="{61CC737D-D0A7-25C8-6D24-223B41AA5020}"/>
                </a:ext>
              </a:extLst>
            </p:cNvPr>
            <p:cNvCxnSpPr/>
            <p:nvPr/>
          </p:nvCxnSpPr>
          <p:spPr>
            <a:xfrm>
              <a:off x="2453695" y="4942154"/>
              <a:ext cx="295975" cy="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0" name="Google Shape;456;p24">
              <a:extLst>
                <a:ext uri="{FF2B5EF4-FFF2-40B4-BE49-F238E27FC236}">
                  <a16:creationId xmlns:a16="http://schemas.microsoft.com/office/drawing/2014/main" id="{DB3C65C9-C9D3-0746-6A90-E9BB6E027BAC}"/>
                </a:ext>
              </a:extLst>
            </p:cNvPr>
            <p:cNvCxnSpPr/>
            <p:nvPr/>
          </p:nvCxnSpPr>
          <p:spPr>
            <a:xfrm>
              <a:off x="5969123" y="5038587"/>
              <a:ext cx="295975" cy="0"/>
            </a:xfrm>
            <a:prstGeom prst="straightConnector1">
              <a:avLst/>
            </a:prstGeom>
            <a:noFill/>
            <a:ln w="222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1" name="Google Shape;460;p24">
              <a:extLst>
                <a:ext uri="{FF2B5EF4-FFF2-40B4-BE49-F238E27FC236}">
                  <a16:creationId xmlns:a16="http://schemas.microsoft.com/office/drawing/2014/main" id="{C5AF8EBA-C4D6-170E-7C3B-C83FEED4C29B}"/>
                </a:ext>
              </a:extLst>
            </p:cNvPr>
            <p:cNvCxnSpPr/>
            <p:nvPr/>
          </p:nvCxnSpPr>
          <p:spPr>
            <a:xfrm>
              <a:off x="9471465" y="4942154"/>
              <a:ext cx="295975" cy="0"/>
            </a:xfrm>
            <a:prstGeom prst="straightConnector1">
              <a:avLst/>
            </a:prstGeom>
            <a:noFill/>
            <a:ln w="2222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4C6CF330-D07D-6088-05AC-3CC0F1DEDCB9}"/>
              </a:ext>
            </a:extLst>
          </p:cNvPr>
          <p:cNvSpPr txBox="1"/>
          <p:nvPr/>
        </p:nvSpPr>
        <p:spPr>
          <a:xfrm>
            <a:off x="2446415" y="3881860"/>
            <a:ext cx="223083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2DF5904-9ECB-ECE6-0746-B29A40546486}"/>
              </a:ext>
            </a:extLst>
          </p:cNvPr>
          <p:cNvSpPr txBox="1"/>
          <p:nvPr/>
        </p:nvSpPr>
        <p:spPr>
          <a:xfrm>
            <a:off x="5482565" y="3941963"/>
            <a:ext cx="223083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DC5DB28-45E5-E28D-31A9-3D665AF88E5C}"/>
              </a:ext>
            </a:extLst>
          </p:cNvPr>
          <p:cNvSpPr txBox="1"/>
          <p:nvPr/>
        </p:nvSpPr>
        <p:spPr>
          <a:xfrm>
            <a:off x="8436039" y="3845773"/>
            <a:ext cx="223083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23AAA5A-7DA7-4928-37DA-71B821D3078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24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67E041F-0769-639C-3328-CF7869544EE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0" r="31220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7A49550-2720-A82A-E65F-71988F40BFA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98" r="31198"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3DCBA8-4887-2111-DD2F-31AF2B8B9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15</a:t>
            </a:fld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3B0C16-2B81-1D74-FD38-FF8C3D5F88E5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4320720-4BE4-8AE4-672F-140D85E2150C}"/>
              </a:ext>
            </a:extLst>
          </p:cNvPr>
          <p:cNvSpPr/>
          <p:nvPr/>
        </p:nvSpPr>
        <p:spPr>
          <a:xfrm>
            <a:off x="3375604" y="4060722"/>
            <a:ext cx="2482268" cy="2018968"/>
          </a:xfrm>
          <a:custGeom>
            <a:avLst/>
            <a:gdLst>
              <a:gd name="connsiteX0" fmla="*/ 6 w 2482268"/>
              <a:gd name="connsiteY0" fmla="*/ 0 h 2018968"/>
              <a:gd name="connsiteX1" fmla="*/ 2482262 w 2482268"/>
              <a:gd name="connsiteY1" fmla="*/ 0 h 2018968"/>
              <a:gd name="connsiteX2" fmla="*/ 2482268 w 2482268"/>
              <a:gd name="connsiteY2" fmla="*/ 2092 h 2018968"/>
              <a:gd name="connsiteX3" fmla="*/ 2481447 w 2482268"/>
              <a:gd name="connsiteY3" fmla="*/ 153022 h 2018968"/>
              <a:gd name="connsiteX4" fmla="*/ 2474873 w 2482268"/>
              <a:gd name="connsiteY4" fmla="*/ 558424 h 2018968"/>
              <a:gd name="connsiteX5" fmla="*/ 2474873 w 2482268"/>
              <a:gd name="connsiteY5" fmla="*/ 562807 h 2018968"/>
              <a:gd name="connsiteX6" fmla="*/ 2471587 w 2482268"/>
              <a:gd name="connsiteY6" fmla="*/ 675662 h 2018968"/>
              <a:gd name="connsiteX7" fmla="*/ 2011947 w 2482268"/>
              <a:gd name="connsiteY7" fmla="*/ 1230625 h 2018968"/>
              <a:gd name="connsiteX8" fmla="*/ 2006468 w 2482268"/>
              <a:gd name="connsiteY8" fmla="*/ 1231721 h 2018968"/>
              <a:gd name="connsiteX9" fmla="*/ 1725425 w 2482268"/>
              <a:gd name="connsiteY9" fmla="*/ 1555495 h 2018968"/>
              <a:gd name="connsiteX10" fmla="*/ 1241135 w 2482268"/>
              <a:gd name="connsiteY10" fmla="*/ 2018968 h 2018968"/>
              <a:gd name="connsiteX11" fmla="*/ 756843 w 2482268"/>
              <a:gd name="connsiteY11" fmla="*/ 1555495 h 2018968"/>
              <a:gd name="connsiteX12" fmla="*/ 476348 w 2482268"/>
              <a:gd name="connsiteY12" fmla="*/ 1231721 h 2018968"/>
              <a:gd name="connsiteX13" fmla="*/ 470322 w 2482268"/>
              <a:gd name="connsiteY13" fmla="*/ 1230625 h 2018968"/>
              <a:gd name="connsiteX14" fmla="*/ 10683 w 2482268"/>
              <a:gd name="connsiteY14" fmla="*/ 675662 h 2018968"/>
              <a:gd name="connsiteX15" fmla="*/ 7396 w 2482268"/>
              <a:gd name="connsiteY15" fmla="*/ 562807 h 2018968"/>
              <a:gd name="connsiteX16" fmla="*/ 7396 w 2482268"/>
              <a:gd name="connsiteY16" fmla="*/ 558424 h 2018968"/>
              <a:gd name="connsiteX17" fmla="*/ 822 w 2482268"/>
              <a:gd name="connsiteY17" fmla="*/ 153022 h 2018968"/>
              <a:gd name="connsiteX18" fmla="*/ 0 w 2482268"/>
              <a:gd name="connsiteY18" fmla="*/ 2092 h 2018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82268" h="2018968">
                <a:moveTo>
                  <a:pt x="6" y="0"/>
                </a:moveTo>
                <a:lnTo>
                  <a:pt x="2482262" y="0"/>
                </a:lnTo>
                <a:lnTo>
                  <a:pt x="2482268" y="2092"/>
                </a:lnTo>
                <a:cubicBezTo>
                  <a:pt x="2482268" y="47426"/>
                  <a:pt x="2481995" y="92760"/>
                  <a:pt x="2481447" y="153022"/>
                </a:cubicBezTo>
                <a:cubicBezTo>
                  <a:pt x="2480351" y="315183"/>
                  <a:pt x="2479256" y="396264"/>
                  <a:pt x="2474873" y="558424"/>
                </a:cubicBezTo>
                <a:cubicBezTo>
                  <a:pt x="2474873" y="560068"/>
                  <a:pt x="2474873" y="561164"/>
                  <a:pt x="2474873" y="562807"/>
                </a:cubicBezTo>
                <a:cubicBezTo>
                  <a:pt x="2473777" y="603895"/>
                  <a:pt x="2472681" y="640600"/>
                  <a:pt x="2471587" y="675662"/>
                </a:cubicBezTo>
                <a:cubicBezTo>
                  <a:pt x="2463369" y="944105"/>
                  <a:pt x="2274362" y="1172554"/>
                  <a:pt x="2011947" y="1230625"/>
                </a:cubicBezTo>
                <a:cubicBezTo>
                  <a:pt x="2009756" y="1231174"/>
                  <a:pt x="2008113" y="1231174"/>
                  <a:pt x="2006468" y="1231721"/>
                </a:cubicBezTo>
                <a:cubicBezTo>
                  <a:pt x="1996607" y="1347316"/>
                  <a:pt x="1936345" y="1487562"/>
                  <a:pt x="1725425" y="1555495"/>
                </a:cubicBezTo>
                <a:cubicBezTo>
                  <a:pt x="1390694" y="1663420"/>
                  <a:pt x="1241135" y="2018968"/>
                  <a:pt x="1241135" y="2018968"/>
                </a:cubicBezTo>
                <a:cubicBezTo>
                  <a:pt x="1241135" y="2018968"/>
                  <a:pt x="1093765" y="1657393"/>
                  <a:pt x="756843" y="1555495"/>
                </a:cubicBezTo>
                <a:cubicBezTo>
                  <a:pt x="545923" y="1491398"/>
                  <a:pt x="485661" y="1348960"/>
                  <a:pt x="476348" y="1231721"/>
                </a:cubicBezTo>
                <a:lnTo>
                  <a:pt x="470322" y="1230625"/>
                </a:lnTo>
                <a:cubicBezTo>
                  <a:pt x="207906" y="1172554"/>
                  <a:pt x="18352" y="944105"/>
                  <a:pt x="10683" y="675662"/>
                </a:cubicBezTo>
                <a:cubicBezTo>
                  <a:pt x="9587" y="640600"/>
                  <a:pt x="8491" y="603347"/>
                  <a:pt x="7396" y="562807"/>
                </a:cubicBezTo>
                <a:cubicBezTo>
                  <a:pt x="7396" y="561164"/>
                  <a:pt x="7396" y="560068"/>
                  <a:pt x="7396" y="558424"/>
                </a:cubicBezTo>
                <a:cubicBezTo>
                  <a:pt x="3561" y="396264"/>
                  <a:pt x="1917" y="315183"/>
                  <a:pt x="822" y="153022"/>
                </a:cubicBezTo>
                <a:cubicBezTo>
                  <a:pt x="274" y="92760"/>
                  <a:pt x="0" y="47426"/>
                  <a:pt x="0" y="2092"/>
                </a:cubicBezTo>
                <a:close/>
              </a:path>
            </a:pathLst>
          </a:custGeom>
          <a:solidFill>
            <a:srgbClr val="2B388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0DCFB67-1C5D-578B-667F-B8A4DB089133}"/>
              </a:ext>
            </a:extLst>
          </p:cNvPr>
          <p:cNvSpPr/>
          <p:nvPr/>
        </p:nvSpPr>
        <p:spPr>
          <a:xfrm>
            <a:off x="8020014" y="4060722"/>
            <a:ext cx="2482268" cy="2018968"/>
          </a:xfrm>
          <a:custGeom>
            <a:avLst/>
            <a:gdLst>
              <a:gd name="connsiteX0" fmla="*/ 6 w 2482268"/>
              <a:gd name="connsiteY0" fmla="*/ 0 h 2018968"/>
              <a:gd name="connsiteX1" fmla="*/ 2482262 w 2482268"/>
              <a:gd name="connsiteY1" fmla="*/ 0 h 2018968"/>
              <a:gd name="connsiteX2" fmla="*/ 2482268 w 2482268"/>
              <a:gd name="connsiteY2" fmla="*/ 2092 h 2018968"/>
              <a:gd name="connsiteX3" fmla="*/ 2481447 w 2482268"/>
              <a:gd name="connsiteY3" fmla="*/ 153022 h 2018968"/>
              <a:gd name="connsiteX4" fmla="*/ 2474873 w 2482268"/>
              <a:gd name="connsiteY4" fmla="*/ 558424 h 2018968"/>
              <a:gd name="connsiteX5" fmla="*/ 2474873 w 2482268"/>
              <a:gd name="connsiteY5" fmla="*/ 562807 h 2018968"/>
              <a:gd name="connsiteX6" fmla="*/ 2471587 w 2482268"/>
              <a:gd name="connsiteY6" fmla="*/ 675662 h 2018968"/>
              <a:gd name="connsiteX7" fmla="*/ 2011947 w 2482268"/>
              <a:gd name="connsiteY7" fmla="*/ 1230625 h 2018968"/>
              <a:gd name="connsiteX8" fmla="*/ 2006468 w 2482268"/>
              <a:gd name="connsiteY8" fmla="*/ 1231721 h 2018968"/>
              <a:gd name="connsiteX9" fmla="*/ 1725425 w 2482268"/>
              <a:gd name="connsiteY9" fmla="*/ 1555495 h 2018968"/>
              <a:gd name="connsiteX10" fmla="*/ 1241135 w 2482268"/>
              <a:gd name="connsiteY10" fmla="*/ 2018968 h 2018968"/>
              <a:gd name="connsiteX11" fmla="*/ 756843 w 2482268"/>
              <a:gd name="connsiteY11" fmla="*/ 1555495 h 2018968"/>
              <a:gd name="connsiteX12" fmla="*/ 476348 w 2482268"/>
              <a:gd name="connsiteY12" fmla="*/ 1231721 h 2018968"/>
              <a:gd name="connsiteX13" fmla="*/ 470322 w 2482268"/>
              <a:gd name="connsiteY13" fmla="*/ 1230625 h 2018968"/>
              <a:gd name="connsiteX14" fmla="*/ 10683 w 2482268"/>
              <a:gd name="connsiteY14" fmla="*/ 675662 h 2018968"/>
              <a:gd name="connsiteX15" fmla="*/ 7396 w 2482268"/>
              <a:gd name="connsiteY15" fmla="*/ 562807 h 2018968"/>
              <a:gd name="connsiteX16" fmla="*/ 7396 w 2482268"/>
              <a:gd name="connsiteY16" fmla="*/ 558424 h 2018968"/>
              <a:gd name="connsiteX17" fmla="*/ 822 w 2482268"/>
              <a:gd name="connsiteY17" fmla="*/ 153022 h 2018968"/>
              <a:gd name="connsiteX18" fmla="*/ 0 w 2482268"/>
              <a:gd name="connsiteY18" fmla="*/ 2092 h 2018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82268" h="2018968">
                <a:moveTo>
                  <a:pt x="6" y="0"/>
                </a:moveTo>
                <a:lnTo>
                  <a:pt x="2482262" y="0"/>
                </a:lnTo>
                <a:lnTo>
                  <a:pt x="2482268" y="2092"/>
                </a:lnTo>
                <a:cubicBezTo>
                  <a:pt x="2482268" y="47426"/>
                  <a:pt x="2481995" y="92760"/>
                  <a:pt x="2481447" y="153022"/>
                </a:cubicBezTo>
                <a:cubicBezTo>
                  <a:pt x="2480351" y="315183"/>
                  <a:pt x="2479256" y="396264"/>
                  <a:pt x="2474873" y="558424"/>
                </a:cubicBezTo>
                <a:cubicBezTo>
                  <a:pt x="2474873" y="560068"/>
                  <a:pt x="2474873" y="561164"/>
                  <a:pt x="2474873" y="562807"/>
                </a:cubicBezTo>
                <a:cubicBezTo>
                  <a:pt x="2473777" y="603895"/>
                  <a:pt x="2472681" y="640600"/>
                  <a:pt x="2471587" y="675662"/>
                </a:cubicBezTo>
                <a:cubicBezTo>
                  <a:pt x="2463369" y="944105"/>
                  <a:pt x="2274362" y="1172554"/>
                  <a:pt x="2011947" y="1230625"/>
                </a:cubicBezTo>
                <a:cubicBezTo>
                  <a:pt x="2009756" y="1231174"/>
                  <a:pt x="2008113" y="1231174"/>
                  <a:pt x="2006468" y="1231721"/>
                </a:cubicBezTo>
                <a:cubicBezTo>
                  <a:pt x="1996607" y="1347316"/>
                  <a:pt x="1936345" y="1487562"/>
                  <a:pt x="1725425" y="1555495"/>
                </a:cubicBezTo>
                <a:cubicBezTo>
                  <a:pt x="1390694" y="1663420"/>
                  <a:pt x="1241135" y="2018968"/>
                  <a:pt x="1241135" y="2018968"/>
                </a:cubicBezTo>
                <a:cubicBezTo>
                  <a:pt x="1241135" y="2018968"/>
                  <a:pt x="1093765" y="1657393"/>
                  <a:pt x="756843" y="1555495"/>
                </a:cubicBezTo>
                <a:cubicBezTo>
                  <a:pt x="545923" y="1491398"/>
                  <a:pt x="485661" y="1348960"/>
                  <a:pt x="476348" y="1231721"/>
                </a:cubicBezTo>
                <a:lnTo>
                  <a:pt x="470322" y="1230625"/>
                </a:lnTo>
                <a:cubicBezTo>
                  <a:pt x="207906" y="1172554"/>
                  <a:pt x="18352" y="944105"/>
                  <a:pt x="10683" y="675662"/>
                </a:cubicBezTo>
                <a:cubicBezTo>
                  <a:pt x="9587" y="640600"/>
                  <a:pt x="8491" y="603347"/>
                  <a:pt x="7396" y="562807"/>
                </a:cubicBezTo>
                <a:cubicBezTo>
                  <a:pt x="7396" y="561164"/>
                  <a:pt x="7396" y="560068"/>
                  <a:pt x="7396" y="558424"/>
                </a:cubicBezTo>
                <a:cubicBezTo>
                  <a:pt x="3561" y="396264"/>
                  <a:pt x="1917" y="315183"/>
                  <a:pt x="822" y="153022"/>
                </a:cubicBezTo>
                <a:cubicBezTo>
                  <a:pt x="274" y="92760"/>
                  <a:pt x="0" y="47426"/>
                  <a:pt x="0" y="2092"/>
                </a:cubicBezTo>
                <a:close/>
              </a:path>
            </a:pathLst>
          </a:custGeom>
          <a:solidFill>
            <a:srgbClr val="2B388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FE59D6-EF4B-D5EB-175F-230BEBAD9548}"/>
              </a:ext>
            </a:extLst>
          </p:cNvPr>
          <p:cNvSpPr txBox="1"/>
          <p:nvPr/>
        </p:nvSpPr>
        <p:spPr>
          <a:xfrm>
            <a:off x="3425231" y="4053187"/>
            <a:ext cx="2342475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226E063-53FD-9634-88E9-743ED3F36F4C}"/>
              </a:ext>
            </a:extLst>
          </p:cNvPr>
          <p:cNvSpPr txBox="1"/>
          <p:nvPr/>
        </p:nvSpPr>
        <p:spPr>
          <a:xfrm>
            <a:off x="8072083" y="4060722"/>
            <a:ext cx="2342475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3786BE-E0F4-464C-16D9-564DA2D069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51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799F7E-C72D-3E90-3A2D-86A714A7D3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16</a:t>
            </a:fld>
            <a:endParaRPr lang="fa-IR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D17FF7D-2A41-025D-6945-4111AA638796}"/>
              </a:ext>
            </a:extLst>
          </p:cNvPr>
          <p:cNvGrpSpPr/>
          <p:nvPr/>
        </p:nvGrpSpPr>
        <p:grpSpPr>
          <a:xfrm>
            <a:off x="8656897" y="1983233"/>
            <a:ext cx="2246117" cy="2183607"/>
            <a:chOff x="8656897" y="1983233"/>
            <a:chExt cx="2246117" cy="2183607"/>
          </a:xfrm>
          <a:solidFill>
            <a:srgbClr val="EAD7AF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1995D1C-011E-D394-FCEE-BEA546B2A7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6897" y="1983233"/>
              <a:ext cx="2246117" cy="2183607"/>
            </a:xfrm>
            <a:custGeom>
              <a:avLst/>
              <a:gdLst>
                <a:gd name="connsiteX0" fmla="*/ 1278433 w 2246117"/>
                <a:gd name="connsiteY0" fmla="*/ 0 h 2183607"/>
                <a:gd name="connsiteX1" fmla="*/ 1618713 w 2246117"/>
                <a:gd name="connsiteY1" fmla="*/ 66080 h 2183607"/>
                <a:gd name="connsiteX2" fmla="*/ 1678200 w 2246117"/>
                <a:gd name="connsiteY2" fmla="*/ 93629 h 2183607"/>
                <a:gd name="connsiteX3" fmla="*/ 1700049 w 2246117"/>
                <a:gd name="connsiteY3" fmla="*/ 72348 h 2183607"/>
                <a:gd name="connsiteX4" fmla="*/ 1752385 w 2246117"/>
                <a:gd name="connsiteY4" fmla="*/ 23768 h 2183607"/>
                <a:gd name="connsiteX5" fmla="*/ 1818366 w 2246117"/>
                <a:gd name="connsiteY5" fmla="*/ 1813 h 2183607"/>
                <a:gd name="connsiteX6" fmla="*/ 1890339 w 2246117"/>
                <a:gd name="connsiteY6" fmla="*/ 25852 h 2183607"/>
                <a:gd name="connsiteX7" fmla="*/ 1908999 w 2246117"/>
                <a:gd name="connsiteY7" fmla="*/ 38447 h 2183607"/>
                <a:gd name="connsiteX8" fmla="*/ 1924250 w 2246117"/>
                <a:gd name="connsiteY8" fmla="*/ 25166 h 2183607"/>
                <a:gd name="connsiteX9" fmla="*/ 2012734 w 2246117"/>
                <a:gd name="connsiteY9" fmla="*/ 21988 h 2183607"/>
                <a:gd name="connsiteX10" fmla="*/ 2030593 w 2246117"/>
                <a:gd name="connsiteY10" fmla="*/ 34562 h 2183607"/>
                <a:gd name="connsiteX11" fmla="*/ 2047101 w 2246117"/>
                <a:gd name="connsiteY11" fmla="*/ 25481 h 2183607"/>
                <a:gd name="connsiteX12" fmla="*/ 2073106 w 2246117"/>
                <a:gd name="connsiteY12" fmla="*/ 12802 h 2183607"/>
                <a:gd name="connsiteX13" fmla="*/ 2133663 w 2246117"/>
                <a:gd name="connsiteY13" fmla="*/ 12928 h 2183607"/>
                <a:gd name="connsiteX14" fmla="*/ 2209995 w 2246117"/>
                <a:gd name="connsiteY14" fmla="*/ 41082 h 2183607"/>
                <a:gd name="connsiteX15" fmla="*/ 2226837 w 2246117"/>
                <a:gd name="connsiteY15" fmla="*/ 83227 h 2183607"/>
                <a:gd name="connsiteX16" fmla="*/ 2222130 w 2246117"/>
                <a:gd name="connsiteY16" fmla="*/ 206042 h 2183607"/>
                <a:gd name="connsiteX17" fmla="*/ 2212873 w 2246117"/>
                <a:gd name="connsiteY17" fmla="*/ 218271 h 2183607"/>
                <a:gd name="connsiteX18" fmla="*/ 2222981 w 2246117"/>
                <a:gd name="connsiteY18" fmla="*/ 231344 h 2183607"/>
                <a:gd name="connsiteX19" fmla="*/ 2242700 w 2246117"/>
                <a:gd name="connsiteY19" fmla="*/ 277209 h 2183607"/>
                <a:gd name="connsiteX20" fmla="*/ 2223180 w 2246117"/>
                <a:gd name="connsiteY20" fmla="*/ 328818 h 2183607"/>
                <a:gd name="connsiteX21" fmla="*/ 2211733 w 2246117"/>
                <a:gd name="connsiteY21" fmla="*/ 342796 h 2183607"/>
                <a:gd name="connsiteX22" fmla="*/ 2223208 w 2246117"/>
                <a:gd name="connsiteY22" fmla="*/ 361087 h 2183607"/>
                <a:gd name="connsiteX23" fmla="*/ 2246095 w 2246117"/>
                <a:gd name="connsiteY23" fmla="*/ 428709 h 2183607"/>
                <a:gd name="connsiteX24" fmla="*/ 2229724 w 2246117"/>
                <a:gd name="connsiteY24" fmla="*/ 489913 h 2183607"/>
                <a:gd name="connsiteX25" fmla="*/ 2166557 w 2246117"/>
                <a:gd name="connsiteY25" fmla="*/ 556187 h 2183607"/>
                <a:gd name="connsiteX26" fmla="*/ 2127202 w 2246117"/>
                <a:gd name="connsiteY26" fmla="*/ 595766 h 2183607"/>
                <a:gd name="connsiteX27" fmla="*/ 2144936 w 2246117"/>
                <a:gd name="connsiteY27" fmla="*/ 646645 h 2183607"/>
                <a:gd name="connsiteX28" fmla="*/ 1917946 w 2246117"/>
                <a:gd name="connsiteY28" fmla="*/ 1544241 h 2183607"/>
                <a:gd name="connsiteX29" fmla="*/ 1279027 w 2246117"/>
                <a:gd name="connsiteY29" fmla="*/ 2183607 h 2183607"/>
                <a:gd name="connsiteX30" fmla="*/ 938679 w 2246117"/>
                <a:gd name="connsiteY30" fmla="*/ 1843819 h 2183607"/>
                <a:gd name="connsiteX31" fmla="*/ 905381 w 2246117"/>
                <a:gd name="connsiteY31" fmla="*/ 1810576 h 2183607"/>
                <a:gd name="connsiteX32" fmla="*/ 860414 w 2246117"/>
                <a:gd name="connsiteY32" fmla="*/ 1765682 h 2183607"/>
                <a:gd name="connsiteX33" fmla="*/ 770986 w 2246117"/>
                <a:gd name="connsiteY33" fmla="*/ 1676401 h 2183607"/>
                <a:gd name="connsiteX34" fmla="*/ 974440 w 2246117"/>
                <a:gd name="connsiteY34" fmla="*/ 1595438 h 2183607"/>
                <a:gd name="connsiteX35" fmla="*/ 966112 w 2246117"/>
                <a:gd name="connsiteY35" fmla="*/ 1201341 h 2183607"/>
                <a:gd name="connsiteX36" fmla="*/ 597276 w 2246117"/>
                <a:gd name="connsiteY36" fmla="*/ 1198960 h 2183607"/>
                <a:gd name="connsiteX37" fmla="*/ 506852 w 2246117"/>
                <a:gd name="connsiteY37" fmla="*/ 1412082 h 2183607"/>
                <a:gd name="connsiteX38" fmla="*/ 443496 w 2246117"/>
                <a:gd name="connsiteY38" fmla="*/ 1348532 h 2183607"/>
                <a:gd name="connsiteX39" fmla="*/ 428669 w 2246117"/>
                <a:gd name="connsiteY39" fmla="*/ 1333660 h 2183607"/>
                <a:gd name="connsiteX40" fmla="*/ 383109 w 2246117"/>
                <a:gd name="connsiteY40" fmla="*/ 1287962 h 2183607"/>
                <a:gd name="connsiteX41" fmla="*/ 0 w 2246117"/>
                <a:gd name="connsiteY41" fmla="*/ 903685 h 2183607"/>
                <a:gd name="connsiteX42" fmla="*/ 638919 w 2246117"/>
                <a:gd name="connsiteY42" fmla="*/ 264319 h 2183607"/>
                <a:gd name="connsiteX43" fmla="*/ 1278433 w 2246117"/>
                <a:gd name="connsiteY43" fmla="*/ 0 h 218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246117" h="2183607">
                  <a:moveTo>
                    <a:pt x="1278433" y="0"/>
                  </a:moveTo>
                  <a:cubicBezTo>
                    <a:pt x="1394140" y="0"/>
                    <a:pt x="1509847" y="22027"/>
                    <a:pt x="1618713" y="66080"/>
                  </a:cubicBezTo>
                  <a:lnTo>
                    <a:pt x="1678200" y="93629"/>
                  </a:lnTo>
                  <a:lnTo>
                    <a:pt x="1700049" y="72348"/>
                  </a:lnTo>
                  <a:cubicBezTo>
                    <a:pt x="1730908" y="42501"/>
                    <a:pt x="1746325" y="28310"/>
                    <a:pt x="1752385" y="23768"/>
                  </a:cubicBezTo>
                  <a:cubicBezTo>
                    <a:pt x="1771315" y="9298"/>
                    <a:pt x="1794539" y="1570"/>
                    <a:pt x="1818366" y="1813"/>
                  </a:cubicBezTo>
                  <a:cubicBezTo>
                    <a:pt x="1843822" y="2016"/>
                    <a:pt x="1865876" y="9294"/>
                    <a:pt x="1890339" y="25852"/>
                  </a:cubicBezTo>
                  <a:lnTo>
                    <a:pt x="1908999" y="38447"/>
                  </a:lnTo>
                  <a:lnTo>
                    <a:pt x="1924250" y="25166"/>
                  </a:lnTo>
                  <a:cubicBezTo>
                    <a:pt x="1952394" y="612"/>
                    <a:pt x="1981887" y="-447"/>
                    <a:pt x="2012734" y="21988"/>
                  </a:cubicBezTo>
                  <a:cubicBezTo>
                    <a:pt x="2022063" y="28794"/>
                    <a:pt x="2030086" y="34444"/>
                    <a:pt x="2030593" y="34562"/>
                  </a:cubicBezTo>
                  <a:cubicBezTo>
                    <a:pt x="2036275" y="31876"/>
                    <a:pt x="2041789" y="28843"/>
                    <a:pt x="2047101" y="25481"/>
                  </a:cubicBezTo>
                  <a:cubicBezTo>
                    <a:pt x="2055385" y="20510"/>
                    <a:pt x="2064088" y="16266"/>
                    <a:pt x="2073106" y="12802"/>
                  </a:cubicBezTo>
                  <a:cubicBezTo>
                    <a:pt x="2087295" y="8165"/>
                    <a:pt x="2112556" y="8211"/>
                    <a:pt x="2133663" y="12928"/>
                  </a:cubicBezTo>
                  <a:cubicBezTo>
                    <a:pt x="2155978" y="18040"/>
                    <a:pt x="2204898" y="35951"/>
                    <a:pt x="2209995" y="41082"/>
                  </a:cubicBezTo>
                  <a:cubicBezTo>
                    <a:pt x="2212194" y="43296"/>
                    <a:pt x="2219743" y="62217"/>
                    <a:pt x="2226837" y="83227"/>
                  </a:cubicBezTo>
                  <a:cubicBezTo>
                    <a:pt x="2246862" y="142563"/>
                    <a:pt x="2245660" y="174886"/>
                    <a:pt x="2222130" y="206042"/>
                  </a:cubicBezTo>
                  <a:lnTo>
                    <a:pt x="2212873" y="218271"/>
                  </a:lnTo>
                  <a:lnTo>
                    <a:pt x="2222981" y="231344"/>
                  </a:lnTo>
                  <a:cubicBezTo>
                    <a:pt x="2237540" y="250193"/>
                    <a:pt x="2241878" y="260321"/>
                    <a:pt x="2242700" y="277209"/>
                  </a:cubicBezTo>
                  <a:cubicBezTo>
                    <a:pt x="2243632" y="295817"/>
                    <a:pt x="2237941" y="310810"/>
                    <a:pt x="2223180" y="328818"/>
                  </a:cubicBezTo>
                  <a:lnTo>
                    <a:pt x="2211733" y="342796"/>
                  </a:lnTo>
                  <a:lnTo>
                    <a:pt x="2223208" y="361087"/>
                  </a:lnTo>
                  <a:cubicBezTo>
                    <a:pt x="2238703" y="385814"/>
                    <a:pt x="2245411" y="405613"/>
                    <a:pt x="2246095" y="428709"/>
                  </a:cubicBezTo>
                  <a:cubicBezTo>
                    <a:pt x="2246525" y="450246"/>
                    <a:pt x="2240849" y="471465"/>
                    <a:pt x="2229724" y="489913"/>
                  </a:cubicBezTo>
                  <a:cubicBezTo>
                    <a:pt x="2227501" y="493727"/>
                    <a:pt x="2211402" y="510852"/>
                    <a:pt x="2166557" y="556187"/>
                  </a:cubicBezTo>
                  <a:lnTo>
                    <a:pt x="2127202" y="595766"/>
                  </a:lnTo>
                  <a:lnTo>
                    <a:pt x="2144936" y="646645"/>
                  </a:lnTo>
                  <a:cubicBezTo>
                    <a:pt x="2235733" y="954473"/>
                    <a:pt x="2160069" y="1301131"/>
                    <a:pt x="1917946" y="1544241"/>
                  </a:cubicBezTo>
                  <a:cubicBezTo>
                    <a:pt x="1917946" y="1544241"/>
                    <a:pt x="1917946" y="1544241"/>
                    <a:pt x="1279027" y="2183607"/>
                  </a:cubicBezTo>
                  <a:cubicBezTo>
                    <a:pt x="1279027" y="2183607"/>
                    <a:pt x="1279027" y="2183607"/>
                    <a:pt x="938679" y="1843819"/>
                  </a:cubicBezTo>
                  <a:lnTo>
                    <a:pt x="905381" y="1810576"/>
                  </a:lnTo>
                  <a:lnTo>
                    <a:pt x="860414" y="1765682"/>
                  </a:lnTo>
                  <a:cubicBezTo>
                    <a:pt x="832507" y="1737821"/>
                    <a:pt x="802739" y="1708102"/>
                    <a:pt x="770986" y="1676401"/>
                  </a:cubicBezTo>
                  <a:cubicBezTo>
                    <a:pt x="844753" y="1678782"/>
                    <a:pt x="918520" y="1651398"/>
                    <a:pt x="974440" y="1595438"/>
                  </a:cubicBezTo>
                  <a:cubicBezTo>
                    <a:pt x="1083901" y="1485901"/>
                    <a:pt x="1080332" y="1307307"/>
                    <a:pt x="966112" y="1201341"/>
                  </a:cubicBezTo>
                  <a:cubicBezTo>
                    <a:pt x="862600" y="1106091"/>
                    <a:pt x="700788" y="1104901"/>
                    <a:pt x="597276" y="1198960"/>
                  </a:cubicBezTo>
                  <a:cubicBezTo>
                    <a:pt x="534217" y="1256110"/>
                    <a:pt x="504472" y="1334691"/>
                    <a:pt x="506852" y="1412082"/>
                  </a:cubicBezTo>
                  <a:cubicBezTo>
                    <a:pt x="506852" y="1412082"/>
                    <a:pt x="506852" y="1412082"/>
                    <a:pt x="443496" y="1348532"/>
                  </a:cubicBezTo>
                  <a:lnTo>
                    <a:pt x="428669" y="1333660"/>
                  </a:lnTo>
                  <a:lnTo>
                    <a:pt x="383109" y="1287962"/>
                  </a:lnTo>
                  <a:cubicBezTo>
                    <a:pt x="308863" y="1213490"/>
                    <a:pt x="190069" y="1094334"/>
                    <a:pt x="0" y="903685"/>
                  </a:cubicBezTo>
                  <a:cubicBezTo>
                    <a:pt x="0" y="903685"/>
                    <a:pt x="0" y="903685"/>
                    <a:pt x="638919" y="264319"/>
                  </a:cubicBezTo>
                  <a:cubicBezTo>
                    <a:pt x="815603" y="88107"/>
                    <a:pt x="1047018" y="0"/>
                    <a:pt x="127843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07BAE43-28E0-B936-EE1E-7D1A39253702}"/>
                </a:ext>
              </a:extLst>
            </p:cNvPr>
            <p:cNvSpPr txBox="1"/>
            <p:nvPr/>
          </p:nvSpPr>
          <p:spPr>
            <a:xfrm>
              <a:off x="9089184" y="2292162"/>
              <a:ext cx="1731198" cy="80021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142B461-D634-7A7F-5FE1-D4BC7DEEFC18}"/>
              </a:ext>
            </a:extLst>
          </p:cNvPr>
          <p:cNvGrpSpPr/>
          <p:nvPr/>
        </p:nvGrpSpPr>
        <p:grpSpPr>
          <a:xfrm>
            <a:off x="7301172" y="2965102"/>
            <a:ext cx="2557463" cy="2876508"/>
            <a:chOff x="7301172" y="2965102"/>
            <a:chExt cx="2557463" cy="2876508"/>
          </a:xfrm>
          <a:solidFill>
            <a:srgbClr val="2B388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6252BA1-517D-7216-9A5C-67538DB94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1172" y="2965102"/>
              <a:ext cx="2557463" cy="2876508"/>
            </a:xfrm>
            <a:custGeom>
              <a:avLst/>
              <a:gdLst>
                <a:gd name="connsiteX0" fmla="*/ 1220177 w 2557463"/>
                <a:gd name="connsiteY0" fmla="*/ 2681156 h 2876508"/>
                <a:gd name="connsiteX1" fmla="*/ 1236548 w 2557463"/>
                <a:gd name="connsiteY1" fmla="*/ 2701586 h 2876508"/>
                <a:gd name="connsiteX2" fmla="*/ 1267247 w 2557463"/>
                <a:gd name="connsiteY2" fmla="*/ 2732369 h 2876508"/>
                <a:gd name="connsiteX3" fmla="*/ 1303386 w 2557463"/>
                <a:gd name="connsiteY3" fmla="*/ 2744073 h 2876508"/>
                <a:gd name="connsiteX4" fmla="*/ 1303415 w 2557463"/>
                <a:gd name="connsiteY4" fmla="*/ 2743910 h 2876508"/>
                <a:gd name="connsiteX5" fmla="*/ 1324506 w 2557463"/>
                <a:gd name="connsiteY5" fmla="*/ 2745261 h 2876508"/>
                <a:gd name="connsiteX6" fmla="*/ 1323099 w 2557463"/>
                <a:gd name="connsiteY6" fmla="*/ 2757630 h 2876508"/>
                <a:gd name="connsiteX7" fmla="*/ 1292205 w 2557463"/>
                <a:gd name="connsiteY7" fmla="*/ 2797330 h 2876508"/>
                <a:gd name="connsiteX8" fmla="*/ 1274012 w 2557463"/>
                <a:gd name="connsiteY8" fmla="*/ 2818864 h 2876508"/>
                <a:gd name="connsiteX9" fmla="*/ 1238702 w 2557463"/>
                <a:gd name="connsiteY9" fmla="*/ 2863258 h 2876508"/>
                <a:gd name="connsiteX10" fmla="*/ 1221198 w 2557463"/>
                <a:gd name="connsiteY10" fmla="*/ 2876508 h 2876508"/>
                <a:gd name="connsiteX11" fmla="*/ 1199112 w 2557463"/>
                <a:gd name="connsiteY11" fmla="*/ 2859944 h 2876508"/>
                <a:gd name="connsiteX12" fmla="*/ 1167915 w 2557463"/>
                <a:gd name="connsiteY12" fmla="*/ 2814061 h 2876508"/>
                <a:gd name="connsiteX13" fmla="*/ 1162780 w 2557463"/>
                <a:gd name="connsiteY13" fmla="*/ 2801196 h 2876508"/>
                <a:gd name="connsiteX14" fmla="*/ 1151489 w 2557463"/>
                <a:gd name="connsiteY14" fmla="*/ 2798433 h 2876508"/>
                <a:gd name="connsiteX15" fmla="*/ 1116813 w 2557463"/>
                <a:gd name="connsiteY15" fmla="*/ 2748740 h 2876508"/>
                <a:gd name="connsiteX16" fmla="*/ 1133130 w 2557463"/>
                <a:gd name="connsiteY16" fmla="*/ 2744156 h 2876508"/>
                <a:gd name="connsiteX17" fmla="*/ 1162118 w 2557463"/>
                <a:gd name="connsiteY17" fmla="*/ 2739463 h 2876508"/>
                <a:gd name="connsiteX18" fmla="*/ 1212585 w 2557463"/>
                <a:gd name="connsiteY18" fmla="*/ 2692889 h 2876508"/>
                <a:gd name="connsiteX19" fmla="*/ 1220177 w 2557463"/>
                <a:gd name="connsiteY19" fmla="*/ 2681156 h 2876508"/>
                <a:gd name="connsiteX20" fmla="*/ 1279326 w 2557463"/>
                <a:gd name="connsiteY20" fmla="*/ 0 h 2876508"/>
                <a:gd name="connsiteX21" fmla="*/ 1541956 w 2557463"/>
                <a:gd name="connsiteY21" fmla="*/ 262753 h 2876508"/>
                <a:gd name="connsiteX22" fmla="*/ 1558976 w 2557463"/>
                <a:gd name="connsiteY22" fmla="*/ 279781 h 2876508"/>
                <a:gd name="connsiteX23" fmla="*/ 1606819 w 2557463"/>
                <a:gd name="connsiteY23" fmla="*/ 327645 h 2876508"/>
                <a:gd name="connsiteX24" fmla="*/ 1845800 w 2557463"/>
                <a:gd name="connsiteY24" fmla="*/ 566738 h 2876508"/>
                <a:gd name="connsiteX25" fmla="*/ 1910064 w 2557463"/>
                <a:gd name="connsiteY25" fmla="*/ 564357 h 2876508"/>
                <a:gd name="connsiteX26" fmla="*/ 1965998 w 2557463"/>
                <a:gd name="connsiteY26" fmla="*/ 533400 h 2876508"/>
                <a:gd name="connsiteX27" fmla="*/ 1974328 w 2557463"/>
                <a:gd name="connsiteY27" fmla="*/ 509588 h 2876508"/>
                <a:gd name="connsiteX28" fmla="*/ 1975518 w 2557463"/>
                <a:gd name="connsiteY28" fmla="*/ 457200 h 2876508"/>
                <a:gd name="connsiteX29" fmla="*/ 1974328 w 2557463"/>
                <a:gd name="connsiteY29" fmla="*/ 448866 h 2876508"/>
                <a:gd name="connsiteX30" fmla="*/ 2025501 w 2557463"/>
                <a:gd name="connsiteY30" fmla="*/ 298847 h 2876508"/>
                <a:gd name="connsiteX31" fmla="*/ 2135285 w 2557463"/>
                <a:gd name="connsiteY31" fmla="*/ 255091 h 2876508"/>
                <a:gd name="connsiteX32" fmla="*/ 2246854 w 2557463"/>
                <a:gd name="connsiteY32" fmla="*/ 295275 h 2876508"/>
                <a:gd name="connsiteX33" fmla="*/ 2302788 w 2557463"/>
                <a:gd name="connsiteY33" fmla="*/ 420291 h 2876508"/>
                <a:gd name="connsiteX34" fmla="*/ 2253995 w 2557463"/>
                <a:gd name="connsiteY34" fmla="*/ 536972 h 2876508"/>
                <a:gd name="connsiteX35" fmla="*/ 2108806 w 2557463"/>
                <a:gd name="connsiteY35" fmla="*/ 583407 h 2876508"/>
                <a:gd name="connsiteX36" fmla="*/ 2101666 w 2557463"/>
                <a:gd name="connsiteY36" fmla="*/ 582216 h 2876508"/>
                <a:gd name="connsiteX37" fmla="*/ 2048112 w 2557463"/>
                <a:gd name="connsiteY37" fmla="*/ 583407 h 2876508"/>
                <a:gd name="connsiteX38" fmla="*/ 2024311 w 2557463"/>
                <a:gd name="connsiteY38" fmla="*/ 591741 h 2876508"/>
                <a:gd name="connsiteX39" fmla="*/ 1993369 w 2557463"/>
                <a:gd name="connsiteY39" fmla="*/ 647700 h 2876508"/>
                <a:gd name="connsiteX40" fmla="*/ 1990989 w 2557463"/>
                <a:gd name="connsiteY40" fmla="*/ 713185 h 2876508"/>
                <a:gd name="connsiteX41" fmla="*/ 2557463 w 2557463"/>
                <a:gd name="connsiteY41" fmla="*/ 1278732 h 2876508"/>
                <a:gd name="connsiteX42" fmla="*/ 1918395 w 2557463"/>
                <a:gd name="connsiteY42" fmla="*/ 1918097 h 2876508"/>
                <a:gd name="connsiteX43" fmla="*/ 1619111 w 2557463"/>
                <a:gd name="connsiteY43" fmla="*/ 2117006 h 2876508"/>
                <a:gd name="connsiteX44" fmla="*/ 1559024 w 2557463"/>
                <a:gd name="connsiteY44" fmla="*/ 2138050 h 2876508"/>
                <a:gd name="connsiteX45" fmla="*/ 1559011 w 2557463"/>
                <a:gd name="connsiteY45" fmla="*/ 2143537 h 2876508"/>
                <a:gd name="connsiteX46" fmla="*/ 1555749 w 2557463"/>
                <a:gd name="connsiteY46" fmla="*/ 2332608 h 2876508"/>
                <a:gd name="connsiteX47" fmla="*/ 1524828 w 2557463"/>
                <a:gd name="connsiteY47" fmla="*/ 2394892 h 2876508"/>
                <a:gd name="connsiteX48" fmla="*/ 1457051 w 2557463"/>
                <a:gd name="connsiteY48" fmla="*/ 2429015 h 2876508"/>
                <a:gd name="connsiteX49" fmla="*/ 1434965 w 2557463"/>
                <a:gd name="connsiteY49" fmla="*/ 2433378 h 2876508"/>
                <a:gd name="connsiteX50" fmla="*/ 1433640 w 2557463"/>
                <a:gd name="connsiteY50" fmla="*/ 2453558 h 2876508"/>
                <a:gd name="connsiteX51" fmla="*/ 1373538 w 2557463"/>
                <a:gd name="connsiteY51" fmla="*/ 2518575 h 2876508"/>
                <a:gd name="connsiteX52" fmla="*/ 1352031 w 2557463"/>
                <a:gd name="connsiteY52" fmla="*/ 2522385 h 2876508"/>
                <a:gd name="connsiteX53" fmla="*/ 1346841 w 2557463"/>
                <a:gd name="connsiteY53" fmla="*/ 2540496 h 2876508"/>
                <a:gd name="connsiteX54" fmla="*/ 1337510 w 2557463"/>
                <a:gd name="connsiteY54" fmla="*/ 2567882 h 2876508"/>
                <a:gd name="connsiteX55" fmla="*/ 1294745 w 2557463"/>
                <a:gd name="connsiteY55" fmla="*/ 2610757 h 2876508"/>
                <a:gd name="connsiteX56" fmla="*/ 1220978 w 2557463"/>
                <a:gd name="connsiteY56" fmla="*/ 2645073 h 2876508"/>
                <a:gd name="connsiteX57" fmla="*/ 1179208 w 2557463"/>
                <a:gd name="connsiteY57" fmla="*/ 2627322 h 2876508"/>
                <a:gd name="connsiteX58" fmla="*/ 1095389 w 2557463"/>
                <a:gd name="connsiteY58" fmla="*/ 2537431 h 2876508"/>
                <a:gd name="connsiteX59" fmla="*/ 1093237 w 2557463"/>
                <a:gd name="connsiteY59" fmla="*/ 2522246 h 2876508"/>
                <a:gd name="connsiteX60" fmla="*/ 1076839 w 2557463"/>
                <a:gd name="connsiteY60" fmla="*/ 2520204 h 2876508"/>
                <a:gd name="connsiteX61" fmla="*/ 1030402 w 2557463"/>
                <a:gd name="connsiteY61" fmla="*/ 2501872 h 2876508"/>
                <a:gd name="connsiteX62" fmla="*/ 1007542 w 2557463"/>
                <a:gd name="connsiteY62" fmla="*/ 2451653 h 2876508"/>
                <a:gd name="connsiteX63" fmla="*/ 1005692 w 2557463"/>
                <a:gd name="connsiteY63" fmla="*/ 2433681 h 2876508"/>
                <a:gd name="connsiteX64" fmla="*/ 984628 w 2557463"/>
                <a:gd name="connsiteY64" fmla="*/ 2428933 h 2876508"/>
                <a:gd name="connsiteX65" fmla="*/ 920522 w 2557463"/>
                <a:gd name="connsiteY65" fmla="*/ 2397515 h 2876508"/>
                <a:gd name="connsiteX66" fmla="*/ 888636 w 2557463"/>
                <a:gd name="connsiteY66" fmla="*/ 2342769 h 2876508"/>
                <a:gd name="connsiteX67" fmla="*/ 885461 w 2557463"/>
                <a:gd name="connsiteY67" fmla="*/ 2122764 h 2876508"/>
                <a:gd name="connsiteX68" fmla="*/ 885381 w 2557463"/>
                <a:gd name="connsiteY68" fmla="*/ 2092113 h 2876508"/>
                <a:gd name="connsiteX69" fmla="*/ 858731 w 2557463"/>
                <a:gd name="connsiteY69" fmla="*/ 2079711 h 2876508"/>
                <a:gd name="connsiteX70" fmla="*/ 640259 w 2557463"/>
                <a:gd name="connsiteY70" fmla="*/ 1918097 h 2876508"/>
                <a:gd name="connsiteX71" fmla="*/ 0 w 2557463"/>
                <a:gd name="connsiteY71" fmla="*/ 1278732 h 2876508"/>
                <a:gd name="connsiteX72" fmla="*/ 508161 w 2557463"/>
                <a:gd name="connsiteY72" fmla="*/ 771525 h 2876508"/>
                <a:gd name="connsiteX73" fmla="*/ 597416 w 2557463"/>
                <a:gd name="connsiteY73" fmla="*/ 983457 h 2876508"/>
                <a:gd name="connsiteX74" fmla="*/ 879742 w 2557463"/>
                <a:gd name="connsiteY74" fmla="*/ 1036030 h 2876508"/>
                <a:gd name="connsiteX75" fmla="*/ 885008 w 2557463"/>
                <a:gd name="connsiteY75" fmla="*/ 1033420 h 2876508"/>
                <a:gd name="connsiteX76" fmla="*/ 925055 w 2557463"/>
                <a:gd name="connsiteY76" fmla="*/ 1013571 h 2876508"/>
                <a:gd name="connsiteX77" fmla="*/ 966338 w 2557463"/>
                <a:gd name="connsiteY77" fmla="*/ 982266 h 2876508"/>
                <a:gd name="connsiteX78" fmla="*/ 974669 w 2557463"/>
                <a:gd name="connsiteY78" fmla="*/ 586978 h 2876508"/>
                <a:gd name="connsiteX79" fmla="*/ 929669 w 2557463"/>
                <a:gd name="connsiteY79" fmla="*/ 550571 h 2876508"/>
                <a:gd name="connsiteX80" fmla="*/ 884931 w 2557463"/>
                <a:gd name="connsiteY80" fmla="*/ 527842 h 2876508"/>
                <a:gd name="connsiteX81" fmla="*/ 879760 w 2557463"/>
                <a:gd name="connsiteY81" fmla="*/ 525215 h 2876508"/>
                <a:gd name="connsiteX82" fmla="*/ 772356 w 2557463"/>
                <a:gd name="connsiteY82" fmla="*/ 507207 h 2876508"/>
                <a:gd name="connsiteX83" fmla="*/ 861596 w 2557463"/>
                <a:gd name="connsiteY83" fmla="*/ 417926 h 2876508"/>
                <a:gd name="connsiteX84" fmla="*/ 885018 w 2557463"/>
                <a:gd name="connsiteY84" fmla="*/ 394493 h 2876508"/>
                <a:gd name="connsiteX85" fmla="*/ 939696 w 2557463"/>
                <a:gd name="connsiteY85" fmla="*/ 339789 h 2876508"/>
                <a:gd name="connsiteX86" fmla="*/ 1279326 w 2557463"/>
                <a:gd name="connsiteY86" fmla="*/ 0 h 287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2557463" h="2876508">
                  <a:moveTo>
                    <a:pt x="1220177" y="2681156"/>
                  </a:moveTo>
                  <a:cubicBezTo>
                    <a:pt x="1220591" y="2681156"/>
                    <a:pt x="1227963" y="2690349"/>
                    <a:pt x="1236548" y="2701586"/>
                  </a:cubicBezTo>
                  <a:cubicBezTo>
                    <a:pt x="1245421" y="2713118"/>
                    <a:pt x="1255739" y="2723465"/>
                    <a:pt x="1267247" y="2732369"/>
                  </a:cubicBezTo>
                  <a:cubicBezTo>
                    <a:pt x="1280610" y="2741563"/>
                    <a:pt x="1284613" y="2742887"/>
                    <a:pt x="1303386" y="2744073"/>
                  </a:cubicBezTo>
                  <a:lnTo>
                    <a:pt x="1303415" y="2743910"/>
                  </a:lnTo>
                  <a:lnTo>
                    <a:pt x="1324506" y="2745261"/>
                  </a:lnTo>
                  <a:lnTo>
                    <a:pt x="1323099" y="2757630"/>
                  </a:lnTo>
                  <a:cubicBezTo>
                    <a:pt x="1321362" y="2775729"/>
                    <a:pt x="1309325" y="2791197"/>
                    <a:pt x="1292205" y="2797330"/>
                  </a:cubicBezTo>
                  <a:cubicBezTo>
                    <a:pt x="1278871" y="2801775"/>
                    <a:pt x="1278595" y="2802133"/>
                    <a:pt x="1274012" y="2818864"/>
                  </a:cubicBezTo>
                  <a:cubicBezTo>
                    <a:pt x="1268766" y="2837995"/>
                    <a:pt x="1263742" y="2844319"/>
                    <a:pt x="1238702" y="2863258"/>
                  </a:cubicBezTo>
                  <a:lnTo>
                    <a:pt x="1221198" y="2876508"/>
                  </a:lnTo>
                  <a:lnTo>
                    <a:pt x="1199112" y="2859944"/>
                  </a:lnTo>
                  <a:cubicBezTo>
                    <a:pt x="1176198" y="2842662"/>
                    <a:pt x="1171504" y="2835870"/>
                    <a:pt x="1167915" y="2814061"/>
                  </a:cubicBezTo>
                  <a:cubicBezTo>
                    <a:pt x="1166839" y="2807517"/>
                    <a:pt x="1164547" y="2801719"/>
                    <a:pt x="1162780" y="2801196"/>
                  </a:cubicBezTo>
                  <a:cubicBezTo>
                    <a:pt x="1161014" y="2800670"/>
                    <a:pt x="1155961" y="2799428"/>
                    <a:pt x="1151489" y="2798433"/>
                  </a:cubicBezTo>
                  <a:cubicBezTo>
                    <a:pt x="1134786" y="2794789"/>
                    <a:pt x="1116813" y="2769114"/>
                    <a:pt x="1116813" y="2748740"/>
                  </a:cubicBezTo>
                  <a:cubicBezTo>
                    <a:pt x="1116786" y="2743743"/>
                    <a:pt x="1118332" y="2743302"/>
                    <a:pt x="1133130" y="2744156"/>
                  </a:cubicBezTo>
                  <a:cubicBezTo>
                    <a:pt x="1143038" y="2745165"/>
                    <a:pt x="1153035" y="2743544"/>
                    <a:pt x="1162118" y="2739463"/>
                  </a:cubicBezTo>
                  <a:cubicBezTo>
                    <a:pt x="1177468" y="2732700"/>
                    <a:pt x="1203142" y="2708985"/>
                    <a:pt x="1212585" y="2692889"/>
                  </a:cubicBezTo>
                  <a:cubicBezTo>
                    <a:pt x="1214783" y="2688774"/>
                    <a:pt x="1217323" y="2684847"/>
                    <a:pt x="1220177" y="2681156"/>
                  </a:cubicBezTo>
                  <a:close/>
                  <a:moveTo>
                    <a:pt x="1279326" y="0"/>
                  </a:moveTo>
                  <a:cubicBezTo>
                    <a:pt x="1385540" y="106264"/>
                    <a:pt x="1471839" y="192602"/>
                    <a:pt x="1541956" y="262753"/>
                  </a:cubicBezTo>
                  <a:lnTo>
                    <a:pt x="1558976" y="279781"/>
                  </a:lnTo>
                  <a:lnTo>
                    <a:pt x="1606819" y="327645"/>
                  </a:lnTo>
                  <a:cubicBezTo>
                    <a:pt x="1845800" y="566738"/>
                    <a:pt x="1845800" y="566738"/>
                    <a:pt x="1845800" y="566738"/>
                  </a:cubicBezTo>
                  <a:cubicBezTo>
                    <a:pt x="1910064" y="564357"/>
                    <a:pt x="1910064" y="564357"/>
                    <a:pt x="1910064" y="564357"/>
                  </a:cubicBezTo>
                  <a:cubicBezTo>
                    <a:pt x="1932676" y="564357"/>
                    <a:pt x="1954097" y="552450"/>
                    <a:pt x="1965998" y="533400"/>
                  </a:cubicBezTo>
                  <a:cubicBezTo>
                    <a:pt x="1970758" y="526257"/>
                    <a:pt x="1973138" y="517922"/>
                    <a:pt x="1974328" y="509588"/>
                  </a:cubicBezTo>
                  <a:cubicBezTo>
                    <a:pt x="1977898" y="491728"/>
                    <a:pt x="1976708" y="472678"/>
                    <a:pt x="1975518" y="457200"/>
                  </a:cubicBezTo>
                  <a:cubicBezTo>
                    <a:pt x="1975518" y="453628"/>
                    <a:pt x="1975518" y="451247"/>
                    <a:pt x="1974328" y="448866"/>
                  </a:cubicBezTo>
                  <a:cubicBezTo>
                    <a:pt x="1965998" y="395288"/>
                    <a:pt x="1982659" y="339328"/>
                    <a:pt x="2025501" y="298847"/>
                  </a:cubicBezTo>
                  <a:cubicBezTo>
                    <a:pt x="2055848" y="270272"/>
                    <a:pt x="2095418" y="255687"/>
                    <a:pt x="2135285" y="255091"/>
                  </a:cubicBezTo>
                  <a:cubicBezTo>
                    <a:pt x="2175153" y="254496"/>
                    <a:pt x="2215318" y="267891"/>
                    <a:pt x="2246854" y="295275"/>
                  </a:cubicBezTo>
                  <a:cubicBezTo>
                    <a:pt x="2283746" y="328613"/>
                    <a:pt x="2302788" y="373856"/>
                    <a:pt x="2302788" y="420291"/>
                  </a:cubicBezTo>
                  <a:cubicBezTo>
                    <a:pt x="2302788" y="461963"/>
                    <a:pt x="2287317" y="504825"/>
                    <a:pt x="2253995" y="536972"/>
                  </a:cubicBezTo>
                  <a:cubicBezTo>
                    <a:pt x="2214722" y="576263"/>
                    <a:pt x="2159979" y="591741"/>
                    <a:pt x="2108806" y="583407"/>
                  </a:cubicBezTo>
                  <a:cubicBezTo>
                    <a:pt x="2106426" y="582216"/>
                    <a:pt x="2104046" y="582216"/>
                    <a:pt x="2101666" y="582216"/>
                  </a:cubicBezTo>
                  <a:cubicBezTo>
                    <a:pt x="2085005" y="581025"/>
                    <a:pt x="2065964" y="579835"/>
                    <a:pt x="2048112" y="583407"/>
                  </a:cubicBezTo>
                  <a:cubicBezTo>
                    <a:pt x="2039782" y="584597"/>
                    <a:pt x="2031452" y="586978"/>
                    <a:pt x="2024311" y="591741"/>
                  </a:cubicBezTo>
                  <a:cubicBezTo>
                    <a:pt x="2005270" y="603647"/>
                    <a:pt x="1993369" y="625078"/>
                    <a:pt x="1993369" y="647700"/>
                  </a:cubicBezTo>
                  <a:cubicBezTo>
                    <a:pt x="1990989" y="713185"/>
                    <a:pt x="1990989" y="713185"/>
                    <a:pt x="1990989" y="713185"/>
                  </a:cubicBezTo>
                  <a:lnTo>
                    <a:pt x="2557463" y="1278732"/>
                  </a:lnTo>
                  <a:cubicBezTo>
                    <a:pt x="1918395" y="1918097"/>
                    <a:pt x="1918395" y="1918097"/>
                    <a:pt x="1918395" y="1918097"/>
                  </a:cubicBezTo>
                  <a:cubicBezTo>
                    <a:pt x="1830032" y="2006501"/>
                    <a:pt x="1727984" y="2072804"/>
                    <a:pt x="1619111" y="2117006"/>
                  </a:cubicBezTo>
                  <a:lnTo>
                    <a:pt x="1559024" y="2138050"/>
                  </a:lnTo>
                  <a:lnTo>
                    <a:pt x="1559011" y="2143537"/>
                  </a:lnTo>
                  <a:cubicBezTo>
                    <a:pt x="1558545" y="2270276"/>
                    <a:pt x="1557496" y="2320108"/>
                    <a:pt x="1555749" y="2332608"/>
                  </a:cubicBezTo>
                  <a:cubicBezTo>
                    <a:pt x="1552675" y="2356235"/>
                    <a:pt x="1541791" y="2378159"/>
                    <a:pt x="1524828" y="2394892"/>
                  </a:cubicBezTo>
                  <a:cubicBezTo>
                    <a:pt x="1506744" y="2412809"/>
                    <a:pt x="1486039" y="2423327"/>
                    <a:pt x="1457051" y="2429015"/>
                  </a:cubicBezTo>
                  <a:lnTo>
                    <a:pt x="1434965" y="2433378"/>
                  </a:lnTo>
                  <a:lnTo>
                    <a:pt x="1433640" y="2453558"/>
                  </a:lnTo>
                  <a:cubicBezTo>
                    <a:pt x="1431228" y="2490829"/>
                    <a:pt x="1411195" y="2512500"/>
                    <a:pt x="1373538" y="2518575"/>
                  </a:cubicBezTo>
                  <a:cubicBezTo>
                    <a:pt x="1362135" y="2520397"/>
                    <a:pt x="1352473" y="2522108"/>
                    <a:pt x="1352031" y="2522385"/>
                  </a:cubicBezTo>
                  <a:cubicBezTo>
                    <a:pt x="1349934" y="2528309"/>
                    <a:pt x="1348200" y="2534358"/>
                    <a:pt x="1346841" y="2540496"/>
                  </a:cubicBezTo>
                  <a:cubicBezTo>
                    <a:pt x="1344530" y="2549877"/>
                    <a:pt x="1341408" y="2559042"/>
                    <a:pt x="1337510" y="2567882"/>
                  </a:cubicBezTo>
                  <a:cubicBezTo>
                    <a:pt x="1330801" y="2581217"/>
                    <a:pt x="1312967" y="2599106"/>
                    <a:pt x="1294745" y="2610757"/>
                  </a:cubicBezTo>
                  <a:cubicBezTo>
                    <a:pt x="1275392" y="2622987"/>
                    <a:pt x="1228210" y="2645073"/>
                    <a:pt x="1220978" y="2645073"/>
                  </a:cubicBezTo>
                  <a:cubicBezTo>
                    <a:pt x="1217857" y="2645073"/>
                    <a:pt x="1199112" y="2637094"/>
                    <a:pt x="1179208" y="2627322"/>
                  </a:cubicBezTo>
                  <a:cubicBezTo>
                    <a:pt x="1122998" y="2599713"/>
                    <a:pt x="1100912" y="2576081"/>
                    <a:pt x="1095389" y="2537431"/>
                  </a:cubicBezTo>
                  <a:lnTo>
                    <a:pt x="1093237" y="2522246"/>
                  </a:lnTo>
                  <a:lnTo>
                    <a:pt x="1076839" y="2520204"/>
                  </a:lnTo>
                  <a:cubicBezTo>
                    <a:pt x="1053205" y="2517250"/>
                    <a:pt x="1042963" y="2513191"/>
                    <a:pt x="1030402" y="2501872"/>
                  </a:cubicBezTo>
                  <a:cubicBezTo>
                    <a:pt x="1016543" y="2489420"/>
                    <a:pt x="1009916" y="2474817"/>
                    <a:pt x="1007542" y="2451653"/>
                  </a:cubicBezTo>
                  <a:lnTo>
                    <a:pt x="1005692" y="2433681"/>
                  </a:lnTo>
                  <a:lnTo>
                    <a:pt x="984628" y="2428933"/>
                  </a:lnTo>
                  <a:cubicBezTo>
                    <a:pt x="956165" y="2422500"/>
                    <a:pt x="937391" y="2413307"/>
                    <a:pt x="920522" y="2397515"/>
                  </a:cubicBezTo>
                  <a:cubicBezTo>
                    <a:pt x="904939" y="2382643"/>
                    <a:pt x="893885" y="2363662"/>
                    <a:pt x="888636" y="2342769"/>
                  </a:cubicBezTo>
                  <a:cubicBezTo>
                    <a:pt x="886928" y="2336371"/>
                    <a:pt x="885971" y="2286716"/>
                    <a:pt x="885461" y="2122764"/>
                  </a:cubicBezTo>
                  <a:lnTo>
                    <a:pt x="885381" y="2092113"/>
                  </a:lnTo>
                  <a:lnTo>
                    <a:pt x="858731" y="2079711"/>
                  </a:lnTo>
                  <a:cubicBezTo>
                    <a:pt x="780097" y="2038271"/>
                    <a:pt x="706308" y="1984400"/>
                    <a:pt x="640259" y="1918097"/>
                  </a:cubicBezTo>
                  <a:cubicBezTo>
                    <a:pt x="0" y="1278732"/>
                    <a:pt x="0" y="1278732"/>
                    <a:pt x="0" y="1278732"/>
                  </a:cubicBezTo>
                  <a:cubicBezTo>
                    <a:pt x="508161" y="771525"/>
                    <a:pt x="508161" y="771525"/>
                    <a:pt x="508161" y="771525"/>
                  </a:cubicBezTo>
                  <a:cubicBezTo>
                    <a:pt x="504590" y="848916"/>
                    <a:pt x="535532" y="927497"/>
                    <a:pt x="597416" y="983457"/>
                  </a:cubicBezTo>
                  <a:cubicBezTo>
                    <a:pt x="675961" y="1054895"/>
                    <a:pt x="785968" y="1072084"/>
                    <a:pt x="879742" y="1036030"/>
                  </a:cubicBezTo>
                  <a:lnTo>
                    <a:pt x="885008" y="1033420"/>
                  </a:lnTo>
                  <a:lnTo>
                    <a:pt x="925055" y="1013571"/>
                  </a:lnTo>
                  <a:cubicBezTo>
                    <a:pt x="939562" y="1004609"/>
                    <a:pt x="953396" y="994172"/>
                    <a:pt x="966338" y="982266"/>
                  </a:cubicBezTo>
                  <a:cubicBezTo>
                    <a:pt x="1081775" y="876300"/>
                    <a:pt x="1084155" y="696516"/>
                    <a:pt x="974669" y="586978"/>
                  </a:cubicBezTo>
                  <a:cubicBezTo>
                    <a:pt x="960686" y="572988"/>
                    <a:pt x="945587" y="560859"/>
                    <a:pt x="929669" y="550571"/>
                  </a:cubicBezTo>
                  <a:lnTo>
                    <a:pt x="884931" y="527842"/>
                  </a:lnTo>
                  <a:lnTo>
                    <a:pt x="879760" y="525215"/>
                  </a:lnTo>
                  <a:cubicBezTo>
                    <a:pt x="845248" y="511969"/>
                    <a:pt x="808654" y="506016"/>
                    <a:pt x="772356" y="507207"/>
                  </a:cubicBezTo>
                  <a:cubicBezTo>
                    <a:pt x="804042" y="475507"/>
                    <a:pt x="833747" y="445788"/>
                    <a:pt x="861596" y="417926"/>
                  </a:cubicBezTo>
                  <a:lnTo>
                    <a:pt x="885018" y="394493"/>
                  </a:lnTo>
                  <a:lnTo>
                    <a:pt x="939696" y="339789"/>
                  </a:lnTo>
                  <a:cubicBezTo>
                    <a:pt x="1279326" y="0"/>
                    <a:pt x="1279326" y="0"/>
                    <a:pt x="127932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C3E33C0-58BC-9DA6-CF10-D2738EBEC8E5}"/>
                </a:ext>
              </a:extLst>
            </p:cNvPr>
            <p:cNvSpPr txBox="1"/>
            <p:nvPr/>
          </p:nvSpPr>
          <p:spPr>
            <a:xfrm>
              <a:off x="7641425" y="4039802"/>
              <a:ext cx="1731198" cy="80021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C9143AE-2C41-67DC-2C35-7016B56385FC}"/>
              </a:ext>
            </a:extLst>
          </p:cNvPr>
          <p:cNvGrpSpPr/>
          <p:nvPr/>
        </p:nvGrpSpPr>
        <p:grpSpPr>
          <a:xfrm>
            <a:off x="5945447" y="1341212"/>
            <a:ext cx="2557463" cy="2825628"/>
            <a:chOff x="5945447" y="1341212"/>
            <a:chExt cx="2557463" cy="2825628"/>
          </a:xfrm>
          <a:solidFill>
            <a:srgbClr val="EAD7AF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975EEC9-678D-6402-E35C-676C58EFFD8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45447" y="1341212"/>
              <a:ext cx="2557463" cy="2825628"/>
            </a:xfrm>
            <a:custGeom>
              <a:avLst/>
              <a:gdLst>
                <a:gd name="connsiteX0" fmla="*/ 1277506 w 2557463"/>
                <a:gd name="connsiteY0" fmla="*/ 2594193 h 2825628"/>
                <a:gd name="connsiteX1" fmla="*/ 1351273 w 2557463"/>
                <a:gd name="connsiteY1" fmla="*/ 2559877 h 2825628"/>
                <a:gd name="connsiteX2" fmla="*/ 1394038 w 2557463"/>
                <a:gd name="connsiteY2" fmla="*/ 2517002 h 2825628"/>
                <a:gd name="connsiteX3" fmla="*/ 1403369 w 2557463"/>
                <a:gd name="connsiteY3" fmla="*/ 2489616 h 2825628"/>
                <a:gd name="connsiteX4" fmla="*/ 1408559 w 2557463"/>
                <a:gd name="connsiteY4" fmla="*/ 2471505 h 2825628"/>
                <a:gd name="connsiteX5" fmla="*/ 1430066 w 2557463"/>
                <a:gd name="connsiteY5" fmla="*/ 2467695 h 2825628"/>
                <a:gd name="connsiteX6" fmla="*/ 1490168 w 2557463"/>
                <a:gd name="connsiteY6" fmla="*/ 2402678 h 2825628"/>
                <a:gd name="connsiteX7" fmla="*/ 1491493 w 2557463"/>
                <a:gd name="connsiteY7" fmla="*/ 2382498 h 2825628"/>
                <a:gd name="connsiteX8" fmla="*/ 1513579 w 2557463"/>
                <a:gd name="connsiteY8" fmla="*/ 2378135 h 2825628"/>
                <a:gd name="connsiteX9" fmla="*/ 1581356 w 2557463"/>
                <a:gd name="connsiteY9" fmla="*/ 2344012 h 2825628"/>
                <a:gd name="connsiteX10" fmla="*/ 1612277 w 2557463"/>
                <a:gd name="connsiteY10" fmla="*/ 2281728 h 2825628"/>
                <a:gd name="connsiteX11" fmla="*/ 1615079 w 2557463"/>
                <a:gd name="connsiteY11" fmla="*/ 2173910 h 2825628"/>
                <a:gd name="connsiteX12" fmla="*/ 1615395 w 2557463"/>
                <a:gd name="connsiteY12" fmla="*/ 2118059 h 2825628"/>
                <a:gd name="connsiteX13" fmla="*/ 1618674 w 2557463"/>
                <a:gd name="connsiteY13" fmla="*/ 2117087 h 2825628"/>
                <a:gd name="connsiteX14" fmla="*/ 1918097 w 2557463"/>
                <a:gd name="connsiteY14" fmla="*/ 1918282 h 2825628"/>
                <a:gd name="connsiteX15" fmla="*/ 2557463 w 2557463"/>
                <a:gd name="connsiteY15" fmla="*/ 1279252 h 2825628"/>
                <a:gd name="connsiteX16" fmla="*/ 1990726 w 2557463"/>
                <a:gd name="connsiteY16" fmla="*/ 712811 h 2825628"/>
                <a:gd name="connsiteX17" fmla="*/ 1993107 w 2557463"/>
                <a:gd name="connsiteY17" fmla="*/ 648551 h 2825628"/>
                <a:gd name="connsiteX18" fmla="*/ 2047876 w 2557463"/>
                <a:gd name="connsiteY18" fmla="*/ 583101 h 2825628"/>
                <a:gd name="connsiteX19" fmla="*/ 2101454 w 2557463"/>
                <a:gd name="connsiteY19" fmla="*/ 581911 h 2825628"/>
                <a:gd name="connsiteX20" fmla="*/ 2109788 w 2557463"/>
                <a:gd name="connsiteY20" fmla="*/ 583101 h 2825628"/>
                <a:gd name="connsiteX21" fmla="*/ 2258616 w 2557463"/>
                <a:gd name="connsiteY21" fmla="*/ 533121 h 2825628"/>
                <a:gd name="connsiteX22" fmla="*/ 2262188 w 2557463"/>
                <a:gd name="connsiteY22" fmla="*/ 311780 h 2825628"/>
                <a:gd name="connsiteX23" fmla="*/ 2137172 w 2557463"/>
                <a:gd name="connsiteY23" fmla="*/ 254660 h 2825628"/>
                <a:gd name="connsiteX24" fmla="*/ 2020491 w 2557463"/>
                <a:gd name="connsiteY24" fmla="*/ 303450 h 2825628"/>
                <a:gd name="connsiteX25" fmla="*/ 1975247 w 2557463"/>
                <a:gd name="connsiteY25" fmla="*/ 448630 h 2825628"/>
                <a:gd name="connsiteX26" fmla="*/ 1975247 w 2557463"/>
                <a:gd name="connsiteY26" fmla="*/ 456960 h 2825628"/>
                <a:gd name="connsiteX27" fmla="*/ 1974057 w 2557463"/>
                <a:gd name="connsiteY27" fmla="*/ 509320 h 2825628"/>
                <a:gd name="connsiteX28" fmla="*/ 1909763 w 2557463"/>
                <a:gd name="connsiteY28" fmla="*/ 565251 h 2825628"/>
                <a:gd name="connsiteX29" fmla="*/ 1845469 w 2557463"/>
                <a:gd name="connsiteY29" fmla="*/ 566441 h 2825628"/>
                <a:gd name="connsiteX30" fmla="*/ 1278732 w 2557463"/>
                <a:gd name="connsiteY30" fmla="*/ 0 h 2825628"/>
                <a:gd name="connsiteX31" fmla="*/ 771525 w 2557463"/>
                <a:gd name="connsiteY31" fmla="*/ 508130 h 2825628"/>
                <a:gd name="connsiteX32" fmla="*/ 983457 w 2557463"/>
                <a:gd name="connsiteY32" fmla="*/ 597381 h 2825628"/>
                <a:gd name="connsiteX33" fmla="*/ 982266 w 2557463"/>
                <a:gd name="connsiteY33" fmla="*/ 966281 h 2825628"/>
                <a:gd name="connsiteX34" fmla="*/ 586978 w 2557463"/>
                <a:gd name="connsiteY34" fmla="*/ 974611 h 2825628"/>
                <a:gd name="connsiteX35" fmla="*/ 507206 w 2557463"/>
                <a:gd name="connsiteY35" fmla="*/ 771121 h 2825628"/>
                <a:gd name="connsiteX36" fmla="*/ 0 w 2557463"/>
                <a:gd name="connsiteY36" fmla="*/ 1279252 h 2825628"/>
                <a:gd name="connsiteX37" fmla="*/ 639366 w 2557463"/>
                <a:gd name="connsiteY37" fmla="*/ 1918282 h 2825628"/>
                <a:gd name="connsiteX38" fmla="*/ 938120 w 2557463"/>
                <a:gd name="connsiteY38" fmla="*/ 2117087 h 2825628"/>
                <a:gd name="connsiteX39" fmla="*/ 942165 w 2557463"/>
                <a:gd name="connsiteY39" fmla="*/ 2118287 h 2825628"/>
                <a:gd name="connsiteX40" fmla="*/ 942202 w 2557463"/>
                <a:gd name="connsiteY40" fmla="*/ 2128147 h 2825628"/>
                <a:gd name="connsiteX41" fmla="*/ 945164 w 2557463"/>
                <a:gd name="connsiteY41" fmla="*/ 2291889 h 2825628"/>
                <a:gd name="connsiteX42" fmla="*/ 977050 w 2557463"/>
                <a:gd name="connsiteY42" fmla="*/ 2346635 h 2825628"/>
                <a:gd name="connsiteX43" fmla="*/ 1041156 w 2557463"/>
                <a:gd name="connsiteY43" fmla="*/ 2378053 h 2825628"/>
                <a:gd name="connsiteX44" fmla="*/ 1062220 w 2557463"/>
                <a:gd name="connsiteY44" fmla="*/ 2382801 h 2825628"/>
                <a:gd name="connsiteX45" fmla="*/ 1064070 w 2557463"/>
                <a:gd name="connsiteY45" fmla="*/ 2400773 h 2825628"/>
                <a:gd name="connsiteX46" fmla="*/ 1086930 w 2557463"/>
                <a:gd name="connsiteY46" fmla="*/ 2450992 h 2825628"/>
                <a:gd name="connsiteX47" fmla="*/ 1133367 w 2557463"/>
                <a:gd name="connsiteY47" fmla="*/ 2469324 h 2825628"/>
                <a:gd name="connsiteX48" fmla="*/ 1149765 w 2557463"/>
                <a:gd name="connsiteY48" fmla="*/ 2471366 h 2825628"/>
                <a:gd name="connsiteX49" fmla="*/ 1151917 w 2557463"/>
                <a:gd name="connsiteY49" fmla="*/ 2486551 h 2825628"/>
                <a:gd name="connsiteX50" fmla="*/ 1235736 w 2557463"/>
                <a:gd name="connsiteY50" fmla="*/ 2576442 h 2825628"/>
                <a:gd name="connsiteX51" fmla="*/ 1277506 w 2557463"/>
                <a:gd name="connsiteY51" fmla="*/ 2594193 h 2825628"/>
                <a:gd name="connsiteX52" fmla="*/ 1277726 w 2557463"/>
                <a:gd name="connsiteY52" fmla="*/ 2825628 h 2825628"/>
                <a:gd name="connsiteX53" fmla="*/ 1295230 w 2557463"/>
                <a:gd name="connsiteY53" fmla="*/ 2812378 h 2825628"/>
                <a:gd name="connsiteX54" fmla="*/ 1330540 w 2557463"/>
                <a:gd name="connsiteY54" fmla="*/ 2767984 h 2825628"/>
                <a:gd name="connsiteX55" fmla="*/ 1348733 w 2557463"/>
                <a:gd name="connsiteY55" fmla="*/ 2746450 h 2825628"/>
                <a:gd name="connsiteX56" fmla="*/ 1379627 w 2557463"/>
                <a:gd name="connsiteY56" fmla="*/ 2706750 h 2825628"/>
                <a:gd name="connsiteX57" fmla="*/ 1381034 w 2557463"/>
                <a:gd name="connsiteY57" fmla="*/ 2694381 h 2825628"/>
                <a:gd name="connsiteX58" fmla="*/ 1359943 w 2557463"/>
                <a:gd name="connsiteY58" fmla="*/ 2693030 h 2825628"/>
                <a:gd name="connsiteX59" fmla="*/ 1359914 w 2557463"/>
                <a:gd name="connsiteY59" fmla="*/ 2693193 h 2825628"/>
                <a:gd name="connsiteX60" fmla="*/ 1323775 w 2557463"/>
                <a:gd name="connsiteY60" fmla="*/ 2681489 h 2825628"/>
                <a:gd name="connsiteX61" fmla="*/ 1293076 w 2557463"/>
                <a:gd name="connsiteY61" fmla="*/ 2650706 h 2825628"/>
                <a:gd name="connsiteX62" fmla="*/ 1276705 w 2557463"/>
                <a:gd name="connsiteY62" fmla="*/ 2630276 h 2825628"/>
                <a:gd name="connsiteX63" fmla="*/ 1269113 w 2557463"/>
                <a:gd name="connsiteY63" fmla="*/ 2642009 h 2825628"/>
                <a:gd name="connsiteX64" fmla="*/ 1218646 w 2557463"/>
                <a:gd name="connsiteY64" fmla="*/ 2688583 h 2825628"/>
                <a:gd name="connsiteX65" fmla="*/ 1189658 w 2557463"/>
                <a:gd name="connsiteY65" fmla="*/ 2693276 h 2825628"/>
                <a:gd name="connsiteX66" fmla="*/ 1173341 w 2557463"/>
                <a:gd name="connsiteY66" fmla="*/ 2697860 h 2825628"/>
                <a:gd name="connsiteX67" fmla="*/ 1208017 w 2557463"/>
                <a:gd name="connsiteY67" fmla="*/ 2747553 h 2825628"/>
                <a:gd name="connsiteX68" fmla="*/ 1219308 w 2557463"/>
                <a:gd name="connsiteY68" fmla="*/ 2750316 h 2825628"/>
                <a:gd name="connsiteX69" fmla="*/ 1224443 w 2557463"/>
                <a:gd name="connsiteY69" fmla="*/ 2763181 h 2825628"/>
                <a:gd name="connsiteX70" fmla="*/ 1255640 w 2557463"/>
                <a:gd name="connsiteY70" fmla="*/ 2809064 h 282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557463" h="2825628">
                  <a:moveTo>
                    <a:pt x="1277506" y="2594193"/>
                  </a:moveTo>
                  <a:cubicBezTo>
                    <a:pt x="1284738" y="2594193"/>
                    <a:pt x="1331920" y="2572107"/>
                    <a:pt x="1351273" y="2559877"/>
                  </a:cubicBezTo>
                  <a:cubicBezTo>
                    <a:pt x="1369495" y="2548226"/>
                    <a:pt x="1387329" y="2530337"/>
                    <a:pt x="1394038" y="2517002"/>
                  </a:cubicBezTo>
                  <a:cubicBezTo>
                    <a:pt x="1397936" y="2508162"/>
                    <a:pt x="1401058" y="2498997"/>
                    <a:pt x="1403369" y="2489616"/>
                  </a:cubicBezTo>
                  <a:cubicBezTo>
                    <a:pt x="1404728" y="2483478"/>
                    <a:pt x="1406462" y="2477429"/>
                    <a:pt x="1408559" y="2471505"/>
                  </a:cubicBezTo>
                  <a:cubicBezTo>
                    <a:pt x="1409001" y="2471228"/>
                    <a:pt x="1418663" y="2469517"/>
                    <a:pt x="1430066" y="2467695"/>
                  </a:cubicBezTo>
                  <a:cubicBezTo>
                    <a:pt x="1467723" y="2461620"/>
                    <a:pt x="1487756" y="2439949"/>
                    <a:pt x="1490168" y="2402678"/>
                  </a:cubicBezTo>
                  <a:lnTo>
                    <a:pt x="1491493" y="2382498"/>
                  </a:lnTo>
                  <a:lnTo>
                    <a:pt x="1513579" y="2378135"/>
                  </a:lnTo>
                  <a:cubicBezTo>
                    <a:pt x="1542567" y="2372447"/>
                    <a:pt x="1563272" y="2361929"/>
                    <a:pt x="1581356" y="2344012"/>
                  </a:cubicBezTo>
                  <a:cubicBezTo>
                    <a:pt x="1598319" y="2327279"/>
                    <a:pt x="1609203" y="2305355"/>
                    <a:pt x="1612277" y="2281728"/>
                  </a:cubicBezTo>
                  <a:cubicBezTo>
                    <a:pt x="1613588" y="2272353"/>
                    <a:pt x="1614505" y="2241979"/>
                    <a:pt x="1615079" y="2173910"/>
                  </a:cubicBezTo>
                  <a:lnTo>
                    <a:pt x="1615395" y="2118059"/>
                  </a:lnTo>
                  <a:lnTo>
                    <a:pt x="1618674" y="2117087"/>
                  </a:lnTo>
                  <a:cubicBezTo>
                    <a:pt x="1727597" y="2072908"/>
                    <a:pt x="1829693" y="2006640"/>
                    <a:pt x="1918097" y="1918282"/>
                  </a:cubicBezTo>
                  <a:cubicBezTo>
                    <a:pt x="2557463" y="1279252"/>
                    <a:pt x="2557463" y="1279252"/>
                    <a:pt x="2557463" y="1279252"/>
                  </a:cubicBezTo>
                  <a:cubicBezTo>
                    <a:pt x="1990726" y="712811"/>
                    <a:pt x="1990726" y="712811"/>
                    <a:pt x="1990726" y="712811"/>
                  </a:cubicBezTo>
                  <a:cubicBezTo>
                    <a:pt x="1993107" y="648551"/>
                    <a:pt x="1993107" y="648551"/>
                    <a:pt x="1993107" y="648551"/>
                  </a:cubicBezTo>
                  <a:cubicBezTo>
                    <a:pt x="1993107" y="616421"/>
                    <a:pt x="2016919" y="587861"/>
                    <a:pt x="2047876" y="583101"/>
                  </a:cubicBezTo>
                  <a:cubicBezTo>
                    <a:pt x="2065735" y="580721"/>
                    <a:pt x="2084785" y="580721"/>
                    <a:pt x="2101454" y="581911"/>
                  </a:cubicBezTo>
                  <a:cubicBezTo>
                    <a:pt x="2103835" y="581911"/>
                    <a:pt x="2106216" y="583101"/>
                    <a:pt x="2109788" y="583101"/>
                  </a:cubicBezTo>
                  <a:cubicBezTo>
                    <a:pt x="2162176" y="592621"/>
                    <a:pt x="2219326" y="575961"/>
                    <a:pt x="2258616" y="533121"/>
                  </a:cubicBezTo>
                  <a:cubicBezTo>
                    <a:pt x="2315766" y="471240"/>
                    <a:pt x="2316957" y="374850"/>
                    <a:pt x="2262188" y="311780"/>
                  </a:cubicBezTo>
                  <a:cubicBezTo>
                    <a:pt x="2228851" y="273700"/>
                    <a:pt x="2183607" y="254660"/>
                    <a:pt x="2137172" y="254660"/>
                  </a:cubicBezTo>
                  <a:cubicBezTo>
                    <a:pt x="2095501" y="254660"/>
                    <a:pt x="2052638" y="271320"/>
                    <a:pt x="2020491" y="303450"/>
                  </a:cubicBezTo>
                  <a:cubicBezTo>
                    <a:pt x="1981201" y="342720"/>
                    <a:pt x="1965722" y="397460"/>
                    <a:pt x="1975247" y="448630"/>
                  </a:cubicBezTo>
                  <a:cubicBezTo>
                    <a:pt x="1975247" y="451010"/>
                    <a:pt x="1975247" y="454580"/>
                    <a:pt x="1975247" y="456960"/>
                  </a:cubicBezTo>
                  <a:cubicBezTo>
                    <a:pt x="1976438" y="472430"/>
                    <a:pt x="1977629" y="491470"/>
                    <a:pt x="1974057" y="509320"/>
                  </a:cubicBezTo>
                  <a:cubicBezTo>
                    <a:pt x="1970485" y="541451"/>
                    <a:pt x="1941910" y="564061"/>
                    <a:pt x="1909763" y="565251"/>
                  </a:cubicBezTo>
                  <a:cubicBezTo>
                    <a:pt x="1845469" y="566441"/>
                    <a:pt x="1845469" y="566441"/>
                    <a:pt x="1845469" y="566441"/>
                  </a:cubicBezTo>
                  <a:cubicBezTo>
                    <a:pt x="1278732" y="0"/>
                    <a:pt x="1278732" y="0"/>
                    <a:pt x="1278732" y="0"/>
                  </a:cubicBezTo>
                  <a:cubicBezTo>
                    <a:pt x="771525" y="508130"/>
                    <a:pt x="771525" y="508130"/>
                    <a:pt x="771525" y="508130"/>
                  </a:cubicBezTo>
                  <a:cubicBezTo>
                    <a:pt x="848916" y="504560"/>
                    <a:pt x="926306" y="534311"/>
                    <a:pt x="983457" y="597381"/>
                  </a:cubicBezTo>
                  <a:cubicBezTo>
                    <a:pt x="1077516" y="700911"/>
                    <a:pt x="1077516" y="862751"/>
                    <a:pt x="982266" y="966281"/>
                  </a:cubicBezTo>
                  <a:cubicBezTo>
                    <a:pt x="876300" y="1081711"/>
                    <a:pt x="696516" y="1084091"/>
                    <a:pt x="586978" y="974611"/>
                  </a:cubicBezTo>
                  <a:cubicBezTo>
                    <a:pt x="531019" y="918681"/>
                    <a:pt x="504825" y="844901"/>
                    <a:pt x="507206" y="771121"/>
                  </a:cubicBezTo>
                  <a:cubicBezTo>
                    <a:pt x="0" y="1279252"/>
                    <a:pt x="0" y="1279252"/>
                    <a:pt x="0" y="1279252"/>
                  </a:cubicBezTo>
                  <a:cubicBezTo>
                    <a:pt x="639366" y="1918282"/>
                    <a:pt x="639366" y="1918282"/>
                    <a:pt x="639366" y="1918282"/>
                  </a:cubicBezTo>
                  <a:cubicBezTo>
                    <a:pt x="727472" y="2006640"/>
                    <a:pt x="829345" y="2072908"/>
                    <a:pt x="938120" y="2117087"/>
                  </a:cubicBezTo>
                  <a:lnTo>
                    <a:pt x="942165" y="2118287"/>
                  </a:lnTo>
                  <a:lnTo>
                    <a:pt x="942202" y="2128147"/>
                  </a:lnTo>
                  <a:cubicBezTo>
                    <a:pt x="942750" y="2247574"/>
                    <a:pt x="943670" y="2286291"/>
                    <a:pt x="945164" y="2291889"/>
                  </a:cubicBezTo>
                  <a:cubicBezTo>
                    <a:pt x="950413" y="2312782"/>
                    <a:pt x="961467" y="2331763"/>
                    <a:pt x="977050" y="2346635"/>
                  </a:cubicBezTo>
                  <a:cubicBezTo>
                    <a:pt x="993919" y="2362427"/>
                    <a:pt x="1012693" y="2371620"/>
                    <a:pt x="1041156" y="2378053"/>
                  </a:cubicBezTo>
                  <a:lnTo>
                    <a:pt x="1062220" y="2382801"/>
                  </a:lnTo>
                  <a:lnTo>
                    <a:pt x="1064070" y="2400773"/>
                  </a:lnTo>
                  <a:cubicBezTo>
                    <a:pt x="1066444" y="2423937"/>
                    <a:pt x="1073071" y="2438540"/>
                    <a:pt x="1086930" y="2450992"/>
                  </a:cubicBezTo>
                  <a:cubicBezTo>
                    <a:pt x="1099491" y="2462311"/>
                    <a:pt x="1109733" y="2466370"/>
                    <a:pt x="1133367" y="2469324"/>
                  </a:cubicBezTo>
                  <a:lnTo>
                    <a:pt x="1149765" y="2471366"/>
                  </a:lnTo>
                  <a:lnTo>
                    <a:pt x="1151917" y="2486551"/>
                  </a:lnTo>
                  <a:cubicBezTo>
                    <a:pt x="1157440" y="2525201"/>
                    <a:pt x="1179526" y="2548833"/>
                    <a:pt x="1235736" y="2576442"/>
                  </a:cubicBezTo>
                  <a:cubicBezTo>
                    <a:pt x="1255640" y="2586214"/>
                    <a:pt x="1274385" y="2594193"/>
                    <a:pt x="1277506" y="2594193"/>
                  </a:cubicBezTo>
                  <a:close/>
                  <a:moveTo>
                    <a:pt x="1277726" y="2825628"/>
                  </a:moveTo>
                  <a:lnTo>
                    <a:pt x="1295230" y="2812378"/>
                  </a:lnTo>
                  <a:cubicBezTo>
                    <a:pt x="1320270" y="2793439"/>
                    <a:pt x="1325294" y="2787115"/>
                    <a:pt x="1330540" y="2767984"/>
                  </a:cubicBezTo>
                  <a:cubicBezTo>
                    <a:pt x="1335123" y="2751253"/>
                    <a:pt x="1335399" y="2750895"/>
                    <a:pt x="1348733" y="2746450"/>
                  </a:cubicBezTo>
                  <a:cubicBezTo>
                    <a:pt x="1365853" y="2740317"/>
                    <a:pt x="1377890" y="2724849"/>
                    <a:pt x="1379627" y="2706750"/>
                  </a:cubicBezTo>
                  <a:lnTo>
                    <a:pt x="1381034" y="2694381"/>
                  </a:lnTo>
                  <a:lnTo>
                    <a:pt x="1359943" y="2693030"/>
                  </a:lnTo>
                  <a:lnTo>
                    <a:pt x="1359914" y="2693193"/>
                  </a:lnTo>
                  <a:cubicBezTo>
                    <a:pt x="1341141" y="2692007"/>
                    <a:pt x="1337138" y="2690683"/>
                    <a:pt x="1323775" y="2681489"/>
                  </a:cubicBezTo>
                  <a:cubicBezTo>
                    <a:pt x="1312267" y="2672585"/>
                    <a:pt x="1301949" y="2662238"/>
                    <a:pt x="1293076" y="2650706"/>
                  </a:cubicBezTo>
                  <a:cubicBezTo>
                    <a:pt x="1284491" y="2639469"/>
                    <a:pt x="1277119" y="2630276"/>
                    <a:pt x="1276705" y="2630276"/>
                  </a:cubicBezTo>
                  <a:cubicBezTo>
                    <a:pt x="1273851" y="2633967"/>
                    <a:pt x="1271311" y="2637894"/>
                    <a:pt x="1269113" y="2642009"/>
                  </a:cubicBezTo>
                  <a:cubicBezTo>
                    <a:pt x="1259670" y="2658105"/>
                    <a:pt x="1233996" y="2681820"/>
                    <a:pt x="1218646" y="2688583"/>
                  </a:cubicBezTo>
                  <a:cubicBezTo>
                    <a:pt x="1209563" y="2692664"/>
                    <a:pt x="1199566" y="2694285"/>
                    <a:pt x="1189658" y="2693276"/>
                  </a:cubicBezTo>
                  <a:cubicBezTo>
                    <a:pt x="1174860" y="2692422"/>
                    <a:pt x="1173314" y="2692863"/>
                    <a:pt x="1173341" y="2697860"/>
                  </a:cubicBezTo>
                  <a:cubicBezTo>
                    <a:pt x="1173341" y="2718234"/>
                    <a:pt x="1191314" y="2743909"/>
                    <a:pt x="1208017" y="2747553"/>
                  </a:cubicBezTo>
                  <a:cubicBezTo>
                    <a:pt x="1212489" y="2748548"/>
                    <a:pt x="1217542" y="2749790"/>
                    <a:pt x="1219308" y="2750316"/>
                  </a:cubicBezTo>
                  <a:cubicBezTo>
                    <a:pt x="1221075" y="2750839"/>
                    <a:pt x="1223367" y="2756637"/>
                    <a:pt x="1224443" y="2763181"/>
                  </a:cubicBezTo>
                  <a:cubicBezTo>
                    <a:pt x="1228032" y="2784990"/>
                    <a:pt x="1232726" y="2791782"/>
                    <a:pt x="1255640" y="28090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02AAA61-629E-D42B-7442-C13C999338DA}"/>
                </a:ext>
              </a:extLst>
            </p:cNvPr>
            <p:cNvSpPr txBox="1"/>
            <p:nvPr/>
          </p:nvSpPr>
          <p:spPr>
            <a:xfrm>
              <a:off x="6364819" y="2246008"/>
              <a:ext cx="1731198" cy="80021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6F7340C-0D9E-7EFE-4310-E65453561B67}"/>
              </a:ext>
            </a:extLst>
          </p:cNvPr>
          <p:cNvGrpSpPr/>
          <p:nvPr/>
        </p:nvGrpSpPr>
        <p:grpSpPr>
          <a:xfrm>
            <a:off x="4589722" y="2965102"/>
            <a:ext cx="2557463" cy="2865875"/>
            <a:chOff x="4589722" y="2965102"/>
            <a:chExt cx="2557463" cy="2865875"/>
          </a:xfrm>
          <a:solidFill>
            <a:srgbClr val="2B388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D0C35D6-6B0D-548C-0743-83C1A937D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722" y="2965102"/>
              <a:ext cx="2557463" cy="2865875"/>
            </a:xfrm>
            <a:custGeom>
              <a:avLst/>
              <a:gdLst>
                <a:gd name="connsiteX0" fmla="*/ 1233588 w 2557463"/>
                <a:gd name="connsiteY0" fmla="*/ 2670523 h 2865875"/>
                <a:gd name="connsiteX1" fmla="*/ 1249959 w 2557463"/>
                <a:gd name="connsiteY1" fmla="*/ 2690953 h 2865875"/>
                <a:gd name="connsiteX2" fmla="*/ 1280658 w 2557463"/>
                <a:gd name="connsiteY2" fmla="*/ 2721736 h 2865875"/>
                <a:gd name="connsiteX3" fmla="*/ 1316797 w 2557463"/>
                <a:gd name="connsiteY3" fmla="*/ 2733440 h 2865875"/>
                <a:gd name="connsiteX4" fmla="*/ 1316826 w 2557463"/>
                <a:gd name="connsiteY4" fmla="*/ 2733277 h 2865875"/>
                <a:gd name="connsiteX5" fmla="*/ 1337917 w 2557463"/>
                <a:gd name="connsiteY5" fmla="*/ 2734628 h 2865875"/>
                <a:gd name="connsiteX6" fmla="*/ 1336510 w 2557463"/>
                <a:gd name="connsiteY6" fmla="*/ 2746997 h 2865875"/>
                <a:gd name="connsiteX7" fmla="*/ 1305616 w 2557463"/>
                <a:gd name="connsiteY7" fmla="*/ 2786697 h 2865875"/>
                <a:gd name="connsiteX8" fmla="*/ 1287423 w 2557463"/>
                <a:gd name="connsiteY8" fmla="*/ 2808231 h 2865875"/>
                <a:gd name="connsiteX9" fmla="*/ 1252113 w 2557463"/>
                <a:gd name="connsiteY9" fmla="*/ 2852625 h 2865875"/>
                <a:gd name="connsiteX10" fmla="*/ 1234609 w 2557463"/>
                <a:gd name="connsiteY10" fmla="*/ 2865875 h 2865875"/>
                <a:gd name="connsiteX11" fmla="*/ 1212523 w 2557463"/>
                <a:gd name="connsiteY11" fmla="*/ 2849311 h 2865875"/>
                <a:gd name="connsiteX12" fmla="*/ 1181326 w 2557463"/>
                <a:gd name="connsiteY12" fmla="*/ 2803428 h 2865875"/>
                <a:gd name="connsiteX13" fmla="*/ 1176191 w 2557463"/>
                <a:gd name="connsiteY13" fmla="*/ 2790563 h 2865875"/>
                <a:gd name="connsiteX14" fmla="*/ 1164900 w 2557463"/>
                <a:gd name="connsiteY14" fmla="*/ 2787800 h 2865875"/>
                <a:gd name="connsiteX15" fmla="*/ 1130224 w 2557463"/>
                <a:gd name="connsiteY15" fmla="*/ 2738107 h 2865875"/>
                <a:gd name="connsiteX16" fmla="*/ 1146541 w 2557463"/>
                <a:gd name="connsiteY16" fmla="*/ 2733523 h 2865875"/>
                <a:gd name="connsiteX17" fmla="*/ 1175529 w 2557463"/>
                <a:gd name="connsiteY17" fmla="*/ 2728830 h 2865875"/>
                <a:gd name="connsiteX18" fmla="*/ 1225996 w 2557463"/>
                <a:gd name="connsiteY18" fmla="*/ 2682256 h 2865875"/>
                <a:gd name="connsiteX19" fmla="*/ 1233588 w 2557463"/>
                <a:gd name="connsiteY19" fmla="*/ 2670523 h 2865875"/>
                <a:gd name="connsiteX20" fmla="*/ 1278732 w 2557463"/>
                <a:gd name="connsiteY20" fmla="*/ 0 h 2865875"/>
                <a:gd name="connsiteX21" fmla="*/ 1845469 w 2557463"/>
                <a:gd name="connsiteY21" fmla="*/ 566737 h 2865875"/>
                <a:gd name="connsiteX22" fmla="*/ 1909763 w 2557463"/>
                <a:gd name="connsiteY22" fmla="*/ 564356 h 2865875"/>
                <a:gd name="connsiteX23" fmla="*/ 1975247 w 2557463"/>
                <a:gd name="connsiteY23" fmla="*/ 509587 h 2865875"/>
                <a:gd name="connsiteX24" fmla="*/ 1976438 w 2557463"/>
                <a:gd name="connsiteY24" fmla="*/ 456009 h 2865875"/>
                <a:gd name="connsiteX25" fmla="*/ 1975247 w 2557463"/>
                <a:gd name="connsiteY25" fmla="*/ 447675 h 2865875"/>
                <a:gd name="connsiteX26" fmla="*/ 2025254 w 2557463"/>
                <a:gd name="connsiteY26" fmla="*/ 298847 h 2865875"/>
                <a:gd name="connsiteX27" fmla="*/ 2246710 w 2557463"/>
                <a:gd name="connsiteY27" fmla="*/ 295275 h 2865875"/>
                <a:gd name="connsiteX28" fmla="*/ 2302669 w 2557463"/>
                <a:gd name="connsiteY28" fmla="*/ 420291 h 2865875"/>
                <a:gd name="connsiteX29" fmla="*/ 2255044 w 2557463"/>
                <a:gd name="connsiteY29" fmla="*/ 536972 h 2865875"/>
                <a:gd name="connsiteX30" fmla="*/ 2109788 w 2557463"/>
                <a:gd name="connsiteY30" fmla="*/ 582216 h 2865875"/>
                <a:gd name="connsiteX31" fmla="*/ 2101454 w 2557463"/>
                <a:gd name="connsiteY31" fmla="*/ 582216 h 2865875"/>
                <a:gd name="connsiteX32" fmla="*/ 2049066 w 2557463"/>
                <a:gd name="connsiteY32" fmla="*/ 583406 h 2865875"/>
                <a:gd name="connsiteX33" fmla="*/ 1993107 w 2557463"/>
                <a:gd name="connsiteY33" fmla="*/ 647700 h 2865875"/>
                <a:gd name="connsiteX34" fmla="*/ 1991916 w 2557463"/>
                <a:gd name="connsiteY34" fmla="*/ 711994 h 2865875"/>
                <a:gd name="connsiteX35" fmla="*/ 2557463 w 2557463"/>
                <a:gd name="connsiteY35" fmla="*/ 1278731 h 2865875"/>
                <a:gd name="connsiteX36" fmla="*/ 1918097 w 2557463"/>
                <a:gd name="connsiteY36" fmla="*/ 1918097 h 2865875"/>
                <a:gd name="connsiteX37" fmla="*/ 1619343 w 2557463"/>
                <a:gd name="connsiteY37" fmla="*/ 2117006 h 2865875"/>
                <a:gd name="connsiteX38" fmla="*/ 1572427 w 2557463"/>
                <a:gd name="connsiteY38" fmla="*/ 2130936 h 2865875"/>
                <a:gd name="connsiteX39" fmla="*/ 1572422 w 2557463"/>
                <a:gd name="connsiteY39" fmla="*/ 2132904 h 2865875"/>
                <a:gd name="connsiteX40" fmla="*/ 1569160 w 2557463"/>
                <a:gd name="connsiteY40" fmla="*/ 2321975 h 2865875"/>
                <a:gd name="connsiteX41" fmla="*/ 1538239 w 2557463"/>
                <a:gd name="connsiteY41" fmla="*/ 2384259 h 2865875"/>
                <a:gd name="connsiteX42" fmla="*/ 1470462 w 2557463"/>
                <a:gd name="connsiteY42" fmla="*/ 2418382 h 2865875"/>
                <a:gd name="connsiteX43" fmla="*/ 1448376 w 2557463"/>
                <a:gd name="connsiteY43" fmla="*/ 2422745 h 2865875"/>
                <a:gd name="connsiteX44" fmla="*/ 1447051 w 2557463"/>
                <a:gd name="connsiteY44" fmla="*/ 2442925 h 2865875"/>
                <a:gd name="connsiteX45" fmla="*/ 1386949 w 2557463"/>
                <a:gd name="connsiteY45" fmla="*/ 2507942 h 2865875"/>
                <a:gd name="connsiteX46" fmla="*/ 1365442 w 2557463"/>
                <a:gd name="connsiteY46" fmla="*/ 2511752 h 2865875"/>
                <a:gd name="connsiteX47" fmla="*/ 1360252 w 2557463"/>
                <a:gd name="connsiteY47" fmla="*/ 2529863 h 2865875"/>
                <a:gd name="connsiteX48" fmla="*/ 1350921 w 2557463"/>
                <a:gd name="connsiteY48" fmla="*/ 2557249 h 2865875"/>
                <a:gd name="connsiteX49" fmla="*/ 1308156 w 2557463"/>
                <a:gd name="connsiteY49" fmla="*/ 2600124 h 2865875"/>
                <a:gd name="connsiteX50" fmla="*/ 1234389 w 2557463"/>
                <a:gd name="connsiteY50" fmla="*/ 2634440 h 2865875"/>
                <a:gd name="connsiteX51" fmla="*/ 1192619 w 2557463"/>
                <a:gd name="connsiteY51" fmla="*/ 2616689 h 2865875"/>
                <a:gd name="connsiteX52" fmla="*/ 1108800 w 2557463"/>
                <a:gd name="connsiteY52" fmla="*/ 2526798 h 2865875"/>
                <a:gd name="connsiteX53" fmla="*/ 1106648 w 2557463"/>
                <a:gd name="connsiteY53" fmla="*/ 2511613 h 2865875"/>
                <a:gd name="connsiteX54" fmla="*/ 1090250 w 2557463"/>
                <a:gd name="connsiteY54" fmla="*/ 2509571 h 2865875"/>
                <a:gd name="connsiteX55" fmla="*/ 1043813 w 2557463"/>
                <a:gd name="connsiteY55" fmla="*/ 2491239 h 2865875"/>
                <a:gd name="connsiteX56" fmla="*/ 1020953 w 2557463"/>
                <a:gd name="connsiteY56" fmla="*/ 2441020 h 2865875"/>
                <a:gd name="connsiteX57" fmla="*/ 1019103 w 2557463"/>
                <a:gd name="connsiteY57" fmla="*/ 2423048 h 2865875"/>
                <a:gd name="connsiteX58" fmla="*/ 998039 w 2557463"/>
                <a:gd name="connsiteY58" fmla="*/ 2418300 h 2865875"/>
                <a:gd name="connsiteX59" fmla="*/ 933933 w 2557463"/>
                <a:gd name="connsiteY59" fmla="*/ 2386882 h 2865875"/>
                <a:gd name="connsiteX60" fmla="*/ 902047 w 2557463"/>
                <a:gd name="connsiteY60" fmla="*/ 2332136 h 2865875"/>
                <a:gd name="connsiteX61" fmla="*/ 898872 w 2557463"/>
                <a:gd name="connsiteY61" fmla="*/ 2112131 h 2865875"/>
                <a:gd name="connsiteX62" fmla="*/ 898830 w 2557463"/>
                <a:gd name="connsiteY62" fmla="*/ 2095966 h 2865875"/>
                <a:gd name="connsiteX63" fmla="*/ 781383 w 2557463"/>
                <a:gd name="connsiteY63" fmla="*/ 2034127 h 2865875"/>
                <a:gd name="connsiteX64" fmla="*/ 639366 w 2557463"/>
                <a:gd name="connsiteY64" fmla="*/ 1918097 h 2865875"/>
                <a:gd name="connsiteX65" fmla="*/ 0 w 2557463"/>
                <a:gd name="connsiteY65" fmla="*/ 1278731 h 2865875"/>
                <a:gd name="connsiteX66" fmla="*/ 507206 w 2557463"/>
                <a:gd name="connsiteY66" fmla="*/ 771525 h 2865875"/>
                <a:gd name="connsiteX67" fmla="*/ 596503 w 2557463"/>
                <a:gd name="connsiteY67" fmla="*/ 983456 h 2865875"/>
                <a:gd name="connsiteX68" fmla="*/ 966788 w 2557463"/>
                <a:gd name="connsiteY68" fmla="*/ 982266 h 2865875"/>
                <a:gd name="connsiteX69" fmla="*/ 973932 w 2557463"/>
                <a:gd name="connsiteY69" fmla="*/ 586978 h 2865875"/>
                <a:gd name="connsiteX70" fmla="*/ 771525 w 2557463"/>
                <a:gd name="connsiteY70" fmla="*/ 507206 h 2865875"/>
                <a:gd name="connsiteX71" fmla="*/ 1278732 w 2557463"/>
                <a:gd name="connsiteY71" fmla="*/ 0 h 286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557463" h="2865875">
                  <a:moveTo>
                    <a:pt x="1233588" y="2670523"/>
                  </a:moveTo>
                  <a:cubicBezTo>
                    <a:pt x="1234002" y="2670523"/>
                    <a:pt x="1241374" y="2679716"/>
                    <a:pt x="1249959" y="2690953"/>
                  </a:cubicBezTo>
                  <a:cubicBezTo>
                    <a:pt x="1258832" y="2702485"/>
                    <a:pt x="1269150" y="2712832"/>
                    <a:pt x="1280658" y="2721736"/>
                  </a:cubicBezTo>
                  <a:cubicBezTo>
                    <a:pt x="1294021" y="2730930"/>
                    <a:pt x="1298024" y="2732254"/>
                    <a:pt x="1316797" y="2733440"/>
                  </a:cubicBezTo>
                  <a:lnTo>
                    <a:pt x="1316826" y="2733277"/>
                  </a:lnTo>
                  <a:lnTo>
                    <a:pt x="1337917" y="2734628"/>
                  </a:lnTo>
                  <a:lnTo>
                    <a:pt x="1336510" y="2746997"/>
                  </a:lnTo>
                  <a:cubicBezTo>
                    <a:pt x="1334773" y="2765096"/>
                    <a:pt x="1322736" y="2780564"/>
                    <a:pt x="1305616" y="2786697"/>
                  </a:cubicBezTo>
                  <a:cubicBezTo>
                    <a:pt x="1292282" y="2791142"/>
                    <a:pt x="1292006" y="2791500"/>
                    <a:pt x="1287423" y="2808231"/>
                  </a:cubicBezTo>
                  <a:cubicBezTo>
                    <a:pt x="1282177" y="2827362"/>
                    <a:pt x="1277153" y="2833686"/>
                    <a:pt x="1252113" y="2852625"/>
                  </a:cubicBezTo>
                  <a:lnTo>
                    <a:pt x="1234609" y="2865875"/>
                  </a:lnTo>
                  <a:lnTo>
                    <a:pt x="1212523" y="2849311"/>
                  </a:lnTo>
                  <a:cubicBezTo>
                    <a:pt x="1189609" y="2832029"/>
                    <a:pt x="1184915" y="2825237"/>
                    <a:pt x="1181326" y="2803428"/>
                  </a:cubicBezTo>
                  <a:cubicBezTo>
                    <a:pt x="1180250" y="2796884"/>
                    <a:pt x="1177958" y="2791086"/>
                    <a:pt x="1176191" y="2790563"/>
                  </a:cubicBezTo>
                  <a:cubicBezTo>
                    <a:pt x="1174425" y="2790037"/>
                    <a:pt x="1169372" y="2788795"/>
                    <a:pt x="1164900" y="2787800"/>
                  </a:cubicBezTo>
                  <a:cubicBezTo>
                    <a:pt x="1148197" y="2784156"/>
                    <a:pt x="1130224" y="2758481"/>
                    <a:pt x="1130224" y="2738107"/>
                  </a:cubicBezTo>
                  <a:cubicBezTo>
                    <a:pt x="1130197" y="2733110"/>
                    <a:pt x="1131743" y="2732669"/>
                    <a:pt x="1146541" y="2733523"/>
                  </a:cubicBezTo>
                  <a:cubicBezTo>
                    <a:pt x="1156449" y="2734532"/>
                    <a:pt x="1166446" y="2732911"/>
                    <a:pt x="1175529" y="2728830"/>
                  </a:cubicBezTo>
                  <a:cubicBezTo>
                    <a:pt x="1190879" y="2722067"/>
                    <a:pt x="1216553" y="2698352"/>
                    <a:pt x="1225996" y="2682256"/>
                  </a:cubicBezTo>
                  <a:cubicBezTo>
                    <a:pt x="1228194" y="2678141"/>
                    <a:pt x="1230734" y="2674214"/>
                    <a:pt x="1233588" y="2670523"/>
                  </a:cubicBezTo>
                  <a:close/>
                  <a:moveTo>
                    <a:pt x="1278732" y="0"/>
                  </a:moveTo>
                  <a:cubicBezTo>
                    <a:pt x="1845469" y="566737"/>
                    <a:pt x="1845469" y="566737"/>
                    <a:pt x="1845469" y="566737"/>
                  </a:cubicBezTo>
                  <a:cubicBezTo>
                    <a:pt x="1909763" y="564356"/>
                    <a:pt x="1909763" y="564356"/>
                    <a:pt x="1909763" y="564356"/>
                  </a:cubicBezTo>
                  <a:cubicBezTo>
                    <a:pt x="1941910" y="564356"/>
                    <a:pt x="1970485" y="540544"/>
                    <a:pt x="1975247" y="509587"/>
                  </a:cubicBezTo>
                  <a:cubicBezTo>
                    <a:pt x="1977629" y="491728"/>
                    <a:pt x="1977629" y="472678"/>
                    <a:pt x="1976438" y="456009"/>
                  </a:cubicBezTo>
                  <a:cubicBezTo>
                    <a:pt x="1975247" y="453628"/>
                    <a:pt x="1975247" y="451247"/>
                    <a:pt x="1975247" y="447675"/>
                  </a:cubicBezTo>
                  <a:cubicBezTo>
                    <a:pt x="1965722" y="395287"/>
                    <a:pt x="1982391" y="338137"/>
                    <a:pt x="2025254" y="298847"/>
                  </a:cubicBezTo>
                  <a:cubicBezTo>
                    <a:pt x="2087166" y="241697"/>
                    <a:pt x="2183607" y="240506"/>
                    <a:pt x="2246710" y="295275"/>
                  </a:cubicBezTo>
                  <a:cubicBezTo>
                    <a:pt x="2284810" y="328612"/>
                    <a:pt x="2302669" y="373856"/>
                    <a:pt x="2302669" y="420291"/>
                  </a:cubicBezTo>
                  <a:cubicBezTo>
                    <a:pt x="2302669" y="461962"/>
                    <a:pt x="2287191" y="504825"/>
                    <a:pt x="2255044" y="536972"/>
                  </a:cubicBezTo>
                  <a:cubicBezTo>
                    <a:pt x="2215754" y="576262"/>
                    <a:pt x="2160985" y="591741"/>
                    <a:pt x="2109788" y="582216"/>
                  </a:cubicBezTo>
                  <a:cubicBezTo>
                    <a:pt x="2106216" y="582216"/>
                    <a:pt x="2103835" y="582216"/>
                    <a:pt x="2101454" y="582216"/>
                  </a:cubicBezTo>
                  <a:cubicBezTo>
                    <a:pt x="2085976" y="581025"/>
                    <a:pt x="2066926" y="579834"/>
                    <a:pt x="2049066" y="583406"/>
                  </a:cubicBezTo>
                  <a:cubicBezTo>
                    <a:pt x="2016919" y="586978"/>
                    <a:pt x="1993107" y="615553"/>
                    <a:pt x="1993107" y="647700"/>
                  </a:cubicBezTo>
                  <a:cubicBezTo>
                    <a:pt x="1991916" y="711994"/>
                    <a:pt x="1991916" y="711994"/>
                    <a:pt x="1991916" y="711994"/>
                  </a:cubicBezTo>
                  <a:lnTo>
                    <a:pt x="2557463" y="1278731"/>
                  </a:lnTo>
                  <a:cubicBezTo>
                    <a:pt x="1918097" y="1918097"/>
                    <a:pt x="1918097" y="1918097"/>
                    <a:pt x="1918097" y="1918097"/>
                  </a:cubicBezTo>
                  <a:cubicBezTo>
                    <a:pt x="1829991" y="2006501"/>
                    <a:pt x="1728118" y="2072804"/>
                    <a:pt x="1619343" y="2117006"/>
                  </a:cubicBezTo>
                  <a:lnTo>
                    <a:pt x="1572427" y="2130936"/>
                  </a:lnTo>
                  <a:lnTo>
                    <a:pt x="1572422" y="2132904"/>
                  </a:lnTo>
                  <a:cubicBezTo>
                    <a:pt x="1571956" y="2259643"/>
                    <a:pt x="1570907" y="2309475"/>
                    <a:pt x="1569160" y="2321975"/>
                  </a:cubicBezTo>
                  <a:cubicBezTo>
                    <a:pt x="1566086" y="2345602"/>
                    <a:pt x="1555202" y="2367526"/>
                    <a:pt x="1538239" y="2384259"/>
                  </a:cubicBezTo>
                  <a:cubicBezTo>
                    <a:pt x="1520155" y="2402176"/>
                    <a:pt x="1499450" y="2412694"/>
                    <a:pt x="1470462" y="2418382"/>
                  </a:cubicBezTo>
                  <a:lnTo>
                    <a:pt x="1448376" y="2422745"/>
                  </a:lnTo>
                  <a:lnTo>
                    <a:pt x="1447051" y="2442925"/>
                  </a:lnTo>
                  <a:cubicBezTo>
                    <a:pt x="1444639" y="2480196"/>
                    <a:pt x="1424606" y="2501867"/>
                    <a:pt x="1386949" y="2507942"/>
                  </a:cubicBezTo>
                  <a:cubicBezTo>
                    <a:pt x="1375546" y="2509764"/>
                    <a:pt x="1365884" y="2511475"/>
                    <a:pt x="1365442" y="2511752"/>
                  </a:cubicBezTo>
                  <a:cubicBezTo>
                    <a:pt x="1363345" y="2517676"/>
                    <a:pt x="1361611" y="2523725"/>
                    <a:pt x="1360252" y="2529863"/>
                  </a:cubicBezTo>
                  <a:cubicBezTo>
                    <a:pt x="1357941" y="2539244"/>
                    <a:pt x="1354819" y="2548409"/>
                    <a:pt x="1350921" y="2557249"/>
                  </a:cubicBezTo>
                  <a:cubicBezTo>
                    <a:pt x="1344212" y="2570584"/>
                    <a:pt x="1326378" y="2588473"/>
                    <a:pt x="1308156" y="2600124"/>
                  </a:cubicBezTo>
                  <a:cubicBezTo>
                    <a:pt x="1288803" y="2612354"/>
                    <a:pt x="1241621" y="2634440"/>
                    <a:pt x="1234389" y="2634440"/>
                  </a:cubicBezTo>
                  <a:cubicBezTo>
                    <a:pt x="1231268" y="2634440"/>
                    <a:pt x="1212523" y="2626461"/>
                    <a:pt x="1192619" y="2616689"/>
                  </a:cubicBezTo>
                  <a:cubicBezTo>
                    <a:pt x="1136409" y="2589080"/>
                    <a:pt x="1114323" y="2565448"/>
                    <a:pt x="1108800" y="2526798"/>
                  </a:cubicBezTo>
                  <a:lnTo>
                    <a:pt x="1106648" y="2511613"/>
                  </a:lnTo>
                  <a:lnTo>
                    <a:pt x="1090250" y="2509571"/>
                  </a:lnTo>
                  <a:cubicBezTo>
                    <a:pt x="1066616" y="2506617"/>
                    <a:pt x="1056374" y="2502558"/>
                    <a:pt x="1043813" y="2491239"/>
                  </a:cubicBezTo>
                  <a:cubicBezTo>
                    <a:pt x="1029954" y="2478787"/>
                    <a:pt x="1023327" y="2464184"/>
                    <a:pt x="1020953" y="2441020"/>
                  </a:cubicBezTo>
                  <a:lnTo>
                    <a:pt x="1019103" y="2423048"/>
                  </a:lnTo>
                  <a:lnTo>
                    <a:pt x="998039" y="2418300"/>
                  </a:lnTo>
                  <a:cubicBezTo>
                    <a:pt x="969576" y="2411867"/>
                    <a:pt x="950802" y="2402674"/>
                    <a:pt x="933933" y="2386882"/>
                  </a:cubicBezTo>
                  <a:cubicBezTo>
                    <a:pt x="918350" y="2372010"/>
                    <a:pt x="907296" y="2353029"/>
                    <a:pt x="902047" y="2332136"/>
                  </a:cubicBezTo>
                  <a:cubicBezTo>
                    <a:pt x="900339" y="2325738"/>
                    <a:pt x="899382" y="2276083"/>
                    <a:pt x="898872" y="2112131"/>
                  </a:cubicBezTo>
                  <a:lnTo>
                    <a:pt x="898830" y="2095966"/>
                  </a:lnTo>
                  <a:lnTo>
                    <a:pt x="781383" y="2034127"/>
                  </a:lnTo>
                  <a:cubicBezTo>
                    <a:pt x="731193" y="2000975"/>
                    <a:pt x="683568" y="1962299"/>
                    <a:pt x="639366" y="1918097"/>
                  </a:cubicBezTo>
                  <a:cubicBezTo>
                    <a:pt x="0" y="1278731"/>
                    <a:pt x="0" y="1278731"/>
                    <a:pt x="0" y="1278731"/>
                  </a:cubicBezTo>
                  <a:cubicBezTo>
                    <a:pt x="507206" y="771525"/>
                    <a:pt x="507206" y="771525"/>
                    <a:pt x="507206" y="771525"/>
                  </a:cubicBezTo>
                  <a:cubicBezTo>
                    <a:pt x="504825" y="848916"/>
                    <a:pt x="534591" y="927497"/>
                    <a:pt x="596503" y="983456"/>
                  </a:cubicBezTo>
                  <a:cubicBezTo>
                    <a:pt x="701278" y="1078706"/>
                    <a:pt x="863203" y="1077516"/>
                    <a:pt x="966788" y="982266"/>
                  </a:cubicBezTo>
                  <a:cubicBezTo>
                    <a:pt x="1081088" y="876300"/>
                    <a:pt x="1083469" y="696516"/>
                    <a:pt x="973932" y="586978"/>
                  </a:cubicBezTo>
                  <a:cubicBezTo>
                    <a:pt x="917972" y="531019"/>
                    <a:pt x="844153" y="504825"/>
                    <a:pt x="771525" y="507206"/>
                  </a:cubicBezTo>
                  <a:cubicBezTo>
                    <a:pt x="1278732" y="0"/>
                    <a:pt x="1278732" y="0"/>
                    <a:pt x="127873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5A16993-274C-38D7-8EB5-01F0F5EFB137}"/>
                </a:ext>
              </a:extLst>
            </p:cNvPr>
            <p:cNvSpPr txBox="1"/>
            <p:nvPr/>
          </p:nvSpPr>
          <p:spPr>
            <a:xfrm>
              <a:off x="4943158" y="4129086"/>
              <a:ext cx="1731198" cy="80021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6A6CCB8-5A8A-377C-66B8-A2895A941306}"/>
              </a:ext>
            </a:extLst>
          </p:cNvPr>
          <p:cNvGrpSpPr/>
          <p:nvPr/>
        </p:nvGrpSpPr>
        <p:grpSpPr>
          <a:xfrm>
            <a:off x="3235584" y="1341623"/>
            <a:ext cx="2557463" cy="2825217"/>
            <a:chOff x="3235584" y="1341623"/>
            <a:chExt cx="2557463" cy="2825217"/>
          </a:xfrm>
          <a:solidFill>
            <a:srgbClr val="EAD7AF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2CE8FB1-342D-FE92-6268-4B37A8D01E0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235584" y="1341623"/>
              <a:ext cx="2557463" cy="2825217"/>
            </a:xfrm>
            <a:custGeom>
              <a:avLst/>
              <a:gdLst>
                <a:gd name="connsiteX0" fmla="*/ 1265601 w 2557463"/>
                <a:gd name="connsiteY0" fmla="*/ 2593782 h 2825217"/>
                <a:gd name="connsiteX1" fmla="*/ 1339368 w 2557463"/>
                <a:gd name="connsiteY1" fmla="*/ 2559466 h 2825217"/>
                <a:gd name="connsiteX2" fmla="*/ 1382133 w 2557463"/>
                <a:gd name="connsiteY2" fmla="*/ 2516591 h 2825217"/>
                <a:gd name="connsiteX3" fmla="*/ 1391464 w 2557463"/>
                <a:gd name="connsiteY3" fmla="*/ 2489205 h 2825217"/>
                <a:gd name="connsiteX4" fmla="*/ 1396654 w 2557463"/>
                <a:gd name="connsiteY4" fmla="*/ 2471094 h 2825217"/>
                <a:gd name="connsiteX5" fmla="*/ 1418161 w 2557463"/>
                <a:gd name="connsiteY5" fmla="*/ 2467284 h 2825217"/>
                <a:gd name="connsiteX6" fmla="*/ 1478263 w 2557463"/>
                <a:gd name="connsiteY6" fmla="*/ 2402267 h 2825217"/>
                <a:gd name="connsiteX7" fmla="*/ 1479588 w 2557463"/>
                <a:gd name="connsiteY7" fmla="*/ 2382087 h 2825217"/>
                <a:gd name="connsiteX8" fmla="*/ 1501674 w 2557463"/>
                <a:gd name="connsiteY8" fmla="*/ 2377724 h 2825217"/>
                <a:gd name="connsiteX9" fmla="*/ 1569451 w 2557463"/>
                <a:gd name="connsiteY9" fmla="*/ 2343601 h 2825217"/>
                <a:gd name="connsiteX10" fmla="*/ 1600372 w 2557463"/>
                <a:gd name="connsiteY10" fmla="*/ 2281317 h 2825217"/>
                <a:gd name="connsiteX11" fmla="*/ 1603174 w 2557463"/>
                <a:gd name="connsiteY11" fmla="*/ 2173499 h 2825217"/>
                <a:gd name="connsiteX12" fmla="*/ 1603466 w 2557463"/>
                <a:gd name="connsiteY12" fmla="*/ 2122005 h 2825217"/>
                <a:gd name="connsiteX13" fmla="*/ 1618590 w 2557463"/>
                <a:gd name="connsiteY13" fmla="*/ 2117527 h 2825217"/>
                <a:gd name="connsiteX14" fmla="*/ 1917205 w 2557463"/>
                <a:gd name="connsiteY14" fmla="*/ 1919288 h 2825217"/>
                <a:gd name="connsiteX15" fmla="*/ 2557463 w 2557463"/>
                <a:gd name="connsiteY15" fmla="*/ 1279922 h 2825217"/>
                <a:gd name="connsiteX16" fmla="*/ 1990989 w 2557463"/>
                <a:gd name="connsiteY16" fmla="*/ 713184 h 2825217"/>
                <a:gd name="connsiteX17" fmla="*/ 1992179 w 2557463"/>
                <a:gd name="connsiteY17" fmla="*/ 648891 h 2825217"/>
                <a:gd name="connsiteX18" fmla="*/ 2048113 w 2557463"/>
                <a:gd name="connsiteY18" fmla="*/ 583406 h 2825217"/>
                <a:gd name="connsiteX19" fmla="*/ 2100476 w 2557463"/>
                <a:gd name="connsiteY19" fmla="*/ 582216 h 2825217"/>
                <a:gd name="connsiteX20" fmla="*/ 2108806 w 2557463"/>
                <a:gd name="connsiteY20" fmla="*/ 583406 h 2825217"/>
                <a:gd name="connsiteX21" fmla="*/ 2258755 w 2557463"/>
                <a:gd name="connsiteY21" fmla="*/ 533400 h 2825217"/>
                <a:gd name="connsiteX22" fmla="*/ 2261135 w 2557463"/>
                <a:gd name="connsiteY22" fmla="*/ 311944 h 2825217"/>
                <a:gd name="connsiteX23" fmla="*/ 2137368 w 2557463"/>
                <a:gd name="connsiteY23" fmla="*/ 254794 h 2825217"/>
                <a:gd name="connsiteX24" fmla="*/ 2020741 w 2557463"/>
                <a:gd name="connsiteY24" fmla="*/ 303609 h 2825217"/>
                <a:gd name="connsiteX25" fmla="*/ 1974328 w 2557463"/>
                <a:gd name="connsiteY25" fmla="*/ 448866 h 2825217"/>
                <a:gd name="connsiteX26" fmla="*/ 1975518 w 2557463"/>
                <a:gd name="connsiteY26" fmla="*/ 457200 h 2825217"/>
                <a:gd name="connsiteX27" fmla="*/ 1974328 w 2557463"/>
                <a:gd name="connsiteY27" fmla="*/ 509587 h 2825217"/>
                <a:gd name="connsiteX28" fmla="*/ 1908874 w 2557463"/>
                <a:gd name="connsiteY28" fmla="*/ 565547 h 2825217"/>
                <a:gd name="connsiteX29" fmla="*/ 1844611 w 2557463"/>
                <a:gd name="connsiteY29" fmla="*/ 566737 h 2825217"/>
                <a:gd name="connsiteX30" fmla="*/ 1278137 w 2557463"/>
                <a:gd name="connsiteY30" fmla="*/ 0 h 2825217"/>
                <a:gd name="connsiteX31" fmla="*/ 791397 w 2557463"/>
                <a:gd name="connsiteY31" fmla="*/ 486966 h 2825217"/>
                <a:gd name="connsiteX32" fmla="*/ 1004420 w 2557463"/>
                <a:gd name="connsiteY32" fmla="*/ 577453 h 2825217"/>
                <a:gd name="connsiteX33" fmla="*/ 1002040 w 2557463"/>
                <a:gd name="connsiteY33" fmla="*/ 946547 h 2825217"/>
                <a:gd name="connsiteX34" fmla="*/ 608126 w 2557463"/>
                <a:gd name="connsiteY34" fmla="*/ 954881 h 2825217"/>
                <a:gd name="connsiteX35" fmla="*/ 527201 w 2557463"/>
                <a:gd name="connsiteY35" fmla="*/ 751284 h 2825217"/>
                <a:gd name="connsiteX36" fmla="*/ 0 w 2557463"/>
                <a:gd name="connsiteY36" fmla="*/ 1279922 h 2825217"/>
                <a:gd name="connsiteX37" fmla="*/ 639068 w 2557463"/>
                <a:gd name="connsiteY37" fmla="*/ 1919288 h 2825217"/>
                <a:gd name="connsiteX38" fmla="*/ 781019 w 2557463"/>
                <a:gd name="connsiteY38" fmla="*/ 2034927 h 2825217"/>
                <a:gd name="connsiteX39" fmla="*/ 930242 w 2557463"/>
                <a:gd name="connsiteY39" fmla="*/ 2113269 h 2825217"/>
                <a:gd name="connsiteX40" fmla="*/ 930297 w 2557463"/>
                <a:gd name="connsiteY40" fmla="*/ 2127736 h 2825217"/>
                <a:gd name="connsiteX41" fmla="*/ 933259 w 2557463"/>
                <a:gd name="connsiteY41" fmla="*/ 2291478 h 2825217"/>
                <a:gd name="connsiteX42" fmla="*/ 965145 w 2557463"/>
                <a:gd name="connsiteY42" fmla="*/ 2346224 h 2825217"/>
                <a:gd name="connsiteX43" fmla="*/ 1029251 w 2557463"/>
                <a:gd name="connsiteY43" fmla="*/ 2377642 h 2825217"/>
                <a:gd name="connsiteX44" fmla="*/ 1050315 w 2557463"/>
                <a:gd name="connsiteY44" fmla="*/ 2382390 h 2825217"/>
                <a:gd name="connsiteX45" fmla="*/ 1052165 w 2557463"/>
                <a:gd name="connsiteY45" fmla="*/ 2400362 h 2825217"/>
                <a:gd name="connsiteX46" fmla="*/ 1075025 w 2557463"/>
                <a:gd name="connsiteY46" fmla="*/ 2450581 h 2825217"/>
                <a:gd name="connsiteX47" fmla="*/ 1121462 w 2557463"/>
                <a:gd name="connsiteY47" fmla="*/ 2468913 h 2825217"/>
                <a:gd name="connsiteX48" fmla="*/ 1137860 w 2557463"/>
                <a:gd name="connsiteY48" fmla="*/ 2470955 h 2825217"/>
                <a:gd name="connsiteX49" fmla="*/ 1140012 w 2557463"/>
                <a:gd name="connsiteY49" fmla="*/ 2486140 h 2825217"/>
                <a:gd name="connsiteX50" fmla="*/ 1223831 w 2557463"/>
                <a:gd name="connsiteY50" fmla="*/ 2576031 h 2825217"/>
                <a:gd name="connsiteX51" fmla="*/ 1265601 w 2557463"/>
                <a:gd name="connsiteY51" fmla="*/ 2593782 h 2825217"/>
                <a:gd name="connsiteX52" fmla="*/ 1265821 w 2557463"/>
                <a:gd name="connsiteY52" fmla="*/ 2825217 h 2825217"/>
                <a:gd name="connsiteX53" fmla="*/ 1283325 w 2557463"/>
                <a:gd name="connsiteY53" fmla="*/ 2811967 h 2825217"/>
                <a:gd name="connsiteX54" fmla="*/ 1318635 w 2557463"/>
                <a:gd name="connsiteY54" fmla="*/ 2767573 h 2825217"/>
                <a:gd name="connsiteX55" fmla="*/ 1336828 w 2557463"/>
                <a:gd name="connsiteY55" fmla="*/ 2746039 h 2825217"/>
                <a:gd name="connsiteX56" fmla="*/ 1367722 w 2557463"/>
                <a:gd name="connsiteY56" fmla="*/ 2706339 h 2825217"/>
                <a:gd name="connsiteX57" fmla="*/ 1369129 w 2557463"/>
                <a:gd name="connsiteY57" fmla="*/ 2693970 h 2825217"/>
                <a:gd name="connsiteX58" fmla="*/ 1348038 w 2557463"/>
                <a:gd name="connsiteY58" fmla="*/ 2692619 h 2825217"/>
                <a:gd name="connsiteX59" fmla="*/ 1348009 w 2557463"/>
                <a:gd name="connsiteY59" fmla="*/ 2692782 h 2825217"/>
                <a:gd name="connsiteX60" fmla="*/ 1311870 w 2557463"/>
                <a:gd name="connsiteY60" fmla="*/ 2681078 h 2825217"/>
                <a:gd name="connsiteX61" fmla="*/ 1281171 w 2557463"/>
                <a:gd name="connsiteY61" fmla="*/ 2650295 h 2825217"/>
                <a:gd name="connsiteX62" fmla="*/ 1264800 w 2557463"/>
                <a:gd name="connsiteY62" fmla="*/ 2629865 h 2825217"/>
                <a:gd name="connsiteX63" fmla="*/ 1257208 w 2557463"/>
                <a:gd name="connsiteY63" fmla="*/ 2641598 h 2825217"/>
                <a:gd name="connsiteX64" fmla="*/ 1206741 w 2557463"/>
                <a:gd name="connsiteY64" fmla="*/ 2688172 h 2825217"/>
                <a:gd name="connsiteX65" fmla="*/ 1177753 w 2557463"/>
                <a:gd name="connsiteY65" fmla="*/ 2692865 h 2825217"/>
                <a:gd name="connsiteX66" fmla="*/ 1161436 w 2557463"/>
                <a:gd name="connsiteY66" fmla="*/ 2697449 h 2825217"/>
                <a:gd name="connsiteX67" fmla="*/ 1196112 w 2557463"/>
                <a:gd name="connsiteY67" fmla="*/ 2747142 h 2825217"/>
                <a:gd name="connsiteX68" fmla="*/ 1207403 w 2557463"/>
                <a:gd name="connsiteY68" fmla="*/ 2749905 h 2825217"/>
                <a:gd name="connsiteX69" fmla="*/ 1212538 w 2557463"/>
                <a:gd name="connsiteY69" fmla="*/ 2762770 h 2825217"/>
                <a:gd name="connsiteX70" fmla="*/ 1243735 w 2557463"/>
                <a:gd name="connsiteY70" fmla="*/ 2808653 h 282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557463" h="2825217">
                  <a:moveTo>
                    <a:pt x="1265601" y="2593782"/>
                  </a:moveTo>
                  <a:cubicBezTo>
                    <a:pt x="1272833" y="2593782"/>
                    <a:pt x="1320015" y="2571696"/>
                    <a:pt x="1339368" y="2559466"/>
                  </a:cubicBezTo>
                  <a:cubicBezTo>
                    <a:pt x="1357590" y="2547815"/>
                    <a:pt x="1375424" y="2529926"/>
                    <a:pt x="1382133" y="2516591"/>
                  </a:cubicBezTo>
                  <a:cubicBezTo>
                    <a:pt x="1386031" y="2507751"/>
                    <a:pt x="1389153" y="2498586"/>
                    <a:pt x="1391464" y="2489205"/>
                  </a:cubicBezTo>
                  <a:cubicBezTo>
                    <a:pt x="1392823" y="2483067"/>
                    <a:pt x="1394557" y="2477018"/>
                    <a:pt x="1396654" y="2471094"/>
                  </a:cubicBezTo>
                  <a:cubicBezTo>
                    <a:pt x="1397096" y="2470817"/>
                    <a:pt x="1406758" y="2469106"/>
                    <a:pt x="1418161" y="2467284"/>
                  </a:cubicBezTo>
                  <a:cubicBezTo>
                    <a:pt x="1455818" y="2461209"/>
                    <a:pt x="1475851" y="2439538"/>
                    <a:pt x="1478263" y="2402267"/>
                  </a:cubicBezTo>
                  <a:lnTo>
                    <a:pt x="1479588" y="2382087"/>
                  </a:lnTo>
                  <a:lnTo>
                    <a:pt x="1501674" y="2377724"/>
                  </a:lnTo>
                  <a:cubicBezTo>
                    <a:pt x="1530662" y="2372036"/>
                    <a:pt x="1551367" y="2361518"/>
                    <a:pt x="1569451" y="2343601"/>
                  </a:cubicBezTo>
                  <a:cubicBezTo>
                    <a:pt x="1586414" y="2326868"/>
                    <a:pt x="1597298" y="2304944"/>
                    <a:pt x="1600372" y="2281317"/>
                  </a:cubicBezTo>
                  <a:cubicBezTo>
                    <a:pt x="1601682" y="2271942"/>
                    <a:pt x="1602600" y="2241568"/>
                    <a:pt x="1603174" y="2173499"/>
                  </a:cubicBezTo>
                  <a:lnTo>
                    <a:pt x="1603466" y="2122005"/>
                  </a:lnTo>
                  <a:lnTo>
                    <a:pt x="1618590" y="2117527"/>
                  </a:lnTo>
                  <a:cubicBezTo>
                    <a:pt x="1727314" y="2073474"/>
                    <a:pt x="1829140" y="2007394"/>
                    <a:pt x="1917205" y="1919288"/>
                  </a:cubicBezTo>
                  <a:cubicBezTo>
                    <a:pt x="2557463" y="1279922"/>
                    <a:pt x="2557463" y="1279922"/>
                    <a:pt x="2557463" y="1279922"/>
                  </a:cubicBezTo>
                  <a:cubicBezTo>
                    <a:pt x="1990989" y="713184"/>
                    <a:pt x="1990989" y="713184"/>
                    <a:pt x="1990989" y="713184"/>
                  </a:cubicBezTo>
                  <a:cubicBezTo>
                    <a:pt x="1992179" y="648891"/>
                    <a:pt x="1992179" y="648891"/>
                    <a:pt x="1992179" y="648891"/>
                  </a:cubicBezTo>
                  <a:cubicBezTo>
                    <a:pt x="1993369" y="616744"/>
                    <a:pt x="2015981" y="588169"/>
                    <a:pt x="2048113" y="583406"/>
                  </a:cubicBezTo>
                  <a:cubicBezTo>
                    <a:pt x="2065964" y="581025"/>
                    <a:pt x="2085005" y="581025"/>
                    <a:pt x="2100476" y="582216"/>
                  </a:cubicBezTo>
                  <a:cubicBezTo>
                    <a:pt x="2102856" y="582216"/>
                    <a:pt x="2106426" y="583406"/>
                    <a:pt x="2108806" y="583406"/>
                  </a:cubicBezTo>
                  <a:cubicBezTo>
                    <a:pt x="2162359" y="592931"/>
                    <a:pt x="2218293" y="576262"/>
                    <a:pt x="2258755" y="533400"/>
                  </a:cubicBezTo>
                  <a:cubicBezTo>
                    <a:pt x="2315879" y="471487"/>
                    <a:pt x="2317069" y="375047"/>
                    <a:pt x="2261135" y="311944"/>
                  </a:cubicBezTo>
                  <a:cubicBezTo>
                    <a:pt x="2227813" y="273844"/>
                    <a:pt x="2182591" y="254794"/>
                    <a:pt x="2137368" y="254794"/>
                  </a:cubicBezTo>
                  <a:cubicBezTo>
                    <a:pt x="2094525" y="254794"/>
                    <a:pt x="2052873" y="271462"/>
                    <a:pt x="2020741" y="303609"/>
                  </a:cubicBezTo>
                  <a:cubicBezTo>
                    <a:pt x="1980279" y="342900"/>
                    <a:pt x="1965998" y="397669"/>
                    <a:pt x="1974328" y="448866"/>
                  </a:cubicBezTo>
                  <a:cubicBezTo>
                    <a:pt x="1974328" y="451247"/>
                    <a:pt x="1975518" y="454819"/>
                    <a:pt x="1975518" y="457200"/>
                  </a:cubicBezTo>
                  <a:cubicBezTo>
                    <a:pt x="1976708" y="472678"/>
                    <a:pt x="1976708" y="491728"/>
                    <a:pt x="1974328" y="509587"/>
                  </a:cubicBezTo>
                  <a:cubicBezTo>
                    <a:pt x="1969568" y="541734"/>
                    <a:pt x="1941006" y="564356"/>
                    <a:pt x="1908874" y="565547"/>
                  </a:cubicBezTo>
                  <a:cubicBezTo>
                    <a:pt x="1844611" y="566737"/>
                    <a:pt x="1844611" y="566737"/>
                    <a:pt x="1844611" y="566737"/>
                  </a:cubicBezTo>
                  <a:cubicBezTo>
                    <a:pt x="1278137" y="0"/>
                    <a:pt x="1278137" y="0"/>
                    <a:pt x="1278137" y="0"/>
                  </a:cubicBezTo>
                  <a:cubicBezTo>
                    <a:pt x="791397" y="486966"/>
                    <a:pt x="791397" y="486966"/>
                    <a:pt x="791397" y="486966"/>
                  </a:cubicBezTo>
                  <a:cubicBezTo>
                    <a:pt x="868752" y="484584"/>
                    <a:pt x="947297" y="514350"/>
                    <a:pt x="1004420" y="577453"/>
                  </a:cubicBezTo>
                  <a:cubicBezTo>
                    <a:pt x="1098436" y="681037"/>
                    <a:pt x="1097246" y="842962"/>
                    <a:pt x="1002040" y="946547"/>
                  </a:cubicBezTo>
                  <a:cubicBezTo>
                    <a:pt x="896123" y="1060847"/>
                    <a:pt x="717613" y="1064419"/>
                    <a:pt x="608126" y="954881"/>
                  </a:cubicBezTo>
                  <a:cubicBezTo>
                    <a:pt x="552193" y="898922"/>
                    <a:pt x="524821" y="825103"/>
                    <a:pt x="527201" y="751284"/>
                  </a:cubicBezTo>
                  <a:cubicBezTo>
                    <a:pt x="0" y="1279922"/>
                    <a:pt x="0" y="1279922"/>
                    <a:pt x="0" y="1279922"/>
                  </a:cubicBezTo>
                  <a:cubicBezTo>
                    <a:pt x="639068" y="1919288"/>
                    <a:pt x="639068" y="1919288"/>
                    <a:pt x="639068" y="1919288"/>
                  </a:cubicBezTo>
                  <a:cubicBezTo>
                    <a:pt x="683250" y="1963341"/>
                    <a:pt x="730852" y="2001887"/>
                    <a:pt x="781019" y="2034927"/>
                  </a:cubicBezTo>
                  <a:lnTo>
                    <a:pt x="930242" y="2113269"/>
                  </a:lnTo>
                  <a:lnTo>
                    <a:pt x="930297" y="2127736"/>
                  </a:lnTo>
                  <a:cubicBezTo>
                    <a:pt x="930845" y="2247163"/>
                    <a:pt x="931765" y="2285880"/>
                    <a:pt x="933259" y="2291478"/>
                  </a:cubicBezTo>
                  <a:cubicBezTo>
                    <a:pt x="938508" y="2312371"/>
                    <a:pt x="949562" y="2331352"/>
                    <a:pt x="965145" y="2346224"/>
                  </a:cubicBezTo>
                  <a:cubicBezTo>
                    <a:pt x="982014" y="2362016"/>
                    <a:pt x="1000788" y="2371209"/>
                    <a:pt x="1029251" y="2377642"/>
                  </a:cubicBezTo>
                  <a:lnTo>
                    <a:pt x="1050315" y="2382390"/>
                  </a:lnTo>
                  <a:lnTo>
                    <a:pt x="1052165" y="2400362"/>
                  </a:lnTo>
                  <a:cubicBezTo>
                    <a:pt x="1054539" y="2423526"/>
                    <a:pt x="1061166" y="2438129"/>
                    <a:pt x="1075025" y="2450581"/>
                  </a:cubicBezTo>
                  <a:cubicBezTo>
                    <a:pt x="1087586" y="2461900"/>
                    <a:pt x="1097828" y="2465959"/>
                    <a:pt x="1121462" y="2468913"/>
                  </a:cubicBezTo>
                  <a:lnTo>
                    <a:pt x="1137860" y="2470955"/>
                  </a:lnTo>
                  <a:lnTo>
                    <a:pt x="1140012" y="2486140"/>
                  </a:lnTo>
                  <a:cubicBezTo>
                    <a:pt x="1145535" y="2524790"/>
                    <a:pt x="1167621" y="2548422"/>
                    <a:pt x="1223831" y="2576031"/>
                  </a:cubicBezTo>
                  <a:cubicBezTo>
                    <a:pt x="1243735" y="2585803"/>
                    <a:pt x="1262480" y="2593782"/>
                    <a:pt x="1265601" y="2593782"/>
                  </a:cubicBezTo>
                  <a:close/>
                  <a:moveTo>
                    <a:pt x="1265821" y="2825217"/>
                  </a:moveTo>
                  <a:lnTo>
                    <a:pt x="1283325" y="2811967"/>
                  </a:lnTo>
                  <a:cubicBezTo>
                    <a:pt x="1308365" y="2793028"/>
                    <a:pt x="1313389" y="2786704"/>
                    <a:pt x="1318635" y="2767573"/>
                  </a:cubicBezTo>
                  <a:cubicBezTo>
                    <a:pt x="1323218" y="2750842"/>
                    <a:pt x="1323494" y="2750484"/>
                    <a:pt x="1336828" y="2746039"/>
                  </a:cubicBezTo>
                  <a:cubicBezTo>
                    <a:pt x="1353948" y="2739906"/>
                    <a:pt x="1365985" y="2724438"/>
                    <a:pt x="1367722" y="2706339"/>
                  </a:cubicBezTo>
                  <a:lnTo>
                    <a:pt x="1369129" y="2693970"/>
                  </a:lnTo>
                  <a:lnTo>
                    <a:pt x="1348038" y="2692619"/>
                  </a:lnTo>
                  <a:lnTo>
                    <a:pt x="1348009" y="2692782"/>
                  </a:lnTo>
                  <a:cubicBezTo>
                    <a:pt x="1329236" y="2691596"/>
                    <a:pt x="1325233" y="2690272"/>
                    <a:pt x="1311870" y="2681078"/>
                  </a:cubicBezTo>
                  <a:cubicBezTo>
                    <a:pt x="1300362" y="2672174"/>
                    <a:pt x="1290044" y="2661827"/>
                    <a:pt x="1281171" y="2650295"/>
                  </a:cubicBezTo>
                  <a:cubicBezTo>
                    <a:pt x="1272586" y="2639058"/>
                    <a:pt x="1265214" y="2629865"/>
                    <a:pt x="1264800" y="2629865"/>
                  </a:cubicBezTo>
                  <a:cubicBezTo>
                    <a:pt x="1261946" y="2633556"/>
                    <a:pt x="1259406" y="2637483"/>
                    <a:pt x="1257208" y="2641598"/>
                  </a:cubicBezTo>
                  <a:cubicBezTo>
                    <a:pt x="1247765" y="2657694"/>
                    <a:pt x="1222091" y="2681409"/>
                    <a:pt x="1206741" y="2688172"/>
                  </a:cubicBezTo>
                  <a:cubicBezTo>
                    <a:pt x="1197658" y="2692253"/>
                    <a:pt x="1187661" y="2693874"/>
                    <a:pt x="1177753" y="2692865"/>
                  </a:cubicBezTo>
                  <a:cubicBezTo>
                    <a:pt x="1162955" y="2692011"/>
                    <a:pt x="1161409" y="2692452"/>
                    <a:pt x="1161436" y="2697449"/>
                  </a:cubicBezTo>
                  <a:cubicBezTo>
                    <a:pt x="1161436" y="2717823"/>
                    <a:pt x="1179409" y="2743498"/>
                    <a:pt x="1196112" y="2747142"/>
                  </a:cubicBezTo>
                  <a:cubicBezTo>
                    <a:pt x="1200584" y="2748137"/>
                    <a:pt x="1205637" y="2749379"/>
                    <a:pt x="1207403" y="2749905"/>
                  </a:cubicBezTo>
                  <a:cubicBezTo>
                    <a:pt x="1209170" y="2750428"/>
                    <a:pt x="1211462" y="2756226"/>
                    <a:pt x="1212538" y="2762770"/>
                  </a:cubicBezTo>
                  <a:cubicBezTo>
                    <a:pt x="1216127" y="2784579"/>
                    <a:pt x="1220821" y="2791371"/>
                    <a:pt x="1243735" y="280865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E3B051D-F463-031A-B952-5EE4A183652E}"/>
                </a:ext>
              </a:extLst>
            </p:cNvPr>
            <p:cNvSpPr txBox="1"/>
            <p:nvPr/>
          </p:nvSpPr>
          <p:spPr>
            <a:xfrm>
              <a:off x="3666552" y="2335292"/>
              <a:ext cx="1731198" cy="80021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8F188E5-62F1-84ED-3021-6375D7657F4E}"/>
              </a:ext>
            </a:extLst>
          </p:cNvPr>
          <p:cNvGrpSpPr/>
          <p:nvPr/>
        </p:nvGrpSpPr>
        <p:grpSpPr>
          <a:xfrm>
            <a:off x="2271842" y="2985738"/>
            <a:ext cx="2184530" cy="2248910"/>
            <a:chOff x="2271842" y="2985738"/>
            <a:chExt cx="2184530" cy="2248910"/>
          </a:xfrm>
          <a:solidFill>
            <a:srgbClr val="2B3881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4C6D757-A8C2-127B-6D37-08BADE8F1835}"/>
                </a:ext>
              </a:extLst>
            </p:cNvPr>
            <p:cNvSpPr>
              <a:spLocks/>
            </p:cNvSpPr>
            <p:nvPr/>
          </p:nvSpPr>
          <p:spPr bwMode="auto">
            <a:xfrm rot="5400000" flipV="1">
              <a:off x="2239652" y="3017928"/>
              <a:ext cx="2248910" cy="2184530"/>
            </a:xfrm>
            <a:custGeom>
              <a:avLst/>
              <a:gdLst>
                <a:gd name="connsiteX0" fmla="*/ 0 w 2248910"/>
                <a:gd name="connsiteY0" fmla="*/ 906692 h 2184530"/>
                <a:gd name="connsiteX1" fmla="*/ 566738 w 2248910"/>
                <a:gd name="connsiteY1" fmla="*/ 1473034 h 2184530"/>
                <a:gd name="connsiteX2" fmla="*/ 565547 w 2248910"/>
                <a:gd name="connsiteY2" fmla="*/ 1537283 h 2184530"/>
                <a:gd name="connsiteX3" fmla="*/ 509588 w 2248910"/>
                <a:gd name="connsiteY3" fmla="*/ 1601532 h 2184530"/>
                <a:gd name="connsiteX4" fmla="*/ 457200 w 2248910"/>
                <a:gd name="connsiteY4" fmla="*/ 1602721 h 2184530"/>
                <a:gd name="connsiteX5" fmla="*/ 448866 w 2248910"/>
                <a:gd name="connsiteY5" fmla="*/ 1601532 h 2184530"/>
                <a:gd name="connsiteX6" fmla="*/ 298847 w 2248910"/>
                <a:gd name="connsiteY6" fmla="*/ 1652693 h 2184530"/>
                <a:gd name="connsiteX7" fmla="*/ 296466 w 2248910"/>
                <a:gd name="connsiteY7" fmla="*/ 1873994 h 2184530"/>
                <a:gd name="connsiteX8" fmla="*/ 420291 w 2248910"/>
                <a:gd name="connsiteY8" fmla="*/ 1929914 h 2184530"/>
                <a:gd name="connsiteX9" fmla="*/ 536972 w 2248910"/>
                <a:gd name="connsiteY9" fmla="*/ 1881133 h 2184530"/>
                <a:gd name="connsiteX10" fmla="*/ 583407 w 2248910"/>
                <a:gd name="connsiteY10" fmla="*/ 1737168 h 2184530"/>
                <a:gd name="connsiteX11" fmla="*/ 582216 w 2248910"/>
                <a:gd name="connsiteY11" fmla="*/ 1728839 h 2184530"/>
                <a:gd name="connsiteX12" fmla="*/ 583407 w 2248910"/>
                <a:gd name="connsiteY12" fmla="*/ 1675299 h 2184530"/>
                <a:gd name="connsiteX13" fmla="*/ 648891 w 2248910"/>
                <a:gd name="connsiteY13" fmla="*/ 1620568 h 2184530"/>
                <a:gd name="connsiteX14" fmla="*/ 713185 w 2248910"/>
                <a:gd name="connsiteY14" fmla="*/ 1618189 h 2184530"/>
                <a:gd name="connsiteX15" fmla="*/ 1278732 w 2248910"/>
                <a:gd name="connsiteY15" fmla="*/ 2184530 h 2184530"/>
                <a:gd name="connsiteX16" fmla="*/ 1280739 w 2248910"/>
                <a:gd name="connsiteY16" fmla="*/ 2182528 h 2184530"/>
                <a:gd name="connsiteX17" fmla="*/ 1281156 w 2248910"/>
                <a:gd name="connsiteY17" fmla="*/ 2182944 h 2184530"/>
                <a:gd name="connsiteX18" fmla="*/ 1281820 w 2248910"/>
                <a:gd name="connsiteY18" fmla="*/ 2183607 h 2184530"/>
                <a:gd name="connsiteX19" fmla="*/ 1920739 w 2248910"/>
                <a:gd name="connsiteY19" fmla="*/ 1544241 h 2184530"/>
                <a:gd name="connsiteX20" fmla="*/ 1926132 w 2248910"/>
                <a:gd name="connsiteY20" fmla="*/ 1538019 h 2184530"/>
                <a:gd name="connsiteX21" fmla="*/ 1981238 w 2248910"/>
                <a:gd name="connsiteY21" fmla="*/ 1476896 h 2184530"/>
                <a:gd name="connsiteX22" fmla="*/ 1992900 w 2248910"/>
                <a:gd name="connsiteY22" fmla="*/ 1460996 h 2184530"/>
                <a:gd name="connsiteX23" fmla="*/ 2003733 w 2248910"/>
                <a:gd name="connsiteY23" fmla="*/ 1448499 h 2184530"/>
                <a:gd name="connsiteX24" fmla="*/ 2016602 w 2248910"/>
                <a:gd name="connsiteY24" fmla="*/ 1428679 h 2184530"/>
                <a:gd name="connsiteX25" fmla="*/ 2034928 w 2248910"/>
                <a:gd name="connsiteY25" fmla="*/ 1403693 h 2184530"/>
                <a:gd name="connsiteX26" fmla="*/ 2055687 w 2248910"/>
                <a:gd name="connsiteY26" fmla="*/ 1368486 h 2184530"/>
                <a:gd name="connsiteX27" fmla="*/ 2071120 w 2248910"/>
                <a:gd name="connsiteY27" fmla="*/ 1344718 h 2184530"/>
                <a:gd name="connsiteX28" fmla="*/ 2076700 w 2248910"/>
                <a:gd name="connsiteY28" fmla="*/ 1332848 h 2184530"/>
                <a:gd name="connsiteX29" fmla="*/ 2080357 w 2248910"/>
                <a:gd name="connsiteY29" fmla="*/ 1326646 h 2184530"/>
                <a:gd name="connsiteX30" fmla="*/ 2117527 w 2248910"/>
                <a:gd name="connsiteY30" fmla="*/ 1246397 h 2184530"/>
                <a:gd name="connsiteX31" fmla="*/ 2118065 w 2248910"/>
                <a:gd name="connsiteY31" fmla="*/ 1244857 h 2184530"/>
                <a:gd name="connsiteX32" fmla="*/ 2122903 w 2248910"/>
                <a:gd name="connsiteY32" fmla="*/ 1234566 h 2184530"/>
                <a:gd name="connsiteX33" fmla="*/ 2134389 w 2248910"/>
                <a:gd name="connsiteY33" fmla="*/ 1198099 h 2184530"/>
                <a:gd name="connsiteX34" fmla="*/ 2146437 w 2248910"/>
                <a:gd name="connsiteY34" fmla="*/ 1163589 h 2184530"/>
                <a:gd name="connsiteX35" fmla="*/ 2150468 w 2248910"/>
                <a:gd name="connsiteY35" fmla="*/ 1147052 h 2184530"/>
                <a:gd name="connsiteX36" fmla="*/ 2159079 w 2248910"/>
                <a:gd name="connsiteY36" fmla="*/ 1119712 h 2184530"/>
                <a:gd name="connsiteX37" fmla="*/ 2163988 w 2248910"/>
                <a:gd name="connsiteY37" fmla="*/ 1091580 h 2184530"/>
                <a:gd name="connsiteX38" fmla="*/ 2167087 w 2248910"/>
                <a:gd name="connsiteY38" fmla="*/ 1078866 h 2184530"/>
                <a:gd name="connsiteX39" fmla="*/ 2171256 w 2248910"/>
                <a:gd name="connsiteY39" fmla="*/ 1049928 h 2184530"/>
                <a:gd name="connsiteX40" fmla="*/ 2179650 w 2248910"/>
                <a:gd name="connsiteY40" fmla="*/ 1001825 h 2184530"/>
                <a:gd name="connsiteX41" fmla="*/ 2184616 w 2248910"/>
                <a:gd name="connsiteY41" fmla="*/ 882572 h 2184530"/>
                <a:gd name="connsiteX42" fmla="*/ 2180038 w 2248910"/>
                <a:gd name="connsiteY42" fmla="*/ 831397 h 2184530"/>
                <a:gd name="connsiteX43" fmla="*/ 2179477 w 2248910"/>
                <a:gd name="connsiteY43" fmla="*/ 819635 h 2184530"/>
                <a:gd name="connsiteX44" fmla="*/ 2178182 w 2248910"/>
                <a:gd name="connsiteY44" fmla="*/ 810654 h 2184530"/>
                <a:gd name="connsiteX45" fmla="*/ 2173975 w 2248910"/>
                <a:gd name="connsiteY45" fmla="*/ 763622 h 2184530"/>
                <a:gd name="connsiteX46" fmla="*/ 2147729 w 2248910"/>
                <a:gd name="connsiteY46" fmla="*/ 646645 h 2184530"/>
                <a:gd name="connsiteX47" fmla="*/ 2129995 w 2248910"/>
                <a:gd name="connsiteY47" fmla="*/ 595766 h 2184530"/>
                <a:gd name="connsiteX48" fmla="*/ 2169350 w 2248910"/>
                <a:gd name="connsiteY48" fmla="*/ 556187 h 2184530"/>
                <a:gd name="connsiteX49" fmla="*/ 2232517 w 2248910"/>
                <a:gd name="connsiteY49" fmla="*/ 489913 h 2184530"/>
                <a:gd name="connsiteX50" fmla="*/ 2248888 w 2248910"/>
                <a:gd name="connsiteY50" fmla="*/ 428709 h 2184530"/>
                <a:gd name="connsiteX51" fmla="*/ 2226001 w 2248910"/>
                <a:gd name="connsiteY51" fmla="*/ 361087 h 2184530"/>
                <a:gd name="connsiteX52" fmla="*/ 2214526 w 2248910"/>
                <a:gd name="connsiteY52" fmla="*/ 342796 h 2184530"/>
                <a:gd name="connsiteX53" fmla="*/ 2225973 w 2248910"/>
                <a:gd name="connsiteY53" fmla="*/ 328818 h 2184530"/>
                <a:gd name="connsiteX54" fmla="*/ 2245493 w 2248910"/>
                <a:gd name="connsiteY54" fmla="*/ 277209 h 2184530"/>
                <a:gd name="connsiteX55" fmla="*/ 2225774 w 2248910"/>
                <a:gd name="connsiteY55" fmla="*/ 231344 h 2184530"/>
                <a:gd name="connsiteX56" fmla="*/ 2215666 w 2248910"/>
                <a:gd name="connsiteY56" fmla="*/ 218271 h 2184530"/>
                <a:gd name="connsiteX57" fmla="*/ 2224923 w 2248910"/>
                <a:gd name="connsiteY57" fmla="*/ 206042 h 2184530"/>
                <a:gd name="connsiteX58" fmla="*/ 2229630 w 2248910"/>
                <a:gd name="connsiteY58" fmla="*/ 83227 h 2184530"/>
                <a:gd name="connsiteX59" fmla="*/ 2212788 w 2248910"/>
                <a:gd name="connsiteY59" fmla="*/ 41082 h 2184530"/>
                <a:gd name="connsiteX60" fmla="*/ 2136456 w 2248910"/>
                <a:gd name="connsiteY60" fmla="*/ 12928 h 2184530"/>
                <a:gd name="connsiteX61" fmla="*/ 2075899 w 2248910"/>
                <a:gd name="connsiteY61" fmla="*/ 12802 h 2184530"/>
                <a:gd name="connsiteX62" fmla="*/ 2049894 w 2248910"/>
                <a:gd name="connsiteY62" fmla="*/ 25481 h 2184530"/>
                <a:gd name="connsiteX63" fmla="*/ 2033386 w 2248910"/>
                <a:gd name="connsiteY63" fmla="*/ 34562 h 2184530"/>
                <a:gd name="connsiteX64" fmla="*/ 2015527 w 2248910"/>
                <a:gd name="connsiteY64" fmla="*/ 21988 h 2184530"/>
                <a:gd name="connsiteX65" fmla="*/ 1927043 w 2248910"/>
                <a:gd name="connsiteY65" fmla="*/ 25166 h 2184530"/>
                <a:gd name="connsiteX66" fmla="*/ 1911792 w 2248910"/>
                <a:gd name="connsiteY66" fmla="*/ 38447 h 2184530"/>
                <a:gd name="connsiteX67" fmla="*/ 1893132 w 2248910"/>
                <a:gd name="connsiteY67" fmla="*/ 25852 h 2184530"/>
                <a:gd name="connsiteX68" fmla="*/ 1821159 w 2248910"/>
                <a:gd name="connsiteY68" fmla="*/ 1813 h 2184530"/>
                <a:gd name="connsiteX69" fmla="*/ 1755178 w 2248910"/>
                <a:gd name="connsiteY69" fmla="*/ 23768 h 2184530"/>
                <a:gd name="connsiteX70" fmla="*/ 1702842 w 2248910"/>
                <a:gd name="connsiteY70" fmla="*/ 72348 h 2184530"/>
                <a:gd name="connsiteX71" fmla="*/ 1680993 w 2248910"/>
                <a:gd name="connsiteY71" fmla="*/ 93629 h 2184530"/>
                <a:gd name="connsiteX72" fmla="*/ 1621506 w 2248910"/>
                <a:gd name="connsiteY72" fmla="*/ 66080 h 2184530"/>
                <a:gd name="connsiteX73" fmla="*/ 1281226 w 2248910"/>
                <a:gd name="connsiteY73" fmla="*/ 0 h 2184530"/>
                <a:gd name="connsiteX74" fmla="*/ 641712 w 2248910"/>
                <a:gd name="connsiteY74" fmla="*/ 264319 h 2184530"/>
                <a:gd name="connsiteX75" fmla="*/ 2793 w 2248910"/>
                <a:gd name="connsiteY75" fmla="*/ 903685 h 2184530"/>
                <a:gd name="connsiteX76" fmla="*/ 2901 w 2248910"/>
                <a:gd name="connsiteY76" fmla="*/ 903793 h 2184530"/>
                <a:gd name="connsiteX77" fmla="*/ 1249 w 2248910"/>
                <a:gd name="connsiteY77" fmla="*/ 905445 h 2184530"/>
                <a:gd name="connsiteX78" fmla="*/ 0 w 2248910"/>
                <a:gd name="connsiteY78" fmla="*/ 906692 h 218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2248910" h="2184530">
                  <a:moveTo>
                    <a:pt x="0" y="906692"/>
                  </a:moveTo>
                  <a:cubicBezTo>
                    <a:pt x="566738" y="1473034"/>
                    <a:pt x="566738" y="1473034"/>
                    <a:pt x="566738" y="1473034"/>
                  </a:cubicBezTo>
                  <a:cubicBezTo>
                    <a:pt x="565547" y="1537283"/>
                    <a:pt x="565547" y="1537283"/>
                    <a:pt x="565547" y="1537283"/>
                  </a:cubicBezTo>
                  <a:cubicBezTo>
                    <a:pt x="564357" y="1569407"/>
                    <a:pt x="541735" y="1596772"/>
                    <a:pt x="509588" y="1601532"/>
                  </a:cubicBezTo>
                  <a:cubicBezTo>
                    <a:pt x="491728" y="1605101"/>
                    <a:pt x="472678" y="1603911"/>
                    <a:pt x="457200" y="1602721"/>
                  </a:cubicBezTo>
                  <a:cubicBezTo>
                    <a:pt x="453628" y="1602721"/>
                    <a:pt x="451247" y="1602721"/>
                    <a:pt x="448866" y="1601532"/>
                  </a:cubicBezTo>
                  <a:cubicBezTo>
                    <a:pt x="395288" y="1593203"/>
                    <a:pt x="338138" y="1609860"/>
                    <a:pt x="298847" y="1652693"/>
                  </a:cubicBezTo>
                  <a:cubicBezTo>
                    <a:pt x="241697" y="1714562"/>
                    <a:pt x="240506" y="1810935"/>
                    <a:pt x="296466" y="1873994"/>
                  </a:cubicBezTo>
                  <a:cubicBezTo>
                    <a:pt x="328613" y="1910878"/>
                    <a:pt x="375047" y="1929914"/>
                    <a:pt x="420291" y="1929914"/>
                  </a:cubicBezTo>
                  <a:cubicBezTo>
                    <a:pt x="463153" y="1929914"/>
                    <a:pt x="504825" y="1914447"/>
                    <a:pt x="536972" y="1881133"/>
                  </a:cubicBezTo>
                  <a:cubicBezTo>
                    <a:pt x="576263" y="1841870"/>
                    <a:pt x="591741" y="1788329"/>
                    <a:pt x="583407" y="1737168"/>
                  </a:cubicBezTo>
                  <a:cubicBezTo>
                    <a:pt x="582216" y="1733599"/>
                    <a:pt x="582216" y="1731219"/>
                    <a:pt x="582216" y="1728839"/>
                  </a:cubicBezTo>
                  <a:cubicBezTo>
                    <a:pt x="581025" y="1712182"/>
                    <a:pt x="581025" y="1693146"/>
                    <a:pt x="583407" y="1675299"/>
                  </a:cubicBezTo>
                  <a:cubicBezTo>
                    <a:pt x="588169" y="1644364"/>
                    <a:pt x="616744" y="1620568"/>
                    <a:pt x="648891" y="1620568"/>
                  </a:cubicBezTo>
                  <a:cubicBezTo>
                    <a:pt x="713185" y="1618189"/>
                    <a:pt x="713185" y="1618189"/>
                    <a:pt x="713185" y="1618189"/>
                  </a:cubicBezTo>
                  <a:lnTo>
                    <a:pt x="1278732" y="2184530"/>
                  </a:lnTo>
                  <a:lnTo>
                    <a:pt x="1280739" y="2182528"/>
                  </a:lnTo>
                  <a:lnTo>
                    <a:pt x="1281156" y="2182944"/>
                  </a:lnTo>
                  <a:cubicBezTo>
                    <a:pt x="1281820" y="2183607"/>
                    <a:pt x="1281820" y="2183607"/>
                    <a:pt x="1281820" y="2183607"/>
                  </a:cubicBezTo>
                  <a:cubicBezTo>
                    <a:pt x="1920739" y="1544241"/>
                    <a:pt x="1920739" y="1544241"/>
                    <a:pt x="1920739" y="1544241"/>
                  </a:cubicBezTo>
                  <a:lnTo>
                    <a:pt x="1926132" y="1538019"/>
                  </a:lnTo>
                  <a:lnTo>
                    <a:pt x="1981238" y="1476896"/>
                  </a:lnTo>
                  <a:lnTo>
                    <a:pt x="1992900" y="1460996"/>
                  </a:lnTo>
                  <a:lnTo>
                    <a:pt x="2003733" y="1448499"/>
                  </a:lnTo>
                  <a:lnTo>
                    <a:pt x="2016602" y="1428679"/>
                  </a:lnTo>
                  <a:lnTo>
                    <a:pt x="2034928" y="1403693"/>
                  </a:lnTo>
                  <a:lnTo>
                    <a:pt x="2055687" y="1368486"/>
                  </a:lnTo>
                  <a:lnTo>
                    <a:pt x="2071120" y="1344718"/>
                  </a:lnTo>
                  <a:lnTo>
                    <a:pt x="2076700" y="1332848"/>
                  </a:lnTo>
                  <a:lnTo>
                    <a:pt x="2080357" y="1326646"/>
                  </a:lnTo>
                  <a:cubicBezTo>
                    <a:pt x="2094124" y="1300394"/>
                    <a:pt x="2106514" y="1273608"/>
                    <a:pt x="2117527" y="1246397"/>
                  </a:cubicBezTo>
                  <a:lnTo>
                    <a:pt x="2118065" y="1244857"/>
                  </a:lnTo>
                  <a:lnTo>
                    <a:pt x="2122903" y="1234566"/>
                  </a:lnTo>
                  <a:lnTo>
                    <a:pt x="2134389" y="1198099"/>
                  </a:lnTo>
                  <a:lnTo>
                    <a:pt x="2146437" y="1163589"/>
                  </a:lnTo>
                  <a:lnTo>
                    <a:pt x="2150468" y="1147052"/>
                  </a:lnTo>
                  <a:lnTo>
                    <a:pt x="2159079" y="1119712"/>
                  </a:lnTo>
                  <a:lnTo>
                    <a:pt x="2163988" y="1091580"/>
                  </a:lnTo>
                  <a:lnTo>
                    <a:pt x="2167087" y="1078866"/>
                  </a:lnTo>
                  <a:lnTo>
                    <a:pt x="2171256" y="1049928"/>
                  </a:lnTo>
                  <a:lnTo>
                    <a:pt x="2179650" y="1001825"/>
                  </a:lnTo>
                  <a:cubicBezTo>
                    <a:pt x="2183906" y="962209"/>
                    <a:pt x="2185561" y="922365"/>
                    <a:pt x="2184616" y="882572"/>
                  </a:cubicBezTo>
                  <a:lnTo>
                    <a:pt x="2180038" y="831397"/>
                  </a:lnTo>
                  <a:lnTo>
                    <a:pt x="2179477" y="819635"/>
                  </a:lnTo>
                  <a:lnTo>
                    <a:pt x="2178182" y="810654"/>
                  </a:lnTo>
                  <a:lnTo>
                    <a:pt x="2173975" y="763622"/>
                  </a:lnTo>
                  <a:cubicBezTo>
                    <a:pt x="2167828" y="724209"/>
                    <a:pt x="2159079" y="685123"/>
                    <a:pt x="2147729" y="646645"/>
                  </a:cubicBezTo>
                  <a:lnTo>
                    <a:pt x="2129995" y="595766"/>
                  </a:lnTo>
                  <a:lnTo>
                    <a:pt x="2169350" y="556187"/>
                  </a:lnTo>
                  <a:cubicBezTo>
                    <a:pt x="2214195" y="510852"/>
                    <a:pt x="2230294" y="493727"/>
                    <a:pt x="2232517" y="489913"/>
                  </a:cubicBezTo>
                  <a:cubicBezTo>
                    <a:pt x="2243642" y="471465"/>
                    <a:pt x="2249318" y="450246"/>
                    <a:pt x="2248888" y="428709"/>
                  </a:cubicBezTo>
                  <a:cubicBezTo>
                    <a:pt x="2248204" y="405613"/>
                    <a:pt x="2241496" y="385814"/>
                    <a:pt x="2226001" y="361087"/>
                  </a:cubicBezTo>
                  <a:lnTo>
                    <a:pt x="2214526" y="342796"/>
                  </a:lnTo>
                  <a:lnTo>
                    <a:pt x="2225973" y="328818"/>
                  </a:lnTo>
                  <a:cubicBezTo>
                    <a:pt x="2240734" y="310810"/>
                    <a:pt x="2246425" y="295817"/>
                    <a:pt x="2245493" y="277209"/>
                  </a:cubicBezTo>
                  <a:cubicBezTo>
                    <a:pt x="2244671" y="260321"/>
                    <a:pt x="2240333" y="250193"/>
                    <a:pt x="2225774" y="231344"/>
                  </a:cubicBezTo>
                  <a:lnTo>
                    <a:pt x="2215666" y="218271"/>
                  </a:lnTo>
                  <a:lnTo>
                    <a:pt x="2224923" y="206042"/>
                  </a:lnTo>
                  <a:cubicBezTo>
                    <a:pt x="2248453" y="174886"/>
                    <a:pt x="2249655" y="142563"/>
                    <a:pt x="2229630" y="83227"/>
                  </a:cubicBezTo>
                  <a:cubicBezTo>
                    <a:pt x="2222536" y="62217"/>
                    <a:pt x="2214987" y="43296"/>
                    <a:pt x="2212788" y="41082"/>
                  </a:cubicBezTo>
                  <a:cubicBezTo>
                    <a:pt x="2207691" y="35951"/>
                    <a:pt x="2158771" y="18040"/>
                    <a:pt x="2136456" y="12928"/>
                  </a:cubicBezTo>
                  <a:cubicBezTo>
                    <a:pt x="2115349" y="8211"/>
                    <a:pt x="2090088" y="8165"/>
                    <a:pt x="2075899" y="12802"/>
                  </a:cubicBezTo>
                  <a:cubicBezTo>
                    <a:pt x="2066881" y="16266"/>
                    <a:pt x="2058178" y="20510"/>
                    <a:pt x="2049894" y="25481"/>
                  </a:cubicBezTo>
                  <a:cubicBezTo>
                    <a:pt x="2044582" y="28843"/>
                    <a:pt x="2039068" y="31876"/>
                    <a:pt x="2033386" y="34562"/>
                  </a:cubicBezTo>
                  <a:cubicBezTo>
                    <a:pt x="2032879" y="34444"/>
                    <a:pt x="2024856" y="28794"/>
                    <a:pt x="2015527" y="21988"/>
                  </a:cubicBezTo>
                  <a:cubicBezTo>
                    <a:pt x="1984680" y="-447"/>
                    <a:pt x="1955187" y="612"/>
                    <a:pt x="1927043" y="25166"/>
                  </a:cubicBezTo>
                  <a:lnTo>
                    <a:pt x="1911792" y="38447"/>
                  </a:lnTo>
                  <a:lnTo>
                    <a:pt x="1893132" y="25852"/>
                  </a:lnTo>
                  <a:cubicBezTo>
                    <a:pt x="1868669" y="9294"/>
                    <a:pt x="1846615" y="2016"/>
                    <a:pt x="1821159" y="1813"/>
                  </a:cubicBezTo>
                  <a:cubicBezTo>
                    <a:pt x="1797332" y="1570"/>
                    <a:pt x="1774108" y="9298"/>
                    <a:pt x="1755178" y="23768"/>
                  </a:cubicBezTo>
                  <a:cubicBezTo>
                    <a:pt x="1749118" y="28310"/>
                    <a:pt x="1733701" y="42501"/>
                    <a:pt x="1702842" y="72348"/>
                  </a:cubicBezTo>
                  <a:lnTo>
                    <a:pt x="1680993" y="93629"/>
                  </a:lnTo>
                  <a:lnTo>
                    <a:pt x="1621506" y="66080"/>
                  </a:lnTo>
                  <a:cubicBezTo>
                    <a:pt x="1512640" y="22027"/>
                    <a:pt x="1396933" y="0"/>
                    <a:pt x="1281226" y="0"/>
                  </a:cubicBezTo>
                  <a:cubicBezTo>
                    <a:pt x="1049811" y="0"/>
                    <a:pt x="818396" y="88107"/>
                    <a:pt x="641712" y="264319"/>
                  </a:cubicBezTo>
                  <a:cubicBezTo>
                    <a:pt x="2793" y="903685"/>
                    <a:pt x="2793" y="903685"/>
                    <a:pt x="2793" y="903685"/>
                  </a:cubicBezTo>
                  <a:lnTo>
                    <a:pt x="2901" y="903793"/>
                  </a:lnTo>
                  <a:lnTo>
                    <a:pt x="1249" y="905445"/>
                  </a:lnTo>
                  <a:cubicBezTo>
                    <a:pt x="0" y="906692"/>
                    <a:pt x="0" y="906692"/>
                    <a:pt x="0" y="90669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46CDF25-0A1F-7E8A-CBEA-AB79D92116A3}"/>
                </a:ext>
              </a:extLst>
            </p:cNvPr>
            <p:cNvSpPr txBox="1"/>
            <p:nvPr/>
          </p:nvSpPr>
          <p:spPr>
            <a:xfrm>
              <a:off x="2317598" y="3787368"/>
              <a:ext cx="1731198" cy="80021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B2BF4BE-0D21-02BA-810D-C1B176EA460E}"/>
              </a:ext>
            </a:extLst>
          </p:cNvPr>
          <p:cNvGrpSpPr/>
          <p:nvPr/>
        </p:nvGrpSpPr>
        <p:grpSpPr>
          <a:xfrm>
            <a:off x="4235710" y="3920778"/>
            <a:ext cx="533400" cy="533400"/>
            <a:chOff x="4235710" y="3920778"/>
            <a:chExt cx="533400" cy="533400"/>
          </a:xfrm>
        </p:grpSpPr>
        <p:sp>
          <p:nvSpPr>
            <p:cNvPr id="23" name="Freeform 32">
              <a:extLst>
                <a:ext uri="{FF2B5EF4-FFF2-40B4-BE49-F238E27FC236}">
                  <a16:creationId xmlns:a16="http://schemas.microsoft.com/office/drawing/2014/main" id="{20EEBEFF-5D9F-8955-29F5-769E62952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5710" y="3920778"/>
              <a:ext cx="533400" cy="533400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8">
              <a:extLst>
                <a:ext uri="{FF2B5EF4-FFF2-40B4-BE49-F238E27FC236}">
                  <a16:creationId xmlns:a16="http://schemas.microsoft.com/office/drawing/2014/main" id="{9FCF4A2D-36B1-D3ED-953D-03D7F287D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484" y="4025552"/>
              <a:ext cx="323852" cy="323852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5B08C90-23EB-90F7-A153-418A5F50786E}"/>
              </a:ext>
            </a:extLst>
          </p:cNvPr>
          <p:cNvGrpSpPr/>
          <p:nvPr/>
        </p:nvGrpSpPr>
        <p:grpSpPr>
          <a:xfrm>
            <a:off x="8313203" y="2630628"/>
            <a:ext cx="533400" cy="533400"/>
            <a:chOff x="8313203" y="2630628"/>
            <a:chExt cx="533400" cy="533400"/>
          </a:xfrm>
        </p:grpSpPr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253722D6-4959-221B-FF31-662A88440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3203" y="2630628"/>
              <a:ext cx="533400" cy="533400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1">
              <a:extLst>
                <a:ext uri="{FF2B5EF4-FFF2-40B4-BE49-F238E27FC236}">
                  <a16:creationId xmlns:a16="http://schemas.microsoft.com/office/drawing/2014/main" id="{9D5B0691-600B-89A0-42A4-99C94EEBF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7977" y="2735402"/>
              <a:ext cx="323852" cy="323852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FB1EA6E-BE75-C4DF-3BAF-1903BC94FA50}"/>
              </a:ext>
            </a:extLst>
          </p:cNvPr>
          <p:cNvGrpSpPr/>
          <p:nvPr/>
        </p:nvGrpSpPr>
        <p:grpSpPr>
          <a:xfrm>
            <a:off x="6954038" y="3920778"/>
            <a:ext cx="533400" cy="533400"/>
            <a:chOff x="6954038" y="3920778"/>
            <a:chExt cx="533400" cy="533400"/>
          </a:xfrm>
        </p:grpSpPr>
        <p:sp>
          <p:nvSpPr>
            <p:cNvPr id="29" name="Freeform 34">
              <a:extLst>
                <a:ext uri="{FF2B5EF4-FFF2-40B4-BE49-F238E27FC236}">
                  <a16:creationId xmlns:a16="http://schemas.microsoft.com/office/drawing/2014/main" id="{9D9FD425-CCD2-5E07-52F1-C12672878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4038" y="3920778"/>
              <a:ext cx="533400" cy="533400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2">
              <a:extLst>
                <a:ext uri="{FF2B5EF4-FFF2-40B4-BE49-F238E27FC236}">
                  <a16:creationId xmlns:a16="http://schemas.microsoft.com/office/drawing/2014/main" id="{FC99D4E7-CF34-3777-9C14-FF85CCD9A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8812" y="4025552"/>
              <a:ext cx="323852" cy="323852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3D53147-EAC9-E1D8-5487-901885AA4CF6}"/>
              </a:ext>
            </a:extLst>
          </p:cNvPr>
          <p:cNvGrpSpPr/>
          <p:nvPr/>
        </p:nvGrpSpPr>
        <p:grpSpPr>
          <a:xfrm>
            <a:off x="5594874" y="2630628"/>
            <a:ext cx="533400" cy="533400"/>
            <a:chOff x="5594874" y="2630628"/>
            <a:chExt cx="533400" cy="533400"/>
          </a:xfrm>
        </p:grpSpPr>
        <p:sp>
          <p:nvSpPr>
            <p:cNvPr id="32" name="Freeform 35">
              <a:extLst>
                <a:ext uri="{FF2B5EF4-FFF2-40B4-BE49-F238E27FC236}">
                  <a16:creationId xmlns:a16="http://schemas.microsoft.com/office/drawing/2014/main" id="{40F0ED38-BA07-8390-E9F5-8680E3136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874" y="2630628"/>
              <a:ext cx="533400" cy="533400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3">
              <a:extLst>
                <a:ext uri="{FF2B5EF4-FFF2-40B4-BE49-F238E27FC236}">
                  <a16:creationId xmlns:a16="http://schemas.microsoft.com/office/drawing/2014/main" id="{F678EAAD-0A02-D4AF-D8B8-79CED7F9F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648" y="2735402"/>
              <a:ext cx="323852" cy="323852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F57C0EAA-8962-3CFE-4855-ADFD3E4923C7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E2FC63A-785C-6756-8881-46B1327B42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86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BF9B3D-0DE2-9CF4-0F82-96575078F8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17</a:t>
            </a:fld>
            <a:endParaRPr lang="fa-IR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B003D29-E0FD-61E5-CD00-AF078F3442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0508609"/>
              </p:ext>
            </p:extLst>
          </p:nvPr>
        </p:nvGraphicFramePr>
        <p:xfrm>
          <a:off x="4138614" y="2373322"/>
          <a:ext cx="4452781" cy="3122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FDCE585-86A4-D072-06F6-A8B462F794B1}"/>
              </a:ext>
            </a:extLst>
          </p:cNvPr>
          <p:cNvSpPr txBox="1"/>
          <p:nvPr/>
        </p:nvSpPr>
        <p:spPr>
          <a:xfrm>
            <a:off x="7600380" y="1384908"/>
            <a:ext cx="3269900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89A44F-FBB6-A759-2B1F-45DE520C8828}"/>
              </a:ext>
            </a:extLst>
          </p:cNvPr>
          <p:cNvSpPr txBox="1"/>
          <p:nvPr/>
        </p:nvSpPr>
        <p:spPr>
          <a:xfrm>
            <a:off x="8591395" y="4394842"/>
            <a:ext cx="3171520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8EA94F-51CC-E624-4ECA-BEA792B5C476}"/>
              </a:ext>
            </a:extLst>
          </p:cNvPr>
          <p:cNvSpPr txBox="1"/>
          <p:nvPr/>
        </p:nvSpPr>
        <p:spPr>
          <a:xfrm>
            <a:off x="1601729" y="4257371"/>
            <a:ext cx="2829670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88462C-FA29-EB15-6731-A2B28D33F59E}"/>
              </a:ext>
            </a:extLst>
          </p:cNvPr>
          <p:cNvSpPr txBox="1"/>
          <p:nvPr/>
        </p:nvSpPr>
        <p:spPr>
          <a:xfrm>
            <a:off x="1638980" y="1307596"/>
            <a:ext cx="2829670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0DCD97-AB92-53CE-9720-78CF17627DEB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CDBC309-836D-B3CD-0E33-DA94F114D0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66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9125244-771D-2473-3156-6F576CD342B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20" t="8374" r="31218" b="15287"/>
          <a:stretch/>
        </p:blipFill>
        <p:spPr>
          <a:xfrm>
            <a:off x="5108822" y="1573989"/>
            <a:ext cx="2482269" cy="4033753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20D13F-0D4A-F492-84F9-B92AD1E2F5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18</a:t>
            </a:fld>
            <a:endParaRPr lang="fa-IR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C767C4-D2B4-66FE-3865-D1D051E9582E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31D421E-A98D-AAD5-54C3-2742690B3B9A}"/>
              </a:ext>
            </a:extLst>
          </p:cNvPr>
          <p:cNvSpPr/>
          <p:nvPr/>
        </p:nvSpPr>
        <p:spPr>
          <a:xfrm>
            <a:off x="5108822" y="3797665"/>
            <a:ext cx="2482268" cy="2018968"/>
          </a:xfrm>
          <a:custGeom>
            <a:avLst/>
            <a:gdLst>
              <a:gd name="connsiteX0" fmla="*/ 6 w 2482268"/>
              <a:gd name="connsiteY0" fmla="*/ 0 h 2018968"/>
              <a:gd name="connsiteX1" fmla="*/ 2482262 w 2482268"/>
              <a:gd name="connsiteY1" fmla="*/ 0 h 2018968"/>
              <a:gd name="connsiteX2" fmla="*/ 2482268 w 2482268"/>
              <a:gd name="connsiteY2" fmla="*/ 2092 h 2018968"/>
              <a:gd name="connsiteX3" fmla="*/ 2481447 w 2482268"/>
              <a:gd name="connsiteY3" fmla="*/ 153022 h 2018968"/>
              <a:gd name="connsiteX4" fmla="*/ 2474873 w 2482268"/>
              <a:gd name="connsiteY4" fmla="*/ 558424 h 2018968"/>
              <a:gd name="connsiteX5" fmla="*/ 2474873 w 2482268"/>
              <a:gd name="connsiteY5" fmla="*/ 562807 h 2018968"/>
              <a:gd name="connsiteX6" fmla="*/ 2471587 w 2482268"/>
              <a:gd name="connsiteY6" fmla="*/ 675662 h 2018968"/>
              <a:gd name="connsiteX7" fmla="*/ 2011947 w 2482268"/>
              <a:gd name="connsiteY7" fmla="*/ 1230625 h 2018968"/>
              <a:gd name="connsiteX8" fmla="*/ 2006468 w 2482268"/>
              <a:gd name="connsiteY8" fmla="*/ 1231721 h 2018968"/>
              <a:gd name="connsiteX9" fmla="*/ 1725425 w 2482268"/>
              <a:gd name="connsiteY9" fmla="*/ 1555495 h 2018968"/>
              <a:gd name="connsiteX10" fmla="*/ 1241135 w 2482268"/>
              <a:gd name="connsiteY10" fmla="*/ 2018968 h 2018968"/>
              <a:gd name="connsiteX11" fmla="*/ 756843 w 2482268"/>
              <a:gd name="connsiteY11" fmla="*/ 1555495 h 2018968"/>
              <a:gd name="connsiteX12" fmla="*/ 476348 w 2482268"/>
              <a:gd name="connsiteY12" fmla="*/ 1231721 h 2018968"/>
              <a:gd name="connsiteX13" fmla="*/ 470322 w 2482268"/>
              <a:gd name="connsiteY13" fmla="*/ 1230625 h 2018968"/>
              <a:gd name="connsiteX14" fmla="*/ 10683 w 2482268"/>
              <a:gd name="connsiteY14" fmla="*/ 675662 h 2018968"/>
              <a:gd name="connsiteX15" fmla="*/ 7396 w 2482268"/>
              <a:gd name="connsiteY15" fmla="*/ 562807 h 2018968"/>
              <a:gd name="connsiteX16" fmla="*/ 7396 w 2482268"/>
              <a:gd name="connsiteY16" fmla="*/ 558424 h 2018968"/>
              <a:gd name="connsiteX17" fmla="*/ 822 w 2482268"/>
              <a:gd name="connsiteY17" fmla="*/ 153022 h 2018968"/>
              <a:gd name="connsiteX18" fmla="*/ 0 w 2482268"/>
              <a:gd name="connsiteY18" fmla="*/ 2092 h 2018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82268" h="2018968">
                <a:moveTo>
                  <a:pt x="6" y="0"/>
                </a:moveTo>
                <a:lnTo>
                  <a:pt x="2482262" y="0"/>
                </a:lnTo>
                <a:lnTo>
                  <a:pt x="2482268" y="2092"/>
                </a:lnTo>
                <a:cubicBezTo>
                  <a:pt x="2482268" y="47426"/>
                  <a:pt x="2481995" y="92760"/>
                  <a:pt x="2481447" y="153022"/>
                </a:cubicBezTo>
                <a:cubicBezTo>
                  <a:pt x="2480351" y="315183"/>
                  <a:pt x="2479256" y="396264"/>
                  <a:pt x="2474873" y="558424"/>
                </a:cubicBezTo>
                <a:cubicBezTo>
                  <a:pt x="2474873" y="560068"/>
                  <a:pt x="2474873" y="561164"/>
                  <a:pt x="2474873" y="562807"/>
                </a:cubicBezTo>
                <a:cubicBezTo>
                  <a:pt x="2473777" y="603895"/>
                  <a:pt x="2472681" y="640600"/>
                  <a:pt x="2471587" y="675662"/>
                </a:cubicBezTo>
                <a:cubicBezTo>
                  <a:pt x="2463369" y="944105"/>
                  <a:pt x="2274362" y="1172554"/>
                  <a:pt x="2011947" y="1230625"/>
                </a:cubicBezTo>
                <a:cubicBezTo>
                  <a:pt x="2009756" y="1231174"/>
                  <a:pt x="2008113" y="1231174"/>
                  <a:pt x="2006468" y="1231721"/>
                </a:cubicBezTo>
                <a:cubicBezTo>
                  <a:pt x="1996607" y="1347316"/>
                  <a:pt x="1936345" y="1487562"/>
                  <a:pt x="1725425" y="1555495"/>
                </a:cubicBezTo>
                <a:cubicBezTo>
                  <a:pt x="1390694" y="1663420"/>
                  <a:pt x="1241135" y="2018968"/>
                  <a:pt x="1241135" y="2018968"/>
                </a:cubicBezTo>
                <a:cubicBezTo>
                  <a:pt x="1241135" y="2018968"/>
                  <a:pt x="1093765" y="1657393"/>
                  <a:pt x="756843" y="1555495"/>
                </a:cubicBezTo>
                <a:cubicBezTo>
                  <a:pt x="545923" y="1491398"/>
                  <a:pt x="485661" y="1348960"/>
                  <a:pt x="476348" y="1231721"/>
                </a:cubicBezTo>
                <a:lnTo>
                  <a:pt x="470322" y="1230625"/>
                </a:lnTo>
                <a:cubicBezTo>
                  <a:pt x="207906" y="1172554"/>
                  <a:pt x="18352" y="944105"/>
                  <a:pt x="10683" y="675662"/>
                </a:cubicBezTo>
                <a:cubicBezTo>
                  <a:pt x="9587" y="640600"/>
                  <a:pt x="8491" y="603347"/>
                  <a:pt x="7396" y="562807"/>
                </a:cubicBezTo>
                <a:cubicBezTo>
                  <a:pt x="7396" y="561164"/>
                  <a:pt x="7396" y="560068"/>
                  <a:pt x="7396" y="558424"/>
                </a:cubicBezTo>
                <a:cubicBezTo>
                  <a:pt x="3561" y="396264"/>
                  <a:pt x="1917" y="315183"/>
                  <a:pt x="822" y="153022"/>
                </a:cubicBezTo>
                <a:cubicBezTo>
                  <a:pt x="274" y="92760"/>
                  <a:pt x="0" y="47426"/>
                  <a:pt x="0" y="2092"/>
                </a:cubicBezTo>
                <a:close/>
              </a:path>
            </a:pathLst>
          </a:custGeom>
          <a:solidFill>
            <a:srgbClr val="2B388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82BE4C-A0ED-52EE-CB0B-F662C6130FC7}"/>
              </a:ext>
            </a:extLst>
          </p:cNvPr>
          <p:cNvSpPr txBox="1"/>
          <p:nvPr/>
        </p:nvSpPr>
        <p:spPr>
          <a:xfrm>
            <a:off x="8141110" y="1537835"/>
            <a:ext cx="2901235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F2141A-D398-8DBB-A580-AFCB9C7D25F4}"/>
              </a:ext>
            </a:extLst>
          </p:cNvPr>
          <p:cNvSpPr txBox="1"/>
          <p:nvPr/>
        </p:nvSpPr>
        <p:spPr>
          <a:xfrm>
            <a:off x="8141110" y="3797664"/>
            <a:ext cx="2901235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2A67A5-5879-21EA-FC30-4A929F027792}"/>
              </a:ext>
            </a:extLst>
          </p:cNvPr>
          <p:cNvSpPr txBox="1"/>
          <p:nvPr/>
        </p:nvSpPr>
        <p:spPr>
          <a:xfrm>
            <a:off x="1797361" y="1745992"/>
            <a:ext cx="2901235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C3F678-77B1-6353-5999-BC0A759CE099}"/>
              </a:ext>
            </a:extLst>
          </p:cNvPr>
          <p:cNvSpPr txBox="1"/>
          <p:nvPr/>
        </p:nvSpPr>
        <p:spPr>
          <a:xfrm>
            <a:off x="1797361" y="4005821"/>
            <a:ext cx="2901235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85A884-A09A-D880-7252-2806249137E6}"/>
              </a:ext>
            </a:extLst>
          </p:cNvPr>
          <p:cNvSpPr txBox="1"/>
          <p:nvPr/>
        </p:nvSpPr>
        <p:spPr>
          <a:xfrm>
            <a:off x="5219119" y="3851994"/>
            <a:ext cx="2342475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ECD2A2-8AE0-4597-4BD1-BC2E19FC49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20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56BA56-6462-8B80-4444-4F004D8973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19</a:t>
            </a:fld>
            <a:endParaRPr lang="fa-IR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0D58619-5DBF-D675-337B-0167B44B5C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5393689"/>
              </p:ext>
            </p:extLst>
          </p:nvPr>
        </p:nvGraphicFramePr>
        <p:xfrm>
          <a:off x="2131708" y="1505953"/>
          <a:ext cx="9145891" cy="431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C781BB5-560B-8462-C6DD-C7642A6FDD63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A35029-6AEF-8105-0D4A-624E1B9940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4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graphicEl>
                                              <a:chart seriesIdx="0" categoryIdx="8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9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graphicEl>
                                              <a:chart seriesIdx="0" categoryIdx="9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1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graphicEl>
                                              <a:chart seriesIdx="0" categoryIdx="1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1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graphicEl>
                                              <a:chart seriesIdx="0" categoryIdx="1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El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3">
            <a:extLst>
              <a:ext uri="{FF2B5EF4-FFF2-40B4-BE49-F238E27FC236}">
                <a16:creationId xmlns:a16="http://schemas.microsoft.com/office/drawing/2014/main" id="{BF805F4D-85E5-9E8C-5A8B-AE16B7D11DFD}"/>
              </a:ext>
            </a:extLst>
          </p:cNvPr>
          <p:cNvSpPr/>
          <p:nvPr/>
        </p:nvSpPr>
        <p:spPr>
          <a:xfrm>
            <a:off x="236727" y="1496067"/>
            <a:ext cx="9518588" cy="4437972"/>
          </a:xfrm>
          <a:custGeom>
            <a:avLst/>
            <a:gdLst>
              <a:gd name="connsiteX0" fmla="*/ 3436525 w 9518588"/>
              <a:gd name="connsiteY0" fmla="*/ 6761 h 4437972"/>
              <a:gd name="connsiteX1" fmla="*/ 2588800 w 9518588"/>
              <a:gd name="connsiteY1" fmla="*/ 12000 h 4437972"/>
              <a:gd name="connsiteX2" fmla="*/ 2511266 w 9518588"/>
              <a:gd name="connsiteY2" fmla="*/ 37908 h 4437972"/>
              <a:gd name="connsiteX3" fmla="*/ 2207419 w 9518588"/>
              <a:gd name="connsiteY3" fmla="*/ 283558 h 4437972"/>
              <a:gd name="connsiteX4" fmla="*/ 2174462 w 9518588"/>
              <a:gd name="connsiteY4" fmla="*/ 338041 h 4437972"/>
              <a:gd name="connsiteX5" fmla="*/ 2119694 w 9518588"/>
              <a:gd name="connsiteY5" fmla="*/ 316038 h 4437972"/>
              <a:gd name="connsiteX6" fmla="*/ 1355312 w 9518588"/>
              <a:gd name="connsiteY6" fmla="*/ 454436 h 4437972"/>
              <a:gd name="connsiteX7" fmla="*/ 1150525 w 9518588"/>
              <a:gd name="connsiteY7" fmla="*/ 921161 h 4437972"/>
              <a:gd name="connsiteX8" fmla="*/ 1145762 w 9518588"/>
              <a:gd name="connsiteY8" fmla="*/ 964595 h 4437972"/>
              <a:gd name="connsiteX9" fmla="*/ 1034034 w 9518588"/>
              <a:gd name="connsiteY9" fmla="*/ 985741 h 4437972"/>
              <a:gd name="connsiteX10" fmla="*/ 671513 w 9518588"/>
              <a:gd name="connsiteY10" fmla="*/ 1166716 h 4437972"/>
              <a:gd name="connsiteX11" fmla="*/ 464439 w 9518588"/>
              <a:gd name="connsiteY11" fmla="*/ 1506663 h 4437972"/>
              <a:gd name="connsiteX12" fmla="*/ 262033 w 9518588"/>
              <a:gd name="connsiteY12" fmla="*/ 1916238 h 4437972"/>
              <a:gd name="connsiteX13" fmla="*/ 62008 w 9518588"/>
              <a:gd name="connsiteY13" fmla="*/ 2125788 h 4437972"/>
              <a:gd name="connsiteX14" fmla="*/ 0 w 9518588"/>
              <a:gd name="connsiteY14" fmla="*/ 2227896 h 4437972"/>
              <a:gd name="connsiteX15" fmla="*/ 66675 w 9518588"/>
              <a:gd name="connsiteY15" fmla="*/ 2318384 h 4437972"/>
              <a:gd name="connsiteX16" fmla="*/ 264985 w 9518588"/>
              <a:gd name="connsiteY16" fmla="*/ 2530124 h 4437972"/>
              <a:gd name="connsiteX17" fmla="*/ 460724 w 9518588"/>
              <a:gd name="connsiteY17" fmla="*/ 2927317 h 4437972"/>
              <a:gd name="connsiteX18" fmla="*/ 615982 w 9518588"/>
              <a:gd name="connsiteY18" fmla="*/ 3218020 h 4437972"/>
              <a:gd name="connsiteX19" fmla="*/ 1068991 w 9518588"/>
              <a:gd name="connsiteY19" fmla="*/ 3463289 h 4437972"/>
              <a:gd name="connsiteX20" fmla="*/ 1142333 w 9518588"/>
              <a:gd name="connsiteY20" fmla="*/ 3476814 h 4437972"/>
              <a:gd name="connsiteX21" fmla="*/ 1155287 w 9518588"/>
              <a:gd name="connsiteY21" fmla="*/ 3551014 h 4437972"/>
              <a:gd name="connsiteX22" fmla="*/ 1228439 w 9518588"/>
              <a:gd name="connsiteY22" fmla="*/ 3810570 h 4437972"/>
              <a:gd name="connsiteX23" fmla="*/ 1661160 w 9518588"/>
              <a:gd name="connsiteY23" fmla="*/ 4174520 h 4437972"/>
              <a:gd name="connsiteX24" fmla="*/ 2123789 w 9518588"/>
              <a:gd name="connsiteY24" fmla="*/ 4123847 h 4437972"/>
              <a:gd name="connsiteX25" fmla="*/ 2172748 w 9518588"/>
              <a:gd name="connsiteY25" fmla="*/ 4103654 h 4437972"/>
              <a:gd name="connsiteX26" fmla="*/ 2213705 w 9518588"/>
              <a:gd name="connsiteY26" fmla="*/ 4167472 h 4437972"/>
              <a:gd name="connsiteX27" fmla="*/ 2570797 w 9518588"/>
              <a:gd name="connsiteY27" fmla="*/ 4417694 h 4437972"/>
              <a:gd name="connsiteX28" fmla="*/ 2655761 w 9518588"/>
              <a:gd name="connsiteY28" fmla="*/ 4437982 h 4437972"/>
              <a:gd name="connsiteX29" fmla="*/ 6087142 w 9518588"/>
              <a:gd name="connsiteY29" fmla="*/ 4430934 h 4437972"/>
              <a:gd name="connsiteX30" fmla="*/ 9518523 w 9518588"/>
              <a:gd name="connsiteY30" fmla="*/ 4415598 h 4437972"/>
              <a:gd name="connsiteX31" fmla="*/ 6062853 w 9518588"/>
              <a:gd name="connsiteY31" fmla="*/ 4407311 h 4437972"/>
              <a:gd name="connsiteX32" fmla="*/ 2607469 w 9518588"/>
              <a:gd name="connsiteY32" fmla="*/ 4407311 h 4437972"/>
              <a:gd name="connsiteX33" fmla="*/ 2536412 w 9518588"/>
              <a:gd name="connsiteY33" fmla="*/ 4387690 h 4437972"/>
              <a:gd name="connsiteX34" fmla="*/ 2417731 w 9518588"/>
              <a:gd name="connsiteY34" fmla="*/ 4342446 h 4437972"/>
              <a:gd name="connsiteX35" fmla="*/ 2219325 w 9518588"/>
              <a:gd name="connsiteY35" fmla="*/ 4139278 h 4437972"/>
              <a:gd name="connsiteX36" fmla="*/ 2183035 w 9518588"/>
              <a:gd name="connsiteY36" fmla="*/ 4076413 h 4437972"/>
              <a:gd name="connsiteX37" fmla="*/ 2117312 w 9518588"/>
              <a:gd name="connsiteY37" fmla="*/ 4104035 h 4437972"/>
              <a:gd name="connsiteX38" fmla="*/ 1813846 w 9518588"/>
              <a:gd name="connsiteY38" fmla="*/ 4169186 h 4437972"/>
              <a:gd name="connsiteX39" fmla="*/ 1445609 w 9518588"/>
              <a:gd name="connsiteY39" fmla="*/ 4040408 h 4437972"/>
              <a:gd name="connsiteX40" fmla="*/ 1169384 w 9518588"/>
              <a:gd name="connsiteY40" fmla="*/ 3514438 h 4437972"/>
              <a:gd name="connsiteX41" fmla="*/ 1162717 w 9518588"/>
              <a:gd name="connsiteY41" fmla="*/ 3445382 h 4437972"/>
              <a:gd name="connsiteX42" fmla="*/ 1110806 w 9518588"/>
              <a:gd name="connsiteY42" fmla="*/ 3445382 h 4437972"/>
              <a:gd name="connsiteX43" fmla="*/ 856583 w 9518588"/>
              <a:gd name="connsiteY43" fmla="*/ 3381754 h 4437972"/>
              <a:gd name="connsiteX44" fmla="*/ 552259 w 9518588"/>
              <a:gd name="connsiteY44" fmla="*/ 3084670 h 4437972"/>
              <a:gd name="connsiteX45" fmla="*/ 470630 w 9518588"/>
              <a:gd name="connsiteY45" fmla="*/ 2899885 h 4437972"/>
              <a:gd name="connsiteX46" fmla="*/ 59531 w 9518588"/>
              <a:gd name="connsiteY46" fmla="*/ 2288094 h 4437972"/>
              <a:gd name="connsiteX47" fmla="*/ 62389 w 9518588"/>
              <a:gd name="connsiteY47" fmla="*/ 2151982 h 4437972"/>
              <a:gd name="connsiteX48" fmla="*/ 271939 w 9518588"/>
              <a:gd name="connsiteY48" fmla="*/ 1935669 h 4437972"/>
              <a:gd name="connsiteX49" fmla="*/ 479298 w 9518588"/>
              <a:gd name="connsiteY49" fmla="*/ 1521712 h 4437972"/>
              <a:gd name="connsiteX50" fmla="*/ 847630 w 9518588"/>
              <a:gd name="connsiteY50" fmla="*/ 1064512 h 4437972"/>
              <a:gd name="connsiteX51" fmla="*/ 1079087 w 9518588"/>
              <a:gd name="connsiteY51" fmla="*/ 997361 h 4437972"/>
              <a:gd name="connsiteX52" fmla="*/ 1133665 w 9518588"/>
              <a:gd name="connsiteY52" fmla="*/ 991646 h 4437972"/>
              <a:gd name="connsiteX53" fmla="*/ 1168908 w 9518588"/>
              <a:gd name="connsiteY53" fmla="*/ 922590 h 4437972"/>
              <a:gd name="connsiteX54" fmla="*/ 1240536 w 9518588"/>
              <a:gd name="connsiteY54" fmla="*/ 649889 h 4437972"/>
              <a:gd name="connsiteX55" fmla="*/ 1536287 w 9518588"/>
              <a:gd name="connsiteY55" fmla="*/ 337755 h 4437972"/>
              <a:gd name="connsiteX56" fmla="*/ 2133219 w 9518588"/>
              <a:gd name="connsiteY56" fmla="*/ 344708 h 4437972"/>
              <a:gd name="connsiteX57" fmla="*/ 2182463 w 9518588"/>
              <a:gd name="connsiteY57" fmla="*/ 367092 h 4437972"/>
              <a:gd name="connsiteX58" fmla="*/ 2218944 w 9518588"/>
              <a:gd name="connsiteY58" fmla="*/ 303941 h 4437972"/>
              <a:gd name="connsiteX59" fmla="*/ 2432971 w 9518588"/>
              <a:gd name="connsiteY59" fmla="*/ 93629 h 4437972"/>
              <a:gd name="connsiteX60" fmla="*/ 3698462 w 9518588"/>
              <a:gd name="connsiteY60" fmla="*/ 29431 h 4437972"/>
              <a:gd name="connsiteX61" fmla="*/ 9518237 w 9518588"/>
              <a:gd name="connsiteY61" fmla="*/ 5428 h 4437972"/>
              <a:gd name="connsiteX62" fmla="*/ 3436525 w 9518588"/>
              <a:gd name="connsiteY62" fmla="*/ 6761 h 4437972"/>
              <a:gd name="connsiteX63" fmla="*/ 3436525 w 9518588"/>
              <a:gd name="connsiteY63" fmla="*/ 111536 h 4437972"/>
              <a:gd name="connsiteX64" fmla="*/ 2535555 w 9518588"/>
              <a:gd name="connsiteY64" fmla="*/ 136777 h 4437972"/>
              <a:gd name="connsiteX65" fmla="*/ 2364105 w 9518588"/>
              <a:gd name="connsiteY65" fmla="*/ 244886 h 4437972"/>
              <a:gd name="connsiteX66" fmla="*/ 2265997 w 9518588"/>
              <a:gd name="connsiteY66" fmla="*/ 386332 h 4437972"/>
              <a:gd name="connsiteX67" fmla="*/ 2213515 w 9518588"/>
              <a:gd name="connsiteY67" fmla="*/ 473581 h 4437972"/>
              <a:gd name="connsiteX68" fmla="*/ 2154460 w 9518588"/>
              <a:gd name="connsiteY68" fmla="*/ 445673 h 4437972"/>
              <a:gd name="connsiteX69" fmla="*/ 2012537 w 9518588"/>
              <a:gd name="connsiteY69" fmla="*/ 386713 h 4437972"/>
              <a:gd name="connsiteX70" fmla="*/ 1812512 w 9518588"/>
              <a:gd name="connsiteY70" fmla="*/ 355948 h 4437972"/>
              <a:gd name="connsiteX71" fmla="*/ 1645825 w 9518588"/>
              <a:gd name="connsiteY71" fmla="*/ 378141 h 4437972"/>
              <a:gd name="connsiteX72" fmla="*/ 1283875 w 9518588"/>
              <a:gd name="connsiteY72" fmla="*/ 759617 h 4437972"/>
              <a:gd name="connsiteX73" fmla="*/ 1253776 w 9518588"/>
              <a:gd name="connsiteY73" fmla="*/ 959642 h 4437972"/>
              <a:gd name="connsiteX74" fmla="*/ 1251014 w 9518588"/>
              <a:gd name="connsiteY74" fmla="*/ 1078705 h 4437972"/>
              <a:gd name="connsiteX75" fmla="*/ 1181576 w 9518588"/>
              <a:gd name="connsiteY75" fmla="*/ 1075752 h 4437972"/>
              <a:gd name="connsiteX76" fmla="*/ 736282 w 9518588"/>
              <a:gd name="connsiteY76" fmla="*/ 1244059 h 4437972"/>
              <a:gd name="connsiteX77" fmla="*/ 549497 w 9518588"/>
              <a:gd name="connsiteY77" fmla="*/ 1559717 h 4437972"/>
              <a:gd name="connsiteX78" fmla="*/ 151924 w 9518588"/>
              <a:gd name="connsiteY78" fmla="*/ 2189701 h 4437972"/>
              <a:gd name="connsiteX79" fmla="*/ 116300 w 9518588"/>
              <a:gd name="connsiteY79" fmla="*/ 2226086 h 4437972"/>
              <a:gd name="connsiteX80" fmla="*/ 202025 w 9518588"/>
              <a:gd name="connsiteY80" fmla="*/ 2298000 h 4437972"/>
              <a:gd name="connsiteX81" fmla="*/ 539972 w 9518588"/>
              <a:gd name="connsiteY81" fmla="*/ 2856736 h 4437972"/>
              <a:gd name="connsiteX82" fmla="*/ 675703 w 9518588"/>
              <a:gd name="connsiteY82" fmla="*/ 3128294 h 4437972"/>
              <a:gd name="connsiteX83" fmla="*/ 1150525 w 9518588"/>
              <a:gd name="connsiteY83" fmla="*/ 3362800 h 4437972"/>
              <a:gd name="connsiteX84" fmla="*/ 1255300 w 9518588"/>
              <a:gd name="connsiteY84" fmla="*/ 3364133 h 4437972"/>
              <a:gd name="connsiteX85" fmla="*/ 1255967 w 9518588"/>
              <a:gd name="connsiteY85" fmla="*/ 3483291 h 4437972"/>
              <a:gd name="connsiteX86" fmla="*/ 1282827 w 9518588"/>
              <a:gd name="connsiteY86" fmla="*/ 3678553 h 4437972"/>
              <a:gd name="connsiteX87" fmla="*/ 1556194 w 9518588"/>
              <a:gd name="connsiteY87" fmla="*/ 4019453 h 4437972"/>
              <a:gd name="connsiteX88" fmla="*/ 1812512 w 9518588"/>
              <a:gd name="connsiteY88" fmla="*/ 4086890 h 4437972"/>
              <a:gd name="connsiteX89" fmla="*/ 2137220 w 9518588"/>
              <a:gd name="connsiteY89" fmla="*/ 4003070 h 4437972"/>
              <a:gd name="connsiteX90" fmla="*/ 2219039 w 9518588"/>
              <a:gd name="connsiteY90" fmla="*/ 3961827 h 4437972"/>
              <a:gd name="connsiteX91" fmla="*/ 2250091 w 9518588"/>
              <a:gd name="connsiteY91" fmla="*/ 4025073 h 4437972"/>
              <a:gd name="connsiteX92" fmla="*/ 2488787 w 9518588"/>
              <a:gd name="connsiteY92" fmla="*/ 4285392 h 4437972"/>
              <a:gd name="connsiteX93" fmla="*/ 6086856 w 9518588"/>
              <a:gd name="connsiteY93" fmla="*/ 4326063 h 4437972"/>
              <a:gd name="connsiteX94" fmla="*/ 9518237 w 9518588"/>
              <a:gd name="connsiteY94" fmla="*/ 4319110 h 4437972"/>
              <a:gd name="connsiteX95" fmla="*/ 9518237 w 9518588"/>
              <a:gd name="connsiteY95" fmla="*/ 102011 h 4437972"/>
              <a:gd name="connsiteX96" fmla="*/ 6901244 w 9518588"/>
              <a:gd name="connsiteY96" fmla="*/ 104202 h 4437972"/>
              <a:gd name="connsiteX97" fmla="*/ 3436525 w 9518588"/>
              <a:gd name="connsiteY97" fmla="*/ 111441 h 4437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9518588" h="4437972">
                <a:moveTo>
                  <a:pt x="3436525" y="6761"/>
                </a:moveTo>
                <a:lnTo>
                  <a:pt x="2588800" y="12000"/>
                </a:lnTo>
                <a:lnTo>
                  <a:pt x="2511266" y="37908"/>
                </a:lnTo>
                <a:cubicBezTo>
                  <a:pt x="2377916" y="82485"/>
                  <a:pt x="2282666" y="159923"/>
                  <a:pt x="2207419" y="283558"/>
                </a:cubicBezTo>
                <a:lnTo>
                  <a:pt x="2174462" y="338041"/>
                </a:lnTo>
                <a:lnTo>
                  <a:pt x="2119694" y="316038"/>
                </a:lnTo>
                <a:cubicBezTo>
                  <a:pt x="1816036" y="193832"/>
                  <a:pt x="1566196" y="239076"/>
                  <a:pt x="1355312" y="454436"/>
                </a:cubicBezTo>
                <a:cubicBezTo>
                  <a:pt x="1237393" y="574832"/>
                  <a:pt x="1175861" y="715326"/>
                  <a:pt x="1150525" y="921161"/>
                </a:cubicBezTo>
                <a:lnTo>
                  <a:pt x="1145762" y="964595"/>
                </a:lnTo>
                <a:lnTo>
                  <a:pt x="1034034" y="985741"/>
                </a:lnTo>
                <a:cubicBezTo>
                  <a:pt x="876586" y="1015554"/>
                  <a:pt x="772954" y="1067370"/>
                  <a:pt x="671513" y="1166716"/>
                </a:cubicBezTo>
                <a:cubicBezTo>
                  <a:pt x="581120" y="1255489"/>
                  <a:pt x="534638" y="1331689"/>
                  <a:pt x="464439" y="1506663"/>
                </a:cubicBezTo>
                <a:cubicBezTo>
                  <a:pt x="400336" y="1666302"/>
                  <a:pt x="320802" y="1827179"/>
                  <a:pt x="262033" y="1916238"/>
                </a:cubicBezTo>
                <a:cubicBezTo>
                  <a:pt x="203263" y="2005297"/>
                  <a:pt x="107918" y="2104738"/>
                  <a:pt x="62008" y="2125788"/>
                </a:cubicBezTo>
                <a:cubicBezTo>
                  <a:pt x="17621" y="2145886"/>
                  <a:pt x="-1334" y="2177033"/>
                  <a:pt x="0" y="2227896"/>
                </a:cubicBezTo>
                <a:cubicBezTo>
                  <a:pt x="1143" y="2270092"/>
                  <a:pt x="20574" y="2296381"/>
                  <a:pt x="66675" y="2318384"/>
                </a:cubicBezTo>
                <a:cubicBezTo>
                  <a:pt x="107918" y="2338005"/>
                  <a:pt x="213836" y="2451162"/>
                  <a:pt x="264985" y="2530124"/>
                </a:cubicBezTo>
                <a:cubicBezTo>
                  <a:pt x="322802" y="2619564"/>
                  <a:pt x="403669" y="2783775"/>
                  <a:pt x="460724" y="2927317"/>
                </a:cubicBezTo>
                <a:cubicBezTo>
                  <a:pt x="517779" y="3070859"/>
                  <a:pt x="556546" y="3143153"/>
                  <a:pt x="615982" y="3218020"/>
                </a:cubicBezTo>
                <a:cubicBezTo>
                  <a:pt x="721614" y="3350893"/>
                  <a:pt x="880967" y="3437095"/>
                  <a:pt x="1068991" y="3463289"/>
                </a:cubicBezTo>
                <a:cubicBezTo>
                  <a:pt x="1093756" y="3465889"/>
                  <a:pt x="1118273" y="3470413"/>
                  <a:pt x="1142333" y="3476814"/>
                </a:cubicBezTo>
                <a:cubicBezTo>
                  <a:pt x="1148629" y="3501160"/>
                  <a:pt x="1152963" y="3525973"/>
                  <a:pt x="1155287" y="3551014"/>
                </a:cubicBezTo>
                <a:cubicBezTo>
                  <a:pt x="1167098" y="3641787"/>
                  <a:pt x="1197102" y="3748181"/>
                  <a:pt x="1228439" y="3810570"/>
                </a:cubicBezTo>
                <a:cubicBezTo>
                  <a:pt x="1315307" y="3983544"/>
                  <a:pt x="1488091" y="4128895"/>
                  <a:pt x="1661160" y="4174520"/>
                </a:cubicBezTo>
                <a:cubicBezTo>
                  <a:pt x="1786699" y="4207667"/>
                  <a:pt x="1968722" y="4187665"/>
                  <a:pt x="2123789" y="4123847"/>
                </a:cubicBezTo>
                <a:lnTo>
                  <a:pt x="2172748" y="4103654"/>
                </a:lnTo>
                <a:lnTo>
                  <a:pt x="2213705" y="4167472"/>
                </a:lnTo>
                <a:cubicBezTo>
                  <a:pt x="2302193" y="4305203"/>
                  <a:pt x="2407063" y="4378736"/>
                  <a:pt x="2570797" y="4417694"/>
                </a:cubicBezTo>
                <a:lnTo>
                  <a:pt x="2655761" y="4437982"/>
                </a:lnTo>
                <a:lnTo>
                  <a:pt x="6087142" y="4430934"/>
                </a:lnTo>
                <a:cubicBezTo>
                  <a:pt x="7996523" y="4426933"/>
                  <a:pt x="9518523" y="4420170"/>
                  <a:pt x="9518523" y="4415598"/>
                </a:cubicBezTo>
                <a:cubicBezTo>
                  <a:pt x="9518523" y="4411026"/>
                  <a:pt x="7991189" y="4407311"/>
                  <a:pt x="6062853" y="4407311"/>
                </a:cubicBezTo>
                <a:lnTo>
                  <a:pt x="2607469" y="4407311"/>
                </a:lnTo>
                <a:lnTo>
                  <a:pt x="2536412" y="4387690"/>
                </a:lnTo>
                <a:cubicBezTo>
                  <a:pt x="2495579" y="4376203"/>
                  <a:pt x="2455850" y="4361058"/>
                  <a:pt x="2417731" y="4342446"/>
                </a:cubicBezTo>
                <a:cubicBezTo>
                  <a:pt x="2353532" y="4307966"/>
                  <a:pt x="2263521" y="4215859"/>
                  <a:pt x="2219325" y="4139278"/>
                </a:cubicBezTo>
                <a:lnTo>
                  <a:pt x="2183035" y="4076413"/>
                </a:lnTo>
                <a:lnTo>
                  <a:pt x="2117312" y="4104035"/>
                </a:lnTo>
                <a:cubicBezTo>
                  <a:pt x="2021567" y="4145945"/>
                  <a:pt x="1918354" y="4168100"/>
                  <a:pt x="1813846" y="4169186"/>
                </a:cubicBezTo>
                <a:cubicBezTo>
                  <a:pt x="1667351" y="4169186"/>
                  <a:pt x="1571435" y="4135849"/>
                  <a:pt x="1445609" y="4040408"/>
                </a:cubicBezTo>
                <a:cubicBezTo>
                  <a:pt x="1285875" y="3919250"/>
                  <a:pt x="1190339" y="3737513"/>
                  <a:pt x="1169384" y="3514438"/>
                </a:cubicBezTo>
                <a:lnTo>
                  <a:pt x="1162717" y="3445382"/>
                </a:lnTo>
                <a:lnTo>
                  <a:pt x="1110806" y="3445382"/>
                </a:lnTo>
                <a:cubicBezTo>
                  <a:pt x="1046131" y="3445382"/>
                  <a:pt x="920877" y="3414044"/>
                  <a:pt x="856583" y="3381754"/>
                </a:cubicBezTo>
                <a:cubicBezTo>
                  <a:pt x="726748" y="3316737"/>
                  <a:pt x="620382" y="3212905"/>
                  <a:pt x="552259" y="3084670"/>
                </a:cubicBezTo>
                <a:cubicBezTo>
                  <a:pt x="533971" y="3049903"/>
                  <a:pt x="497300" y="2966750"/>
                  <a:pt x="470630" y="2899885"/>
                </a:cubicBezTo>
                <a:cubicBezTo>
                  <a:pt x="346805" y="2588608"/>
                  <a:pt x="201263" y="2372295"/>
                  <a:pt x="59531" y="2288094"/>
                </a:cubicBezTo>
                <a:cubicBezTo>
                  <a:pt x="-1524" y="2251804"/>
                  <a:pt x="-95" y="2185034"/>
                  <a:pt x="62389" y="2151982"/>
                </a:cubicBezTo>
                <a:cubicBezTo>
                  <a:pt x="117062" y="2123407"/>
                  <a:pt x="213455" y="2023489"/>
                  <a:pt x="271939" y="1935669"/>
                </a:cubicBezTo>
                <a:cubicBezTo>
                  <a:pt x="334137" y="1842133"/>
                  <a:pt x="430911" y="1648871"/>
                  <a:pt x="479298" y="1521712"/>
                </a:cubicBezTo>
                <a:cubicBezTo>
                  <a:pt x="568833" y="1286254"/>
                  <a:pt x="682276" y="1145570"/>
                  <a:pt x="847630" y="1064512"/>
                </a:cubicBezTo>
                <a:cubicBezTo>
                  <a:pt x="912781" y="1032889"/>
                  <a:pt x="1034796" y="997361"/>
                  <a:pt x="1079087" y="997361"/>
                </a:cubicBezTo>
                <a:cubicBezTo>
                  <a:pt x="1097404" y="996931"/>
                  <a:pt x="1115654" y="995020"/>
                  <a:pt x="1133665" y="991646"/>
                </a:cubicBezTo>
                <a:cubicBezTo>
                  <a:pt x="1161383" y="986122"/>
                  <a:pt x="1162240" y="983455"/>
                  <a:pt x="1168908" y="922590"/>
                </a:cubicBezTo>
                <a:cubicBezTo>
                  <a:pt x="1178433" y="830483"/>
                  <a:pt x="1207580" y="718945"/>
                  <a:pt x="1240536" y="649889"/>
                </a:cubicBezTo>
                <a:cubicBezTo>
                  <a:pt x="1298162" y="530636"/>
                  <a:pt x="1414939" y="406811"/>
                  <a:pt x="1536287" y="337755"/>
                </a:cubicBezTo>
                <a:cubicBezTo>
                  <a:pt x="1696498" y="246410"/>
                  <a:pt x="1923002" y="248982"/>
                  <a:pt x="2133219" y="344708"/>
                </a:cubicBezTo>
                <a:lnTo>
                  <a:pt x="2182463" y="367092"/>
                </a:lnTo>
                <a:lnTo>
                  <a:pt x="2218944" y="303941"/>
                </a:lnTo>
                <a:cubicBezTo>
                  <a:pt x="2268760" y="218216"/>
                  <a:pt x="2356866" y="131062"/>
                  <a:pt x="2432971" y="93629"/>
                </a:cubicBezTo>
                <a:cubicBezTo>
                  <a:pt x="2569750" y="25811"/>
                  <a:pt x="2479262" y="30859"/>
                  <a:pt x="3698462" y="29431"/>
                </a:cubicBezTo>
                <a:cubicBezTo>
                  <a:pt x="6253830" y="26383"/>
                  <a:pt x="9518237" y="12952"/>
                  <a:pt x="9518237" y="5428"/>
                </a:cubicBezTo>
                <a:cubicBezTo>
                  <a:pt x="9518237" y="-2097"/>
                  <a:pt x="4882420" y="-1907"/>
                  <a:pt x="3436525" y="6761"/>
                </a:cubicBezTo>
                <a:moveTo>
                  <a:pt x="3436525" y="111536"/>
                </a:moveTo>
                <a:cubicBezTo>
                  <a:pt x="2599468" y="116394"/>
                  <a:pt x="2588133" y="116680"/>
                  <a:pt x="2535555" y="136777"/>
                </a:cubicBezTo>
                <a:cubicBezTo>
                  <a:pt x="2448211" y="170305"/>
                  <a:pt x="2420017" y="188117"/>
                  <a:pt x="2364105" y="244886"/>
                </a:cubicBezTo>
                <a:cubicBezTo>
                  <a:pt x="2324862" y="287147"/>
                  <a:pt x="2291829" y="334772"/>
                  <a:pt x="2265997" y="386332"/>
                </a:cubicBezTo>
                <a:cubicBezTo>
                  <a:pt x="2241233" y="433957"/>
                  <a:pt x="2217611" y="473581"/>
                  <a:pt x="2213515" y="473581"/>
                </a:cubicBezTo>
                <a:cubicBezTo>
                  <a:pt x="2193036" y="466062"/>
                  <a:pt x="2173272" y="456722"/>
                  <a:pt x="2154460" y="445673"/>
                </a:cubicBezTo>
                <a:cubicBezTo>
                  <a:pt x="2108483" y="422956"/>
                  <a:pt x="2061077" y="403261"/>
                  <a:pt x="2012537" y="386713"/>
                </a:cubicBezTo>
                <a:cubicBezTo>
                  <a:pt x="1930908" y="358805"/>
                  <a:pt x="1911382" y="355852"/>
                  <a:pt x="1812512" y="355948"/>
                </a:cubicBezTo>
                <a:cubicBezTo>
                  <a:pt x="1721263" y="355948"/>
                  <a:pt x="1693450" y="359853"/>
                  <a:pt x="1645825" y="378141"/>
                </a:cubicBezTo>
                <a:cubicBezTo>
                  <a:pt x="1474889" y="445802"/>
                  <a:pt x="1342472" y="585367"/>
                  <a:pt x="1283875" y="759617"/>
                </a:cubicBezTo>
                <a:cubicBezTo>
                  <a:pt x="1260443" y="828483"/>
                  <a:pt x="1256062" y="857725"/>
                  <a:pt x="1253776" y="959642"/>
                </a:cubicBezTo>
                <a:lnTo>
                  <a:pt x="1251014" y="1078705"/>
                </a:lnTo>
                <a:lnTo>
                  <a:pt x="1181576" y="1075752"/>
                </a:lnTo>
                <a:cubicBezTo>
                  <a:pt x="1017460" y="1068799"/>
                  <a:pt x="849344" y="1132330"/>
                  <a:pt x="736282" y="1244059"/>
                </a:cubicBezTo>
                <a:cubicBezTo>
                  <a:pt x="659130" y="1320259"/>
                  <a:pt x="611219" y="1401316"/>
                  <a:pt x="549497" y="1559717"/>
                </a:cubicBezTo>
                <a:cubicBezTo>
                  <a:pt x="433864" y="1857469"/>
                  <a:pt x="296132" y="2075591"/>
                  <a:pt x="151924" y="2189701"/>
                </a:cubicBezTo>
                <a:cubicBezTo>
                  <a:pt x="126587" y="2209798"/>
                  <a:pt x="110585" y="2226086"/>
                  <a:pt x="116300" y="2226086"/>
                </a:cubicBezTo>
                <a:cubicBezTo>
                  <a:pt x="122015" y="2226086"/>
                  <a:pt x="160687" y="2258471"/>
                  <a:pt x="202025" y="2298000"/>
                </a:cubicBezTo>
                <a:cubicBezTo>
                  <a:pt x="325850" y="2415919"/>
                  <a:pt x="437293" y="2600800"/>
                  <a:pt x="539972" y="2856736"/>
                </a:cubicBezTo>
                <a:cubicBezTo>
                  <a:pt x="603885" y="3015994"/>
                  <a:pt x="622459" y="3053142"/>
                  <a:pt x="675703" y="3128294"/>
                </a:cubicBezTo>
                <a:cubicBezTo>
                  <a:pt x="782288" y="3278789"/>
                  <a:pt x="947261" y="3360228"/>
                  <a:pt x="1150525" y="3362800"/>
                </a:cubicBezTo>
                <a:lnTo>
                  <a:pt x="1255300" y="3364133"/>
                </a:lnTo>
                <a:lnTo>
                  <a:pt x="1255967" y="3483291"/>
                </a:lnTo>
                <a:cubicBezTo>
                  <a:pt x="1256538" y="3587590"/>
                  <a:pt x="1259872" y="3611974"/>
                  <a:pt x="1282827" y="3678553"/>
                </a:cubicBezTo>
                <a:cubicBezTo>
                  <a:pt x="1330528" y="3821076"/>
                  <a:pt x="1427445" y="3941929"/>
                  <a:pt x="1556194" y="4019453"/>
                </a:cubicBezTo>
                <a:cubicBezTo>
                  <a:pt x="1643443" y="4070984"/>
                  <a:pt x="1705547" y="4087271"/>
                  <a:pt x="1812512" y="4086890"/>
                </a:cubicBezTo>
                <a:cubicBezTo>
                  <a:pt x="1923764" y="4086890"/>
                  <a:pt x="2022062" y="4061173"/>
                  <a:pt x="2137220" y="4003070"/>
                </a:cubicBezTo>
                <a:lnTo>
                  <a:pt x="2219039" y="3961827"/>
                </a:lnTo>
                <a:lnTo>
                  <a:pt x="2250091" y="4025073"/>
                </a:lnTo>
                <a:cubicBezTo>
                  <a:pt x="2317337" y="4161852"/>
                  <a:pt x="2391918" y="4243196"/>
                  <a:pt x="2488787" y="4285392"/>
                </a:cubicBezTo>
                <a:cubicBezTo>
                  <a:pt x="2605659" y="4336255"/>
                  <a:pt x="2370582" y="4333588"/>
                  <a:pt x="6086856" y="4326063"/>
                </a:cubicBezTo>
                <a:lnTo>
                  <a:pt x="9518237" y="4319110"/>
                </a:lnTo>
                <a:lnTo>
                  <a:pt x="9518237" y="102011"/>
                </a:lnTo>
                <a:lnTo>
                  <a:pt x="6901244" y="104202"/>
                </a:lnTo>
                <a:cubicBezTo>
                  <a:pt x="5461921" y="105440"/>
                  <a:pt x="3902774" y="108679"/>
                  <a:pt x="3436525" y="111441"/>
                </a:cubicBezTo>
              </a:path>
            </a:pathLst>
          </a:custGeom>
          <a:solidFill>
            <a:srgbClr val="8C633B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C6E7FDB-9466-B6CC-4286-AA7C3C62CB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37647" cy="129927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FABA703-8575-4382-374F-A349C37725A2}"/>
              </a:ext>
            </a:extLst>
          </p:cNvPr>
          <p:cNvGrpSpPr/>
          <p:nvPr/>
        </p:nvGrpSpPr>
        <p:grpSpPr>
          <a:xfrm>
            <a:off x="8356208" y="423218"/>
            <a:ext cx="3223900" cy="6380993"/>
            <a:chOff x="8356208" y="423218"/>
            <a:chExt cx="3223900" cy="638099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61CD28F-E880-14B2-EC12-841FE61A17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229"/>
            <a:stretch/>
          </p:blipFill>
          <p:spPr>
            <a:xfrm>
              <a:off x="10351820" y="1822510"/>
              <a:ext cx="1228288" cy="498170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C60C400-1E2B-1157-526C-F6649F876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6208" y="423218"/>
              <a:ext cx="2411464" cy="6380993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9DED48E4-6637-D049-8FF3-C84D426201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5882" y="141020"/>
            <a:ext cx="3210017" cy="399911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0004C3B-FED9-4CF2-928C-6F8CFD19D4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602" y="3821238"/>
            <a:ext cx="5039398" cy="303676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CB6DAE48-A1AF-7B3A-F200-2A3E986FAAB8}"/>
              </a:ext>
            </a:extLst>
          </p:cNvPr>
          <p:cNvGrpSpPr/>
          <p:nvPr/>
        </p:nvGrpSpPr>
        <p:grpSpPr>
          <a:xfrm>
            <a:off x="3818267" y="5554478"/>
            <a:ext cx="4228844" cy="737489"/>
            <a:chOff x="3263153" y="5339619"/>
            <a:chExt cx="4228844" cy="73748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7555BE4-F44D-E6F8-A364-73254F5D9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3153" y="5339619"/>
              <a:ext cx="2832847" cy="73748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654D89AC-7061-4DFB-59D7-D14F89F0B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659150" y="5339619"/>
              <a:ext cx="2832847" cy="737489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89670D1-B81B-77FB-9F5A-3F3670D78CF3}"/>
              </a:ext>
            </a:extLst>
          </p:cNvPr>
          <p:cNvSpPr txBox="1"/>
          <p:nvPr/>
        </p:nvSpPr>
        <p:spPr>
          <a:xfrm>
            <a:off x="4083314" y="1799063"/>
            <a:ext cx="42651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 rtl="1"/>
            <a:r>
              <a:rPr lang="fa-IR" sz="3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شعار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5B74D4-DF34-D2FE-DFD0-9E0CF7CDA9E2}"/>
              </a:ext>
            </a:extLst>
          </p:cNvPr>
          <p:cNvSpPr txBox="1"/>
          <p:nvPr/>
        </p:nvSpPr>
        <p:spPr>
          <a:xfrm>
            <a:off x="3835794" y="5693835"/>
            <a:ext cx="42113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شعار سال 1404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2872A59-3EB3-A9F1-3615-581F39D10625}"/>
              </a:ext>
            </a:extLst>
          </p:cNvPr>
          <p:cNvGrpSpPr/>
          <p:nvPr/>
        </p:nvGrpSpPr>
        <p:grpSpPr>
          <a:xfrm>
            <a:off x="96832" y="1355446"/>
            <a:ext cx="9089269" cy="4719214"/>
            <a:chOff x="96832" y="1355446"/>
            <a:chExt cx="9089269" cy="471921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BF5EDD7-644F-D1A7-5F7F-4B6F09C2C9E4}"/>
                </a:ext>
              </a:extLst>
            </p:cNvPr>
            <p:cNvSpPr txBox="1"/>
            <p:nvPr/>
          </p:nvSpPr>
          <p:spPr>
            <a:xfrm>
              <a:off x="4263267" y="3229510"/>
              <a:ext cx="4922834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8800" dirty="0">
                  <a:solidFill>
                    <a:schemeClr val="bg1"/>
                  </a:solidFill>
                  <a:latin typeface="IranNastaliq" panose="02020505000000020003" pitchFamily="18" charset="0"/>
                  <a:cs typeface="IranNastaliq" panose="02020505000000020003" pitchFamily="18" charset="0"/>
                </a:rPr>
                <a:t>سرمایه‌گذاری برای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5804771-6139-FFA1-5C31-E06A48F14F3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32" y="1355446"/>
              <a:ext cx="6678133" cy="47192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270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2A44CC-E385-DF2E-6A55-1241CC608F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349"/>
          <a:stretch/>
        </p:blipFill>
        <p:spPr>
          <a:xfrm>
            <a:off x="11798" y="3559276"/>
            <a:ext cx="2650558" cy="329872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EB3D284-F3DF-E1F8-ECEC-90F85B650B62}"/>
              </a:ext>
            </a:extLst>
          </p:cNvPr>
          <p:cNvGrpSpPr/>
          <p:nvPr/>
        </p:nvGrpSpPr>
        <p:grpSpPr>
          <a:xfrm>
            <a:off x="1054017" y="2716494"/>
            <a:ext cx="10083964" cy="1570368"/>
            <a:chOff x="1054017" y="2716494"/>
            <a:chExt cx="10083964" cy="1570368"/>
          </a:xfrm>
        </p:grpSpPr>
        <p:sp>
          <p:nvSpPr>
            <p:cNvPr id="2" name="Freeform: Shape 1">
              <a:extLst>
                <a:ext uri="{FF2B5EF4-FFF2-40B4-BE49-F238E27FC236}">
                  <a16:creationId xmlns:a16="http://schemas.microsoft.com/office/drawing/2014/main" id="{58BD6F39-92D7-E8D4-EF84-7344E7A62DB4}"/>
                </a:ext>
              </a:extLst>
            </p:cNvPr>
            <p:cNvSpPr/>
            <p:nvPr/>
          </p:nvSpPr>
          <p:spPr>
            <a:xfrm>
              <a:off x="1054017" y="2716494"/>
              <a:ext cx="10083964" cy="1570368"/>
            </a:xfrm>
            <a:custGeom>
              <a:avLst/>
              <a:gdLst>
                <a:gd name="connsiteX0" fmla="*/ 1821653 w 5525273"/>
                <a:gd name="connsiteY0" fmla="*/ 19777 h 860447"/>
                <a:gd name="connsiteX1" fmla="*/ 1833543 w 5525273"/>
                <a:gd name="connsiteY1" fmla="*/ 19787 h 860447"/>
                <a:gd name="connsiteX2" fmla="*/ 1845434 w 5525273"/>
                <a:gd name="connsiteY2" fmla="*/ 19777 h 860447"/>
                <a:gd name="connsiteX3" fmla="*/ 1845434 w 5525273"/>
                <a:gd name="connsiteY3" fmla="*/ 19796 h 860447"/>
                <a:gd name="connsiteX4" fmla="*/ 2329043 w 5525273"/>
                <a:gd name="connsiteY4" fmla="*/ 20202 h 860447"/>
                <a:gd name="connsiteX5" fmla="*/ 2735666 w 5525273"/>
                <a:gd name="connsiteY5" fmla="*/ 20792 h 860447"/>
                <a:gd name="connsiteX6" fmla="*/ 2762637 w 5525273"/>
                <a:gd name="connsiteY6" fmla="*/ 20859 h 860447"/>
                <a:gd name="connsiteX7" fmla="*/ 2789607 w 5525273"/>
                <a:gd name="connsiteY7" fmla="*/ 20792 h 860447"/>
                <a:gd name="connsiteX8" fmla="*/ 3196230 w 5525273"/>
                <a:gd name="connsiteY8" fmla="*/ 20202 h 860447"/>
                <a:gd name="connsiteX9" fmla="*/ 3679839 w 5525273"/>
                <a:gd name="connsiteY9" fmla="*/ 19796 h 860447"/>
                <a:gd name="connsiteX10" fmla="*/ 3679839 w 5525273"/>
                <a:gd name="connsiteY10" fmla="*/ 19777 h 860447"/>
                <a:gd name="connsiteX11" fmla="*/ 3691730 w 5525273"/>
                <a:gd name="connsiteY11" fmla="*/ 19787 h 860447"/>
                <a:gd name="connsiteX12" fmla="*/ 3703620 w 5525273"/>
                <a:gd name="connsiteY12" fmla="*/ 19777 h 860447"/>
                <a:gd name="connsiteX13" fmla="*/ 3703620 w 5525273"/>
                <a:gd name="connsiteY13" fmla="*/ 19796 h 860447"/>
                <a:gd name="connsiteX14" fmla="*/ 4187229 w 5525273"/>
                <a:gd name="connsiteY14" fmla="*/ 20202 h 860447"/>
                <a:gd name="connsiteX15" fmla="*/ 4858978 w 5525273"/>
                <a:gd name="connsiteY15" fmla="*/ 21605 h 860447"/>
                <a:gd name="connsiteX16" fmla="*/ 4858978 w 5525273"/>
                <a:gd name="connsiteY16" fmla="*/ 21623 h 860447"/>
                <a:gd name="connsiteX17" fmla="*/ 5033661 w 5525273"/>
                <a:gd name="connsiteY17" fmla="*/ 26517 h 860447"/>
                <a:gd name="connsiteX18" fmla="*/ 5066902 w 5525273"/>
                <a:gd name="connsiteY18" fmla="*/ 47478 h 860447"/>
                <a:gd name="connsiteX19" fmla="*/ 5085924 w 5525273"/>
                <a:gd name="connsiteY19" fmla="*/ 74902 h 860447"/>
                <a:gd name="connsiteX20" fmla="*/ 5096099 w 5525273"/>
                <a:gd name="connsiteY20" fmla="*/ 91818 h 860447"/>
                <a:gd name="connsiteX21" fmla="*/ 5107549 w 5525273"/>
                <a:gd name="connsiteY21" fmla="*/ 86407 h 860447"/>
                <a:gd name="connsiteX22" fmla="*/ 5135065 w 5525273"/>
                <a:gd name="connsiteY22" fmla="*/ 74975 h 860447"/>
                <a:gd name="connsiteX23" fmla="*/ 5173847 w 5525273"/>
                <a:gd name="connsiteY23" fmla="*/ 69011 h 860447"/>
                <a:gd name="connsiteX24" fmla="*/ 5206165 w 5525273"/>
                <a:gd name="connsiteY24" fmla="*/ 73313 h 860447"/>
                <a:gd name="connsiteX25" fmla="*/ 5276340 w 5525273"/>
                <a:gd name="connsiteY25" fmla="*/ 147275 h 860447"/>
                <a:gd name="connsiteX26" fmla="*/ 5282176 w 5525273"/>
                <a:gd name="connsiteY26" fmla="*/ 186057 h 860447"/>
                <a:gd name="connsiteX27" fmla="*/ 5282712 w 5525273"/>
                <a:gd name="connsiteY27" fmla="*/ 209141 h 860447"/>
                <a:gd name="connsiteX28" fmla="*/ 5296174 w 5525273"/>
                <a:gd name="connsiteY28" fmla="*/ 208568 h 860447"/>
                <a:gd name="connsiteX29" fmla="*/ 5382509 w 5525273"/>
                <a:gd name="connsiteY29" fmla="*/ 241200 h 860447"/>
                <a:gd name="connsiteX30" fmla="*/ 5418723 w 5525273"/>
                <a:gd name="connsiteY30" fmla="*/ 302401 h 860447"/>
                <a:gd name="connsiteX31" fmla="*/ 5495806 w 5525273"/>
                <a:gd name="connsiteY31" fmla="*/ 424544 h 860447"/>
                <a:gd name="connsiteX32" fmla="*/ 5502713 w 5525273"/>
                <a:gd name="connsiteY32" fmla="*/ 431598 h 860447"/>
                <a:gd name="connsiteX33" fmla="*/ 5486092 w 5525273"/>
                <a:gd name="connsiteY33" fmla="*/ 445541 h 860447"/>
                <a:gd name="connsiteX34" fmla="*/ 5420570 w 5525273"/>
                <a:gd name="connsiteY34" fmla="*/ 553871 h 860447"/>
                <a:gd name="connsiteX35" fmla="*/ 5394254 w 5525273"/>
                <a:gd name="connsiteY35" fmla="*/ 606521 h 860447"/>
                <a:gd name="connsiteX36" fmla="*/ 5302195 w 5525273"/>
                <a:gd name="connsiteY36" fmla="*/ 651988 h 860447"/>
                <a:gd name="connsiteX37" fmla="*/ 5281880 w 5525273"/>
                <a:gd name="connsiteY37" fmla="*/ 652246 h 860447"/>
                <a:gd name="connsiteX38" fmla="*/ 5281751 w 5525273"/>
                <a:gd name="connsiteY38" fmla="*/ 675349 h 860447"/>
                <a:gd name="connsiteX39" fmla="*/ 5276543 w 5525273"/>
                <a:gd name="connsiteY39" fmla="*/ 713207 h 860447"/>
                <a:gd name="connsiteX40" fmla="*/ 5223542 w 5525273"/>
                <a:gd name="connsiteY40" fmla="*/ 779301 h 860447"/>
                <a:gd name="connsiteX41" fmla="*/ 5173847 w 5525273"/>
                <a:gd name="connsiteY41" fmla="*/ 792376 h 860447"/>
                <a:gd name="connsiteX42" fmla="*/ 5110891 w 5525273"/>
                <a:gd name="connsiteY42" fmla="*/ 776125 h 860447"/>
                <a:gd name="connsiteX43" fmla="*/ 5095028 w 5525273"/>
                <a:gd name="connsiteY43" fmla="*/ 768129 h 860447"/>
                <a:gd name="connsiteX44" fmla="*/ 5089007 w 5525273"/>
                <a:gd name="connsiteY44" fmla="*/ 780391 h 860447"/>
                <a:gd name="connsiteX45" fmla="*/ 5042729 w 5525273"/>
                <a:gd name="connsiteY45" fmla="*/ 830862 h 860447"/>
                <a:gd name="connsiteX46" fmla="*/ 4345125 w 5525273"/>
                <a:gd name="connsiteY46" fmla="*/ 838748 h 860447"/>
                <a:gd name="connsiteX47" fmla="*/ 3691730 w 5525273"/>
                <a:gd name="connsiteY47" fmla="*/ 837424 h 860447"/>
                <a:gd name="connsiteX48" fmla="*/ 3038334 w 5525273"/>
                <a:gd name="connsiteY48" fmla="*/ 838748 h 860447"/>
                <a:gd name="connsiteX49" fmla="*/ 2864477 w 5525273"/>
                <a:gd name="connsiteY49" fmla="*/ 839106 h 860447"/>
                <a:gd name="connsiteX50" fmla="*/ 2864477 w 5525273"/>
                <a:gd name="connsiteY50" fmla="*/ 839465 h 860447"/>
                <a:gd name="connsiteX51" fmla="*/ 2762637 w 5525273"/>
                <a:gd name="connsiteY51" fmla="*/ 839298 h 860447"/>
                <a:gd name="connsiteX52" fmla="*/ 2660796 w 5525273"/>
                <a:gd name="connsiteY52" fmla="*/ 839465 h 860447"/>
                <a:gd name="connsiteX53" fmla="*/ 2660796 w 5525273"/>
                <a:gd name="connsiteY53" fmla="*/ 839106 h 860447"/>
                <a:gd name="connsiteX54" fmla="*/ 2486939 w 5525273"/>
                <a:gd name="connsiteY54" fmla="*/ 838748 h 860447"/>
                <a:gd name="connsiteX55" fmla="*/ 1833543 w 5525273"/>
                <a:gd name="connsiteY55" fmla="*/ 837424 h 860447"/>
                <a:gd name="connsiteX56" fmla="*/ 1180148 w 5525273"/>
                <a:gd name="connsiteY56" fmla="*/ 838748 h 860447"/>
                <a:gd name="connsiteX57" fmla="*/ 482544 w 5525273"/>
                <a:gd name="connsiteY57" fmla="*/ 830862 h 860447"/>
                <a:gd name="connsiteX58" fmla="*/ 436266 w 5525273"/>
                <a:gd name="connsiteY58" fmla="*/ 780391 h 860447"/>
                <a:gd name="connsiteX59" fmla="*/ 430245 w 5525273"/>
                <a:gd name="connsiteY59" fmla="*/ 768129 h 860447"/>
                <a:gd name="connsiteX60" fmla="*/ 414382 w 5525273"/>
                <a:gd name="connsiteY60" fmla="*/ 776125 h 860447"/>
                <a:gd name="connsiteX61" fmla="*/ 351426 w 5525273"/>
                <a:gd name="connsiteY61" fmla="*/ 792376 h 860447"/>
                <a:gd name="connsiteX62" fmla="*/ 301731 w 5525273"/>
                <a:gd name="connsiteY62" fmla="*/ 779301 h 860447"/>
                <a:gd name="connsiteX63" fmla="*/ 248730 w 5525273"/>
                <a:gd name="connsiteY63" fmla="*/ 713207 h 860447"/>
                <a:gd name="connsiteX64" fmla="*/ 243522 w 5525273"/>
                <a:gd name="connsiteY64" fmla="*/ 675349 h 860447"/>
                <a:gd name="connsiteX65" fmla="*/ 243393 w 5525273"/>
                <a:gd name="connsiteY65" fmla="*/ 652246 h 860447"/>
                <a:gd name="connsiteX66" fmla="*/ 223078 w 5525273"/>
                <a:gd name="connsiteY66" fmla="*/ 651988 h 860447"/>
                <a:gd name="connsiteX67" fmla="*/ 131019 w 5525273"/>
                <a:gd name="connsiteY67" fmla="*/ 606521 h 860447"/>
                <a:gd name="connsiteX68" fmla="*/ 104703 w 5525273"/>
                <a:gd name="connsiteY68" fmla="*/ 553871 h 860447"/>
                <a:gd name="connsiteX69" fmla="*/ 39181 w 5525273"/>
                <a:gd name="connsiteY69" fmla="*/ 445541 h 860447"/>
                <a:gd name="connsiteX70" fmla="*/ 22560 w 5525273"/>
                <a:gd name="connsiteY70" fmla="*/ 431598 h 860447"/>
                <a:gd name="connsiteX71" fmla="*/ 29467 w 5525273"/>
                <a:gd name="connsiteY71" fmla="*/ 424544 h 860447"/>
                <a:gd name="connsiteX72" fmla="*/ 106550 w 5525273"/>
                <a:gd name="connsiteY72" fmla="*/ 302401 h 860447"/>
                <a:gd name="connsiteX73" fmla="*/ 142764 w 5525273"/>
                <a:gd name="connsiteY73" fmla="*/ 241200 h 860447"/>
                <a:gd name="connsiteX74" fmla="*/ 229099 w 5525273"/>
                <a:gd name="connsiteY74" fmla="*/ 208568 h 860447"/>
                <a:gd name="connsiteX75" fmla="*/ 242561 w 5525273"/>
                <a:gd name="connsiteY75" fmla="*/ 209141 h 860447"/>
                <a:gd name="connsiteX76" fmla="*/ 243097 w 5525273"/>
                <a:gd name="connsiteY76" fmla="*/ 186057 h 860447"/>
                <a:gd name="connsiteX77" fmla="*/ 248933 w 5525273"/>
                <a:gd name="connsiteY77" fmla="*/ 147275 h 860447"/>
                <a:gd name="connsiteX78" fmla="*/ 319108 w 5525273"/>
                <a:gd name="connsiteY78" fmla="*/ 73313 h 860447"/>
                <a:gd name="connsiteX79" fmla="*/ 351426 w 5525273"/>
                <a:gd name="connsiteY79" fmla="*/ 69011 h 860447"/>
                <a:gd name="connsiteX80" fmla="*/ 390208 w 5525273"/>
                <a:gd name="connsiteY80" fmla="*/ 74975 h 860447"/>
                <a:gd name="connsiteX81" fmla="*/ 417724 w 5525273"/>
                <a:gd name="connsiteY81" fmla="*/ 86407 h 860447"/>
                <a:gd name="connsiteX82" fmla="*/ 429174 w 5525273"/>
                <a:gd name="connsiteY82" fmla="*/ 91818 h 860447"/>
                <a:gd name="connsiteX83" fmla="*/ 439349 w 5525273"/>
                <a:gd name="connsiteY83" fmla="*/ 74902 h 860447"/>
                <a:gd name="connsiteX84" fmla="*/ 458371 w 5525273"/>
                <a:gd name="connsiteY84" fmla="*/ 47478 h 860447"/>
                <a:gd name="connsiteX85" fmla="*/ 491612 w 5525273"/>
                <a:gd name="connsiteY85" fmla="*/ 26517 h 860447"/>
                <a:gd name="connsiteX86" fmla="*/ 666295 w 5525273"/>
                <a:gd name="connsiteY86" fmla="*/ 21623 h 860447"/>
                <a:gd name="connsiteX87" fmla="*/ 666295 w 5525273"/>
                <a:gd name="connsiteY87" fmla="*/ 21605 h 860447"/>
                <a:gd name="connsiteX88" fmla="*/ 1338044 w 5525273"/>
                <a:gd name="connsiteY88" fmla="*/ 20202 h 860447"/>
                <a:gd name="connsiteX89" fmla="*/ 1821653 w 5525273"/>
                <a:gd name="connsiteY89" fmla="*/ 19796 h 860447"/>
                <a:gd name="connsiteX90" fmla="*/ 1833543 w 5525273"/>
                <a:gd name="connsiteY90" fmla="*/ 1406 h 860447"/>
                <a:gd name="connsiteX91" fmla="*/ 1817271 w 5525273"/>
                <a:gd name="connsiteY91" fmla="*/ 1645 h 860447"/>
                <a:gd name="connsiteX92" fmla="*/ 717080 w 5525273"/>
                <a:gd name="connsiteY92" fmla="*/ 5705 h 860447"/>
                <a:gd name="connsiteX93" fmla="*/ 471723 w 5525273"/>
                <a:gd name="connsiteY93" fmla="*/ 18152 h 860447"/>
                <a:gd name="connsiteX94" fmla="*/ 430227 w 5525273"/>
                <a:gd name="connsiteY94" fmla="*/ 58927 h 860447"/>
                <a:gd name="connsiteX95" fmla="*/ 423154 w 5525273"/>
                <a:gd name="connsiteY95" fmla="*/ 71171 h 860447"/>
                <a:gd name="connsiteX96" fmla="*/ 413606 w 5525273"/>
                <a:gd name="connsiteY96" fmla="*/ 66831 h 860447"/>
                <a:gd name="connsiteX97" fmla="*/ 297871 w 5525273"/>
                <a:gd name="connsiteY97" fmla="*/ 65483 h 860447"/>
                <a:gd name="connsiteX98" fmla="*/ 240530 w 5525273"/>
                <a:gd name="connsiteY98" fmla="*/ 126001 h 860447"/>
                <a:gd name="connsiteX99" fmla="*/ 226643 w 5525273"/>
                <a:gd name="connsiteY99" fmla="*/ 178873 h 860447"/>
                <a:gd name="connsiteX100" fmla="*/ 219810 w 5525273"/>
                <a:gd name="connsiteY100" fmla="*/ 192262 h 860447"/>
                <a:gd name="connsiteX101" fmla="*/ 209228 w 5525273"/>
                <a:gd name="connsiteY101" fmla="*/ 193370 h 860447"/>
                <a:gd name="connsiteX102" fmla="*/ 164352 w 5525273"/>
                <a:gd name="connsiteY102" fmla="*/ 206389 h 860447"/>
                <a:gd name="connsiteX103" fmla="*/ 92939 w 5525273"/>
                <a:gd name="connsiteY103" fmla="*/ 295032 h 860447"/>
                <a:gd name="connsiteX104" fmla="*/ 52736 w 5525273"/>
                <a:gd name="connsiteY104" fmla="*/ 375292 h 860447"/>
                <a:gd name="connsiteX105" fmla="*/ 12108 w 5525273"/>
                <a:gd name="connsiteY105" fmla="*/ 417231 h 860447"/>
                <a:gd name="connsiteX106" fmla="*/ 11554 w 5525273"/>
                <a:gd name="connsiteY106" fmla="*/ 443620 h 860447"/>
                <a:gd name="connsiteX107" fmla="*/ 91259 w 5525273"/>
                <a:gd name="connsiteY107" fmla="*/ 562236 h 860447"/>
                <a:gd name="connsiteX108" fmla="*/ 107085 w 5525273"/>
                <a:gd name="connsiteY108" fmla="*/ 598063 h 860447"/>
                <a:gd name="connsiteX109" fmla="*/ 166088 w 5525273"/>
                <a:gd name="connsiteY109" fmla="*/ 655663 h 860447"/>
                <a:gd name="connsiteX110" fmla="*/ 215378 w 5525273"/>
                <a:gd name="connsiteY110" fmla="*/ 667999 h 860447"/>
                <a:gd name="connsiteX111" fmla="*/ 225443 w 5525273"/>
                <a:gd name="connsiteY111" fmla="*/ 667999 h 860447"/>
                <a:gd name="connsiteX112" fmla="*/ 226735 w 5525273"/>
                <a:gd name="connsiteY112" fmla="*/ 681388 h 860447"/>
                <a:gd name="connsiteX113" fmla="*/ 280290 w 5525273"/>
                <a:gd name="connsiteY113" fmla="*/ 783364 h 860447"/>
                <a:gd name="connsiteX114" fmla="*/ 351685 w 5525273"/>
                <a:gd name="connsiteY114" fmla="*/ 808332 h 860447"/>
                <a:gd name="connsiteX115" fmla="*/ 410522 w 5525273"/>
                <a:gd name="connsiteY115" fmla="*/ 795701 h 860447"/>
                <a:gd name="connsiteX116" fmla="*/ 423265 w 5525273"/>
                <a:gd name="connsiteY116" fmla="*/ 790345 h 860447"/>
                <a:gd name="connsiteX117" fmla="*/ 430300 w 5525273"/>
                <a:gd name="connsiteY117" fmla="*/ 802534 h 860447"/>
                <a:gd name="connsiteX118" fmla="*/ 468768 w 5525273"/>
                <a:gd name="connsiteY118" fmla="*/ 841924 h 860447"/>
                <a:gd name="connsiteX119" fmla="*/ 491778 w 5525273"/>
                <a:gd name="connsiteY119" fmla="*/ 850696 h 860447"/>
                <a:gd name="connsiteX120" fmla="*/ 505555 w 5525273"/>
                <a:gd name="connsiteY120" fmla="*/ 854500 h 860447"/>
                <a:gd name="connsiteX121" fmla="*/ 1175495 w 5525273"/>
                <a:gd name="connsiteY121" fmla="*/ 854500 h 860447"/>
                <a:gd name="connsiteX122" fmla="*/ 1832035 w 5525273"/>
                <a:gd name="connsiteY122" fmla="*/ 855784 h 860447"/>
                <a:gd name="connsiteX123" fmla="*/ 1833543 w 5525273"/>
                <a:gd name="connsiteY123" fmla="*/ 855820 h 860447"/>
                <a:gd name="connsiteX124" fmla="*/ 1835052 w 5525273"/>
                <a:gd name="connsiteY124" fmla="*/ 855784 h 860447"/>
                <a:gd name="connsiteX125" fmla="*/ 2491592 w 5525273"/>
                <a:gd name="connsiteY125" fmla="*/ 854500 h 860447"/>
                <a:gd name="connsiteX126" fmla="*/ 2660796 w 5525273"/>
                <a:gd name="connsiteY126" fmla="*/ 854500 h 860447"/>
                <a:gd name="connsiteX127" fmla="*/ 2864477 w 5525273"/>
                <a:gd name="connsiteY127" fmla="*/ 854500 h 860447"/>
                <a:gd name="connsiteX128" fmla="*/ 3033681 w 5525273"/>
                <a:gd name="connsiteY128" fmla="*/ 854500 h 860447"/>
                <a:gd name="connsiteX129" fmla="*/ 3690221 w 5525273"/>
                <a:gd name="connsiteY129" fmla="*/ 855784 h 860447"/>
                <a:gd name="connsiteX130" fmla="*/ 3691730 w 5525273"/>
                <a:gd name="connsiteY130" fmla="*/ 855820 h 860447"/>
                <a:gd name="connsiteX131" fmla="*/ 3693238 w 5525273"/>
                <a:gd name="connsiteY131" fmla="*/ 855784 h 860447"/>
                <a:gd name="connsiteX132" fmla="*/ 4349778 w 5525273"/>
                <a:gd name="connsiteY132" fmla="*/ 854500 h 860447"/>
                <a:gd name="connsiteX133" fmla="*/ 5019718 w 5525273"/>
                <a:gd name="connsiteY133" fmla="*/ 854500 h 860447"/>
                <a:gd name="connsiteX134" fmla="*/ 5033495 w 5525273"/>
                <a:gd name="connsiteY134" fmla="*/ 850696 h 860447"/>
                <a:gd name="connsiteX135" fmla="*/ 5056505 w 5525273"/>
                <a:gd name="connsiteY135" fmla="*/ 841924 h 860447"/>
                <a:gd name="connsiteX136" fmla="*/ 5094973 w 5525273"/>
                <a:gd name="connsiteY136" fmla="*/ 802534 h 860447"/>
                <a:gd name="connsiteX137" fmla="*/ 5102008 w 5525273"/>
                <a:gd name="connsiteY137" fmla="*/ 790345 h 860447"/>
                <a:gd name="connsiteX138" fmla="*/ 5114751 w 5525273"/>
                <a:gd name="connsiteY138" fmla="*/ 795701 h 860447"/>
                <a:gd name="connsiteX139" fmla="*/ 5173588 w 5525273"/>
                <a:gd name="connsiteY139" fmla="*/ 808332 h 860447"/>
                <a:gd name="connsiteX140" fmla="*/ 5244983 w 5525273"/>
                <a:gd name="connsiteY140" fmla="*/ 783364 h 860447"/>
                <a:gd name="connsiteX141" fmla="*/ 5298538 w 5525273"/>
                <a:gd name="connsiteY141" fmla="*/ 681388 h 860447"/>
                <a:gd name="connsiteX142" fmla="*/ 5299830 w 5525273"/>
                <a:gd name="connsiteY142" fmla="*/ 667999 h 860447"/>
                <a:gd name="connsiteX143" fmla="*/ 5309895 w 5525273"/>
                <a:gd name="connsiteY143" fmla="*/ 667999 h 860447"/>
                <a:gd name="connsiteX144" fmla="*/ 5359185 w 5525273"/>
                <a:gd name="connsiteY144" fmla="*/ 655663 h 860447"/>
                <a:gd name="connsiteX145" fmla="*/ 5418188 w 5525273"/>
                <a:gd name="connsiteY145" fmla="*/ 598063 h 860447"/>
                <a:gd name="connsiteX146" fmla="*/ 5434014 w 5525273"/>
                <a:gd name="connsiteY146" fmla="*/ 562236 h 860447"/>
                <a:gd name="connsiteX147" fmla="*/ 5513719 w 5525273"/>
                <a:gd name="connsiteY147" fmla="*/ 443620 h 860447"/>
                <a:gd name="connsiteX148" fmla="*/ 5513165 w 5525273"/>
                <a:gd name="connsiteY148" fmla="*/ 417231 h 860447"/>
                <a:gd name="connsiteX149" fmla="*/ 5472537 w 5525273"/>
                <a:gd name="connsiteY149" fmla="*/ 375292 h 860447"/>
                <a:gd name="connsiteX150" fmla="*/ 5432334 w 5525273"/>
                <a:gd name="connsiteY150" fmla="*/ 295032 h 860447"/>
                <a:gd name="connsiteX151" fmla="*/ 5360921 w 5525273"/>
                <a:gd name="connsiteY151" fmla="*/ 206389 h 860447"/>
                <a:gd name="connsiteX152" fmla="*/ 5316045 w 5525273"/>
                <a:gd name="connsiteY152" fmla="*/ 193370 h 860447"/>
                <a:gd name="connsiteX153" fmla="*/ 5305463 w 5525273"/>
                <a:gd name="connsiteY153" fmla="*/ 192262 h 860447"/>
                <a:gd name="connsiteX154" fmla="*/ 5298630 w 5525273"/>
                <a:gd name="connsiteY154" fmla="*/ 178873 h 860447"/>
                <a:gd name="connsiteX155" fmla="*/ 5284743 w 5525273"/>
                <a:gd name="connsiteY155" fmla="*/ 126001 h 860447"/>
                <a:gd name="connsiteX156" fmla="*/ 5227402 w 5525273"/>
                <a:gd name="connsiteY156" fmla="*/ 65483 h 860447"/>
                <a:gd name="connsiteX157" fmla="*/ 5111667 w 5525273"/>
                <a:gd name="connsiteY157" fmla="*/ 66831 h 860447"/>
                <a:gd name="connsiteX158" fmla="*/ 5102119 w 5525273"/>
                <a:gd name="connsiteY158" fmla="*/ 71171 h 860447"/>
                <a:gd name="connsiteX159" fmla="*/ 5095046 w 5525273"/>
                <a:gd name="connsiteY159" fmla="*/ 58927 h 860447"/>
                <a:gd name="connsiteX160" fmla="*/ 5053550 w 5525273"/>
                <a:gd name="connsiteY160" fmla="*/ 18152 h 860447"/>
                <a:gd name="connsiteX161" fmla="*/ 4808193 w 5525273"/>
                <a:gd name="connsiteY161" fmla="*/ 5705 h 860447"/>
                <a:gd name="connsiteX162" fmla="*/ 3708002 w 5525273"/>
                <a:gd name="connsiteY162" fmla="*/ 1645 h 860447"/>
                <a:gd name="connsiteX163" fmla="*/ 3691730 w 5525273"/>
                <a:gd name="connsiteY163" fmla="*/ 1406 h 860447"/>
                <a:gd name="connsiteX164" fmla="*/ 3675457 w 5525273"/>
                <a:gd name="connsiteY164" fmla="*/ 1645 h 860447"/>
                <a:gd name="connsiteX165" fmla="*/ 2912070 w 5525273"/>
                <a:gd name="connsiteY165" fmla="*/ 5061 h 860447"/>
                <a:gd name="connsiteX166" fmla="*/ 2864477 w 5525273"/>
                <a:gd name="connsiteY166" fmla="*/ 5152 h 860447"/>
                <a:gd name="connsiteX167" fmla="*/ 2864477 w 5525273"/>
                <a:gd name="connsiteY167" fmla="*/ 5541 h 860447"/>
                <a:gd name="connsiteX168" fmla="*/ 2762637 w 5525273"/>
                <a:gd name="connsiteY168" fmla="*/ 5347 h 860447"/>
                <a:gd name="connsiteX169" fmla="*/ 2660796 w 5525273"/>
                <a:gd name="connsiteY169" fmla="*/ 5541 h 860447"/>
                <a:gd name="connsiteX170" fmla="*/ 2660796 w 5525273"/>
                <a:gd name="connsiteY170" fmla="*/ 5152 h 860447"/>
                <a:gd name="connsiteX171" fmla="*/ 2613203 w 5525273"/>
                <a:gd name="connsiteY171" fmla="*/ 5061 h 860447"/>
                <a:gd name="connsiteX172" fmla="*/ 1849816 w 5525273"/>
                <a:gd name="connsiteY172" fmla="*/ 1645 h 860447"/>
                <a:gd name="connsiteX173" fmla="*/ 1360989 w 5525273"/>
                <a:gd name="connsiteY173" fmla="*/ 3 h 860447"/>
                <a:gd name="connsiteX174" fmla="*/ 1806266 w 5525273"/>
                <a:gd name="connsiteY174" fmla="*/ 574 h 860447"/>
                <a:gd name="connsiteX175" fmla="*/ 1833543 w 5525273"/>
                <a:gd name="connsiteY175" fmla="*/ 782 h 860447"/>
                <a:gd name="connsiteX176" fmla="*/ 1860821 w 5525273"/>
                <a:gd name="connsiteY176" fmla="*/ 574 h 860447"/>
                <a:gd name="connsiteX177" fmla="*/ 2234125 w 5525273"/>
                <a:gd name="connsiteY177" fmla="*/ 3 h 860447"/>
                <a:gd name="connsiteX178" fmla="*/ 2743921 w 5525273"/>
                <a:gd name="connsiteY178" fmla="*/ 441 h 860447"/>
                <a:gd name="connsiteX179" fmla="*/ 2762637 w 5525273"/>
                <a:gd name="connsiteY179" fmla="*/ 490 h 860447"/>
                <a:gd name="connsiteX180" fmla="*/ 2781352 w 5525273"/>
                <a:gd name="connsiteY180" fmla="*/ 441 h 860447"/>
                <a:gd name="connsiteX181" fmla="*/ 3291148 w 5525273"/>
                <a:gd name="connsiteY181" fmla="*/ 3 h 860447"/>
                <a:gd name="connsiteX182" fmla="*/ 3664452 w 5525273"/>
                <a:gd name="connsiteY182" fmla="*/ 574 h 860447"/>
                <a:gd name="connsiteX183" fmla="*/ 3691730 w 5525273"/>
                <a:gd name="connsiteY183" fmla="*/ 782 h 860447"/>
                <a:gd name="connsiteX184" fmla="*/ 3719007 w 5525273"/>
                <a:gd name="connsiteY184" fmla="*/ 574 h 860447"/>
                <a:gd name="connsiteX185" fmla="*/ 4164284 w 5525273"/>
                <a:gd name="connsiteY185" fmla="*/ 3 h 860447"/>
                <a:gd name="connsiteX186" fmla="*/ 4858978 w 5525273"/>
                <a:gd name="connsiteY186" fmla="*/ 1309 h 860447"/>
                <a:gd name="connsiteX187" fmla="*/ 5023338 w 5525273"/>
                <a:gd name="connsiteY187" fmla="*/ 2325 h 860447"/>
                <a:gd name="connsiteX188" fmla="*/ 5038370 w 5525273"/>
                <a:gd name="connsiteY188" fmla="*/ 7348 h 860447"/>
                <a:gd name="connsiteX189" fmla="*/ 5097281 w 5525273"/>
                <a:gd name="connsiteY189" fmla="*/ 54975 h 860447"/>
                <a:gd name="connsiteX190" fmla="*/ 5103671 w 5525273"/>
                <a:gd name="connsiteY190" fmla="*/ 65539 h 860447"/>
                <a:gd name="connsiteX191" fmla="*/ 5114289 w 5525273"/>
                <a:gd name="connsiteY191" fmla="*/ 61273 h 860447"/>
                <a:gd name="connsiteX192" fmla="*/ 5262490 w 5525273"/>
                <a:gd name="connsiteY192" fmla="*/ 88106 h 860447"/>
                <a:gd name="connsiteX193" fmla="*/ 5302195 w 5525273"/>
                <a:gd name="connsiteY193" fmla="*/ 178596 h 860447"/>
                <a:gd name="connsiteX194" fmla="*/ 5303118 w 5525273"/>
                <a:gd name="connsiteY194" fmla="*/ 187017 h 860447"/>
                <a:gd name="connsiteX195" fmla="*/ 5324780 w 5525273"/>
                <a:gd name="connsiteY195" fmla="*/ 191117 h 860447"/>
                <a:gd name="connsiteX196" fmla="*/ 5395067 w 5525273"/>
                <a:gd name="connsiteY196" fmla="*/ 226205 h 860447"/>
                <a:gd name="connsiteX197" fmla="*/ 5435215 w 5525273"/>
                <a:gd name="connsiteY197" fmla="*/ 292115 h 860447"/>
                <a:gd name="connsiteX198" fmla="*/ 5474458 w 5525273"/>
                <a:gd name="connsiteY198" fmla="*/ 371524 h 860447"/>
                <a:gd name="connsiteX199" fmla="*/ 5513239 w 5525273"/>
                <a:gd name="connsiteY199" fmla="*/ 412152 h 860447"/>
                <a:gd name="connsiteX200" fmla="*/ 5525261 w 5525273"/>
                <a:gd name="connsiteY200" fmla="*/ 431949 h 860447"/>
                <a:gd name="connsiteX201" fmla="*/ 5512334 w 5525273"/>
                <a:gd name="connsiteY201" fmla="*/ 449493 h 860447"/>
                <a:gd name="connsiteX202" fmla="*/ 5473885 w 5525273"/>
                <a:gd name="connsiteY202" fmla="*/ 490546 h 860447"/>
                <a:gd name="connsiteX203" fmla="*/ 5435935 w 5525273"/>
                <a:gd name="connsiteY203" fmla="*/ 567555 h 860447"/>
                <a:gd name="connsiteX204" fmla="*/ 5405833 w 5525273"/>
                <a:gd name="connsiteY204" fmla="*/ 623917 h 860447"/>
                <a:gd name="connsiteX205" fmla="*/ 5318002 w 5525273"/>
                <a:gd name="connsiteY205" fmla="*/ 671471 h 860447"/>
                <a:gd name="connsiteX206" fmla="*/ 5303783 w 5525273"/>
                <a:gd name="connsiteY206" fmla="*/ 674093 h 860447"/>
                <a:gd name="connsiteX207" fmla="*/ 5301271 w 5525273"/>
                <a:gd name="connsiteY207" fmla="*/ 688479 h 860447"/>
                <a:gd name="connsiteX208" fmla="*/ 5287088 w 5525273"/>
                <a:gd name="connsiteY208" fmla="*/ 738803 h 860447"/>
                <a:gd name="connsiteX209" fmla="*/ 5203191 w 5525273"/>
                <a:gd name="connsiteY209" fmla="*/ 809367 h 860447"/>
                <a:gd name="connsiteX210" fmla="*/ 5113495 w 5525273"/>
                <a:gd name="connsiteY210" fmla="*/ 799542 h 860447"/>
                <a:gd name="connsiteX211" fmla="*/ 5104003 w 5525273"/>
                <a:gd name="connsiteY211" fmla="*/ 795627 h 860447"/>
                <a:gd name="connsiteX212" fmla="*/ 5096062 w 5525273"/>
                <a:gd name="connsiteY212" fmla="*/ 808000 h 860447"/>
                <a:gd name="connsiteX213" fmla="*/ 5026828 w 5525273"/>
                <a:gd name="connsiteY213" fmla="*/ 856514 h 860447"/>
                <a:gd name="connsiteX214" fmla="*/ 5010355 w 5525273"/>
                <a:gd name="connsiteY214" fmla="*/ 860447 h 860447"/>
                <a:gd name="connsiteX215" fmla="*/ 4345069 w 5525273"/>
                <a:gd name="connsiteY215" fmla="*/ 859081 h 860447"/>
                <a:gd name="connsiteX216" fmla="*/ 3693187 w 5525273"/>
                <a:gd name="connsiteY216" fmla="*/ 856458 h 860447"/>
                <a:gd name="connsiteX217" fmla="*/ 3691730 w 5525273"/>
                <a:gd name="connsiteY217" fmla="*/ 856420 h 860447"/>
                <a:gd name="connsiteX218" fmla="*/ 3690273 w 5525273"/>
                <a:gd name="connsiteY218" fmla="*/ 856458 h 860447"/>
                <a:gd name="connsiteX219" fmla="*/ 3038390 w 5525273"/>
                <a:gd name="connsiteY219" fmla="*/ 859081 h 860447"/>
                <a:gd name="connsiteX220" fmla="*/ 2864477 w 5525273"/>
                <a:gd name="connsiteY220" fmla="*/ 859438 h 860447"/>
                <a:gd name="connsiteX221" fmla="*/ 2864477 w 5525273"/>
                <a:gd name="connsiteY221" fmla="*/ 859856 h 860447"/>
                <a:gd name="connsiteX222" fmla="*/ 2762637 w 5525273"/>
                <a:gd name="connsiteY222" fmla="*/ 859647 h 860447"/>
                <a:gd name="connsiteX223" fmla="*/ 2660796 w 5525273"/>
                <a:gd name="connsiteY223" fmla="*/ 859856 h 860447"/>
                <a:gd name="connsiteX224" fmla="*/ 2660796 w 5525273"/>
                <a:gd name="connsiteY224" fmla="*/ 859438 h 860447"/>
                <a:gd name="connsiteX225" fmla="*/ 2486883 w 5525273"/>
                <a:gd name="connsiteY225" fmla="*/ 859081 h 860447"/>
                <a:gd name="connsiteX226" fmla="*/ 1835000 w 5525273"/>
                <a:gd name="connsiteY226" fmla="*/ 856458 h 860447"/>
                <a:gd name="connsiteX227" fmla="*/ 1833543 w 5525273"/>
                <a:gd name="connsiteY227" fmla="*/ 856420 h 860447"/>
                <a:gd name="connsiteX228" fmla="*/ 1832086 w 5525273"/>
                <a:gd name="connsiteY228" fmla="*/ 856458 h 860447"/>
                <a:gd name="connsiteX229" fmla="*/ 1180204 w 5525273"/>
                <a:gd name="connsiteY229" fmla="*/ 859081 h 860447"/>
                <a:gd name="connsiteX230" fmla="*/ 514918 w 5525273"/>
                <a:gd name="connsiteY230" fmla="*/ 860447 h 860447"/>
                <a:gd name="connsiteX231" fmla="*/ 498445 w 5525273"/>
                <a:gd name="connsiteY231" fmla="*/ 856514 h 860447"/>
                <a:gd name="connsiteX232" fmla="*/ 429211 w 5525273"/>
                <a:gd name="connsiteY232" fmla="*/ 808000 h 860447"/>
                <a:gd name="connsiteX233" fmla="*/ 421270 w 5525273"/>
                <a:gd name="connsiteY233" fmla="*/ 795627 h 860447"/>
                <a:gd name="connsiteX234" fmla="*/ 411778 w 5525273"/>
                <a:gd name="connsiteY234" fmla="*/ 799542 h 860447"/>
                <a:gd name="connsiteX235" fmla="*/ 322082 w 5525273"/>
                <a:gd name="connsiteY235" fmla="*/ 809367 h 860447"/>
                <a:gd name="connsiteX236" fmla="*/ 238185 w 5525273"/>
                <a:gd name="connsiteY236" fmla="*/ 738803 h 860447"/>
                <a:gd name="connsiteX237" fmla="*/ 224002 w 5525273"/>
                <a:gd name="connsiteY237" fmla="*/ 688479 h 860447"/>
                <a:gd name="connsiteX238" fmla="*/ 221490 w 5525273"/>
                <a:gd name="connsiteY238" fmla="*/ 674093 h 860447"/>
                <a:gd name="connsiteX239" fmla="*/ 207271 w 5525273"/>
                <a:gd name="connsiteY239" fmla="*/ 671471 h 860447"/>
                <a:gd name="connsiteX240" fmla="*/ 119440 w 5525273"/>
                <a:gd name="connsiteY240" fmla="*/ 623917 h 860447"/>
                <a:gd name="connsiteX241" fmla="*/ 89338 w 5525273"/>
                <a:gd name="connsiteY241" fmla="*/ 567555 h 860447"/>
                <a:gd name="connsiteX242" fmla="*/ 51388 w 5525273"/>
                <a:gd name="connsiteY242" fmla="*/ 490546 h 860447"/>
                <a:gd name="connsiteX243" fmla="*/ 12939 w 5525273"/>
                <a:gd name="connsiteY243" fmla="*/ 449493 h 860447"/>
                <a:gd name="connsiteX244" fmla="*/ 12 w 5525273"/>
                <a:gd name="connsiteY244" fmla="*/ 431949 h 860447"/>
                <a:gd name="connsiteX245" fmla="*/ 12034 w 5525273"/>
                <a:gd name="connsiteY245" fmla="*/ 412152 h 860447"/>
                <a:gd name="connsiteX246" fmla="*/ 50815 w 5525273"/>
                <a:gd name="connsiteY246" fmla="*/ 371524 h 860447"/>
                <a:gd name="connsiteX247" fmla="*/ 90058 w 5525273"/>
                <a:gd name="connsiteY247" fmla="*/ 292115 h 860447"/>
                <a:gd name="connsiteX248" fmla="*/ 130206 w 5525273"/>
                <a:gd name="connsiteY248" fmla="*/ 226205 h 860447"/>
                <a:gd name="connsiteX249" fmla="*/ 200493 w 5525273"/>
                <a:gd name="connsiteY249" fmla="*/ 191117 h 860447"/>
                <a:gd name="connsiteX250" fmla="*/ 222155 w 5525273"/>
                <a:gd name="connsiteY250" fmla="*/ 187017 h 860447"/>
                <a:gd name="connsiteX251" fmla="*/ 223078 w 5525273"/>
                <a:gd name="connsiteY251" fmla="*/ 178596 h 860447"/>
                <a:gd name="connsiteX252" fmla="*/ 262783 w 5525273"/>
                <a:gd name="connsiteY252" fmla="*/ 88106 h 860447"/>
                <a:gd name="connsiteX253" fmla="*/ 410984 w 5525273"/>
                <a:gd name="connsiteY253" fmla="*/ 61273 h 860447"/>
                <a:gd name="connsiteX254" fmla="*/ 421602 w 5525273"/>
                <a:gd name="connsiteY254" fmla="*/ 65539 h 860447"/>
                <a:gd name="connsiteX255" fmla="*/ 427992 w 5525273"/>
                <a:gd name="connsiteY255" fmla="*/ 54975 h 860447"/>
                <a:gd name="connsiteX256" fmla="*/ 486903 w 5525273"/>
                <a:gd name="connsiteY256" fmla="*/ 7348 h 860447"/>
                <a:gd name="connsiteX257" fmla="*/ 501935 w 5525273"/>
                <a:gd name="connsiteY257" fmla="*/ 2325 h 860447"/>
                <a:gd name="connsiteX258" fmla="*/ 666295 w 5525273"/>
                <a:gd name="connsiteY258" fmla="*/ 1309 h 860447"/>
                <a:gd name="connsiteX259" fmla="*/ 1360989 w 5525273"/>
                <a:gd name="connsiteY259" fmla="*/ 3 h 86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</a:cxnLst>
              <a:rect l="l" t="t" r="r" b="b"/>
              <a:pathLst>
                <a:path w="5525273" h="860447">
                  <a:moveTo>
                    <a:pt x="1821653" y="19777"/>
                  </a:moveTo>
                  <a:lnTo>
                    <a:pt x="1833543" y="19787"/>
                  </a:lnTo>
                  <a:lnTo>
                    <a:pt x="1845434" y="19777"/>
                  </a:lnTo>
                  <a:lnTo>
                    <a:pt x="1845434" y="19796"/>
                  </a:lnTo>
                  <a:lnTo>
                    <a:pt x="2329043" y="20202"/>
                  </a:lnTo>
                  <a:cubicBezTo>
                    <a:pt x="2468573" y="20322"/>
                    <a:pt x="2613911" y="20539"/>
                    <a:pt x="2735666" y="20792"/>
                  </a:cubicBezTo>
                  <a:lnTo>
                    <a:pt x="2762637" y="20859"/>
                  </a:lnTo>
                  <a:lnTo>
                    <a:pt x="2789607" y="20792"/>
                  </a:lnTo>
                  <a:cubicBezTo>
                    <a:pt x="2911362" y="20539"/>
                    <a:pt x="3056700" y="20322"/>
                    <a:pt x="3196230" y="20202"/>
                  </a:cubicBezTo>
                  <a:lnTo>
                    <a:pt x="3679839" y="19796"/>
                  </a:lnTo>
                  <a:lnTo>
                    <a:pt x="3679839" y="19777"/>
                  </a:lnTo>
                  <a:lnTo>
                    <a:pt x="3691730" y="19787"/>
                  </a:lnTo>
                  <a:lnTo>
                    <a:pt x="3703620" y="19777"/>
                  </a:lnTo>
                  <a:lnTo>
                    <a:pt x="3703620" y="19796"/>
                  </a:lnTo>
                  <a:lnTo>
                    <a:pt x="4187229" y="20202"/>
                  </a:lnTo>
                  <a:cubicBezTo>
                    <a:pt x="4466289" y="20442"/>
                    <a:pt x="4768581" y="21070"/>
                    <a:pt x="4858978" y="21605"/>
                  </a:cubicBezTo>
                  <a:lnTo>
                    <a:pt x="4858978" y="21623"/>
                  </a:lnTo>
                  <a:cubicBezTo>
                    <a:pt x="5021270" y="22565"/>
                    <a:pt x="5023467" y="22621"/>
                    <a:pt x="5033661" y="26517"/>
                  </a:cubicBezTo>
                  <a:cubicBezTo>
                    <a:pt x="5050596" y="33018"/>
                    <a:pt x="5056062" y="36471"/>
                    <a:pt x="5066902" y="47478"/>
                  </a:cubicBezTo>
                  <a:cubicBezTo>
                    <a:pt x="5074511" y="55672"/>
                    <a:pt x="5080915" y="64905"/>
                    <a:pt x="5085924" y="74902"/>
                  </a:cubicBezTo>
                  <a:cubicBezTo>
                    <a:pt x="5090725" y="84135"/>
                    <a:pt x="5095305" y="91818"/>
                    <a:pt x="5096099" y="91818"/>
                  </a:cubicBezTo>
                  <a:cubicBezTo>
                    <a:pt x="5100069" y="90360"/>
                    <a:pt x="5103901" y="88549"/>
                    <a:pt x="5107549" y="86407"/>
                  </a:cubicBezTo>
                  <a:cubicBezTo>
                    <a:pt x="5116463" y="82002"/>
                    <a:pt x="5125654" y="78184"/>
                    <a:pt x="5135065" y="74975"/>
                  </a:cubicBezTo>
                  <a:cubicBezTo>
                    <a:pt x="5150892" y="69565"/>
                    <a:pt x="5154677" y="68992"/>
                    <a:pt x="5173847" y="69011"/>
                  </a:cubicBezTo>
                  <a:cubicBezTo>
                    <a:pt x="5191538" y="69011"/>
                    <a:pt x="5196931" y="69768"/>
                    <a:pt x="5206165" y="73313"/>
                  </a:cubicBezTo>
                  <a:cubicBezTo>
                    <a:pt x="5239306" y="86432"/>
                    <a:pt x="5264979" y="113491"/>
                    <a:pt x="5276340" y="147275"/>
                  </a:cubicBezTo>
                  <a:cubicBezTo>
                    <a:pt x="5280883" y="160627"/>
                    <a:pt x="5281733" y="166297"/>
                    <a:pt x="5282176" y="186057"/>
                  </a:cubicBezTo>
                  <a:lnTo>
                    <a:pt x="5282712" y="209141"/>
                  </a:lnTo>
                  <a:lnTo>
                    <a:pt x="5296174" y="208568"/>
                  </a:lnTo>
                  <a:cubicBezTo>
                    <a:pt x="5327994" y="207220"/>
                    <a:pt x="5360588" y="219538"/>
                    <a:pt x="5382509" y="241200"/>
                  </a:cubicBezTo>
                  <a:cubicBezTo>
                    <a:pt x="5397467" y="255974"/>
                    <a:pt x="5406757" y="271690"/>
                    <a:pt x="5418723" y="302401"/>
                  </a:cubicBezTo>
                  <a:cubicBezTo>
                    <a:pt x="5441143" y="360130"/>
                    <a:pt x="5467846" y="402420"/>
                    <a:pt x="5495806" y="424544"/>
                  </a:cubicBezTo>
                  <a:cubicBezTo>
                    <a:pt x="5500718" y="428440"/>
                    <a:pt x="5503821" y="431598"/>
                    <a:pt x="5502713" y="431598"/>
                  </a:cubicBezTo>
                  <a:cubicBezTo>
                    <a:pt x="5501605" y="431598"/>
                    <a:pt x="5494107" y="437877"/>
                    <a:pt x="5486092" y="445541"/>
                  </a:cubicBezTo>
                  <a:cubicBezTo>
                    <a:pt x="5462085" y="468404"/>
                    <a:pt x="5440478" y="504249"/>
                    <a:pt x="5420570" y="553871"/>
                  </a:cubicBezTo>
                  <a:cubicBezTo>
                    <a:pt x="5408179" y="584748"/>
                    <a:pt x="5404577" y="591950"/>
                    <a:pt x="5394254" y="606521"/>
                  </a:cubicBezTo>
                  <a:cubicBezTo>
                    <a:pt x="5373589" y="635699"/>
                    <a:pt x="5341604" y="651489"/>
                    <a:pt x="5302195" y="651988"/>
                  </a:cubicBezTo>
                  <a:lnTo>
                    <a:pt x="5281880" y="652246"/>
                  </a:lnTo>
                  <a:lnTo>
                    <a:pt x="5281751" y="675349"/>
                  </a:lnTo>
                  <a:cubicBezTo>
                    <a:pt x="5281640" y="695571"/>
                    <a:pt x="5280994" y="700298"/>
                    <a:pt x="5276543" y="713207"/>
                  </a:cubicBezTo>
                  <a:cubicBezTo>
                    <a:pt x="5267295" y="740840"/>
                    <a:pt x="5248505" y="764271"/>
                    <a:pt x="5223542" y="779301"/>
                  </a:cubicBezTo>
                  <a:cubicBezTo>
                    <a:pt x="5206626" y="789293"/>
                    <a:pt x="5194585" y="792450"/>
                    <a:pt x="5173847" y="792376"/>
                  </a:cubicBezTo>
                  <a:cubicBezTo>
                    <a:pt x="5152277" y="792376"/>
                    <a:pt x="5133218" y="787390"/>
                    <a:pt x="5110891" y="776125"/>
                  </a:cubicBezTo>
                  <a:lnTo>
                    <a:pt x="5095028" y="768129"/>
                  </a:lnTo>
                  <a:lnTo>
                    <a:pt x="5089007" y="780391"/>
                  </a:lnTo>
                  <a:cubicBezTo>
                    <a:pt x="5075970" y="806910"/>
                    <a:pt x="5061510" y="822682"/>
                    <a:pt x="5042729" y="830862"/>
                  </a:cubicBezTo>
                  <a:cubicBezTo>
                    <a:pt x="5020069" y="840724"/>
                    <a:pt x="5065646" y="840207"/>
                    <a:pt x="4345125" y="838748"/>
                  </a:cubicBezTo>
                  <a:lnTo>
                    <a:pt x="3691730" y="837424"/>
                  </a:lnTo>
                  <a:lnTo>
                    <a:pt x="3038334" y="838748"/>
                  </a:lnTo>
                  <a:lnTo>
                    <a:pt x="2864477" y="839106"/>
                  </a:lnTo>
                  <a:lnTo>
                    <a:pt x="2864477" y="839465"/>
                  </a:lnTo>
                  <a:lnTo>
                    <a:pt x="2762637" y="839298"/>
                  </a:lnTo>
                  <a:lnTo>
                    <a:pt x="2660796" y="839465"/>
                  </a:lnTo>
                  <a:lnTo>
                    <a:pt x="2660796" y="839106"/>
                  </a:lnTo>
                  <a:lnTo>
                    <a:pt x="2486939" y="838748"/>
                  </a:lnTo>
                  <a:lnTo>
                    <a:pt x="1833543" y="837424"/>
                  </a:lnTo>
                  <a:lnTo>
                    <a:pt x="1180148" y="838748"/>
                  </a:lnTo>
                  <a:cubicBezTo>
                    <a:pt x="459627" y="840207"/>
                    <a:pt x="505204" y="840724"/>
                    <a:pt x="482544" y="830862"/>
                  </a:cubicBezTo>
                  <a:cubicBezTo>
                    <a:pt x="463763" y="822682"/>
                    <a:pt x="449303" y="806910"/>
                    <a:pt x="436266" y="780391"/>
                  </a:cubicBezTo>
                  <a:lnTo>
                    <a:pt x="430245" y="768129"/>
                  </a:lnTo>
                  <a:lnTo>
                    <a:pt x="414382" y="776125"/>
                  </a:lnTo>
                  <a:cubicBezTo>
                    <a:pt x="392055" y="787390"/>
                    <a:pt x="372996" y="792376"/>
                    <a:pt x="351426" y="792376"/>
                  </a:cubicBezTo>
                  <a:cubicBezTo>
                    <a:pt x="330688" y="792450"/>
                    <a:pt x="318647" y="789293"/>
                    <a:pt x="301731" y="779301"/>
                  </a:cubicBezTo>
                  <a:cubicBezTo>
                    <a:pt x="276768" y="764271"/>
                    <a:pt x="257978" y="740840"/>
                    <a:pt x="248730" y="713207"/>
                  </a:cubicBezTo>
                  <a:cubicBezTo>
                    <a:pt x="244279" y="700298"/>
                    <a:pt x="243633" y="695571"/>
                    <a:pt x="243522" y="675349"/>
                  </a:cubicBezTo>
                  <a:lnTo>
                    <a:pt x="243393" y="652246"/>
                  </a:lnTo>
                  <a:lnTo>
                    <a:pt x="223078" y="651988"/>
                  </a:lnTo>
                  <a:cubicBezTo>
                    <a:pt x="183669" y="651489"/>
                    <a:pt x="151684" y="635699"/>
                    <a:pt x="131019" y="606521"/>
                  </a:cubicBezTo>
                  <a:cubicBezTo>
                    <a:pt x="120696" y="591950"/>
                    <a:pt x="117094" y="584748"/>
                    <a:pt x="104703" y="553871"/>
                  </a:cubicBezTo>
                  <a:cubicBezTo>
                    <a:pt x="84795" y="504249"/>
                    <a:pt x="63188" y="468404"/>
                    <a:pt x="39181" y="445541"/>
                  </a:cubicBezTo>
                  <a:cubicBezTo>
                    <a:pt x="31166" y="437877"/>
                    <a:pt x="23668" y="431598"/>
                    <a:pt x="22560" y="431598"/>
                  </a:cubicBezTo>
                  <a:cubicBezTo>
                    <a:pt x="21452" y="431598"/>
                    <a:pt x="24555" y="428440"/>
                    <a:pt x="29467" y="424544"/>
                  </a:cubicBezTo>
                  <a:cubicBezTo>
                    <a:pt x="57427" y="402420"/>
                    <a:pt x="84130" y="360130"/>
                    <a:pt x="106550" y="302401"/>
                  </a:cubicBezTo>
                  <a:cubicBezTo>
                    <a:pt x="118516" y="271690"/>
                    <a:pt x="127806" y="255974"/>
                    <a:pt x="142764" y="241200"/>
                  </a:cubicBezTo>
                  <a:cubicBezTo>
                    <a:pt x="164685" y="219538"/>
                    <a:pt x="197279" y="207220"/>
                    <a:pt x="229099" y="208568"/>
                  </a:cubicBezTo>
                  <a:lnTo>
                    <a:pt x="242561" y="209141"/>
                  </a:lnTo>
                  <a:lnTo>
                    <a:pt x="243097" y="186057"/>
                  </a:lnTo>
                  <a:cubicBezTo>
                    <a:pt x="243540" y="166297"/>
                    <a:pt x="244390" y="160627"/>
                    <a:pt x="248933" y="147275"/>
                  </a:cubicBezTo>
                  <a:cubicBezTo>
                    <a:pt x="260294" y="113491"/>
                    <a:pt x="285967" y="86432"/>
                    <a:pt x="319108" y="73313"/>
                  </a:cubicBezTo>
                  <a:cubicBezTo>
                    <a:pt x="328342" y="69768"/>
                    <a:pt x="333735" y="69011"/>
                    <a:pt x="351426" y="69011"/>
                  </a:cubicBezTo>
                  <a:cubicBezTo>
                    <a:pt x="370596" y="68992"/>
                    <a:pt x="374381" y="69565"/>
                    <a:pt x="390208" y="74975"/>
                  </a:cubicBezTo>
                  <a:cubicBezTo>
                    <a:pt x="399619" y="78184"/>
                    <a:pt x="408810" y="82002"/>
                    <a:pt x="417724" y="86407"/>
                  </a:cubicBezTo>
                  <a:cubicBezTo>
                    <a:pt x="421372" y="88549"/>
                    <a:pt x="425204" y="90360"/>
                    <a:pt x="429174" y="91818"/>
                  </a:cubicBezTo>
                  <a:cubicBezTo>
                    <a:pt x="429968" y="91818"/>
                    <a:pt x="434548" y="84135"/>
                    <a:pt x="439349" y="74902"/>
                  </a:cubicBezTo>
                  <a:cubicBezTo>
                    <a:pt x="444358" y="64905"/>
                    <a:pt x="450762" y="55672"/>
                    <a:pt x="458371" y="47478"/>
                  </a:cubicBezTo>
                  <a:cubicBezTo>
                    <a:pt x="469211" y="36471"/>
                    <a:pt x="474677" y="33018"/>
                    <a:pt x="491612" y="26517"/>
                  </a:cubicBezTo>
                  <a:cubicBezTo>
                    <a:pt x="501806" y="22621"/>
                    <a:pt x="504003" y="22565"/>
                    <a:pt x="666295" y="21623"/>
                  </a:cubicBezTo>
                  <a:lnTo>
                    <a:pt x="666295" y="21605"/>
                  </a:lnTo>
                  <a:cubicBezTo>
                    <a:pt x="756692" y="21070"/>
                    <a:pt x="1058984" y="20442"/>
                    <a:pt x="1338044" y="20202"/>
                  </a:cubicBezTo>
                  <a:lnTo>
                    <a:pt x="1821653" y="19796"/>
                  </a:lnTo>
                  <a:close/>
                  <a:moveTo>
                    <a:pt x="1833543" y="1406"/>
                  </a:moveTo>
                  <a:lnTo>
                    <a:pt x="1817271" y="1645"/>
                  </a:lnTo>
                  <a:cubicBezTo>
                    <a:pt x="1689354" y="3129"/>
                    <a:pt x="1150591" y="5187"/>
                    <a:pt x="717080" y="5705"/>
                  </a:cubicBezTo>
                  <a:cubicBezTo>
                    <a:pt x="480698" y="5981"/>
                    <a:pt x="498242" y="5003"/>
                    <a:pt x="471723" y="18152"/>
                  </a:cubicBezTo>
                  <a:cubicBezTo>
                    <a:pt x="456967" y="25409"/>
                    <a:pt x="439885" y="42307"/>
                    <a:pt x="430227" y="58927"/>
                  </a:cubicBezTo>
                  <a:lnTo>
                    <a:pt x="423154" y="71171"/>
                  </a:lnTo>
                  <a:lnTo>
                    <a:pt x="413606" y="66831"/>
                  </a:lnTo>
                  <a:cubicBezTo>
                    <a:pt x="372849" y="48272"/>
                    <a:pt x="328933" y="47773"/>
                    <a:pt x="297871" y="65483"/>
                  </a:cubicBezTo>
                  <a:cubicBezTo>
                    <a:pt x="274344" y="78872"/>
                    <a:pt x="251703" y="102880"/>
                    <a:pt x="240530" y="126001"/>
                  </a:cubicBezTo>
                  <a:cubicBezTo>
                    <a:pt x="234141" y="139389"/>
                    <a:pt x="228489" y="161015"/>
                    <a:pt x="226643" y="178873"/>
                  </a:cubicBezTo>
                  <a:cubicBezTo>
                    <a:pt x="225350" y="190674"/>
                    <a:pt x="225184" y="191191"/>
                    <a:pt x="219810" y="192262"/>
                  </a:cubicBezTo>
                  <a:cubicBezTo>
                    <a:pt x="216318" y="192916"/>
                    <a:pt x="212779" y="193286"/>
                    <a:pt x="209228" y="193370"/>
                  </a:cubicBezTo>
                  <a:cubicBezTo>
                    <a:pt x="200641" y="193370"/>
                    <a:pt x="176984" y="200258"/>
                    <a:pt x="164352" y="206389"/>
                  </a:cubicBezTo>
                  <a:cubicBezTo>
                    <a:pt x="132293" y="222105"/>
                    <a:pt x="110298" y="249381"/>
                    <a:pt x="92939" y="295032"/>
                  </a:cubicBezTo>
                  <a:cubicBezTo>
                    <a:pt x="83558" y="319686"/>
                    <a:pt x="64795" y="357156"/>
                    <a:pt x="52736" y="375292"/>
                  </a:cubicBezTo>
                  <a:cubicBezTo>
                    <a:pt x="41397" y="392318"/>
                    <a:pt x="22708" y="411691"/>
                    <a:pt x="12108" y="417231"/>
                  </a:cubicBezTo>
                  <a:cubicBezTo>
                    <a:pt x="-7" y="423639"/>
                    <a:pt x="-284" y="436585"/>
                    <a:pt x="11554" y="443620"/>
                  </a:cubicBezTo>
                  <a:cubicBezTo>
                    <a:pt x="39033" y="459946"/>
                    <a:pt x="67251" y="501885"/>
                    <a:pt x="91259" y="562236"/>
                  </a:cubicBezTo>
                  <a:cubicBezTo>
                    <a:pt x="96430" y="575201"/>
                    <a:pt x="103539" y="591323"/>
                    <a:pt x="107085" y="598063"/>
                  </a:cubicBezTo>
                  <a:cubicBezTo>
                    <a:pt x="120293" y="622926"/>
                    <a:pt x="140916" y="643057"/>
                    <a:pt x="166088" y="655663"/>
                  </a:cubicBezTo>
                  <a:cubicBezTo>
                    <a:pt x="178554" y="661923"/>
                    <a:pt x="202839" y="667999"/>
                    <a:pt x="215378" y="667999"/>
                  </a:cubicBezTo>
                  <a:lnTo>
                    <a:pt x="225443" y="667999"/>
                  </a:lnTo>
                  <a:lnTo>
                    <a:pt x="226735" y="681388"/>
                  </a:lnTo>
                  <a:cubicBezTo>
                    <a:pt x="230798" y="724638"/>
                    <a:pt x="249321" y="759874"/>
                    <a:pt x="280290" y="783364"/>
                  </a:cubicBezTo>
                  <a:cubicBezTo>
                    <a:pt x="304686" y="801869"/>
                    <a:pt x="323282" y="808332"/>
                    <a:pt x="351685" y="808332"/>
                  </a:cubicBezTo>
                  <a:cubicBezTo>
                    <a:pt x="371947" y="808122"/>
                    <a:pt x="391959" y="803826"/>
                    <a:pt x="410522" y="795701"/>
                  </a:cubicBezTo>
                  <a:lnTo>
                    <a:pt x="423265" y="790345"/>
                  </a:lnTo>
                  <a:lnTo>
                    <a:pt x="430300" y="802534"/>
                  </a:lnTo>
                  <a:cubicBezTo>
                    <a:pt x="438869" y="817381"/>
                    <a:pt x="456321" y="835239"/>
                    <a:pt x="468768" y="841924"/>
                  </a:cubicBezTo>
                  <a:cubicBezTo>
                    <a:pt x="476159" y="845533"/>
                    <a:pt x="483862" y="848469"/>
                    <a:pt x="491778" y="850696"/>
                  </a:cubicBezTo>
                  <a:lnTo>
                    <a:pt x="505555" y="854500"/>
                  </a:lnTo>
                  <a:lnTo>
                    <a:pt x="1175495" y="854500"/>
                  </a:lnTo>
                  <a:cubicBezTo>
                    <a:pt x="1502631" y="854500"/>
                    <a:pt x="1770243" y="855052"/>
                    <a:pt x="1832035" y="855784"/>
                  </a:cubicBezTo>
                  <a:lnTo>
                    <a:pt x="1833543" y="855820"/>
                  </a:lnTo>
                  <a:lnTo>
                    <a:pt x="1835052" y="855784"/>
                  </a:lnTo>
                  <a:cubicBezTo>
                    <a:pt x="1896843" y="855052"/>
                    <a:pt x="2164455" y="854500"/>
                    <a:pt x="2491592" y="854500"/>
                  </a:cubicBezTo>
                  <a:lnTo>
                    <a:pt x="2660796" y="854500"/>
                  </a:lnTo>
                  <a:lnTo>
                    <a:pt x="2864477" y="854500"/>
                  </a:lnTo>
                  <a:lnTo>
                    <a:pt x="3033681" y="854500"/>
                  </a:lnTo>
                  <a:cubicBezTo>
                    <a:pt x="3360818" y="854500"/>
                    <a:pt x="3628430" y="855052"/>
                    <a:pt x="3690221" y="855784"/>
                  </a:cubicBezTo>
                  <a:lnTo>
                    <a:pt x="3691730" y="855820"/>
                  </a:lnTo>
                  <a:lnTo>
                    <a:pt x="3693238" y="855784"/>
                  </a:lnTo>
                  <a:cubicBezTo>
                    <a:pt x="3755030" y="855052"/>
                    <a:pt x="4022642" y="854500"/>
                    <a:pt x="4349778" y="854500"/>
                  </a:cubicBezTo>
                  <a:lnTo>
                    <a:pt x="5019718" y="854500"/>
                  </a:lnTo>
                  <a:lnTo>
                    <a:pt x="5033495" y="850696"/>
                  </a:lnTo>
                  <a:cubicBezTo>
                    <a:pt x="5041411" y="848469"/>
                    <a:pt x="5049114" y="845533"/>
                    <a:pt x="5056505" y="841924"/>
                  </a:cubicBezTo>
                  <a:cubicBezTo>
                    <a:pt x="5068952" y="835239"/>
                    <a:pt x="5086404" y="817381"/>
                    <a:pt x="5094973" y="802534"/>
                  </a:cubicBezTo>
                  <a:lnTo>
                    <a:pt x="5102008" y="790345"/>
                  </a:lnTo>
                  <a:lnTo>
                    <a:pt x="5114751" y="795701"/>
                  </a:lnTo>
                  <a:cubicBezTo>
                    <a:pt x="5133314" y="803826"/>
                    <a:pt x="5153326" y="808122"/>
                    <a:pt x="5173588" y="808332"/>
                  </a:cubicBezTo>
                  <a:cubicBezTo>
                    <a:pt x="5201991" y="808332"/>
                    <a:pt x="5220587" y="801869"/>
                    <a:pt x="5244983" y="783364"/>
                  </a:cubicBezTo>
                  <a:cubicBezTo>
                    <a:pt x="5275952" y="759874"/>
                    <a:pt x="5294475" y="724638"/>
                    <a:pt x="5298538" y="681388"/>
                  </a:cubicBezTo>
                  <a:lnTo>
                    <a:pt x="5299830" y="667999"/>
                  </a:lnTo>
                  <a:lnTo>
                    <a:pt x="5309895" y="667999"/>
                  </a:lnTo>
                  <a:cubicBezTo>
                    <a:pt x="5322434" y="667999"/>
                    <a:pt x="5346719" y="661923"/>
                    <a:pt x="5359185" y="655663"/>
                  </a:cubicBezTo>
                  <a:cubicBezTo>
                    <a:pt x="5384357" y="643057"/>
                    <a:pt x="5404980" y="622926"/>
                    <a:pt x="5418188" y="598063"/>
                  </a:cubicBezTo>
                  <a:cubicBezTo>
                    <a:pt x="5421734" y="591323"/>
                    <a:pt x="5428843" y="575201"/>
                    <a:pt x="5434014" y="562236"/>
                  </a:cubicBezTo>
                  <a:cubicBezTo>
                    <a:pt x="5458022" y="501885"/>
                    <a:pt x="5486240" y="459946"/>
                    <a:pt x="5513719" y="443620"/>
                  </a:cubicBezTo>
                  <a:cubicBezTo>
                    <a:pt x="5525557" y="436585"/>
                    <a:pt x="5525280" y="423639"/>
                    <a:pt x="5513165" y="417231"/>
                  </a:cubicBezTo>
                  <a:cubicBezTo>
                    <a:pt x="5502565" y="411691"/>
                    <a:pt x="5483876" y="392318"/>
                    <a:pt x="5472537" y="375292"/>
                  </a:cubicBezTo>
                  <a:cubicBezTo>
                    <a:pt x="5460478" y="357156"/>
                    <a:pt x="5441715" y="319686"/>
                    <a:pt x="5432334" y="295032"/>
                  </a:cubicBezTo>
                  <a:cubicBezTo>
                    <a:pt x="5414975" y="249381"/>
                    <a:pt x="5392980" y="222105"/>
                    <a:pt x="5360921" y="206389"/>
                  </a:cubicBezTo>
                  <a:cubicBezTo>
                    <a:pt x="5348289" y="200258"/>
                    <a:pt x="5324632" y="193370"/>
                    <a:pt x="5316045" y="193370"/>
                  </a:cubicBezTo>
                  <a:cubicBezTo>
                    <a:pt x="5312494" y="193286"/>
                    <a:pt x="5308955" y="192916"/>
                    <a:pt x="5305463" y="192262"/>
                  </a:cubicBezTo>
                  <a:cubicBezTo>
                    <a:pt x="5300089" y="191191"/>
                    <a:pt x="5299923" y="190674"/>
                    <a:pt x="5298630" y="178873"/>
                  </a:cubicBezTo>
                  <a:cubicBezTo>
                    <a:pt x="5296784" y="161015"/>
                    <a:pt x="5291132" y="139389"/>
                    <a:pt x="5284743" y="126001"/>
                  </a:cubicBezTo>
                  <a:cubicBezTo>
                    <a:pt x="5273570" y="102880"/>
                    <a:pt x="5250929" y="78872"/>
                    <a:pt x="5227402" y="65483"/>
                  </a:cubicBezTo>
                  <a:cubicBezTo>
                    <a:pt x="5196340" y="47773"/>
                    <a:pt x="5152424" y="48272"/>
                    <a:pt x="5111667" y="66831"/>
                  </a:cubicBezTo>
                  <a:lnTo>
                    <a:pt x="5102119" y="71171"/>
                  </a:lnTo>
                  <a:lnTo>
                    <a:pt x="5095046" y="58927"/>
                  </a:lnTo>
                  <a:cubicBezTo>
                    <a:pt x="5085388" y="42307"/>
                    <a:pt x="5068306" y="25409"/>
                    <a:pt x="5053550" y="18152"/>
                  </a:cubicBezTo>
                  <a:cubicBezTo>
                    <a:pt x="5027031" y="5003"/>
                    <a:pt x="5044575" y="5981"/>
                    <a:pt x="4808193" y="5705"/>
                  </a:cubicBezTo>
                  <a:cubicBezTo>
                    <a:pt x="4374682" y="5187"/>
                    <a:pt x="3835919" y="3129"/>
                    <a:pt x="3708002" y="1645"/>
                  </a:cubicBezTo>
                  <a:lnTo>
                    <a:pt x="3691730" y="1406"/>
                  </a:lnTo>
                  <a:lnTo>
                    <a:pt x="3675457" y="1645"/>
                  </a:lnTo>
                  <a:cubicBezTo>
                    <a:pt x="3579519" y="2758"/>
                    <a:pt x="3252481" y="4194"/>
                    <a:pt x="2912070" y="5061"/>
                  </a:cubicBezTo>
                  <a:lnTo>
                    <a:pt x="2864477" y="5152"/>
                  </a:lnTo>
                  <a:lnTo>
                    <a:pt x="2864477" y="5541"/>
                  </a:lnTo>
                  <a:lnTo>
                    <a:pt x="2762637" y="5347"/>
                  </a:lnTo>
                  <a:lnTo>
                    <a:pt x="2660796" y="5541"/>
                  </a:lnTo>
                  <a:lnTo>
                    <a:pt x="2660796" y="5152"/>
                  </a:lnTo>
                  <a:lnTo>
                    <a:pt x="2613203" y="5061"/>
                  </a:lnTo>
                  <a:cubicBezTo>
                    <a:pt x="2272792" y="4194"/>
                    <a:pt x="1945754" y="2758"/>
                    <a:pt x="1849816" y="1645"/>
                  </a:cubicBezTo>
                  <a:close/>
                  <a:moveTo>
                    <a:pt x="1360989" y="3"/>
                  </a:moveTo>
                  <a:cubicBezTo>
                    <a:pt x="1555797" y="-25"/>
                    <a:pt x="1730893" y="168"/>
                    <a:pt x="1806266" y="574"/>
                  </a:cubicBezTo>
                  <a:lnTo>
                    <a:pt x="1833543" y="782"/>
                  </a:lnTo>
                  <a:lnTo>
                    <a:pt x="1860821" y="574"/>
                  </a:lnTo>
                  <a:cubicBezTo>
                    <a:pt x="1926772" y="219"/>
                    <a:pt x="2069074" y="27"/>
                    <a:pt x="2234125" y="3"/>
                  </a:cubicBezTo>
                  <a:cubicBezTo>
                    <a:pt x="2399175" y="-21"/>
                    <a:pt x="2586975" y="123"/>
                    <a:pt x="2743921" y="441"/>
                  </a:cubicBezTo>
                  <a:lnTo>
                    <a:pt x="2762637" y="490"/>
                  </a:lnTo>
                  <a:lnTo>
                    <a:pt x="2781352" y="441"/>
                  </a:lnTo>
                  <a:cubicBezTo>
                    <a:pt x="2938298" y="123"/>
                    <a:pt x="3126098" y="-21"/>
                    <a:pt x="3291148" y="3"/>
                  </a:cubicBezTo>
                  <a:cubicBezTo>
                    <a:pt x="3456199" y="27"/>
                    <a:pt x="3598501" y="219"/>
                    <a:pt x="3664452" y="574"/>
                  </a:cubicBezTo>
                  <a:lnTo>
                    <a:pt x="3691730" y="782"/>
                  </a:lnTo>
                  <a:lnTo>
                    <a:pt x="3719007" y="574"/>
                  </a:lnTo>
                  <a:cubicBezTo>
                    <a:pt x="3794380" y="168"/>
                    <a:pt x="3969476" y="-25"/>
                    <a:pt x="4164284" y="3"/>
                  </a:cubicBezTo>
                  <a:cubicBezTo>
                    <a:pt x="4424027" y="40"/>
                    <a:pt x="4718811" y="469"/>
                    <a:pt x="4858978" y="1309"/>
                  </a:cubicBezTo>
                  <a:lnTo>
                    <a:pt x="5023338" y="2325"/>
                  </a:lnTo>
                  <a:lnTo>
                    <a:pt x="5038370" y="7348"/>
                  </a:lnTo>
                  <a:cubicBezTo>
                    <a:pt x="5064224" y="15991"/>
                    <a:pt x="5082692" y="31005"/>
                    <a:pt x="5097281" y="54975"/>
                  </a:cubicBezTo>
                  <a:lnTo>
                    <a:pt x="5103671" y="65539"/>
                  </a:lnTo>
                  <a:lnTo>
                    <a:pt x="5114289" y="61273"/>
                  </a:lnTo>
                  <a:cubicBezTo>
                    <a:pt x="5173163" y="37579"/>
                    <a:pt x="5221603" y="46351"/>
                    <a:pt x="5262490" y="88106"/>
                  </a:cubicBezTo>
                  <a:cubicBezTo>
                    <a:pt x="5285352" y="111449"/>
                    <a:pt x="5297282" y="138688"/>
                    <a:pt x="5302195" y="178596"/>
                  </a:cubicBezTo>
                  <a:lnTo>
                    <a:pt x="5303118" y="187017"/>
                  </a:lnTo>
                  <a:lnTo>
                    <a:pt x="5324780" y="191117"/>
                  </a:lnTo>
                  <a:cubicBezTo>
                    <a:pt x="5355306" y="196897"/>
                    <a:pt x="5375399" y="206943"/>
                    <a:pt x="5395067" y="226205"/>
                  </a:cubicBezTo>
                  <a:cubicBezTo>
                    <a:pt x="5412592" y="243416"/>
                    <a:pt x="5421604" y="258190"/>
                    <a:pt x="5435215" y="292115"/>
                  </a:cubicBezTo>
                  <a:cubicBezTo>
                    <a:pt x="5447643" y="323066"/>
                    <a:pt x="5463063" y="354257"/>
                    <a:pt x="5474458" y="371524"/>
                  </a:cubicBezTo>
                  <a:cubicBezTo>
                    <a:pt x="5485852" y="388791"/>
                    <a:pt x="5504338" y="408071"/>
                    <a:pt x="5513239" y="412152"/>
                  </a:cubicBezTo>
                  <a:cubicBezTo>
                    <a:pt x="5521845" y="416049"/>
                    <a:pt x="5525520" y="422088"/>
                    <a:pt x="5525261" y="431949"/>
                  </a:cubicBezTo>
                  <a:cubicBezTo>
                    <a:pt x="5525040" y="440131"/>
                    <a:pt x="5521272" y="445227"/>
                    <a:pt x="5512334" y="449493"/>
                  </a:cubicBezTo>
                  <a:cubicBezTo>
                    <a:pt x="5504338" y="453298"/>
                    <a:pt x="5483802" y="475237"/>
                    <a:pt x="5473885" y="490546"/>
                  </a:cubicBezTo>
                  <a:cubicBezTo>
                    <a:pt x="5462676" y="507887"/>
                    <a:pt x="5446997" y="539725"/>
                    <a:pt x="5435935" y="567555"/>
                  </a:cubicBezTo>
                  <a:cubicBezTo>
                    <a:pt x="5424873" y="595385"/>
                    <a:pt x="5417357" y="609402"/>
                    <a:pt x="5405833" y="623917"/>
                  </a:cubicBezTo>
                  <a:cubicBezTo>
                    <a:pt x="5385353" y="649679"/>
                    <a:pt x="5354457" y="666393"/>
                    <a:pt x="5318002" y="671471"/>
                  </a:cubicBezTo>
                  <a:cubicBezTo>
                    <a:pt x="5313201" y="671975"/>
                    <a:pt x="5308448" y="672852"/>
                    <a:pt x="5303783" y="674093"/>
                  </a:cubicBezTo>
                  <a:cubicBezTo>
                    <a:pt x="5302562" y="678814"/>
                    <a:pt x="5301722" y="683624"/>
                    <a:pt x="5301271" y="688479"/>
                  </a:cubicBezTo>
                  <a:cubicBezTo>
                    <a:pt x="5298981" y="706079"/>
                    <a:pt x="5293164" y="726707"/>
                    <a:pt x="5287088" y="738803"/>
                  </a:cubicBezTo>
                  <a:cubicBezTo>
                    <a:pt x="5270246" y="772340"/>
                    <a:pt x="5236746" y="800520"/>
                    <a:pt x="5203191" y="809367"/>
                  </a:cubicBezTo>
                  <a:cubicBezTo>
                    <a:pt x="5178851" y="815793"/>
                    <a:pt x="5143560" y="811915"/>
                    <a:pt x="5113495" y="799542"/>
                  </a:cubicBezTo>
                  <a:lnTo>
                    <a:pt x="5104003" y="795627"/>
                  </a:lnTo>
                  <a:lnTo>
                    <a:pt x="5096062" y="808000"/>
                  </a:lnTo>
                  <a:cubicBezTo>
                    <a:pt x="5078906" y="834704"/>
                    <a:pt x="5058573" y="848960"/>
                    <a:pt x="5026828" y="856514"/>
                  </a:cubicBezTo>
                  <a:lnTo>
                    <a:pt x="5010355" y="860447"/>
                  </a:lnTo>
                  <a:lnTo>
                    <a:pt x="4345069" y="859081"/>
                  </a:lnTo>
                  <a:cubicBezTo>
                    <a:pt x="4021148" y="858402"/>
                    <a:pt x="3754730" y="857313"/>
                    <a:pt x="3693187" y="856458"/>
                  </a:cubicBezTo>
                  <a:lnTo>
                    <a:pt x="3691730" y="856420"/>
                  </a:lnTo>
                  <a:lnTo>
                    <a:pt x="3690273" y="856458"/>
                  </a:lnTo>
                  <a:cubicBezTo>
                    <a:pt x="3628730" y="857313"/>
                    <a:pt x="3362311" y="858402"/>
                    <a:pt x="3038390" y="859081"/>
                  </a:cubicBezTo>
                  <a:lnTo>
                    <a:pt x="2864477" y="859438"/>
                  </a:lnTo>
                  <a:lnTo>
                    <a:pt x="2864477" y="859856"/>
                  </a:lnTo>
                  <a:lnTo>
                    <a:pt x="2762637" y="859647"/>
                  </a:lnTo>
                  <a:lnTo>
                    <a:pt x="2660796" y="859856"/>
                  </a:lnTo>
                  <a:lnTo>
                    <a:pt x="2660796" y="859438"/>
                  </a:lnTo>
                  <a:lnTo>
                    <a:pt x="2486883" y="859081"/>
                  </a:lnTo>
                  <a:cubicBezTo>
                    <a:pt x="2162962" y="858402"/>
                    <a:pt x="1896543" y="857313"/>
                    <a:pt x="1835000" y="856458"/>
                  </a:cubicBezTo>
                  <a:lnTo>
                    <a:pt x="1833543" y="856420"/>
                  </a:lnTo>
                  <a:lnTo>
                    <a:pt x="1832086" y="856458"/>
                  </a:lnTo>
                  <a:cubicBezTo>
                    <a:pt x="1770543" y="857313"/>
                    <a:pt x="1504125" y="858402"/>
                    <a:pt x="1180204" y="859081"/>
                  </a:cubicBezTo>
                  <a:lnTo>
                    <a:pt x="514918" y="860447"/>
                  </a:lnTo>
                  <a:lnTo>
                    <a:pt x="498445" y="856514"/>
                  </a:lnTo>
                  <a:cubicBezTo>
                    <a:pt x="466700" y="848960"/>
                    <a:pt x="446367" y="834704"/>
                    <a:pt x="429211" y="808000"/>
                  </a:cubicBezTo>
                  <a:lnTo>
                    <a:pt x="421270" y="795627"/>
                  </a:lnTo>
                  <a:lnTo>
                    <a:pt x="411778" y="799542"/>
                  </a:lnTo>
                  <a:cubicBezTo>
                    <a:pt x="381713" y="811915"/>
                    <a:pt x="346422" y="815793"/>
                    <a:pt x="322082" y="809367"/>
                  </a:cubicBezTo>
                  <a:cubicBezTo>
                    <a:pt x="288527" y="800520"/>
                    <a:pt x="255027" y="772340"/>
                    <a:pt x="238185" y="738803"/>
                  </a:cubicBezTo>
                  <a:cubicBezTo>
                    <a:pt x="232109" y="726707"/>
                    <a:pt x="226292" y="706079"/>
                    <a:pt x="224002" y="688479"/>
                  </a:cubicBezTo>
                  <a:cubicBezTo>
                    <a:pt x="223551" y="683624"/>
                    <a:pt x="222711" y="678814"/>
                    <a:pt x="221490" y="674093"/>
                  </a:cubicBezTo>
                  <a:cubicBezTo>
                    <a:pt x="216825" y="672852"/>
                    <a:pt x="212072" y="671975"/>
                    <a:pt x="207271" y="671471"/>
                  </a:cubicBezTo>
                  <a:cubicBezTo>
                    <a:pt x="170816" y="666393"/>
                    <a:pt x="139920" y="649679"/>
                    <a:pt x="119440" y="623917"/>
                  </a:cubicBezTo>
                  <a:cubicBezTo>
                    <a:pt x="107916" y="609402"/>
                    <a:pt x="100400" y="595385"/>
                    <a:pt x="89338" y="567555"/>
                  </a:cubicBezTo>
                  <a:cubicBezTo>
                    <a:pt x="78276" y="539725"/>
                    <a:pt x="62597" y="507887"/>
                    <a:pt x="51388" y="490546"/>
                  </a:cubicBezTo>
                  <a:cubicBezTo>
                    <a:pt x="41471" y="475237"/>
                    <a:pt x="20935" y="453298"/>
                    <a:pt x="12939" y="449493"/>
                  </a:cubicBezTo>
                  <a:cubicBezTo>
                    <a:pt x="4001" y="445227"/>
                    <a:pt x="233" y="440131"/>
                    <a:pt x="12" y="431949"/>
                  </a:cubicBezTo>
                  <a:cubicBezTo>
                    <a:pt x="-247" y="422088"/>
                    <a:pt x="3428" y="416049"/>
                    <a:pt x="12034" y="412152"/>
                  </a:cubicBezTo>
                  <a:cubicBezTo>
                    <a:pt x="20935" y="408071"/>
                    <a:pt x="39421" y="388791"/>
                    <a:pt x="50815" y="371524"/>
                  </a:cubicBezTo>
                  <a:cubicBezTo>
                    <a:pt x="62210" y="354257"/>
                    <a:pt x="77630" y="323066"/>
                    <a:pt x="90058" y="292115"/>
                  </a:cubicBezTo>
                  <a:cubicBezTo>
                    <a:pt x="103669" y="258190"/>
                    <a:pt x="112681" y="243416"/>
                    <a:pt x="130206" y="226205"/>
                  </a:cubicBezTo>
                  <a:cubicBezTo>
                    <a:pt x="149874" y="206943"/>
                    <a:pt x="169967" y="196897"/>
                    <a:pt x="200493" y="191117"/>
                  </a:cubicBezTo>
                  <a:lnTo>
                    <a:pt x="222155" y="187017"/>
                  </a:lnTo>
                  <a:lnTo>
                    <a:pt x="223078" y="178596"/>
                  </a:lnTo>
                  <a:cubicBezTo>
                    <a:pt x="227991" y="138688"/>
                    <a:pt x="239921" y="111449"/>
                    <a:pt x="262783" y="88106"/>
                  </a:cubicBezTo>
                  <a:cubicBezTo>
                    <a:pt x="303670" y="46351"/>
                    <a:pt x="352110" y="37579"/>
                    <a:pt x="410984" y="61273"/>
                  </a:cubicBezTo>
                  <a:lnTo>
                    <a:pt x="421602" y="65539"/>
                  </a:lnTo>
                  <a:lnTo>
                    <a:pt x="427992" y="54975"/>
                  </a:lnTo>
                  <a:cubicBezTo>
                    <a:pt x="442581" y="31005"/>
                    <a:pt x="461049" y="15991"/>
                    <a:pt x="486903" y="7348"/>
                  </a:cubicBezTo>
                  <a:lnTo>
                    <a:pt x="501935" y="2325"/>
                  </a:lnTo>
                  <a:lnTo>
                    <a:pt x="666295" y="1309"/>
                  </a:lnTo>
                  <a:cubicBezTo>
                    <a:pt x="806462" y="469"/>
                    <a:pt x="1101246" y="40"/>
                    <a:pt x="1360989" y="3"/>
                  </a:cubicBezTo>
                  <a:close/>
                </a:path>
              </a:pathLst>
            </a:custGeom>
            <a:solidFill>
              <a:srgbClr val="8C633B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F3BFA6F-BCE7-EB46-8938-1FC1623E8F26}"/>
                </a:ext>
              </a:extLst>
            </p:cNvPr>
            <p:cNvSpPr txBox="1"/>
            <p:nvPr/>
          </p:nvSpPr>
          <p:spPr>
            <a:xfrm>
              <a:off x="1533831" y="3007522"/>
              <a:ext cx="9134169" cy="92333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5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03</a:t>
              </a:r>
              <a:r>
                <a:rPr lang="fa-IR" sz="4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 تیتر عنوان موضوع را وارد نمایید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178F719-C044-0511-B2C5-26C257CD4E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802" y="3821238"/>
            <a:ext cx="5039398" cy="3036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4BF562-92E2-8F24-0B2F-9AFD3B61F0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3765"/>
            <a:ext cx="5039398" cy="30367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BA86415-0DAB-F932-0CD4-311DF805D5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5882" y="141020"/>
            <a:ext cx="3210017" cy="399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14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74439-414F-AA89-A0F8-D63919CD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21</a:t>
            </a:fld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47DEBD-BD7C-14FD-4BC1-DF5F81482F08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06FCCB-2BC3-1A58-E88E-430FBF69DCC8}"/>
              </a:ext>
            </a:extLst>
          </p:cNvPr>
          <p:cNvSpPr txBox="1"/>
          <p:nvPr/>
        </p:nvSpPr>
        <p:spPr>
          <a:xfrm>
            <a:off x="1746347" y="1261540"/>
            <a:ext cx="9377798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20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3C12E5F-3F64-A7A5-32BD-C055509748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43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1B497003-ADAC-C918-19A3-AF37EFAAD24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4" r="24164"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4EEF32-77BF-09A1-0285-A0CDC4D6C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22</a:t>
            </a:fld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0343A7-C8BC-3710-162F-E2CBF7D1BE8A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1C5A13EE-A7AA-9F8C-DBA3-B43637AC3B5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" t="1141" r="20473" b="18203"/>
          <a:stretch/>
        </p:blipFill>
        <p:spPr>
          <a:xfrm>
            <a:off x="1663421" y="1764573"/>
            <a:ext cx="6929591" cy="4865501"/>
          </a:xfr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B7C3E7A-ECD9-6B4B-F64E-F4F29B1224E2}"/>
              </a:ext>
            </a:extLst>
          </p:cNvPr>
          <p:cNvSpPr txBox="1"/>
          <p:nvPr/>
        </p:nvSpPr>
        <p:spPr>
          <a:xfrm>
            <a:off x="8807072" y="4241381"/>
            <a:ext cx="2901235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700383-819B-57C9-7C3E-7C64B2952C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79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FABBFE-A992-A112-1E72-2F498BB887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16060" y="5451508"/>
            <a:ext cx="463811" cy="365125"/>
          </a:xfrm>
        </p:spPr>
        <p:txBody>
          <a:bodyPr/>
          <a:lstStyle/>
          <a:p>
            <a:fld id="{A8043012-B8B5-47A7-9927-94221BE445D6}" type="slidenum">
              <a:rPr lang="fa-IR" smtClean="0"/>
              <a:pPr/>
              <a:t>23</a:t>
            </a:fld>
            <a:endParaRPr lang="fa-IR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184B8A-51D3-B1DD-EE66-E9305B4A2DB4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3EAEFAE5-170C-F75C-CD96-45B4695852D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0" t="-526" r="44012" b="2596"/>
          <a:stretch/>
        </p:blipFill>
        <p:spPr>
          <a:xfrm>
            <a:off x="1906728" y="896811"/>
            <a:ext cx="3355754" cy="5453189"/>
          </a:xfr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5CE8D50-895E-4812-7ACE-4F61DB22391F}"/>
              </a:ext>
            </a:extLst>
          </p:cNvPr>
          <p:cNvSpPr/>
          <p:nvPr/>
        </p:nvSpPr>
        <p:spPr>
          <a:xfrm>
            <a:off x="1906728" y="3614389"/>
            <a:ext cx="3363362" cy="2735611"/>
          </a:xfrm>
          <a:custGeom>
            <a:avLst/>
            <a:gdLst>
              <a:gd name="connsiteX0" fmla="*/ 6 w 2482268"/>
              <a:gd name="connsiteY0" fmla="*/ 0 h 2018968"/>
              <a:gd name="connsiteX1" fmla="*/ 2482262 w 2482268"/>
              <a:gd name="connsiteY1" fmla="*/ 0 h 2018968"/>
              <a:gd name="connsiteX2" fmla="*/ 2482268 w 2482268"/>
              <a:gd name="connsiteY2" fmla="*/ 2092 h 2018968"/>
              <a:gd name="connsiteX3" fmla="*/ 2481447 w 2482268"/>
              <a:gd name="connsiteY3" fmla="*/ 153022 h 2018968"/>
              <a:gd name="connsiteX4" fmla="*/ 2474873 w 2482268"/>
              <a:gd name="connsiteY4" fmla="*/ 558424 h 2018968"/>
              <a:gd name="connsiteX5" fmla="*/ 2474873 w 2482268"/>
              <a:gd name="connsiteY5" fmla="*/ 562807 h 2018968"/>
              <a:gd name="connsiteX6" fmla="*/ 2471587 w 2482268"/>
              <a:gd name="connsiteY6" fmla="*/ 675662 h 2018968"/>
              <a:gd name="connsiteX7" fmla="*/ 2011947 w 2482268"/>
              <a:gd name="connsiteY7" fmla="*/ 1230625 h 2018968"/>
              <a:gd name="connsiteX8" fmla="*/ 2006468 w 2482268"/>
              <a:gd name="connsiteY8" fmla="*/ 1231721 h 2018968"/>
              <a:gd name="connsiteX9" fmla="*/ 1725425 w 2482268"/>
              <a:gd name="connsiteY9" fmla="*/ 1555495 h 2018968"/>
              <a:gd name="connsiteX10" fmla="*/ 1241135 w 2482268"/>
              <a:gd name="connsiteY10" fmla="*/ 2018968 h 2018968"/>
              <a:gd name="connsiteX11" fmla="*/ 756843 w 2482268"/>
              <a:gd name="connsiteY11" fmla="*/ 1555495 h 2018968"/>
              <a:gd name="connsiteX12" fmla="*/ 476348 w 2482268"/>
              <a:gd name="connsiteY12" fmla="*/ 1231721 h 2018968"/>
              <a:gd name="connsiteX13" fmla="*/ 470322 w 2482268"/>
              <a:gd name="connsiteY13" fmla="*/ 1230625 h 2018968"/>
              <a:gd name="connsiteX14" fmla="*/ 10683 w 2482268"/>
              <a:gd name="connsiteY14" fmla="*/ 675662 h 2018968"/>
              <a:gd name="connsiteX15" fmla="*/ 7396 w 2482268"/>
              <a:gd name="connsiteY15" fmla="*/ 562807 h 2018968"/>
              <a:gd name="connsiteX16" fmla="*/ 7396 w 2482268"/>
              <a:gd name="connsiteY16" fmla="*/ 558424 h 2018968"/>
              <a:gd name="connsiteX17" fmla="*/ 822 w 2482268"/>
              <a:gd name="connsiteY17" fmla="*/ 153022 h 2018968"/>
              <a:gd name="connsiteX18" fmla="*/ 0 w 2482268"/>
              <a:gd name="connsiteY18" fmla="*/ 2092 h 2018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82268" h="2018968">
                <a:moveTo>
                  <a:pt x="6" y="0"/>
                </a:moveTo>
                <a:lnTo>
                  <a:pt x="2482262" y="0"/>
                </a:lnTo>
                <a:lnTo>
                  <a:pt x="2482268" y="2092"/>
                </a:lnTo>
                <a:cubicBezTo>
                  <a:pt x="2482268" y="47426"/>
                  <a:pt x="2481995" y="92760"/>
                  <a:pt x="2481447" y="153022"/>
                </a:cubicBezTo>
                <a:cubicBezTo>
                  <a:pt x="2480351" y="315183"/>
                  <a:pt x="2479256" y="396264"/>
                  <a:pt x="2474873" y="558424"/>
                </a:cubicBezTo>
                <a:cubicBezTo>
                  <a:pt x="2474873" y="560068"/>
                  <a:pt x="2474873" y="561164"/>
                  <a:pt x="2474873" y="562807"/>
                </a:cubicBezTo>
                <a:cubicBezTo>
                  <a:pt x="2473777" y="603895"/>
                  <a:pt x="2472681" y="640600"/>
                  <a:pt x="2471587" y="675662"/>
                </a:cubicBezTo>
                <a:cubicBezTo>
                  <a:pt x="2463369" y="944105"/>
                  <a:pt x="2274362" y="1172554"/>
                  <a:pt x="2011947" y="1230625"/>
                </a:cubicBezTo>
                <a:cubicBezTo>
                  <a:pt x="2009756" y="1231174"/>
                  <a:pt x="2008113" y="1231174"/>
                  <a:pt x="2006468" y="1231721"/>
                </a:cubicBezTo>
                <a:cubicBezTo>
                  <a:pt x="1996607" y="1347316"/>
                  <a:pt x="1936345" y="1487562"/>
                  <a:pt x="1725425" y="1555495"/>
                </a:cubicBezTo>
                <a:cubicBezTo>
                  <a:pt x="1390694" y="1663420"/>
                  <a:pt x="1241135" y="2018968"/>
                  <a:pt x="1241135" y="2018968"/>
                </a:cubicBezTo>
                <a:cubicBezTo>
                  <a:pt x="1241135" y="2018968"/>
                  <a:pt x="1093765" y="1657393"/>
                  <a:pt x="756843" y="1555495"/>
                </a:cubicBezTo>
                <a:cubicBezTo>
                  <a:pt x="545923" y="1491398"/>
                  <a:pt x="485661" y="1348960"/>
                  <a:pt x="476348" y="1231721"/>
                </a:cubicBezTo>
                <a:lnTo>
                  <a:pt x="470322" y="1230625"/>
                </a:lnTo>
                <a:cubicBezTo>
                  <a:pt x="207906" y="1172554"/>
                  <a:pt x="18352" y="944105"/>
                  <a:pt x="10683" y="675662"/>
                </a:cubicBezTo>
                <a:cubicBezTo>
                  <a:pt x="9587" y="640600"/>
                  <a:pt x="8491" y="603347"/>
                  <a:pt x="7396" y="562807"/>
                </a:cubicBezTo>
                <a:cubicBezTo>
                  <a:pt x="7396" y="561164"/>
                  <a:pt x="7396" y="560068"/>
                  <a:pt x="7396" y="558424"/>
                </a:cubicBezTo>
                <a:cubicBezTo>
                  <a:pt x="3561" y="396264"/>
                  <a:pt x="1917" y="315183"/>
                  <a:pt x="822" y="153022"/>
                </a:cubicBezTo>
                <a:cubicBezTo>
                  <a:pt x="274" y="92760"/>
                  <a:pt x="0" y="47426"/>
                  <a:pt x="0" y="2092"/>
                </a:cubicBezTo>
                <a:close/>
              </a:path>
            </a:pathLst>
          </a:custGeom>
          <a:solidFill>
            <a:srgbClr val="2B388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F935A2-A783-33AB-144A-68BF6A074B54}"/>
              </a:ext>
            </a:extLst>
          </p:cNvPr>
          <p:cNvSpPr txBox="1"/>
          <p:nvPr/>
        </p:nvSpPr>
        <p:spPr>
          <a:xfrm>
            <a:off x="2158848" y="3614389"/>
            <a:ext cx="2851513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73859B-2590-6303-DC51-4BC3DCB282F3}"/>
              </a:ext>
            </a:extLst>
          </p:cNvPr>
          <p:cNvSpPr txBox="1"/>
          <p:nvPr/>
        </p:nvSpPr>
        <p:spPr>
          <a:xfrm>
            <a:off x="6297919" y="1413786"/>
            <a:ext cx="489049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91968D-2846-91AE-9C8A-27161781DA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7019132-1A97-110F-3570-BB299E64DAFC}"/>
              </a:ext>
            </a:extLst>
          </p:cNvPr>
          <p:cNvSpPr/>
          <p:nvPr/>
        </p:nvSpPr>
        <p:spPr>
          <a:xfrm>
            <a:off x="749633" y="2596414"/>
            <a:ext cx="10692733" cy="1665171"/>
          </a:xfrm>
          <a:custGeom>
            <a:avLst/>
            <a:gdLst>
              <a:gd name="connsiteX0" fmla="*/ 1821653 w 5525273"/>
              <a:gd name="connsiteY0" fmla="*/ 19777 h 860447"/>
              <a:gd name="connsiteX1" fmla="*/ 1833543 w 5525273"/>
              <a:gd name="connsiteY1" fmla="*/ 19787 h 860447"/>
              <a:gd name="connsiteX2" fmla="*/ 1845434 w 5525273"/>
              <a:gd name="connsiteY2" fmla="*/ 19777 h 860447"/>
              <a:gd name="connsiteX3" fmla="*/ 1845434 w 5525273"/>
              <a:gd name="connsiteY3" fmla="*/ 19796 h 860447"/>
              <a:gd name="connsiteX4" fmla="*/ 2329043 w 5525273"/>
              <a:gd name="connsiteY4" fmla="*/ 20202 h 860447"/>
              <a:gd name="connsiteX5" fmla="*/ 2735666 w 5525273"/>
              <a:gd name="connsiteY5" fmla="*/ 20792 h 860447"/>
              <a:gd name="connsiteX6" fmla="*/ 2762637 w 5525273"/>
              <a:gd name="connsiteY6" fmla="*/ 20859 h 860447"/>
              <a:gd name="connsiteX7" fmla="*/ 2789607 w 5525273"/>
              <a:gd name="connsiteY7" fmla="*/ 20792 h 860447"/>
              <a:gd name="connsiteX8" fmla="*/ 3196230 w 5525273"/>
              <a:gd name="connsiteY8" fmla="*/ 20202 h 860447"/>
              <a:gd name="connsiteX9" fmla="*/ 3679839 w 5525273"/>
              <a:gd name="connsiteY9" fmla="*/ 19796 h 860447"/>
              <a:gd name="connsiteX10" fmla="*/ 3679839 w 5525273"/>
              <a:gd name="connsiteY10" fmla="*/ 19777 h 860447"/>
              <a:gd name="connsiteX11" fmla="*/ 3691730 w 5525273"/>
              <a:gd name="connsiteY11" fmla="*/ 19787 h 860447"/>
              <a:gd name="connsiteX12" fmla="*/ 3703620 w 5525273"/>
              <a:gd name="connsiteY12" fmla="*/ 19777 h 860447"/>
              <a:gd name="connsiteX13" fmla="*/ 3703620 w 5525273"/>
              <a:gd name="connsiteY13" fmla="*/ 19796 h 860447"/>
              <a:gd name="connsiteX14" fmla="*/ 4187229 w 5525273"/>
              <a:gd name="connsiteY14" fmla="*/ 20202 h 860447"/>
              <a:gd name="connsiteX15" fmla="*/ 4858978 w 5525273"/>
              <a:gd name="connsiteY15" fmla="*/ 21605 h 860447"/>
              <a:gd name="connsiteX16" fmla="*/ 4858978 w 5525273"/>
              <a:gd name="connsiteY16" fmla="*/ 21623 h 860447"/>
              <a:gd name="connsiteX17" fmla="*/ 5033661 w 5525273"/>
              <a:gd name="connsiteY17" fmla="*/ 26517 h 860447"/>
              <a:gd name="connsiteX18" fmla="*/ 5066902 w 5525273"/>
              <a:gd name="connsiteY18" fmla="*/ 47478 h 860447"/>
              <a:gd name="connsiteX19" fmla="*/ 5085924 w 5525273"/>
              <a:gd name="connsiteY19" fmla="*/ 74902 h 860447"/>
              <a:gd name="connsiteX20" fmla="*/ 5096099 w 5525273"/>
              <a:gd name="connsiteY20" fmla="*/ 91818 h 860447"/>
              <a:gd name="connsiteX21" fmla="*/ 5107549 w 5525273"/>
              <a:gd name="connsiteY21" fmla="*/ 86407 h 860447"/>
              <a:gd name="connsiteX22" fmla="*/ 5135065 w 5525273"/>
              <a:gd name="connsiteY22" fmla="*/ 74975 h 860447"/>
              <a:gd name="connsiteX23" fmla="*/ 5173847 w 5525273"/>
              <a:gd name="connsiteY23" fmla="*/ 69011 h 860447"/>
              <a:gd name="connsiteX24" fmla="*/ 5206165 w 5525273"/>
              <a:gd name="connsiteY24" fmla="*/ 73313 h 860447"/>
              <a:gd name="connsiteX25" fmla="*/ 5276340 w 5525273"/>
              <a:gd name="connsiteY25" fmla="*/ 147275 h 860447"/>
              <a:gd name="connsiteX26" fmla="*/ 5282176 w 5525273"/>
              <a:gd name="connsiteY26" fmla="*/ 186057 h 860447"/>
              <a:gd name="connsiteX27" fmla="*/ 5282712 w 5525273"/>
              <a:gd name="connsiteY27" fmla="*/ 209141 h 860447"/>
              <a:gd name="connsiteX28" fmla="*/ 5296174 w 5525273"/>
              <a:gd name="connsiteY28" fmla="*/ 208568 h 860447"/>
              <a:gd name="connsiteX29" fmla="*/ 5382509 w 5525273"/>
              <a:gd name="connsiteY29" fmla="*/ 241200 h 860447"/>
              <a:gd name="connsiteX30" fmla="*/ 5418723 w 5525273"/>
              <a:gd name="connsiteY30" fmla="*/ 302401 h 860447"/>
              <a:gd name="connsiteX31" fmla="*/ 5495806 w 5525273"/>
              <a:gd name="connsiteY31" fmla="*/ 424544 h 860447"/>
              <a:gd name="connsiteX32" fmla="*/ 5502713 w 5525273"/>
              <a:gd name="connsiteY32" fmla="*/ 431598 h 860447"/>
              <a:gd name="connsiteX33" fmla="*/ 5486092 w 5525273"/>
              <a:gd name="connsiteY33" fmla="*/ 445541 h 860447"/>
              <a:gd name="connsiteX34" fmla="*/ 5420570 w 5525273"/>
              <a:gd name="connsiteY34" fmla="*/ 553871 h 860447"/>
              <a:gd name="connsiteX35" fmla="*/ 5394254 w 5525273"/>
              <a:gd name="connsiteY35" fmla="*/ 606521 h 860447"/>
              <a:gd name="connsiteX36" fmla="*/ 5302195 w 5525273"/>
              <a:gd name="connsiteY36" fmla="*/ 651988 h 860447"/>
              <a:gd name="connsiteX37" fmla="*/ 5281880 w 5525273"/>
              <a:gd name="connsiteY37" fmla="*/ 652246 h 860447"/>
              <a:gd name="connsiteX38" fmla="*/ 5281751 w 5525273"/>
              <a:gd name="connsiteY38" fmla="*/ 675349 h 860447"/>
              <a:gd name="connsiteX39" fmla="*/ 5276543 w 5525273"/>
              <a:gd name="connsiteY39" fmla="*/ 713207 h 860447"/>
              <a:gd name="connsiteX40" fmla="*/ 5223542 w 5525273"/>
              <a:gd name="connsiteY40" fmla="*/ 779301 h 860447"/>
              <a:gd name="connsiteX41" fmla="*/ 5173847 w 5525273"/>
              <a:gd name="connsiteY41" fmla="*/ 792376 h 860447"/>
              <a:gd name="connsiteX42" fmla="*/ 5110891 w 5525273"/>
              <a:gd name="connsiteY42" fmla="*/ 776125 h 860447"/>
              <a:gd name="connsiteX43" fmla="*/ 5095028 w 5525273"/>
              <a:gd name="connsiteY43" fmla="*/ 768129 h 860447"/>
              <a:gd name="connsiteX44" fmla="*/ 5089007 w 5525273"/>
              <a:gd name="connsiteY44" fmla="*/ 780391 h 860447"/>
              <a:gd name="connsiteX45" fmla="*/ 5042729 w 5525273"/>
              <a:gd name="connsiteY45" fmla="*/ 830862 h 860447"/>
              <a:gd name="connsiteX46" fmla="*/ 4345125 w 5525273"/>
              <a:gd name="connsiteY46" fmla="*/ 838748 h 860447"/>
              <a:gd name="connsiteX47" fmla="*/ 3691730 w 5525273"/>
              <a:gd name="connsiteY47" fmla="*/ 837424 h 860447"/>
              <a:gd name="connsiteX48" fmla="*/ 3038334 w 5525273"/>
              <a:gd name="connsiteY48" fmla="*/ 838748 h 860447"/>
              <a:gd name="connsiteX49" fmla="*/ 2864477 w 5525273"/>
              <a:gd name="connsiteY49" fmla="*/ 839106 h 860447"/>
              <a:gd name="connsiteX50" fmla="*/ 2864477 w 5525273"/>
              <a:gd name="connsiteY50" fmla="*/ 839465 h 860447"/>
              <a:gd name="connsiteX51" fmla="*/ 2762637 w 5525273"/>
              <a:gd name="connsiteY51" fmla="*/ 839298 h 860447"/>
              <a:gd name="connsiteX52" fmla="*/ 2660796 w 5525273"/>
              <a:gd name="connsiteY52" fmla="*/ 839465 h 860447"/>
              <a:gd name="connsiteX53" fmla="*/ 2660796 w 5525273"/>
              <a:gd name="connsiteY53" fmla="*/ 839106 h 860447"/>
              <a:gd name="connsiteX54" fmla="*/ 2486939 w 5525273"/>
              <a:gd name="connsiteY54" fmla="*/ 838748 h 860447"/>
              <a:gd name="connsiteX55" fmla="*/ 1833543 w 5525273"/>
              <a:gd name="connsiteY55" fmla="*/ 837424 h 860447"/>
              <a:gd name="connsiteX56" fmla="*/ 1180148 w 5525273"/>
              <a:gd name="connsiteY56" fmla="*/ 838748 h 860447"/>
              <a:gd name="connsiteX57" fmla="*/ 482544 w 5525273"/>
              <a:gd name="connsiteY57" fmla="*/ 830862 h 860447"/>
              <a:gd name="connsiteX58" fmla="*/ 436266 w 5525273"/>
              <a:gd name="connsiteY58" fmla="*/ 780391 h 860447"/>
              <a:gd name="connsiteX59" fmla="*/ 430245 w 5525273"/>
              <a:gd name="connsiteY59" fmla="*/ 768129 h 860447"/>
              <a:gd name="connsiteX60" fmla="*/ 414382 w 5525273"/>
              <a:gd name="connsiteY60" fmla="*/ 776125 h 860447"/>
              <a:gd name="connsiteX61" fmla="*/ 351426 w 5525273"/>
              <a:gd name="connsiteY61" fmla="*/ 792376 h 860447"/>
              <a:gd name="connsiteX62" fmla="*/ 301731 w 5525273"/>
              <a:gd name="connsiteY62" fmla="*/ 779301 h 860447"/>
              <a:gd name="connsiteX63" fmla="*/ 248730 w 5525273"/>
              <a:gd name="connsiteY63" fmla="*/ 713207 h 860447"/>
              <a:gd name="connsiteX64" fmla="*/ 243522 w 5525273"/>
              <a:gd name="connsiteY64" fmla="*/ 675349 h 860447"/>
              <a:gd name="connsiteX65" fmla="*/ 243393 w 5525273"/>
              <a:gd name="connsiteY65" fmla="*/ 652246 h 860447"/>
              <a:gd name="connsiteX66" fmla="*/ 223078 w 5525273"/>
              <a:gd name="connsiteY66" fmla="*/ 651988 h 860447"/>
              <a:gd name="connsiteX67" fmla="*/ 131019 w 5525273"/>
              <a:gd name="connsiteY67" fmla="*/ 606521 h 860447"/>
              <a:gd name="connsiteX68" fmla="*/ 104703 w 5525273"/>
              <a:gd name="connsiteY68" fmla="*/ 553871 h 860447"/>
              <a:gd name="connsiteX69" fmla="*/ 39181 w 5525273"/>
              <a:gd name="connsiteY69" fmla="*/ 445541 h 860447"/>
              <a:gd name="connsiteX70" fmla="*/ 22560 w 5525273"/>
              <a:gd name="connsiteY70" fmla="*/ 431598 h 860447"/>
              <a:gd name="connsiteX71" fmla="*/ 29467 w 5525273"/>
              <a:gd name="connsiteY71" fmla="*/ 424544 h 860447"/>
              <a:gd name="connsiteX72" fmla="*/ 106550 w 5525273"/>
              <a:gd name="connsiteY72" fmla="*/ 302401 h 860447"/>
              <a:gd name="connsiteX73" fmla="*/ 142764 w 5525273"/>
              <a:gd name="connsiteY73" fmla="*/ 241200 h 860447"/>
              <a:gd name="connsiteX74" fmla="*/ 229099 w 5525273"/>
              <a:gd name="connsiteY74" fmla="*/ 208568 h 860447"/>
              <a:gd name="connsiteX75" fmla="*/ 242561 w 5525273"/>
              <a:gd name="connsiteY75" fmla="*/ 209141 h 860447"/>
              <a:gd name="connsiteX76" fmla="*/ 243097 w 5525273"/>
              <a:gd name="connsiteY76" fmla="*/ 186057 h 860447"/>
              <a:gd name="connsiteX77" fmla="*/ 248933 w 5525273"/>
              <a:gd name="connsiteY77" fmla="*/ 147275 h 860447"/>
              <a:gd name="connsiteX78" fmla="*/ 319108 w 5525273"/>
              <a:gd name="connsiteY78" fmla="*/ 73313 h 860447"/>
              <a:gd name="connsiteX79" fmla="*/ 351426 w 5525273"/>
              <a:gd name="connsiteY79" fmla="*/ 69011 h 860447"/>
              <a:gd name="connsiteX80" fmla="*/ 390208 w 5525273"/>
              <a:gd name="connsiteY80" fmla="*/ 74975 h 860447"/>
              <a:gd name="connsiteX81" fmla="*/ 417724 w 5525273"/>
              <a:gd name="connsiteY81" fmla="*/ 86407 h 860447"/>
              <a:gd name="connsiteX82" fmla="*/ 429174 w 5525273"/>
              <a:gd name="connsiteY82" fmla="*/ 91818 h 860447"/>
              <a:gd name="connsiteX83" fmla="*/ 439349 w 5525273"/>
              <a:gd name="connsiteY83" fmla="*/ 74902 h 860447"/>
              <a:gd name="connsiteX84" fmla="*/ 458371 w 5525273"/>
              <a:gd name="connsiteY84" fmla="*/ 47478 h 860447"/>
              <a:gd name="connsiteX85" fmla="*/ 491612 w 5525273"/>
              <a:gd name="connsiteY85" fmla="*/ 26517 h 860447"/>
              <a:gd name="connsiteX86" fmla="*/ 666295 w 5525273"/>
              <a:gd name="connsiteY86" fmla="*/ 21623 h 860447"/>
              <a:gd name="connsiteX87" fmla="*/ 666295 w 5525273"/>
              <a:gd name="connsiteY87" fmla="*/ 21605 h 860447"/>
              <a:gd name="connsiteX88" fmla="*/ 1338044 w 5525273"/>
              <a:gd name="connsiteY88" fmla="*/ 20202 h 860447"/>
              <a:gd name="connsiteX89" fmla="*/ 1821653 w 5525273"/>
              <a:gd name="connsiteY89" fmla="*/ 19796 h 860447"/>
              <a:gd name="connsiteX90" fmla="*/ 1833543 w 5525273"/>
              <a:gd name="connsiteY90" fmla="*/ 1406 h 860447"/>
              <a:gd name="connsiteX91" fmla="*/ 1817271 w 5525273"/>
              <a:gd name="connsiteY91" fmla="*/ 1645 h 860447"/>
              <a:gd name="connsiteX92" fmla="*/ 717080 w 5525273"/>
              <a:gd name="connsiteY92" fmla="*/ 5705 h 860447"/>
              <a:gd name="connsiteX93" fmla="*/ 471723 w 5525273"/>
              <a:gd name="connsiteY93" fmla="*/ 18152 h 860447"/>
              <a:gd name="connsiteX94" fmla="*/ 430227 w 5525273"/>
              <a:gd name="connsiteY94" fmla="*/ 58927 h 860447"/>
              <a:gd name="connsiteX95" fmla="*/ 423154 w 5525273"/>
              <a:gd name="connsiteY95" fmla="*/ 71171 h 860447"/>
              <a:gd name="connsiteX96" fmla="*/ 413606 w 5525273"/>
              <a:gd name="connsiteY96" fmla="*/ 66831 h 860447"/>
              <a:gd name="connsiteX97" fmla="*/ 297871 w 5525273"/>
              <a:gd name="connsiteY97" fmla="*/ 65483 h 860447"/>
              <a:gd name="connsiteX98" fmla="*/ 240530 w 5525273"/>
              <a:gd name="connsiteY98" fmla="*/ 126001 h 860447"/>
              <a:gd name="connsiteX99" fmla="*/ 226643 w 5525273"/>
              <a:gd name="connsiteY99" fmla="*/ 178873 h 860447"/>
              <a:gd name="connsiteX100" fmla="*/ 219810 w 5525273"/>
              <a:gd name="connsiteY100" fmla="*/ 192262 h 860447"/>
              <a:gd name="connsiteX101" fmla="*/ 209228 w 5525273"/>
              <a:gd name="connsiteY101" fmla="*/ 193370 h 860447"/>
              <a:gd name="connsiteX102" fmla="*/ 164352 w 5525273"/>
              <a:gd name="connsiteY102" fmla="*/ 206389 h 860447"/>
              <a:gd name="connsiteX103" fmla="*/ 92939 w 5525273"/>
              <a:gd name="connsiteY103" fmla="*/ 295032 h 860447"/>
              <a:gd name="connsiteX104" fmla="*/ 52736 w 5525273"/>
              <a:gd name="connsiteY104" fmla="*/ 375292 h 860447"/>
              <a:gd name="connsiteX105" fmla="*/ 12108 w 5525273"/>
              <a:gd name="connsiteY105" fmla="*/ 417231 h 860447"/>
              <a:gd name="connsiteX106" fmla="*/ 11554 w 5525273"/>
              <a:gd name="connsiteY106" fmla="*/ 443620 h 860447"/>
              <a:gd name="connsiteX107" fmla="*/ 91259 w 5525273"/>
              <a:gd name="connsiteY107" fmla="*/ 562236 h 860447"/>
              <a:gd name="connsiteX108" fmla="*/ 107085 w 5525273"/>
              <a:gd name="connsiteY108" fmla="*/ 598063 h 860447"/>
              <a:gd name="connsiteX109" fmla="*/ 166088 w 5525273"/>
              <a:gd name="connsiteY109" fmla="*/ 655663 h 860447"/>
              <a:gd name="connsiteX110" fmla="*/ 215378 w 5525273"/>
              <a:gd name="connsiteY110" fmla="*/ 667999 h 860447"/>
              <a:gd name="connsiteX111" fmla="*/ 225443 w 5525273"/>
              <a:gd name="connsiteY111" fmla="*/ 667999 h 860447"/>
              <a:gd name="connsiteX112" fmla="*/ 226735 w 5525273"/>
              <a:gd name="connsiteY112" fmla="*/ 681388 h 860447"/>
              <a:gd name="connsiteX113" fmla="*/ 280290 w 5525273"/>
              <a:gd name="connsiteY113" fmla="*/ 783364 h 860447"/>
              <a:gd name="connsiteX114" fmla="*/ 351685 w 5525273"/>
              <a:gd name="connsiteY114" fmla="*/ 808332 h 860447"/>
              <a:gd name="connsiteX115" fmla="*/ 410522 w 5525273"/>
              <a:gd name="connsiteY115" fmla="*/ 795701 h 860447"/>
              <a:gd name="connsiteX116" fmla="*/ 423265 w 5525273"/>
              <a:gd name="connsiteY116" fmla="*/ 790345 h 860447"/>
              <a:gd name="connsiteX117" fmla="*/ 430300 w 5525273"/>
              <a:gd name="connsiteY117" fmla="*/ 802534 h 860447"/>
              <a:gd name="connsiteX118" fmla="*/ 468768 w 5525273"/>
              <a:gd name="connsiteY118" fmla="*/ 841924 h 860447"/>
              <a:gd name="connsiteX119" fmla="*/ 491778 w 5525273"/>
              <a:gd name="connsiteY119" fmla="*/ 850696 h 860447"/>
              <a:gd name="connsiteX120" fmla="*/ 505555 w 5525273"/>
              <a:gd name="connsiteY120" fmla="*/ 854500 h 860447"/>
              <a:gd name="connsiteX121" fmla="*/ 1175495 w 5525273"/>
              <a:gd name="connsiteY121" fmla="*/ 854500 h 860447"/>
              <a:gd name="connsiteX122" fmla="*/ 1832035 w 5525273"/>
              <a:gd name="connsiteY122" fmla="*/ 855784 h 860447"/>
              <a:gd name="connsiteX123" fmla="*/ 1833543 w 5525273"/>
              <a:gd name="connsiteY123" fmla="*/ 855820 h 860447"/>
              <a:gd name="connsiteX124" fmla="*/ 1835052 w 5525273"/>
              <a:gd name="connsiteY124" fmla="*/ 855784 h 860447"/>
              <a:gd name="connsiteX125" fmla="*/ 2491592 w 5525273"/>
              <a:gd name="connsiteY125" fmla="*/ 854500 h 860447"/>
              <a:gd name="connsiteX126" fmla="*/ 2660796 w 5525273"/>
              <a:gd name="connsiteY126" fmla="*/ 854500 h 860447"/>
              <a:gd name="connsiteX127" fmla="*/ 2864477 w 5525273"/>
              <a:gd name="connsiteY127" fmla="*/ 854500 h 860447"/>
              <a:gd name="connsiteX128" fmla="*/ 3033681 w 5525273"/>
              <a:gd name="connsiteY128" fmla="*/ 854500 h 860447"/>
              <a:gd name="connsiteX129" fmla="*/ 3690221 w 5525273"/>
              <a:gd name="connsiteY129" fmla="*/ 855784 h 860447"/>
              <a:gd name="connsiteX130" fmla="*/ 3691730 w 5525273"/>
              <a:gd name="connsiteY130" fmla="*/ 855820 h 860447"/>
              <a:gd name="connsiteX131" fmla="*/ 3693238 w 5525273"/>
              <a:gd name="connsiteY131" fmla="*/ 855784 h 860447"/>
              <a:gd name="connsiteX132" fmla="*/ 4349778 w 5525273"/>
              <a:gd name="connsiteY132" fmla="*/ 854500 h 860447"/>
              <a:gd name="connsiteX133" fmla="*/ 5019718 w 5525273"/>
              <a:gd name="connsiteY133" fmla="*/ 854500 h 860447"/>
              <a:gd name="connsiteX134" fmla="*/ 5033495 w 5525273"/>
              <a:gd name="connsiteY134" fmla="*/ 850696 h 860447"/>
              <a:gd name="connsiteX135" fmla="*/ 5056505 w 5525273"/>
              <a:gd name="connsiteY135" fmla="*/ 841924 h 860447"/>
              <a:gd name="connsiteX136" fmla="*/ 5094973 w 5525273"/>
              <a:gd name="connsiteY136" fmla="*/ 802534 h 860447"/>
              <a:gd name="connsiteX137" fmla="*/ 5102008 w 5525273"/>
              <a:gd name="connsiteY137" fmla="*/ 790345 h 860447"/>
              <a:gd name="connsiteX138" fmla="*/ 5114751 w 5525273"/>
              <a:gd name="connsiteY138" fmla="*/ 795701 h 860447"/>
              <a:gd name="connsiteX139" fmla="*/ 5173588 w 5525273"/>
              <a:gd name="connsiteY139" fmla="*/ 808332 h 860447"/>
              <a:gd name="connsiteX140" fmla="*/ 5244983 w 5525273"/>
              <a:gd name="connsiteY140" fmla="*/ 783364 h 860447"/>
              <a:gd name="connsiteX141" fmla="*/ 5298538 w 5525273"/>
              <a:gd name="connsiteY141" fmla="*/ 681388 h 860447"/>
              <a:gd name="connsiteX142" fmla="*/ 5299830 w 5525273"/>
              <a:gd name="connsiteY142" fmla="*/ 667999 h 860447"/>
              <a:gd name="connsiteX143" fmla="*/ 5309895 w 5525273"/>
              <a:gd name="connsiteY143" fmla="*/ 667999 h 860447"/>
              <a:gd name="connsiteX144" fmla="*/ 5359185 w 5525273"/>
              <a:gd name="connsiteY144" fmla="*/ 655663 h 860447"/>
              <a:gd name="connsiteX145" fmla="*/ 5418188 w 5525273"/>
              <a:gd name="connsiteY145" fmla="*/ 598063 h 860447"/>
              <a:gd name="connsiteX146" fmla="*/ 5434014 w 5525273"/>
              <a:gd name="connsiteY146" fmla="*/ 562236 h 860447"/>
              <a:gd name="connsiteX147" fmla="*/ 5513719 w 5525273"/>
              <a:gd name="connsiteY147" fmla="*/ 443620 h 860447"/>
              <a:gd name="connsiteX148" fmla="*/ 5513165 w 5525273"/>
              <a:gd name="connsiteY148" fmla="*/ 417231 h 860447"/>
              <a:gd name="connsiteX149" fmla="*/ 5472537 w 5525273"/>
              <a:gd name="connsiteY149" fmla="*/ 375292 h 860447"/>
              <a:gd name="connsiteX150" fmla="*/ 5432334 w 5525273"/>
              <a:gd name="connsiteY150" fmla="*/ 295032 h 860447"/>
              <a:gd name="connsiteX151" fmla="*/ 5360921 w 5525273"/>
              <a:gd name="connsiteY151" fmla="*/ 206389 h 860447"/>
              <a:gd name="connsiteX152" fmla="*/ 5316045 w 5525273"/>
              <a:gd name="connsiteY152" fmla="*/ 193370 h 860447"/>
              <a:gd name="connsiteX153" fmla="*/ 5305463 w 5525273"/>
              <a:gd name="connsiteY153" fmla="*/ 192262 h 860447"/>
              <a:gd name="connsiteX154" fmla="*/ 5298630 w 5525273"/>
              <a:gd name="connsiteY154" fmla="*/ 178873 h 860447"/>
              <a:gd name="connsiteX155" fmla="*/ 5284743 w 5525273"/>
              <a:gd name="connsiteY155" fmla="*/ 126001 h 860447"/>
              <a:gd name="connsiteX156" fmla="*/ 5227402 w 5525273"/>
              <a:gd name="connsiteY156" fmla="*/ 65483 h 860447"/>
              <a:gd name="connsiteX157" fmla="*/ 5111667 w 5525273"/>
              <a:gd name="connsiteY157" fmla="*/ 66831 h 860447"/>
              <a:gd name="connsiteX158" fmla="*/ 5102119 w 5525273"/>
              <a:gd name="connsiteY158" fmla="*/ 71171 h 860447"/>
              <a:gd name="connsiteX159" fmla="*/ 5095046 w 5525273"/>
              <a:gd name="connsiteY159" fmla="*/ 58927 h 860447"/>
              <a:gd name="connsiteX160" fmla="*/ 5053550 w 5525273"/>
              <a:gd name="connsiteY160" fmla="*/ 18152 h 860447"/>
              <a:gd name="connsiteX161" fmla="*/ 4808193 w 5525273"/>
              <a:gd name="connsiteY161" fmla="*/ 5705 h 860447"/>
              <a:gd name="connsiteX162" fmla="*/ 3708002 w 5525273"/>
              <a:gd name="connsiteY162" fmla="*/ 1645 h 860447"/>
              <a:gd name="connsiteX163" fmla="*/ 3691730 w 5525273"/>
              <a:gd name="connsiteY163" fmla="*/ 1406 h 860447"/>
              <a:gd name="connsiteX164" fmla="*/ 3675457 w 5525273"/>
              <a:gd name="connsiteY164" fmla="*/ 1645 h 860447"/>
              <a:gd name="connsiteX165" fmla="*/ 2912070 w 5525273"/>
              <a:gd name="connsiteY165" fmla="*/ 5061 h 860447"/>
              <a:gd name="connsiteX166" fmla="*/ 2864477 w 5525273"/>
              <a:gd name="connsiteY166" fmla="*/ 5152 h 860447"/>
              <a:gd name="connsiteX167" fmla="*/ 2864477 w 5525273"/>
              <a:gd name="connsiteY167" fmla="*/ 5541 h 860447"/>
              <a:gd name="connsiteX168" fmla="*/ 2762637 w 5525273"/>
              <a:gd name="connsiteY168" fmla="*/ 5347 h 860447"/>
              <a:gd name="connsiteX169" fmla="*/ 2660796 w 5525273"/>
              <a:gd name="connsiteY169" fmla="*/ 5541 h 860447"/>
              <a:gd name="connsiteX170" fmla="*/ 2660796 w 5525273"/>
              <a:gd name="connsiteY170" fmla="*/ 5152 h 860447"/>
              <a:gd name="connsiteX171" fmla="*/ 2613203 w 5525273"/>
              <a:gd name="connsiteY171" fmla="*/ 5061 h 860447"/>
              <a:gd name="connsiteX172" fmla="*/ 1849816 w 5525273"/>
              <a:gd name="connsiteY172" fmla="*/ 1645 h 860447"/>
              <a:gd name="connsiteX173" fmla="*/ 1360989 w 5525273"/>
              <a:gd name="connsiteY173" fmla="*/ 3 h 860447"/>
              <a:gd name="connsiteX174" fmla="*/ 1806266 w 5525273"/>
              <a:gd name="connsiteY174" fmla="*/ 574 h 860447"/>
              <a:gd name="connsiteX175" fmla="*/ 1833543 w 5525273"/>
              <a:gd name="connsiteY175" fmla="*/ 782 h 860447"/>
              <a:gd name="connsiteX176" fmla="*/ 1860821 w 5525273"/>
              <a:gd name="connsiteY176" fmla="*/ 574 h 860447"/>
              <a:gd name="connsiteX177" fmla="*/ 2234125 w 5525273"/>
              <a:gd name="connsiteY177" fmla="*/ 3 h 860447"/>
              <a:gd name="connsiteX178" fmla="*/ 2743921 w 5525273"/>
              <a:gd name="connsiteY178" fmla="*/ 441 h 860447"/>
              <a:gd name="connsiteX179" fmla="*/ 2762637 w 5525273"/>
              <a:gd name="connsiteY179" fmla="*/ 490 h 860447"/>
              <a:gd name="connsiteX180" fmla="*/ 2781352 w 5525273"/>
              <a:gd name="connsiteY180" fmla="*/ 441 h 860447"/>
              <a:gd name="connsiteX181" fmla="*/ 3291148 w 5525273"/>
              <a:gd name="connsiteY181" fmla="*/ 3 h 860447"/>
              <a:gd name="connsiteX182" fmla="*/ 3664452 w 5525273"/>
              <a:gd name="connsiteY182" fmla="*/ 574 h 860447"/>
              <a:gd name="connsiteX183" fmla="*/ 3691730 w 5525273"/>
              <a:gd name="connsiteY183" fmla="*/ 782 h 860447"/>
              <a:gd name="connsiteX184" fmla="*/ 3719007 w 5525273"/>
              <a:gd name="connsiteY184" fmla="*/ 574 h 860447"/>
              <a:gd name="connsiteX185" fmla="*/ 4164284 w 5525273"/>
              <a:gd name="connsiteY185" fmla="*/ 3 h 860447"/>
              <a:gd name="connsiteX186" fmla="*/ 4858978 w 5525273"/>
              <a:gd name="connsiteY186" fmla="*/ 1309 h 860447"/>
              <a:gd name="connsiteX187" fmla="*/ 5023338 w 5525273"/>
              <a:gd name="connsiteY187" fmla="*/ 2325 h 860447"/>
              <a:gd name="connsiteX188" fmla="*/ 5038370 w 5525273"/>
              <a:gd name="connsiteY188" fmla="*/ 7348 h 860447"/>
              <a:gd name="connsiteX189" fmla="*/ 5097281 w 5525273"/>
              <a:gd name="connsiteY189" fmla="*/ 54975 h 860447"/>
              <a:gd name="connsiteX190" fmla="*/ 5103671 w 5525273"/>
              <a:gd name="connsiteY190" fmla="*/ 65539 h 860447"/>
              <a:gd name="connsiteX191" fmla="*/ 5114289 w 5525273"/>
              <a:gd name="connsiteY191" fmla="*/ 61273 h 860447"/>
              <a:gd name="connsiteX192" fmla="*/ 5262490 w 5525273"/>
              <a:gd name="connsiteY192" fmla="*/ 88106 h 860447"/>
              <a:gd name="connsiteX193" fmla="*/ 5302195 w 5525273"/>
              <a:gd name="connsiteY193" fmla="*/ 178596 h 860447"/>
              <a:gd name="connsiteX194" fmla="*/ 5303118 w 5525273"/>
              <a:gd name="connsiteY194" fmla="*/ 187017 h 860447"/>
              <a:gd name="connsiteX195" fmla="*/ 5324780 w 5525273"/>
              <a:gd name="connsiteY195" fmla="*/ 191117 h 860447"/>
              <a:gd name="connsiteX196" fmla="*/ 5395067 w 5525273"/>
              <a:gd name="connsiteY196" fmla="*/ 226205 h 860447"/>
              <a:gd name="connsiteX197" fmla="*/ 5435215 w 5525273"/>
              <a:gd name="connsiteY197" fmla="*/ 292115 h 860447"/>
              <a:gd name="connsiteX198" fmla="*/ 5474458 w 5525273"/>
              <a:gd name="connsiteY198" fmla="*/ 371524 h 860447"/>
              <a:gd name="connsiteX199" fmla="*/ 5513239 w 5525273"/>
              <a:gd name="connsiteY199" fmla="*/ 412152 h 860447"/>
              <a:gd name="connsiteX200" fmla="*/ 5525261 w 5525273"/>
              <a:gd name="connsiteY200" fmla="*/ 431949 h 860447"/>
              <a:gd name="connsiteX201" fmla="*/ 5512334 w 5525273"/>
              <a:gd name="connsiteY201" fmla="*/ 449493 h 860447"/>
              <a:gd name="connsiteX202" fmla="*/ 5473885 w 5525273"/>
              <a:gd name="connsiteY202" fmla="*/ 490546 h 860447"/>
              <a:gd name="connsiteX203" fmla="*/ 5435935 w 5525273"/>
              <a:gd name="connsiteY203" fmla="*/ 567555 h 860447"/>
              <a:gd name="connsiteX204" fmla="*/ 5405833 w 5525273"/>
              <a:gd name="connsiteY204" fmla="*/ 623917 h 860447"/>
              <a:gd name="connsiteX205" fmla="*/ 5318002 w 5525273"/>
              <a:gd name="connsiteY205" fmla="*/ 671471 h 860447"/>
              <a:gd name="connsiteX206" fmla="*/ 5303783 w 5525273"/>
              <a:gd name="connsiteY206" fmla="*/ 674093 h 860447"/>
              <a:gd name="connsiteX207" fmla="*/ 5301271 w 5525273"/>
              <a:gd name="connsiteY207" fmla="*/ 688479 h 860447"/>
              <a:gd name="connsiteX208" fmla="*/ 5287088 w 5525273"/>
              <a:gd name="connsiteY208" fmla="*/ 738803 h 860447"/>
              <a:gd name="connsiteX209" fmla="*/ 5203191 w 5525273"/>
              <a:gd name="connsiteY209" fmla="*/ 809367 h 860447"/>
              <a:gd name="connsiteX210" fmla="*/ 5113495 w 5525273"/>
              <a:gd name="connsiteY210" fmla="*/ 799542 h 860447"/>
              <a:gd name="connsiteX211" fmla="*/ 5104003 w 5525273"/>
              <a:gd name="connsiteY211" fmla="*/ 795627 h 860447"/>
              <a:gd name="connsiteX212" fmla="*/ 5096062 w 5525273"/>
              <a:gd name="connsiteY212" fmla="*/ 808000 h 860447"/>
              <a:gd name="connsiteX213" fmla="*/ 5026828 w 5525273"/>
              <a:gd name="connsiteY213" fmla="*/ 856514 h 860447"/>
              <a:gd name="connsiteX214" fmla="*/ 5010355 w 5525273"/>
              <a:gd name="connsiteY214" fmla="*/ 860447 h 860447"/>
              <a:gd name="connsiteX215" fmla="*/ 4345069 w 5525273"/>
              <a:gd name="connsiteY215" fmla="*/ 859081 h 860447"/>
              <a:gd name="connsiteX216" fmla="*/ 3693187 w 5525273"/>
              <a:gd name="connsiteY216" fmla="*/ 856458 h 860447"/>
              <a:gd name="connsiteX217" fmla="*/ 3691730 w 5525273"/>
              <a:gd name="connsiteY217" fmla="*/ 856420 h 860447"/>
              <a:gd name="connsiteX218" fmla="*/ 3690273 w 5525273"/>
              <a:gd name="connsiteY218" fmla="*/ 856458 h 860447"/>
              <a:gd name="connsiteX219" fmla="*/ 3038390 w 5525273"/>
              <a:gd name="connsiteY219" fmla="*/ 859081 h 860447"/>
              <a:gd name="connsiteX220" fmla="*/ 2864477 w 5525273"/>
              <a:gd name="connsiteY220" fmla="*/ 859438 h 860447"/>
              <a:gd name="connsiteX221" fmla="*/ 2864477 w 5525273"/>
              <a:gd name="connsiteY221" fmla="*/ 859856 h 860447"/>
              <a:gd name="connsiteX222" fmla="*/ 2762637 w 5525273"/>
              <a:gd name="connsiteY222" fmla="*/ 859647 h 860447"/>
              <a:gd name="connsiteX223" fmla="*/ 2660796 w 5525273"/>
              <a:gd name="connsiteY223" fmla="*/ 859856 h 860447"/>
              <a:gd name="connsiteX224" fmla="*/ 2660796 w 5525273"/>
              <a:gd name="connsiteY224" fmla="*/ 859438 h 860447"/>
              <a:gd name="connsiteX225" fmla="*/ 2486883 w 5525273"/>
              <a:gd name="connsiteY225" fmla="*/ 859081 h 860447"/>
              <a:gd name="connsiteX226" fmla="*/ 1835000 w 5525273"/>
              <a:gd name="connsiteY226" fmla="*/ 856458 h 860447"/>
              <a:gd name="connsiteX227" fmla="*/ 1833543 w 5525273"/>
              <a:gd name="connsiteY227" fmla="*/ 856420 h 860447"/>
              <a:gd name="connsiteX228" fmla="*/ 1832086 w 5525273"/>
              <a:gd name="connsiteY228" fmla="*/ 856458 h 860447"/>
              <a:gd name="connsiteX229" fmla="*/ 1180204 w 5525273"/>
              <a:gd name="connsiteY229" fmla="*/ 859081 h 860447"/>
              <a:gd name="connsiteX230" fmla="*/ 514918 w 5525273"/>
              <a:gd name="connsiteY230" fmla="*/ 860447 h 860447"/>
              <a:gd name="connsiteX231" fmla="*/ 498445 w 5525273"/>
              <a:gd name="connsiteY231" fmla="*/ 856514 h 860447"/>
              <a:gd name="connsiteX232" fmla="*/ 429211 w 5525273"/>
              <a:gd name="connsiteY232" fmla="*/ 808000 h 860447"/>
              <a:gd name="connsiteX233" fmla="*/ 421270 w 5525273"/>
              <a:gd name="connsiteY233" fmla="*/ 795627 h 860447"/>
              <a:gd name="connsiteX234" fmla="*/ 411778 w 5525273"/>
              <a:gd name="connsiteY234" fmla="*/ 799542 h 860447"/>
              <a:gd name="connsiteX235" fmla="*/ 322082 w 5525273"/>
              <a:gd name="connsiteY235" fmla="*/ 809367 h 860447"/>
              <a:gd name="connsiteX236" fmla="*/ 238185 w 5525273"/>
              <a:gd name="connsiteY236" fmla="*/ 738803 h 860447"/>
              <a:gd name="connsiteX237" fmla="*/ 224002 w 5525273"/>
              <a:gd name="connsiteY237" fmla="*/ 688479 h 860447"/>
              <a:gd name="connsiteX238" fmla="*/ 221490 w 5525273"/>
              <a:gd name="connsiteY238" fmla="*/ 674093 h 860447"/>
              <a:gd name="connsiteX239" fmla="*/ 207271 w 5525273"/>
              <a:gd name="connsiteY239" fmla="*/ 671471 h 860447"/>
              <a:gd name="connsiteX240" fmla="*/ 119440 w 5525273"/>
              <a:gd name="connsiteY240" fmla="*/ 623917 h 860447"/>
              <a:gd name="connsiteX241" fmla="*/ 89338 w 5525273"/>
              <a:gd name="connsiteY241" fmla="*/ 567555 h 860447"/>
              <a:gd name="connsiteX242" fmla="*/ 51388 w 5525273"/>
              <a:gd name="connsiteY242" fmla="*/ 490546 h 860447"/>
              <a:gd name="connsiteX243" fmla="*/ 12939 w 5525273"/>
              <a:gd name="connsiteY243" fmla="*/ 449493 h 860447"/>
              <a:gd name="connsiteX244" fmla="*/ 12 w 5525273"/>
              <a:gd name="connsiteY244" fmla="*/ 431949 h 860447"/>
              <a:gd name="connsiteX245" fmla="*/ 12034 w 5525273"/>
              <a:gd name="connsiteY245" fmla="*/ 412152 h 860447"/>
              <a:gd name="connsiteX246" fmla="*/ 50815 w 5525273"/>
              <a:gd name="connsiteY246" fmla="*/ 371524 h 860447"/>
              <a:gd name="connsiteX247" fmla="*/ 90058 w 5525273"/>
              <a:gd name="connsiteY247" fmla="*/ 292115 h 860447"/>
              <a:gd name="connsiteX248" fmla="*/ 130206 w 5525273"/>
              <a:gd name="connsiteY248" fmla="*/ 226205 h 860447"/>
              <a:gd name="connsiteX249" fmla="*/ 200493 w 5525273"/>
              <a:gd name="connsiteY249" fmla="*/ 191117 h 860447"/>
              <a:gd name="connsiteX250" fmla="*/ 222155 w 5525273"/>
              <a:gd name="connsiteY250" fmla="*/ 187017 h 860447"/>
              <a:gd name="connsiteX251" fmla="*/ 223078 w 5525273"/>
              <a:gd name="connsiteY251" fmla="*/ 178596 h 860447"/>
              <a:gd name="connsiteX252" fmla="*/ 262783 w 5525273"/>
              <a:gd name="connsiteY252" fmla="*/ 88106 h 860447"/>
              <a:gd name="connsiteX253" fmla="*/ 410984 w 5525273"/>
              <a:gd name="connsiteY253" fmla="*/ 61273 h 860447"/>
              <a:gd name="connsiteX254" fmla="*/ 421602 w 5525273"/>
              <a:gd name="connsiteY254" fmla="*/ 65539 h 860447"/>
              <a:gd name="connsiteX255" fmla="*/ 427992 w 5525273"/>
              <a:gd name="connsiteY255" fmla="*/ 54975 h 860447"/>
              <a:gd name="connsiteX256" fmla="*/ 486903 w 5525273"/>
              <a:gd name="connsiteY256" fmla="*/ 7348 h 860447"/>
              <a:gd name="connsiteX257" fmla="*/ 501935 w 5525273"/>
              <a:gd name="connsiteY257" fmla="*/ 2325 h 860447"/>
              <a:gd name="connsiteX258" fmla="*/ 666295 w 5525273"/>
              <a:gd name="connsiteY258" fmla="*/ 1309 h 860447"/>
              <a:gd name="connsiteX259" fmla="*/ 1360989 w 5525273"/>
              <a:gd name="connsiteY259" fmla="*/ 3 h 86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5525273" h="860447">
                <a:moveTo>
                  <a:pt x="1821653" y="19777"/>
                </a:moveTo>
                <a:lnTo>
                  <a:pt x="1833543" y="19787"/>
                </a:lnTo>
                <a:lnTo>
                  <a:pt x="1845434" y="19777"/>
                </a:lnTo>
                <a:lnTo>
                  <a:pt x="1845434" y="19796"/>
                </a:lnTo>
                <a:lnTo>
                  <a:pt x="2329043" y="20202"/>
                </a:lnTo>
                <a:cubicBezTo>
                  <a:pt x="2468573" y="20322"/>
                  <a:pt x="2613911" y="20539"/>
                  <a:pt x="2735666" y="20792"/>
                </a:cubicBezTo>
                <a:lnTo>
                  <a:pt x="2762637" y="20859"/>
                </a:lnTo>
                <a:lnTo>
                  <a:pt x="2789607" y="20792"/>
                </a:lnTo>
                <a:cubicBezTo>
                  <a:pt x="2911362" y="20539"/>
                  <a:pt x="3056700" y="20322"/>
                  <a:pt x="3196230" y="20202"/>
                </a:cubicBezTo>
                <a:lnTo>
                  <a:pt x="3679839" y="19796"/>
                </a:lnTo>
                <a:lnTo>
                  <a:pt x="3679839" y="19777"/>
                </a:lnTo>
                <a:lnTo>
                  <a:pt x="3691730" y="19787"/>
                </a:lnTo>
                <a:lnTo>
                  <a:pt x="3703620" y="19777"/>
                </a:lnTo>
                <a:lnTo>
                  <a:pt x="3703620" y="19796"/>
                </a:lnTo>
                <a:lnTo>
                  <a:pt x="4187229" y="20202"/>
                </a:lnTo>
                <a:cubicBezTo>
                  <a:pt x="4466289" y="20442"/>
                  <a:pt x="4768581" y="21070"/>
                  <a:pt x="4858978" y="21605"/>
                </a:cubicBezTo>
                <a:lnTo>
                  <a:pt x="4858978" y="21623"/>
                </a:lnTo>
                <a:cubicBezTo>
                  <a:pt x="5021270" y="22565"/>
                  <a:pt x="5023467" y="22621"/>
                  <a:pt x="5033661" y="26517"/>
                </a:cubicBezTo>
                <a:cubicBezTo>
                  <a:pt x="5050596" y="33018"/>
                  <a:pt x="5056062" y="36471"/>
                  <a:pt x="5066902" y="47478"/>
                </a:cubicBezTo>
                <a:cubicBezTo>
                  <a:pt x="5074511" y="55672"/>
                  <a:pt x="5080915" y="64905"/>
                  <a:pt x="5085924" y="74902"/>
                </a:cubicBezTo>
                <a:cubicBezTo>
                  <a:pt x="5090725" y="84135"/>
                  <a:pt x="5095305" y="91818"/>
                  <a:pt x="5096099" y="91818"/>
                </a:cubicBezTo>
                <a:cubicBezTo>
                  <a:pt x="5100069" y="90360"/>
                  <a:pt x="5103901" y="88549"/>
                  <a:pt x="5107549" y="86407"/>
                </a:cubicBezTo>
                <a:cubicBezTo>
                  <a:pt x="5116463" y="82002"/>
                  <a:pt x="5125654" y="78184"/>
                  <a:pt x="5135065" y="74975"/>
                </a:cubicBezTo>
                <a:cubicBezTo>
                  <a:pt x="5150892" y="69565"/>
                  <a:pt x="5154677" y="68992"/>
                  <a:pt x="5173847" y="69011"/>
                </a:cubicBezTo>
                <a:cubicBezTo>
                  <a:pt x="5191538" y="69011"/>
                  <a:pt x="5196931" y="69768"/>
                  <a:pt x="5206165" y="73313"/>
                </a:cubicBezTo>
                <a:cubicBezTo>
                  <a:pt x="5239306" y="86432"/>
                  <a:pt x="5264979" y="113491"/>
                  <a:pt x="5276340" y="147275"/>
                </a:cubicBezTo>
                <a:cubicBezTo>
                  <a:pt x="5280883" y="160627"/>
                  <a:pt x="5281733" y="166297"/>
                  <a:pt x="5282176" y="186057"/>
                </a:cubicBezTo>
                <a:lnTo>
                  <a:pt x="5282712" y="209141"/>
                </a:lnTo>
                <a:lnTo>
                  <a:pt x="5296174" y="208568"/>
                </a:lnTo>
                <a:cubicBezTo>
                  <a:pt x="5327994" y="207220"/>
                  <a:pt x="5360588" y="219538"/>
                  <a:pt x="5382509" y="241200"/>
                </a:cubicBezTo>
                <a:cubicBezTo>
                  <a:pt x="5397467" y="255974"/>
                  <a:pt x="5406757" y="271690"/>
                  <a:pt x="5418723" y="302401"/>
                </a:cubicBezTo>
                <a:cubicBezTo>
                  <a:pt x="5441143" y="360130"/>
                  <a:pt x="5467846" y="402420"/>
                  <a:pt x="5495806" y="424544"/>
                </a:cubicBezTo>
                <a:cubicBezTo>
                  <a:pt x="5500718" y="428440"/>
                  <a:pt x="5503821" y="431598"/>
                  <a:pt x="5502713" y="431598"/>
                </a:cubicBezTo>
                <a:cubicBezTo>
                  <a:pt x="5501605" y="431598"/>
                  <a:pt x="5494107" y="437877"/>
                  <a:pt x="5486092" y="445541"/>
                </a:cubicBezTo>
                <a:cubicBezTo>
                  <a:pt x="5462085" y="468404"/>
                  <a:pt x="5440478" y="504249"/>
                  <a:pt x="5420570" y="553871"/>
                </a:cubicBezTo>
                <a:cubicBezTo>
                  <a:pt x="5408179" y="584748"/>
                  <a:pt x="5404577" y="591950"/>
                  <a:pt x="5394254" y="606521"/>
                </a:cubicBezTo>
                <a:cubicBezTo>
                  <a:pt x="5373589" y="635699"/>
                  <a:pt x="5341604" y="651489"/>
                  <a:pt x="5302195" y="651988"/>
                </a:cubicBezTo>
                <a:lnTo>
                  <a:pt x="5281880" y="652246"/>
                </a:lnTo>
                <a:lnTo>
                  <a:pt x="5281751" y="675349"/>
                </a:lnTo>
                <a:cubicBezTo>
                  <a:pt x="5281640" y="695571"/>
                  <a:pt x="5280994" y="700298"/>
                  <a:pt x="5276543" y="713207"/>
                </a:cubicBezTo>
                <a:cubicBezTo>
                  <a:pt x="5267295" y="740840"/>
                  <a:pt x="5248505" y="764271"/>
                  <a:pt x="5223542" y="779301"/>
                </a:cubicBezTo>
                <a:cubicBezTo>
                  <a:pt x="5206626" y="789293"/>
                  <a:pt x="5194585" y="792450"/>
                  <a:pt x="5173847" y="792376"/>
                </a:cubicBezTo>
                <a:cubicBezTo>
                  <a:pt x="5152277" y="792376"/>
                  <a:pt x="5133218" y="787390"/>
                  <a:pt x="5110891" y="776125"/>
                </a:cubicBezTo>
                <a:lnTo>
                  <a:pt x="5095028" y="768129"/>
                </a:lnTo>
                <a:lnTo>
                  <a:pt x="5089007" y="780391"/>
                </a:lnTo>
                <a:cubicBezTo>
                  <a:pt x="5075970" y="806910"/>
                  <a:pt x="5061510" y="822682"/>
                  <a:pt x="5042729" y="830862"/>
                </a:cubicBezTo>
                <a:cubicBezTo>
                  <a:pt x="5020069" y="840724"/>
                  <a:pt x="5065646" y="840207"/>
                  <a:pt x="4345125" y="838748"/>
                </a:cubicBezTo>
                <a:lnTo>
                  <a:pt x="3691730" y="837424"/>
                </a:lnTo>
                <a:lnTo>
                  <a:pt x="3038334" y="838748"/>
                </a:lnTo>
                <a:lnTo>
                  <a:pt x="2864477" y="839106"/>
                </a:lnTo>
                <a:lnTo>
                  <a:pt x="2864477" y="839465"/>
                </a:lnTo>
                <a:lnTo>
                  <a:pt x="2762637" y="839298"/>
                </a:lnTo>
                <a:lnTo>
                  <a:pt x="2660796" y="839465"/>
                </a:lnTo>
                <a:lnTo>
                  <a:pt x="2660796" y="839106"/>
                </a:lnTo>
                <a:lnTo>
                  <a:pt x="2486939" y="838748"/>
                </a:lnTo>
                <a:lnTo>
                  <a:pt x="1833543" y="837424"/>
                </a:lnTo>
                <a:lnTo>
                  <a:pt x="1180148" y="838748"/>
                </a:lnTo>
                <a:cubicBezTo>
                  <a:pt x="459627" y="840207"/>
                  <a:pt x="505204" y="840724"/>
                  <a:pt x="482544" y="830862"/>
                </a:cubicBezTo>
                <a:cubicBezTo>
                  <a:pt x="463763" y="822682"/>
                  <a:pt x="449303" y="806910"/>
                  <a:pt x="436266" y="780391"/>
                </a:cubicBezTo>
                <a:lnTo>
                  <a:pt x="430245" y="768129"/>
                </a:lnTo>
                <a:lnTo>
                  <a:pt x="414382" y="776125"/>
                </a:lnTo>
                <a:cubicBezTo>
                  <a:pt x="392055" y="787390"/>
                  <a:pt x="372996" y="792376"/>
                  <a:pt x="351426" y="792376"/>
                </a:cubicBezTo>
                <a:cubicBezTo>
                  <a:pt x="330688" y="792450"/>
                  <a:pt x="318647" y="789293"/>
                  <a:pt x="301731" y="779301"/>
                </a:cubicBezTo>
                <a:cubicBezTo>
                  <a:pt x="276768" y="764271"/>
                  <a:pt x="257978" y="740840"/>
                  <a:pt x="248730" y="713207"/>
                </a:cubicBezTo>
                <a:cubicBezTo>
                  <a:pt x="244279" y="700298"/>
                  <a:pt x="243633" y="695571"/>
                  <a:pt x="243522" y="675349"/>
                </a:cubicBezTo>
                <a:lnTo>
                  <a:pt x="243393" y="652246"/>
                </a:lnTo>
                <a:lnTo>
                  <a:pt x="223078" y="651988"/>
                </a:lnTo>
                <a:cubicBezTo>
                  <a:pt x="183669" y="651489"/>
                  <a:pt x="151684" y="635699"/>
                  <a:pt x="131019" y="606521"/>
                </a:cubicBezTo>
                <a:cubicBezTo>
                  <a:pt x="120696" y="591950"/>
                  <a:pt x="117094" y="584748"/>
                  <a:pt x="104703" y="553871"/>
                </a:cubicBezTo>
                <a:cubicBezTo>
                  <a:pt x="84795" y="504249"/>
                  <a:pt x="63188" y="468404"/>
                  <a:pt x="39181" y="445541"/>
                </a:cubicBezTo>
                <a:cubicBezTo>
                  <a:pt x="31166" y="437877"/>
                  <a:pt x="23668" y="431598"/>
                  <a:pt x="22560" y="431598"/>
                </a:cubicBezTo>
                <a:cubicBezTo>
                  <a:pt x="21452" y="431598"/>
                  <a:pt x="24555" y="428440"/>
                  <a:pt x="29467" y="424544"/>
                </a:cubicBezTo>
                <a:cubicBezTo>
                  <a:pt x="57427" y="402420"/>
                  <a:pt x="84130" y="360130"/>
                  <a:pt x="106550" y="302401"/>
                </a:cubicBezTo>
                <a:cubicBezTo>
                  <a:pt x="118516" y="271690"/>
                  <a:pt x="127806" y="255974"/>
                  <a:pt x="142764" y="241200"/>
                </a:cubicBezTo>
                <a:cubicBezTo>
                  <a:pt x="164685" y="219538"/>
                  <a:pt x="197279" y="207220"/>
                  <a:pt x="229099" y="208568"/>
                </a:cubicBezTo>
                <a:lnTo>
                  <a:pt x="242561" y="209141"/>
                </a:lnTo>
                <a:lnTo>
                  <a:pt x="243097" y="186057"/>
                </a:lnTo>
                <a:cubicBezTo>
                  <a:pt x="243540" y="166297"/>
                  <a:pt x="244390" y="160627"/>
                  <a:pt x="248933" y="147275"/>
                </a:cubicBezTo>
                <a:cubicBezTo>
                  <a:pt x="260294" y="113491"/>
                  <a:pt x="285967" y="86432"/>
                  <a:pt x="319108" y="73313"/>
                </a:cubicBezTo>
                <a:cubicBezTo>
                  <a:pt x="328342" y="69768"/>
                  <a:pt x="333735" y="69011"/>
                  <a:pt x="351426" y="69011"/>
                </a:cubicBezTo>
                <a:cubicBezTo>
                  <a:pt x="370596" y="68992"/>
                  <a:pt x="374381" y="69565"/>
                  <a:pt x="390208" y="74975"/>
                </a:cubicBezTo>
                <a:cubicBezTo>
                  <a:pt x="399619" y="78184"/>
                  <a:pt x="408810" y="82002"/>
                  <a:pt x="417724" y="86407"/>
                </a:cubicBezTo>
                <a:cubicBezTo>
                  <a:pt x="421372" y="88549"/>
                  <a:pt x="425204" y="90360"/>
                  <a:pt x="429174" y="91818"/>
                </a:cubicBezTo>
                <a:cubicBezTo>
                  <a:pt x="429968" y="91818"/>
                  <a:pt x="434548" y="84135"/>
                  <a:pt x="439349" y="74902"/>
                </a:cubicBezTo>
                <a:cubicBezTo>
                  <a:pt x="444358" y="64905"/>
                  <a:pt x="450762" y="55672"/>
                  <a:pt x="458371" y="47478"/>
                </a:cubicBezTo>
                <a:cubicBezTo>
                  <a:pt x="469211" y="36471"/>
                  <a:pt x="474677" y="33018"/>
                  <a:pt x="491612" y="26517"/>
                </a:cubicBezTo>
                <a:cubicBezTo>
                  <a:pt x="501806" y="22621"/>
                  <a:pt x="504003" y="22565"/>
                  <a:pt x="666295" y="21623"/>
                </a:cubicBezTo>
                <a:lnTo>
                  <a:pt x="666295" y="21605"/>
                </a:lnTo>
                <a:cubicBezTo>
                  <a:pt x="756692" y="21070"/>
                  <a:pt x="1058984" y="20442"/>
                  <a:pt x="1338044" y="20202"/>
                </a:cubicBezTo>
                <a:lnTo>
                  <a:pt x="1821653" y="19796"/>
                </a:lnTo>
                <a:close/>
                <a:moveTo>
                  <a:pt x="1833543" y="1406"/>
                </a:moveTo>
                <a:lnTo>
                  <a:pt x="1817271" y="1645"/>
                </a:lnTo>
                <a:cubicBezTo>
                  <a:pt x="1689354" y="3129"/>
                  <a:pt x="1150591" y="5187"/>
                  <a:pt x="717080" y="5705"/>
                </a:cubicBezTo>
                <a:cubicBezTo>
                  <a:pt x="480698" y="5981"/>
                  <a:pt x="498242" y="5003"/>
                  <a:pt x="471723" y="18152"/>
                </a:cubicBezTo>
                <a:cubicBezTo>
                  <a:pt x="456967" y="25409"/>
                  <a:pt x="439885" y="42307"/>
                  <a:pt x="430227" y="58927"/>
                </a:cubicBezTo>
                <a:lnTo>
                  <a:pt x="423154" y="71171"/>
                </a:lnTo>
                <a:lnTo>
                  <a:pt x="413606" y="66831"/>
                </a:lnTo>
                <a:cubicBezTo>
                  <a:pt x="372849" y="48272"/>
                  <a:pt x="328933" y="47773"/>
                  <a:pt x="297871" y="65483"/>
                </a:cubicBezTo>
                <a:cubicBezTo>
                  <a:pt x="274344" y="78872"/>
                  <a:pt x="251703" y="102880"/>
                  <a:pt x="240530" y="126001"/>
                </a:cubicBezTo>
                <a:cubicBezTo>
                  <a:pt x="234141" y="139389"/>
                  <a:pt x="228489" y="161015"/>
                  <a:pt x="226643" y="178873"/>
                </a:cubicBezTo>
                <a:cubicBezTo>
                  <a:pt x="225350" y="190674"/>
                  <a:pt x="225184" y="191191"/>
                  <a:pt x="219810" y="192262"/>
                </a:cubicBezTo>
                <a:cubicBezTo>
                  <a:pt x="216318" y="192916"/>
                  <a:pt x="212779" y="193286"/>
                  <a:pt x="209228" y="193370"/>
                </a:cubicBezTo>
                <a:cubicBezTo>
                  <a:pt x="200641" y="193370"/>
                  <a:pt x="176984" y="200258"/>
                  <a:pt x="164352" y="206389"/>
                </a:cubicBezTo>
                <a:cubicBezTo>
                  <a:pt x="132293" y="222105"/>
                  <a:pt x="110298" y="249381"/>
                  <a:pt x="92939" y="295032"/>
                </a:cubicBezTo>
                <a:cubicBezTo>
                  <a:pt x="83558" y="319686"/>
                  <a:pt x="64795" y="357156"/>
                  <a:pt x="52736" y="375292"/>
                </a:cubicBezTo>
                <a:cubicBezTo>
                  <a:pt x="41397" y="392318"/>
                  <a:pt x="22708" y="411691"/>
                  <a:pt x="12108" y="417231"/>
                </a:cubicBezTo>
                <a:cubicBezTo>
                  <a:pt x="-7" y="423639"/>
                  <a:pt x="-284" y="436585"/>
                  <a:pt x="11554" y="443620"/>
                </a:cubicBezTo>
                <a:cubicBezTo>
                  <a:pt x="39033" y="459946"/>
                  <a:pt x="67251" y="501885"/>
                  <a:pt x="91259" y="562236"/>
                </a:cubicBezTo>
                <a:cubicBezTo>
                  <a:pt x="96430" y="575201"/>
                  <a:pt x="103539" y="591323"/>
                  <a:pt x="107085" y="598063"/>
                </a:cubicBezTo>
                <a:cubicBezTo>
                  <a:pt x="120293" y="622926"/>
                  <a:pt x="140916" y="643057"/>
                  <a:pt x="166088" y="655663"/>
                </a:cubicBezTo>
                <a:cubicBezTo>
                  <a:pt x="178554" y="661923"/>
                  <a:pt x="202839" y="667999"/>
                  <a:pt x="215378" y="667999"/>
                </a:cubicBezTo>
                <a:lnTo>
                  <a:pt x="225443" y="667999"/>
                </a:lnTo>
                <a:lnTo>
                  <a:pt x="226735" y="681388"/>
                </a:lnTo>
                <a:cubicBezTo>
                  <a:pt x="230798" y="724638"/>
                  <a:pt x="249321" y="759874"/>
                  <a:pt x="280290" y="783364"/>
                </a:cubicBezTo>
                <a:cubicBezTo>
                  <a:pt x="304686" y="801869"/>
                  <a:pt x="323282" y="808332"/>
                  <a:pt x="351685" y="808332"/>
                </a:cubicBezTo>
                <a:cubicBezTo>
                  <a:pt x="371947" y="808122"/>
                  <a:pt x="391959" y="803826"/>
                  <a:pt x="410522" y="795701"/>
                </a:cubicBezTo>
                <a:lnTo>
                  <a:pt x="423265" y="790345"/>
                </a:lnTo>
                <a:lnTo>
                  <a:pt x="430300" y="802534"/>
                </a:lnTo>
                <a:cubicBezTo>
                  <a:pt x="438869" y="817381"/>
                  <a:pt x="456321" y="835239"/>
                  <a:pt x="468768" y="841924"/>
                </a:cubicBezTo>
                <a:cubicBezTo>
                  <a:pt x="476159" y="845533"/>
                  <a:pt x="483862" y="848469"/>
                  <a:pt x="491778" y="850696"/>
                </a:cubicBezTo>
                <a:lnTo>
                  <a:pt x="505555" y="854500"/>
                </a:lnTo>
                <a:lnTo>
                  <a:pt x="1175495" y="854500"/>
                </a:lnTo>
                <a:cubicBezTo>
                  <a:pt x="1502631" y="854500"/>
                  <a:pt x="1770243" y="855052"/>
                  <a:pt x="1832035" y="855784"/>
                </a:cubicBezTo>
                <a:lnTo>
                  <a:pt x="1833543" y="855820"/>
                </a:lnTo>
                <a:lnTo>
                  <a:pt x="1835052" y="855784"/>
                </a:lnTo>
                <a:cubicBezTo>
                  <a:pt x="1896843" y="855052"/>
                  <a:pt x="2164455" y="854500"/>
                  <a:pt x="2491592" y="854500"/>
                </a:cubicBezTo>
                <a:lnTo>
                  <a:pt x="2660796" y="854500"/>
                </a:lnTo>
                <a:lnTo>
                  <a:pt x="2864477" y="854500"/>
                </a:lnTo>
                <a:lnTo>
                  <a:pt x="3033681" y="854500"/>
                </a:lnTo>
                <a:cubicBezTo>
                  <a:pt x="3360818" y="854500"/>
                  <a:pt x="3628430" y="855052"/>
                  <a:pt x="3690221" y="855784"/>
                </a:cubicBezTo>
                <a:lnTo>
                  <a:pt x="3691730" y="855820"/>
                </a:lnTo>
                <a:lnTo>
                  <a:pt x="3693238" y="855784"/>
                </a:lnTo>
                <a:cubicBezTo>
                  <a:pt x="3755030" y="855052"/>
                  <a:pt x="4022642" y="854500"/>
                  <a:pt x="4349778" y="854500"/>
                </a:cubicBezTo>
                <a:lnTo>
                  <a:pt x="5019718" y="854500"/>
                </a:lnTo>
                <a:lnTo>
                  <a:pt x="5033495" y="850696"/>
                </a:lnTo>
                <a:cubicBezTo>
                  <a:pt x="5041411" y="848469"/>
                  <a:pt x="5049114" y="845533"/>
                  <a:pt x="5056505" y="841924"/>
                </a:cubicBezTo>
                <a:cubicBezTo>
                  <a:pt x="5068952" y="835239"/>
                  <a:pt x="5086404" y="817381"/>
                  <a:pt x="5094973" y="802534"/>
                </a:cubicBezTo>
                <a:lnTo>
                  <a:pt x="5102008" y="790345"/>
                </a:lnTo>
                <a:lnTo>
                  <a:pt x="5114751" y="795701"/>
                </a:lnTo>
                <a:cubicBezTo>
                  <a:pt x="5133314" y="803826"/>
                  <a:pt x="5153326" y="808122"/>
                  <a:pt x="5173588" y="808332"/>
                </a:cubicBezTo>
                <a:cubicBezTo>
                  <a:pt x="5201991" y="808332"/>
                  <a:pt x="5220587" y="801869"/>
                  <a:pt x="5244983" y="783364"/>
                </a:cubicBezTo>
                <a:cubicBezTo>
                  <a:pt x="5275952" y="759874"/>
                  <a:pt x="5294475" y="724638"/>
                  <a:pt x="5298538" y="681388"/>
                </a:cubicBezTo>
                <a:lnTo>
                  <a:pt x="5299830" y="667999"/>
                </a:lnTo>
                <a:lnTo>
                  <a:pt x="5309895" y="667999"/>
                </a:lnTo>
                <a:cubicBezTo>
                  <a:pt x="5322434" y="667999"/>
                  <a:pt x="5346719" y="661923"/>
                  <a:pt x="5359185" y="655663"/>
                </a:cubicBezTo>
                <a:cubicBezTo>
                  <a:pt x="5384357" y="643057"/>
                  <a:pt x="5404980" y="622926"/>
                  <a:pt x="5418188" y="598063"/>
                </a:cubicBezTo>
                <a:cubicBezTo>
                  <a:pt x="5421734" y="591323"/>
                  <a:pt x="5428843" y="575201"/>
                  <a:pt x="5434014" y="562236"/>
                </a:cubicBezTo>
                <a:cubicBezTo>
                  <a:pt x="5458022" y="501885"/>
                  <a:pt x="5486240" y="459946"/>
                  <a:pt x="5513719" y="443620"/>
                </a:cubicBezTo>
                <a:cubicBezTo>
                  <a:pt x="5525557" y="436585"/>
                  <a:pt x="5525280" y="423639"/>
                  <a:pt x="5513165" y="417231"/>
                </a:cubicBezTo>
                <a:cubicBezTo>
                  <a:pt x="5502565" y="411691"/>
                  <a:pt x="5483876" y="392318"/>
                  <a:pt x="5472537" y="375292"/>
                </a:cubicBezTo>
                <a:cubicBezTo>
                  <a:pt x="5460478" y="357156"/>
                  <a:pt x="5441715" y="319686"/>
                  <a:pt x="5432334" y="295032"/>
                </a:cubicBezTo>
                <a:cubicBezTo>
                  <a:pt x="5414975" y="249381"/>
                  <a:pt x="5392980" y="222105"/>
                  <a:pt x="5360921" y="206389"/>
                </a:cubicBezTo>
                <a:cubicBezTo>
                  <a:pt x="5348289" y="200258"/>
                  <a:pt x="5324632" y="193370"/>
                  <a:pt x="5316045" y="193370"/>
                </a:cubicBezTo>
                <a:cubicBezTo>
                  <a:pt x="5312494" y="193286"/>
                  <a:pt x="5308955" y="192916"/>
                  <a:pt x="5305463" y="192262"/>
                </a:cubicBezTo>
                <a:cubicBezTo>
                  <a:pt x="5300089" y="191191"/>
                  <a:pt x="5299923" y="190674"/>
                  <a:pt x="5298630" y="178873"/>
                </a:cubicBezTo>
                <a:cubicBezTo>
                  <a:pt x="5296784" y="161015"/>
                  <a:pt x="5291132" y="139389"/>
                  <a:pt x="5284743" y="126001"/>
                </a:cubicBezTo>
                <a:cubicBezTo>
                  <a:pt x="5273570" y="102880"/>
                  <a:pt x="5250929" y="78872"/>
                  <a:pt x="5227402" y="65483"/>
                </a:cubicBezTo>
                <a:cubicBezTo>
                  <a:pt x="5196340" y="47773"/>
                  <a:pt x="5152424" y="48272"/>
                  <a:pt x="5111667" y="66831"/>
                </a:cubicBezTo>
                <a:lnTo>
                  <a:pt x="5102119" y="71171"/>
                </a:lnTo>
                <a:lnTo>
                  <a:pt x="5095046" y="58927"/>
                </a:lnTo>
                <a:cubicBezTo>
                  <a:pt x="5085388" y="42307"/>
                  <a:pt x="5068306" y="25409"/>
                  <a:pt x="5053550" y="18152"/>
                </a:cubicBezTo>
                <a:cubicBezTo>
                  <a:pt x="5027031" y="5003"/>
                  <a:pt x="5044575" y="5981"/>
                  <a:pt x="4808193" y="5705"/>
                </a:cubicBezTo>
                <a:cubicBezTo>
                  <a:pt x="4374682" y="5187"/>
                  <a:pt x="3835919" y="3129"/>
                  <a:pt x="3708002" y="1645"/>
                </a:cubicBezTo>
                <a:lnTo>
                  <a:pt x="3691730" y="1406"/>
                </a:lnTo>
                <a:lnTo>
                  <a:pt x="3675457" y="1645"/>
                </a:lnTo>
                <a:cubicBezTo>
                  <a:pt x="3579519" y="2758"/>
                  <a:pt x="3252481" y="4194"/>
                  <a:pt x="2912070" y="5061"/>
                </a:cubicBezTo>
                <a:lnTo>
                  <a:pt x="2864477" y="5152"/>
                </a:lnTo>
                <a:lnTo>
                  <a:pt x="2864477" y="5541"/>
                </a:lnTo>
                <a:lnTo>
                  <a:pt x="2762637" y="5347"/>
                </a:lnTo>
                <a:lnTo>
                  <a:pt x="2660796" y="5541"/>
                </a:lnTo>
                <a:lnTo>
                  <a:pt x="2660796" y="5152"/>
                </a:lnTo>
                <a:lnTo>
                  <a:pt x="2613203" y="5061"/>
                </a:lnTo>
                <a:cubicBezTo>
                  <a:pt x="2272792" y="4194"/>
                  <a:pt x="1945754" y="2758"/>
                  <a:pt x="1849816" y="1645"/>
                </a:cubicBezTo>
                <a:close/>
                <a:moveTo>
                  <a:pt x="1360989" y="3"/>
                </a:moveTo>
                <a:cubicBezTo>
                  <a:pt x="1555797" y="-25"/>
                  <a:pt x="1730893" y="168"/>
                  <a:pt x="1806266" y="574"/>
                </a:cubicBezTo>
                <a:lnTo>
                  <a:pt x="1833543" y="782"/>
                </a:lnTo>
                <a:lnTo>
                  <a:pt x="1860821" y="574"/>
                </a:lnTo>
                <a:cubicBezTo>
                  <a:pt x="1926772" y="219"/>
                  <a:pt x="2069074" y="27"/>
                  <a:pt x="2234125" y="3"/>
                </a:cubicBezTo>
                <a:cubicBezTo>
                  <a:pt x="2399175" y="-21"/>
                  <a:pt x="2586975" y="123"/>
                  <a:pt x="2743921" y="441"/>
                </a:cubicBezTo>
                <a:lnTo>
                  <a:pt x="2762637" y="490"/>
                </a:lnTo>
                <a:lnTo>
                  <a:pt x="2781352" y="441"/>
                </a:lnTo>
                <a:cubicBezTo>
                  <a:pt x="2938298" y="123"/>
                  <a:pt x="3126098" y="-21"/>
                  <a:pt x="3291148" y="3"/>
                </a:cubicBezTo>
                <a:cubicBezTo>
                  <a:pt x="3456199" y="27"/>
                  <a:pt x="3598501" y="219"/>
                  <a:pt x="3664452" y="574"/>
                </a:cubicBezTo>
                <a:lnTo>
                  <a:pt x="3691730" y="782"/>
                </a:lnTo>
                <a:lnTo>
                  <a:pt x="3719007" y="574"/>
                </a:lnTo>
                <a:cubicBezTo>
                  <a:pt x="3794380" y="168"/>
                  <a:pt x="3969476" y="-25"/>
                  <a:pt x="4164284" y="3"/>
                </a:cubicBezTo>
                <a:cubicBezTo>
                  <a:pt x="4424027" y="40"/>
                  <a:pt x="4718811" y="469"/>
                  <a:pt x="4858978" y="1309"/>
                </a:cubicBezTo>
                <a:lnTo>
                  <a:pt x="5023338" y="2325"/>
                </a:lnTo>
                <a:lnTo>
                  <a:pt x="5038370" y="7348"/>
                </a:lnTo>
                <a:cubicBezTo>
                  <a:pt x="5064224" y="15991"/>
                  <a:pt x="5082692" y="31005"/>
                  <a:pt x="5097281" y="54975"/>
                </a:cubicBezTo>
                <a:lnTo>
                  <a:pt x="5103671" y="65539"/>
                </a:lnTo>
                <a:lnTo>
                  <a:pt x="5114289" y="61273"/>
                </a:lnTo>
                <a:cubicBezTo>
                  <a:pt x="5173163" y="37579"/>
                  <a:pt x="5221603" y="46351"/>
                  <a:pt x="5262490" y="88106"/>
                </a:cubicBezTo>
                <a:cubicBezTo>
                  <a:pt x="5285352" y="111449"/>
                  <a:pt x="5297282" y="138688"/>
                  <a:pt x="5302195" y="178596"/>
                </a:cubicBezTo>
                <a:lnTo>
                  <a:pt x="5303118" y="187017"/>
                </a:lnTo>
                <a:lnTo>
                  <a:pt x="5324780" y="191117"/>
                </a:lnTo>
                <a:cubicBezTo>
                  <a:pt x="5355306" y="196897"/>
                  <a:pt x="5375399" y="206943"/>
                  <a:pt x="5395067" y="226205"/>
                </a:cubicBezTo>
                <a:cubicBezTo>
                  <a:pt x="5412592" y="243416"/>
                  <a:pt x="5421604" y="258190"/>
                  <a:pt x="5435215" y="292115"/>
                </a:cubicBezTo>
                <a:cubicBezTo>
                  <a:pt x="5447643" y="323066"/>
                  <a:pt x="5463063" y="354257"/>
                  <a:pt x="5474458" y="371524"/>
                </a:cubicBezTo>
                <a:cubicBezTo>
                  <a:pt x="5485852" y="388791"/>
                  <a:pt x="5504338" y="408071"/>
                  <a:pt x="5513239" y="412152"/>
                </a:cubicBezTo>
                <a:cubicBezTo>
                  <a:pt x="5521845" y="416049"/>
                  <a:pt x="5525520" y="422088"/>
                  <a:pt x="5525261" y="431949"/>
                </a:cubicBezTo>
                <a:cubicBezTo>
                  <a:pt x="5525040" y="440131"/>
                  <a:pt x="5521272" y="445227"/>
                  <a:pt x="5512334" y="449493"/>
                </a:cubicBezTo>
                <a:cubicBezTo>
                  <a:pt x="5504338" y="453298"/>
                  <a:pt x="5483802" y="475237"/>
                  <a:pt x="5473885" y="490546"/>
                </a:cubicBezTo>
                <a:cubicBezTo>
                  <a:pt x="5462676" y="507887"/>
                  <a:pt x="5446997" y="539725"/>
                  <a:pt x="5435935" y="567555"/>
                </a:cubicBezTo>
                <a:cubicBezTo>
                  <a:pt x="5424873" y="595385"/>
                  <a:pt x="5417357" y="609402"/>
                  <a:pt x="5405833" y="623917"/>
                </a:cubicBezTo>
                <a:cubicBezTo>
                  <a:pt x="5385353" y="649679"/>
                  <a:pt x="5354457" y="666393"/>
                  <a:pt x="5318002" y="671471"/>
                </a:cubicBezTo>
                <a:cubicBezTo>
                  <a:pt x="5313201" y="671975"/>
                  <a:pt x="5308448" y="672852"/>
                  <a:pt x="5303783" y="674093"/>
                </a:cubicBezTo>
                <a:cubicBezTo>
                  <a:pt x="5302562" y="678814"/>
                  <a:pt x="5301722" y="683624"/>
                  <a:pt x="5301271" y="688479"/>
                </a:cubicBezTo>
                <a:cubicBezTo>
                  <a:pt x="5298981" y="706079"/>
                  <a:pt x="5293164" y="726707"/>
                  <a:pt x="5287088" y="738803"/>
                </a:cubicBezTo>
                <a:cubicBezTo>
                  <a:pt x="5270246" y="772340"/>
                  <a:pt x="5236746" y="800520"/>
                  <a:pt x="5203191" y="809367"/>
                </a:cubicBezTo>
                <a:cubicBezTo>
                  <a:pt x="5178851" y="815793"/>
                  <a:pt x="5143560" y="811915"/>
                  <a:pt x="5113495" y="799542"/>
                </a:cubicBezTo>
                <a:lnTo>
                  <a:pt x="5104003" y="795627"/>
                </a:lnTo>
                <a:lnTo>
                  <a:pt x="5096062" y="808000"/>
                </a:lnTo>
                <a:cubicBezTo>
                  <a:pt x="5078906" y="834704"/>
                  <a:pt x="5058573" y="848960"/>
                  <a:pt x="5026828" y="856514"/>
                </a:cubicBezTo>
                <a:lnTo>
                  <a:pt x="5010355" y="860447"/>
                </a:lnTo>
                <a:lnTo>
                  <a:pt x="4345069" y="859081"/>
                </a:lnTo>
                <a:cubicBezTo>
                  <a:pt x="4021148" y="858402"/>
                  <a:pt x="3754730" y="857313"/>
                  <a:pt x="3693187" y="856458"/>
                </a:cubicBezTo>
                <a:lnTo>
                  <a:pt x="3691730" y="856420"/>
                </a:lnTo>
                <a:lnTo>
                  <a:pt x="3690273" y="856458"/>
                </a:lnTo>
                <a:cubicBezTo>
                  <a:pt x="3628730" y="857313"/>
                  <a:pt x="3362311" y="858402"/>
                  <a:pt x="3038390" y="859081"/>
                </a:cubicBezTo>
                <a:lnTo>
                  <a:pt x="2864477" y="859438"/>
                </a:lnTo>
                <a:lnTo>
                  <a:pt x="2864477" y="859856"/>
                </a:lnTo>
                <a:lnTo>
                  <a:pt x="2762637" y="859647"/>
                </a:lnTo>
                <a:lnTo>
                  <a:pt x="2660796" y="859856"/>
                </a:lnTo>
                <a:lnTo>
                  <a:pt x="2660796" y="859438"/>
                </a:lnTo>
                <a:lnTo>
                  <a:pt x="2486883" y="859081"/>
                </a:lnTo>
                <a:cubicBezTo>
                  <a:pt x="2162962" y="858402"/>
                  <a:pt x="1896543" y="857313"/>
                  <a:pt x="1835000" y="856458"/>
                </a:cubicBezTo>
                <a:lnTo>
                  <a:pt x="1833543" y="856420"/>
                </a:lnTo>
                <a:lnTo>
                  <a:pt x="1832086" y="856458"/>
                </a:lnTo>
                <a:cubicBezTo>
                  <a:pt x="1770543" y="857313"/>
                  <a:pt x="1504125" y="858402"/>
                  <a:pt x="1180204" y="859081"/>
                </a:cubicBezTo>
                <a:lnTo>
                  <a:pt x="514918" y="860447"/>
                </a:lnTo>
                <a:lnTo>
                  <a:pt x="498445" y="856514"/>
                </a:lnTo>
                <a:cubicBezTo>
                  <a:pt x="466700" y="848960"/>
                  <a:pt x="446367" y="834704"/>
                  <a:pt x="429211" y="808000"/>
                </a:cubicBezTo>
                <a:lnTo>
                  <a:pt x="421270" y="795627"/>
                </a:lnTo>
                <a:lnTo>
                  <a:pt x="411778" y="799542"/>
                </a:lnTo>
                <a:cubicBezTo>
                  <a:pt x="381713" y="811915"/>
                  <a:pt x="346422" y="815793"/>
                  <a:pt x="322082" y="809367"/>
                </a:cubicBezTo>
                <a:cubicBezTo>
                  <a:pt x="288527" y="800520"/>
                  <a:pt x="255027" y="772340"/>
                  <a:pt x="238185" y="738803"/>
                </a:cubicBezTo>
                <a:cubicBezTo>
                  <a:pt x="232109" y="726707"/>
                  <a:pt x="226292" y="706079"/>
                  <a:pt x="224002" y="688479"/>
                </a:cubicBezTo>
                <a:cubicBezTo>
                  <a:pt x="223551" y="683624"/>
                  <a:pt x="222711" y="678814"/>
                  <a:pt x="221490" y="674093"/>
                </a:cubicBezTo>
                <a:cubicBezTo>
                  <a:pt x="216825" y="672852"/>
                  <a:pt x="212072" y="671975"/>
                  <a:pt x="207271" y="671471"/>
                </a:cubicBezTo>
                <a:cubicBezTo>
                  <a:pt x="170816" y="666393"/>
                  <a:pt x="139920" y="649679"/>
                  <a:pt x="119440" y="623917"/>
                </a:cubicBezTo>
                <a:cubicBezTo>
                  <a:pt x="107916" y="609402"/>
                  <a:pt x="100400" y="595385"/>
                  <a:pt x="89338" y="567555"/>
                </a:cubicBezTo>
                <a:cubicBezTo>
                  <a:pt x="78276" y="539725"/>
                  <a:pt x="62597" y="507887"/>
                  <a:pt x="51388" y="490546"/>
                </a:cubicBezTo>
                <a:cubicBezTo>
                  <a:pt x="41471" y="475237"/>
                  <a:pt x="20935" y="453298"/>
                  <a:pt x="12939" y="449493"/>
                </a:cubicBezTo>
                <a:cubicBezTo>
                  <a:pt x="4001" y="445227"/>
                  <a:pt x="233" y="440131"/>
                  <a:pt x="12" y="431949"/>
                </a:cubicBezTo>
                <a:cubicBezTo>
                  <a:pt x="-247" y="422088"/>
                  <a:pt x="3428" y="416049"/>
                  <a:pt x="12034" y="412152"/>
                </a:cubicBezTo>
                <a:cubicBezTo>
                  <a:pt x="20935" y="408071"/>
                  <a:pt x="39421" y="388791"/>
                  <a:pt x="50815" y="371524"/>
                </a:cubicBezTo>
                <a:cubicBezTo>
                  <a:pt x="62210" y="354257"/>
                  <a:pt x="77630" y="323066"/>
                  <a:pt x="90058" y="292115"/>
                </a:cubicBezTo>
                <a:cubicBezTo>
                  <a:pt x="103669" y="258190"/>
                  <a:pt x="112681" y="243416"/>
                  <a:pt x="130206" y="226205"/>
                </a:cubicBezTo>
                <a:cubicBezTo>
                  <a:pt x="149874" y="206943"/>
                  <a:pt x="169967" y="196897"/>
                  <a:pt x="200493" y="191117"/>
                </a:cubicBezTo>
                <a:lnTo>
                  <a:pt x="222155" y="187017"/>
                </a:lnTo>
                <a:lnTo>
                  <a:pt x="223078" y="178596"/>
                </a:lnTo>
                <a:cubicBezTo>
                  <a:pt x="227991" y="138688"/>
                  <a:pt x="239921" y="111449"/>
                  <a:pt x="262783" y="88106"/>
                </a:cubicBezTo>
                <a:cubicBezTo>
                  <a:pt x="303670" y="46351"/>
                  <a:pt x="352110" y="37579"/>
                  <a:pt x="410984" y="61273"/>
                </a:cubicBezTo>
                <a:lnTo>
                  <a:pt x="421602" y="65539"/>
                </a:lnTo>
                <a:lnTo>
                  <a:pt x="427992" y="54975"/>
                </a:lnTo>
                <a:cubicBezTo>
                  <a:pt x="442581" y="31005"/>
                  <a:pt x="461049" y="15991"/>
                  <a:pt x="486903" y="7348"/>
                </a:cubicBezTo>
                <a:lnTo>
                  <a:pt x="501935" y="2325"/>
                </a:lnTo>
                <a:lnTo>
                  <a:pt x="666295" y="1309"/>
                </a:lnTo>
                <a:cubicBezTo>
                  <a:pt x="806462" y="469"/>
                  <a:pt x="1101246" y="40"/>
                  <a:pt x="1360989" y="3"/>
                </a:cubicBezTo>
                <a:close/>
              </a:path>
            </a:pathLst>
          </a:custGeom>
          <a:solidFill>
            <a:srgbClr val="8C633B"/>
          </a:solidFill>
          <a:ln w="9525" cap="flat">
            <a:noFill/>
            <a:prstDash val="solid"/>
            <a:miter/>
          </a:ln>
        </p:spPr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5CBE56-BBCE-1A26-F006-9EEF648B7D4C}"/>
              </a:ext>
            </a:extLst>
          </p:cNvPr>
          <p:cNvSpPr txBox="1"/>
          <p:nvPr/>
        </p:nvSpPr>
        <p:spPr>
          <a:xfrm>
            <a:off x="1230572" y="3044278"/>
            <a:ext cx="97308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 عزیزان</a:t>
            </a:r>
          </a:p>
        </p:txBody>
      </p:sp>
    </p:spTree>
    <p:extLst>
      <p:ext uri="{BB962C8B-B14F-4D97-AF65-F5344CB8AC3E}">
        <p14:creationId xmlns:p14="http://schemas.microsoft.com/office/powerpoint/2010/main" val="61124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3E07-C440-EB1C-63F3-24084F4DF1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29"/>
          <a:stretch/>
        </p:blipFill>
        <p:spPr>
          <a:xfrm>
            <a:off x="387204" y="1876299"/>
            <a:ext cx="1228288" cy="49817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54090B-20B9-7E65-B039-1EB424FAC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39" y="341157"/>
            <a:ext cx="2411464" cy="63809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FA1128F-1A7F-7414-3A2E-3888C7DAA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821238"/>
            <a:ext cx="5039398" cy="3036762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AF89CEEF-64BB-2F4A-3EE3-F60EE466FF6F}"/>
              </a:ext>
            </a:extLst>
          </p:cNvPr>
          <p:cNvGrpSpPr/>
          <p:nvPr/>
        </p:nvGrpSpPr>
        <p:grpSpPr>
          <a:xfrm>
            <a:off x="5669280" y="387503"/>
            <a:ext cx="6492240" cy="584775"/>
            <a:chOff x="2859719" y="430612"/>
            <a:chExt cx="6492240" cy="58477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198F00C-F0B0-7642-E7A1-7A9A5AA9251D}"/>
                </a:ext>
              </a:extLst>
            </p:cNvPr>
            <p:cNvSpPr txBox="1"/>
            <p:nvPr/>
          </p:nvSpPr>
          <p:spPr>
            <a:xfrm>
              <a:off x="2859719" y="430612"/>
              <a:ext cx="6492240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sz="3200" b="1" dirty="0">
                  <a:solidFill>
                    <a:srgbClr val="2B307B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فهرست مطالب ارائه</a:t>
              </a: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66D24B5-510E-350F-B1EE-C27D254E6C37}"/>
                </a:ext>
              </a:extLst>
            </p:cNvPr>
            <p:cNvSpPr/>
            <p:nvPr/>
          </p:nvSpPr>
          <p:spPr>
            <a:xfrm>
              <a:off x="7836982" y="594983"/>
              <a:ext cx="189298" cy="206451"/>
            </a:xfrm>
            <a:custGeom>
              <a:avLst/>
              <a:gdLst>
                <a:gd name="connsiteX0" fmla="*/ 120761 w 189298"/>
                <a:gd name="connsiteY0" fmla="*/ 0 h 206451"/>
                <a:gd name="connsiteX1" fmla="*/ 129042 w 189298"/>
                <a:gd name="connsiteY1" fmla="*/ 0 h 206451"/>
                <a:gd name="connsiteX2" fmla="*/ 129209 w 189298"/>
                <a:gd name="connsiteY2" fmla="*/ 17227 h 206451"/>
                <a:gd name="connsiteX3" fmla="*/ 167859 w 189298"/>
                <a:gd name="connsiteY3" fmla="*/ 83348 h 206451"/>
                <a:gd name="connsiteX4" fmla="*/ 189200 w 189298"/>
                <a:gd name="connsiteY4" fmla="*/ 104964 h 206451"/>
                <a:gd name="connsiteX5" fmla="*/ 169874 w 189298"/>
                <a:gd name="connsiteY5" fmla="*/ 119762 h 206451"/>
                <a:gd name="connsiteX6" fmla="*/ 129733 w 189298"/>
                <a:gd name="connsiteY6" fmla="*/ 188119 h 206451"/>
                <a:gd name="connsiteX7" fmla="*/ 129982 w 189298"/>
                <a:gd name="connsiteY7" fmla="*/ 206451 h 206451"/>
                <a:gd name="connsiteX8" fmla="*/ 118496 w 189298"/>
                <a:gd name="connsiteY8" fmla="*/ 205071 h 206451"/>
                <a:gd name="connsiteX9" fmla="*/ 78880 w 189298"/>
                <a:gd name="connsiteY9" fmla="*/ 176551 h 206451"/>
                <a:gd name="connsiteX10" fmla="*/ 56048 w 189298"/>
                <a:gd name="connsiteY10" fmla="*/ 155569 h 206451"/>
                <a:gd name="connsiteX11" fmla="*/ 16955 w 189298"/>
                <a:gd name="connsiteY11" fmla="*/ 129010 h 206451"/>
                <a:gd name="connsiteX12" fmla="*/ 10329 w 189298"/>
                <a:gd name="connsiteY12" fmla="*/ 84424 h 206451"/>
                <a:gd name="connsiteX13" fmla="*/ 55772 w 189298"/>
                <a:gd name="connsiteY13" fmla="*/ 49500 h 206451"/>
                <a:gd name="connsiteX14" fmla="*/ 73745 w 189298"/>
                <a:gd name="connsiteY14" fmla="*/ 37023 h 206451"/>
                <a:gd name="connsiteX15" fmla="*/ 101352 w 189298"/>
                <a:gd name="connsiteY15" fmla="*/ 5163 h 206451"/>
                <a:gd name="connsiteX16" fmla="*/ 101434 w 189298"/>
                <a:gd name="connsiteY16" fmla="*/ 5107 h 206451"/>
                <a:gd name="connsiteX17" fmla="*/ 120761 w 189298"/>
                <a:gd name="connsiteY17" fmla="*/ 0 h 20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9298" h="206451">
                  <a:moveTo>
                    <a:pt x="120761" y="0"/>
                  </a:moveTo>
                  <a:lnTo>
                    <a:pt x="129042" y="0"/>
                  </a:lnTo>
                  <a:lnTo>
                    <a:pt x="129209" y="17227"/>
                  </a:lnTo>
                  <a:cubicBezTo>
                    <a:pt x="129511" y="42902"/>
                    <a:pt x="138705" y="58666"/>
                    <a:pt x="167859" y="83348"/>
                  </a:cubicBezTo>
                  <a:cubicBezTo>
                    <a:pt x="180752" y="94253"/>
                    <a:pt x="190387" y="103971"/>
                    <a:pt x="189200" y="104964"/>
                  </a:cubicBezTo>
                  <a:cubicBezTo>
                    <a:pt x="188012" y="105959"/>
                    <a:pt x="179344" y="112612"/>
                    <a:pt x="169874" y="119762"/>
                  </a:cubicBezTo>
                  <a:cubicBezTo>
                    <a:pt x="140390" y="142014"/>
                    <a:pt x="129402" y="160760"/>
                    <a:pt x="129733" y="188119"/>
                  </a:cubicBezTo>
                  <a:lnTo>
                    <a:pt x="129982" y="206451"/>
                  </a:lnTo>
                  <a:lnTo>
                    <a:pt x="118496" y="205071"/>
                  </a:lnTo>
                  <a:cubicBezTo>
                    <a:pt x="97459" y="202557"/>
                    <a:pt x="88570" y="196153"/>
                    <a:pt x="78880" y="176551"/>
                  </a:cubicBezTo>
                  <a:cubicBezTo>
                    <a:pt x="70321" y="159268"/>
                    <a:pt x="69659" y="158634"/>
                    <a:pt x="56048" y="155569"/>
                  </a:cubicBezTo>
                  <a:cubicBezTo>
                    <a:pt x="38019" y="151483"/>
                    <a:pt x="30981" y="146707"/>
                    <a:pt x="16955" y="129010"/>
                  </a:cubicBezTo>
                  <a:cubicBezTo>
                    <a:pt x="-4635" y="101763"/>
                    <a:pt x="-4194" y="104744"/>
                    <a:pt x="10329" y="84424"/>
                  </a:cubicBezTo>
                  <a:cubicBezTo>
                    <a:pt x="27805" y="59908"/>
                    <a:pt x="36446" y="53283"/>
                    <a:pt x="55772" y="49500"/>
                  </a:cubicBezTo>
                  <a:cubicBezTo>
                    <a:pt x="71149" y="46463"/>
                    <a:pt x="72116" y="45801"/>
                    <a:pt x="73745" y="37023"/>
                  </a:cubicBezTo>
                  <a:cubicBezTo>
                    <a:pt x="76035" y="24737"/>
                    <a:pt x="87549" y="11430"/>
                    <a:pt x="101352" y="5163"/>
                  </a:cubicBezTo>
                  <a:lnTo>
                    <a:pt x="101434" y="5107"/>
                  </a:lnTo>
                  <a:cubicBezTo>
                    <a:pt x="107542" y="2325"/>
                    <a:pt x="114076" y="596"/>
                    <a:pt x="120761" y="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01274C3-A92B-0550-DE19-BADF5F904C21}"/>
                </a:ext>
              </a:extLst>
            </p:cNvPr>
            <p:cNvSpPr/>
            <p:nvPr/>
          </p:nvSpPr>
          <p:spPr>
            <a:xfrm flipH="1">
              <a:off x="4165721" y="594983"/>
              <a:ext cx="189298" cy="206451"/>
            </a:xfrm>
            <a:custGeom>
              <a:avLst/>
              <a:gdLst>
                <a:gd name="connsiteX0" fmla="*/ 120761 w 189298"/>
                <a:gd name="connsiteY0" fmla="*/ 0 h 206451"/>
                <a:gd name="connsiteX1" fmla="*/ 129042 w 189298"/>
                <a:gd name="connsiteY1" fmla="*/ 0 h 206451"/>
                <a:gd name="connsiteX2" fmla="*/ 129209 w 189298"/>
                <a:gd name="connsiteY2" fmla="*/ 17227 h 206451"/>
                <a:gd name="connsiteX3" fmla="*/ 167859 w 189298"/>
                <a:gd name="connsiteY3" fmla="*/ 83348 h 206451"/>
                <a:gd name="connsiteX4" fmla="*/ 189200 w 189298"/>
                <a:gd name="connsiteY4" fmla="*/ 104964 h 206451"/>
                <a:gd name="connsiteX5" fmla="*/ 169874 w 189298"/>
                <a:gd name="connsiteY5" fmla="*/ 119762 h 206451"/>
                <a:gd name="connsiteX6" fmla="*/ 129733 w 189298"/>
                <a:gd name="connsiteY6" fmla="*/ 188119 h 206451"/>
                <a:gd name="connsiteX7" fmla="*/ 129982 w 189298"/>
                <a:gd name="connsiteY7" fmla="*/ 206451 h 206451"/>
                <a:gd name="connsiteX8" fmla="*/ 118496 w 189298"/>
                <a:gd name="connsiteY8" fmla="*/ 205071 h 206451"/>
                <a:gd name="connsiteX9" fmla="*/ 78880 w 189298"/>
                <a:gd name="connsiteY9" fmla="*/ 176551 h 206451"/>
                <a:gd name="connsiteX10" fmla="*/ 56048 w 189298"/>
                <a:gd name="connsiteY10" fmla="*/ 155569 h 206451"/>
                <a:gd name="connsiteX11" fmla="*/ 16955 w 189298"/>
                <a:gd name="connsiteY11" fmla="*/ 129010 h 206451"/>
                <a:gd name="connsiteX12" fmla="*/ 10329 w 189298"/>
                <a:gd name="connsiteY12" fmla="*/ 84424 h 206451"/>
                <a:gd name="connsiteX13" fmla="*/ 55772 w 189298"/>
                <a:gd name="connsiteY13" fmla="*/ 49500 h 206451"/>
                <a:gd name="connsiteX14" fmla="*/ 73745 w 189298"/>
                <a:gd name="connsiteY14" fmla="*/ 37023 h 206451"/>
                <a:gd name="connsiteX15" fmla="*/ 101352 w 189298"/>
                <a:gd name="connsiteY15" fmla="*/ 5163 h 206451"/>
                <a:gd name="connsiteX16" fmla="*/ 101434 w 189298"/>
                <a:gd name="connsiteY16" fmla="*/ 5107 h 206451"/>
                <a:gd name="connsiteX17" fmla="*/ 120761 w 189298"/>
                <a:gd name="connsiteY17" fmla="*/ 0 h 20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9298" h="206451">
                  <a:moveTo>
                    <a:pt x="120761" y="0"/>
                  </a:moveTo>
                  <a:lnTo>
                    <a:pt x="129042" y="0"/>
                  </a:lnTo>
                  <a:lnTo>
                    <a:pt x="129209" y="17227"/>
                  </a:lnTo>
                  <a:cubicBezTo>
                    <a:pt x="129511" y="42902"/>
                    <a:pt x="138705" y="58666"/>
                    <a:pt x="167859" y="83348"/>
                  </a:cubicBezTo>
                  <a:cubicBezTo>
                    <a:pt x="180752" y="94253"/>
                    <a:pt x="190387" y="103971"/>
                    <a:pt x="189200" y="104964"/>
                  </a:cubicBezTo>
                  <a:cubicBezTo>
                    <a:pt x="188012" y="105959"/>
                    <a:pt x="179344" y="112612"/>
                    <a:pt x="169874" y="119762"/>
                  </a:cubicBezTo>
                  <a:cubicBezTo>
                    <a:pt x="140390" y="142014"/>
                    <a:pt x="129402" y="160760"/>
                    <a:pt x="129733" y="188119"/>
                  </a:cubicBezTo>
                  <a:lnTo>
                    <a:pt x="129982" y="206451"/>
                  </a:lnTo>
                  <a:lnTo>
                    <a:pt x="118496" y="205071"/>
                  </a:lnTo>
                  <a:cubicBezTo>
                    <a:pt x="97459" y="202557"/>
                    <a:pt x="88570" y="196153"/>
                    <a:pt x="78880" y="176551"/>
                  </a:cubicBezTo>
                  <a:cubicBezTo>
                    <a:pt x="70321" y="159268"/>
                    <a:pt x="69659" y="158634"/>
                    <a:pt x="56048" y="155569"/>
                  </a:cubicBezTo>
                  <a:cubicBezTo>
                    <a:pt x="38019" y="151483"/>
                    <a:pt x="30981" y="146707"/>
                    <a:pt x="16955" y="129010"/>
                  </a:cubicBezTo>
                  <a:cubicBezTo>
                    <a:pt x="-4635" y="101763"/>
                    <a:pt x="-4194" y="104744"/>
                    <a:pt x="10329" y="84424"/>
                  </a:cubicBezTo>
                  <a:cubicBezTo>
                    <a:pt x="27805" y="59908"/>
                    <a:pt x="36446" y="53283"/>
                    <a:pt x="55772" y="49500"/>
                  </a:cubicBezTo>
                  <a:cubicBezTo>
                    <a:pt x="71149" y="46463"/>
                    <a:pt x="72116" y="45801"/>
                    <a:pt x="73745" y="37023"/>
                  </a:cubicBezTo>
                  <a:cubicBezTo>
                    <a:pt x="76035" y="24737"/>
                    <a:pt x="87549" y="11430"/>
                    <a:pt x="101352" y="5163"/>
                  </a:cubicBezTo>
                  <a:lnTo>
                    <a:pt x="101434" y="5107"/>
                  </a:lnTo>
                  <a:cubicBezTo>
                    <a:pt x="107542" y="2325"/>
                    <a:pt x="114076" y="596"/>
                    <a:pt x="120761" y="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770F7A5-7654-5A36-F854-D0E52DD7818B}"/>
              </a:ext>
            </a:extLst>
          </p:cNvPr>
          <p:cNvGrpSpPr/>
          <p:nvPr/>
        </p:nvGrpSpPr>
        <p:grpSpPr>
          <a:xfrm>
            <a:off x="6787523" y="1546458"/>
            <a:ext cx="4287697" cy="659681"/>
            <a:chOff x="6787523" y="1546458"/>
            <a:chExt cx="4287697" cy="65968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A939A23-2B54-50DC-44D1-C5E5E3A50A19}"/>
                </a:ext>
              </a:extLst>
            </p:cNvPr>
            <p:cNvSpPr/>
            <p:nvPr/>
          </p:nvSpPr>
          <p:spPr>
            <a:xfrm>
              <a:off x="6787523" y="1546458"/>
              <a:ext cx="4236077" cy="659681"/>
            </a:xfrm>
            <a:custGeom>
              <a:avLst/>
              <a:gdLst>
                <a:gd name="connsiteX0" fmla="*/ 1821653 w 5525273"/>
                <a:gd name="connsiteY0" fmla="*/ 19777 h 860447"/>
                <a:gd name="connsiteX1" fmla="*/ 1833543 w 5525273"/>
                <a:gd name="connsiteY1" fmla="*/ 19787 h 860447"/>
                <a:gd name="connsiteX2" fmla="*/ 1845434 w 5525273"/>
                <a:gd name="connsiteY2" fmla="*/ 19777 h 860447"/>
                <a:gd name="connsiteX3" fmla="*/ 1845434 w 5525273"/>
                <a:gd name="connsiteY3" fmla="*/ 19796 h 860447"/>
                <a:gd name="connsiteX4" fmla="*/ 2329043 w 5525273"/>
                <a:gd name="connsiteY4" fmla="*/ 20202 h 860447"/>
                <a:gd name="connsiteX5" fmla="*/ 2735666 w 5525273"/>
                <a:gd name="connsiteY5" fmla="*/ 20792 h 860447"/>
                <a:gd name="connsiteX6" fmla="*/ 2762637 w 5525273"/>
                <a:gd name="connsiteY6" fmla="*/ 20859 h 860447"/>
                <a:gd name="connsiteX7" fmla="*/ 2789607 w 5525273"/>
                <a:gd name="connsiteY7" fmla="*/ 20792 h 860447"/>
                <a:gd name="connsiteX8" fmla="*/ 3196230 w 5525273"/>
                <a:gd name="connsiteY8" fmla="*/ 20202 h 860447"/>
                <a:gd name="connsiteX9" fmla="*/ 3679839 w 5525273"/>
                <a:gd name="connsiteY9" fmla="*/ 19796 h 860447"/>
                <a:gd name="connsiteX10" fmla="*/ 3679839 w 5525273"/>
                <a:gd name="connsiteY10" fmla="*/ 19777 h 860447"/>
                <a:gd name="connsiteX11" fmla="*/ 3691730 w 5525273"/>
                <a:gd name="connsiteY11" fmla="*/ 19787 h 860447"/>
                <a:gd name="connsiteX12" fmla="*/ 3703620 w 5525273"/>
                <a:gd name="connsiteY12" fmla="*/ 19777 h 860447"/>
                <a:gd name="connsiteX13" fmla="*/ 3703620 w 5525273"/>
                <a:gd name="connsiteY13" fmla="*/ 19796 h 860447"/>
                <a:gd name="connsiteX14" fmla="*/ 4187229 w 5525273"/>
                <a:gd name="connsiteY14" fmla="*/ 20202 h 860447"/>
                <a:gd name="connsiteX15" fmla="*/ 4858978 w 5525273"/>
                <a:gd name="connsiteY15" fmla="*/ 21605 h 860447"/>
                <a:gd name="connsiteX16" fmla="*/ 4858978 w 5525273"/>
                <a:gd name="connsiteY16" fmla="*/ 21623 h 860447"/>
                <a:gd name="connsiteX17" fmla="*/ 5033661 w 5525273"/>
                <a:gd name="connsiteY17" fmla="*/ 26517 h 860447"/>
                <a:gd name="connsiteX18" fmla="*/ 5066902 w 5525273"/>
                <a:gd name="connsiteY18" fmla="*/ 47478 h 860447"/>
                <a:gd name="connsiteX19" fmla="*/ 5085924 w 5525273"/>
                <a:gd name="connsiteY19" fmla="*/ 74902 h 860447"/>
                <a:gd name="connsiteX20" fmla="*/ 5096099 w 5525273"/>
                <a:gd name="connsiteY20" fmla="*/ 91818 h 860447"/>
                <a:gd name="connsiteX21" fmla="*/ 5107549 w 5525273"/>
                <a:gd name="connsiteY21" fmla="*/ 86407 h 860447"/>
                <a:gd name="connsiteX22" fmla="*/ 5135065 w 5525273"/>
                <a:gd name="connsiteY22" fmla="*/ 74975 h 860447"/>
                <a:gd name="connsiteX23" fmla="*/ 5173847 w 5525273"/>
                <a:gd name="connsiteY23" fmla="*/ 69011 h 860447"/>
                <a:gd name="connsiteX24" fmla="*/ 5206165 w 5525273"/>
                <a:gd name="connsiteY24" fmla="*/ 73313 h 860447"/>
                <a:gd name="connsiteX25" fmla="*/ 5276340 w 5525273"/>
                <a:gd name="connsiteY25" fmla="*/ 147275 h 860447"/>
                <a:gd name="connsiteX26" fmla="*/ 5282176 w 5525273"/>
                <a:gd name="connsiteY26" fmla="*/ 186057 h 860447"/>
                <a:gd name="connsiteX27" fmla="*/ 5282712 w 5525273"/>
                <a:gd name="connsiteY27" fmla="*/ 209141 h 860447"/>
                <a:gd name="connsiteX28" fmla="*/ 5296174 w 5525273"/>
                <a:gd name="connsiteY28" fmla="*/ 208568 h 860447"/>
                <a:gd name="connsiteX29" fmla="*/ 5382509 w 5525273"/>
                <a:gd name="connsiteY29" fmla="*/ 241200 h 860447"/>
                <a:gd name="connsiteX30" fmla="*/ 5418723 w 5525273"/>
                <a:gd name="connsiteY30" fmla="*/ 302401 h 860447"/>
                <a:gd name="connsiteX31" fmla="*/ 5495806 w 5525273"/>
                <a:gd name="connsiteY31" fmla="*/ 424544 h 860447"/>
                <a:gd name="connsiteX32" fmla="*/ 5502713 w 5525273"/>
                <a:gd name="connsiteY32" fmla="*/ 431598 h 860447"/>
                <a:gd name="connsiteX33" fmla="*/ 5486092 w 5525273"/>
                <a:gd name="connsiteY33" fmla="*/ 445541 h 860447"/>
                <a:gd name="connsiteX34" fmla="*/ 5420570 w 5525273"/>
                <a:gd name="connsiteY34" fmla="*/ 553871 h 860447"/>
                <a:gd name="connsiteX35" fmla="*/ 5394254 w 5525273"/>
                <a:gd name="connsiteY35" fmla="*/ 606521 h 860447"/>
                <a:gd name="connsiteX36" fmla="*/ 5302195 w 5525273"/>
                <a:gd name="connsiteY36" fmla="*/ 651988 h 860447"/>
                <a:gd name="connsiteX37" fmla="*/ 5281880 w 5525273"/>
                <a:gd name="connsiteY37" fmla="*/ 652246 h 860447"/>
                <a:gd name="connsiteX38" fmla="*/ 5281751 w 5525273"/>
                <a:gd name="connsiteY38" fmla="*/ 675349 h 860447"/>
                <a:gd name="connsiteX39" fmla="*/ 5276543 w 5525273"/>
                <a:gd name="connsiteY39" fmla="*/ 713207 h 860447"/>
                <a:gd name="connsiteX40" fmla="*/ 5223542 w 5525273"/>
                <a:gd name="connsiteY40" fmla="*/ 779301 h 860447"/>
                <a:gd name="connsiteX41" fmla="*/ 5173847 w 5525273"/>
                <a:gd name="connsiteY41" fmla="*/ 792376 h 860447"/>
                <a:gd name="connsiteX42" fmla="*/ 5110891 w 5525273"/>
                <a:gd name="connsiteY42" fmla="*/ 776125 h 860447"/>
                <a:gd name="connsiteX43" fmla="*/ 5095028 w 5525273"/>
                <a:gd name="connsiteY43" fmla="*/ 768129 h 860447"/>
                <a:gd name="connsiteX44" fmla="*/ 5089007 w 5525273"/>
                <a:gd name="connsiteY44" fmla="*/ 780391 h 860447"/>
                <a:gd name="connsiteX45" fmla="*/ 5042729 w 5525273"/>
                <a:gd name="connsiteY45" fmla="*/ 830862 h 860447"/>
                <a:gd name="connsiteX46" fmla="*/ 4345125 w 5525273"/>
                <a:gd name="connsiteY46" fmla="*/ 838748 h 860447"/>
                <a:gd name="connsiteX47" fmla="*/ 3691730 w 5525273"/>
                <a:gd name="connsiteY47" fmla="*/ 837424 h 860447"/>
                <a:gd name="connsiteX48" fmla="*/ 3038334 w 5525273"/>
                <a:gd name="connsiteY48" fmla="*/ 838748 h 860447"/>
                <a:gd name="connsiteX49" fmla="*/ 2864477 w 5525273"/>
                <a:gd name="connsiteY49" fmla="*/ 839106 h 860447"/>
                <a:gd name="connsiteX50" fmla="*/ 2864477 w 5525273"/>
                <a:gd name="connsiteY50" fmla="*/ 839465 h 860447"/>
                <a:gd name="connsiteX51" fmla="*/ 2762637 w 5525273"/>
                <a:gd name="connsiteY51" fmla="*/ 839298 h 860447"/>
                <a:gd name="connsiteX52" fmla="*/ 2660796 w 5525273"/>
                <a:gd name="connsiteY52" fmla="*/ 839465 h 860447"/>
                <a:gd name="connsiteX53" fmla="*/ 2660796 w 5525273"/>
                <a:gd name="connsiteY53" fmla="*/ 839106 h 860447"/>
                <a:gd name="connsiteX54" fmla="*/ 2486939 w 5525273"/>
                <a:gd name="connsiteY54" fmla="*/ 838748 h 860447"/>
                <a:gd name="connsiteX55" fmla="*/ 1833543 w 5525273"/>
                <a:gd name="connsiteY55" fmla="*/ 837424 h 860447"/>
                <a:gd name="connsiteX56" fmla="*/ 1180148 w 5525273"/>
                <a:gd name="connsiteY56" fmla="*/ 838748 h 860447"/>
                <a:gd name="connsiteX57" fmla="*/ 482544 w 5525273"/>
                <a:gd name="connsiteY57" fmla="*/ 830862 h 860447"/>
                <a:gd name="connsiteX58" fmla="*/ 436266 w 5525273"/>
                <a:gd name="connsiteY58" fmla="*/ 780391 h 860447"/>
                <a:gd name="connsiteX59" fmla="*/ 430245 w 5525273"/>
                <a:gd name="connsiteY59" fmla="*/ 768129 h 860447"/>
                <a:gd name="connsiteX60" fmla="*/ 414382 w 5525273"/>
                <a:gd name="connsiteY60" fmla="*/ 776125 h 860447"/>
                <a:gd name="connsiteX61" fmla="*/ 351426 w 5525273"/>
                <a:gd name="connsiteY61" fmla="*/ 792376 h 860447"/>
                <a:gd name="connsiteX62" fmla="*/ 301731 w 5525273"/>
                <a:gd name="connsiteY62" fmla="*/ 779301 h 860447"/>
                <a:gd name="connsiteX63" fmla="*/ 248730 w 5525273"/>
                <a:gd name="connsiteY63" fmla="*/ 713207 h 860447"/>
                <a:gd name="connsiteX64" fmla="*/ 243522 w 5525273"/>
                <a:gd name="connsiteY64" fmla="*/ 675349 h 860447"/>
                <a:gd name="connsiteX65" fmla="*/ 243393 w 5525273"/>
                <a:gd name="connsiteY65" fmla="*/ 652246 h 860447"/>
                <a:gd name="connsiteX66" fmla="*/ 223078 w 5525273"/>
                <a:gd name="connsiteY66" fmla="*/ 651988 h 860447"/>
                <a:gd name="connsiteX67" fmla="*/ 131019 w 5525273"/>
                <a:gd name="connsiteY67" fmla="*/ 606521 h 860447"/>
                <a:gd name="connsiteX68" fmla="*/ 104703 w 5525273"/>
                <a:gd name="connsiteY68" fmla="*/ 553871 h 860447"/>
                <a:gd name="connsiteX69" fmla="*/ 39181 w 5525273"/>
                <a:gd name="connsiteY69" fmla="*/ 445541 h 860447"/>
                <a:gd name="connsiteX70" fmla="*/ 22560 w 5525273"/>
                <a:gd name="connsiteY70" fmla="*/ 431598 h 860447"/>
                <a:gd name="connsiteX71" fmla="*/ 29467 w 5525273"/>
                <a:gd name="connsiteY71" fmla="*/ 424544 h 860447"/>
                <a:gd name="connsiteX72" fmla="*/ 106550 w 5525273"/>
                <a:gd name="connsiteY72" fmla="*/ 302401 h 860447"/>
                <a:gd name="connsiteX73" fmla="*/ 142764 w 5525273"/>
                <a:gd name="connsiteY73" fmla="*/ 241200 h 860447"/>
                <a:gd name="connsiteX74" fmla="*/ 229099 w 5525273"/>
                <a:gd name="connsiteY74" fmla="*/ 208568 h 860447"/>
                <a:gd name="connsiteX75" fmla="*/ 242561 w 5525273"/>
                <a:gd name="connsiteY75" fmla="*/ 209141 h 860447"/>
                <a:gd name="connsiteX76" fmla="*/ 243097 w 5525273"/>
                <a:gd name="connsiteY76" fmla="*/ 186057 h 860447"/>
                <a:gd name="connsiteX77" fmla="*/ 248933 w 5525273"/>
                <a:gd name="connsiteY77" fmla="*/ 147275 h 860447"/>
                <a:gd name="connsiteX78" fmla="*/ 319108 w 5525273"/>
                <a:gd name="connsiteY78" fmla="*/ 73313 h 860447"/>
                <a:gd name="connsiteX79" fmla="*/ 351426 w 5525273"/>
                <a:gd name="connsiteY79" fmla="*/ 69011 h 860447"/>
                <a:gd name="connsiteX80" fmla="*/ 390208 w 5525273"/>
                <a:gd name="connsiteY80" fmla="*/ 74975 h 860447"/>
                <a:gd name="connsiteX81" fmla="*/ 417724 w 5525273"/>
                <a:gd name="connsiteY81" fmla="*/ 86407 h 860447"/>
                <a:gd name="connsiteX82" fmla="*/ 429174 w 5525273"/>
                <a:gd name="connsiteY82" fmla="*/ 91818 h 860447"/>
                <a:gd name="connsiteX83" fmla="*/ 439349 w 5525273"/>
                <a:gd name="connsiteY83" fmla="*/ 74902 h 860447"/>
                <a:gd name="connsiteX84" fmla="*/ 458371 w 5525273"/>
                <a:gd name="connsiteY84" fmla="*/ 47478 h 860447"/>
                <a:gd name="connsiteX85" fmla="*/ 491612 w 5525273"/>
                <a:gd name="connsiteY85" fmla="*/ 26517 h 860447"/>
                <a:gd name="connsiteX86" fmla="*/ 666295 w 5525273"/>
                <a:gd name="connsiteY86" fmla="*/ 21623 h 860447"/>
                <a:gd name="connsiteX87" fmla="*/ 666295 w 5525273"/>
                <a:gd name="connsiteY87" fmla="*/ 21605 h 860447"/>
                <a:gd name="connsiteX88" fmla="*/ 1338044 w 5525273"/>
                <a:gd name="connsiteY88" fmla="*/ 20202 h 860447"/>
                <a:gd name="connsiteX89" fmla="*/ 1821653 w 5525273"/>
                <a:gd name="connsiteY89" fmla="*/ 19796 h 860447"/>
                <a:gd name="connsiteX90" fmla="*/ 1833543 w 5525273"/>
                <a:gd name="connsiteY90" fmla="*/ 1406 h 860447"/>
                <a:gd name="connsiteX91" fmla="*/ 1817271 w 5525273"/>
                <a:gd name="connsiteY91" fmla="*/ 1645 h 860447"/>
                <a:gd name="connsiteX92" fmla="*/ 717080 w 5525273"/>
                <a:gd name="connsiteY92" fmla="*/ 5705 h 860447"/>
                <a:gd name="connsiteX93" fmla="*/ 471723 w 5525273"/>
                <a:gd name="connsiteY93" fmla="*/ 18152 h 860447"/>
                <a:gd name="connsiteX94" fmla="*/ 430227 w 5525273"/>
                <a:gd name="connsiteY94" fmla="*/ 58927 h 860447"/>
                <a:gd name="connsiteX95" fmla="*/ 423154 w 5525273"/>
                <a:gd name="connsiteY95" fmla="*/ 71171 h 860447"/>
                <a:gd name="connsiteX96" fmla="*/ 413606 w 5525273"/>
                <a:gd name="connsiteY96" fmla="*/ 66831 h 860447"/>
                <a:gd name="connsiteX97" fmla="*/ 297871 w 5525273"/>
                <a:gd name="connsiteY97" fmla="*/ 65483 h 860447"/>
                <a:gd name="connsiteX98" fmla="*/ 240530 w 5525273"/>
                <a:gd name="connsiteY98" fmla="*/ 126001 h 860447"/>
                <a:gd name="connsiteX99" fmla="*/ 226643 w 5525273"/>
                <a:gd name="connsiteY99" fmla="*/ 178873 h 860447"/>
                <a:gd name="connsiteX100" fmla="*/ 219810 w 5525273"/>
                <a:gd name="connsiteY100" fmla="*/ 192262 h 860447"/>
                <a:gd name="connsiteX101" fmla="*/ 209228 w 5525273"/>
                <a:gd name="connsiteY101" fmla="*/ 193370 h 860447"/>
                <a:gd name="connsiteX102" fmla="*/ 164352 w 5525273"/>
                <a:gd name="connsiteY102" fmla="*/ 206389 h 860447"/>
                <a:gd name="connsiteX103" fmla="*/ 92939 w 5525273"/>
                <a:gd name="connsiteY103" fmla="*/ 295032 h 860447"/>
                <a:gd name="connsiteX104" fmla="*/ 52736 w 5525273"/>
                <a:gd name="connsiteY104" fmla="*/ 375292 h 860447"/>
                <a:gd name="connsiteX105" fmla="*/ 12108 w 5525273"/>
                <a:gd name="connsiteY105" fmla="*/ 417231 h 860447"/>
                <a:gd name="connsiteX106" fmla="*/ 11554 w 5525273"/>
                <a:gd name="connsiteY106" fmla="*/ 443620 h 860447"/>
                <a:gd name="connsiteX107" fmla="*/ 91259 w 5525273"/>
                <a:gd name="connsiteY107" fmla="*/ 562236 h 860447"/>
                <a:gd name="connsiteX108" fmla="*/ 107085 w 5525273"/>
                <a:gd name="connsiteY108" fmla="*/ 598063 h 860447"/>
                <a:gd name="connsiteX109" fmla="*/ 166088 w 5525273"/>
                <a:gd name="connsiteY109" fmla="*/ 655663 h 860447"/>
                <a:gd name="connsiteX110" fmla="*/ 215378 w 5525273"/>
                <a:gd name="connsiteY110" fmla="*/ 667999 h 860447"/>
                <a:gd name="connsiteX111" fmla="*/ 225443 w 5525273"/>
                <a:gd name="connsiteY111" fmla="*/ 667999 h 860447"/>
                <a:gd name="connsiteX112" fmla="*/ 226735 w 5525273"/>
                <a:gd name="connsiteY112" fmla="*/ 681388 h 860447"/>
                <a:gd name="connsiteX113" fmla="*/ 280290 w 5525273"/>
                <a:gd name="connsiteY113" fmla="*/ 783364 h 860447"/>
                <a:gd name="connsiteX114" fmla="*/ 351685 w 5525273"/>
                <a:gd name="connsiteY114" fmla="*/ 808332 h 860447"/>
                <a:gd name="connsiteX115" fmla="*/ 410522 w 5525273"/>
                <a:gd name="connsiteY115" fmla="*/ 795701 h 860447"/>
                <a:gd name="connsiteX116" fmla="*/ 423265 w 5525273"/>
                <a:gd name="connsiteY116" fmla="*/ 790345 h 860447"/>
                <a:gd name="connsiteX117" fmla="*/ 430300 w 5525273"/>
                <a:gd name="connsiteY117" fmla="*/ 802534 h 860447"/>
                <a:gd name="connsiteX118" fmla="*/ 468768 w 5525273"/>
                <a:gd name="connsiteY118" fmla="*/ 841924 h 860447"/>
                <a:gd name="connsiteX119" fmla="*/ 491778 w 5525273"/>
                <a:gd name="connsiteY119" fmla="*/ 850696 h 860447"/>
                <a:gd name="connsiteX120" fmla="*/ 505555 w 5525273"/>
                <a:gd name="connsiteY120" fmla="*/ 854500 h 860447"/>
                <a:gd name="connsiteX121" fmla="*/ 1175495 w 5525273"/>
                <a:gd name="connsiteY121" fmla="*/ 854500 h 860447"/>
                <a:gd name="connsiteX122" fmla="*/ 1832035 w 5525273"/>
                <a:gd name="connsiteY122" fmla="*/ 855784 h 860447"/>
                <a:gd name="connsiteX123" fmla="*/ 1833543 w 5525273"/>
                <a:gd name="connsiteY123" fmla="*/ 855820 h 860447"/>
                <a:gd name="connsiteX124" fmla="*/ 1835052 w 5525273"/>
                <a:gd name="connsiteY124" fmla="*/ 855784 h 860447"/>
                <a:gd name="connsiteX125" fmla="*/ 2491592 w 5525273"/>
                <a:gd name="connsiteY125" fmla="*/ 854500 h 860447"/>
                <a:gd name="connsiteX126" fmla="*/ 2660796 w 5525273"/>
                <a:gd name="connsiteY126" fmla="*/ 854500 h 860447"/>
                <a:gd name="connsiteX127" fmla="*/ 2864477 w 5525273"/>
                <a:gd name="connsiteY127" fmla="*/ 854500 h 860447"/>
                <a:gd name="connsiteX128" fmla="*/ 3033681 w 5525273"/>
                <a:gd name="connsiteY128" fmla="*/ 854500 h 860447"/>
                <a:gd name="connsiteX129" fmla="*/ 3690221 w 5525273"/>
                <a:gd name="connsiteY129" fmla="*/ 855784 h 860447"/>
                <a:gd name="connsiteX130" fmla="*/ 3691730 w 5525273"/>
                <a:gd name="connsiteY130" fmla="*/ 855820 h 860447"/>
                <a:gd name="connsiteX131" fmla="*/ 3693238 w 5525273"/>
                <a:gd name="connsiteY131" fmla="*/ 855784 h 860447"/>
                <a:gd name="connsiteX132" fmla="*/ 4349778 w 5525273"/>
                <a:gd name="connsiteY132" fmla="*/ 854500 h 860447"/>
                <a:gd name="connsiteX133" fmla="*/ 5019718 w 5525273"/>
                <a:gd name="connsiteY133" fmla="*/ 854500 h 860447"/>
                <a:gd name="connsiteX134" fmla="*/ 5033495 w 5525273"/>
                <a:gd name="connsiteY134" fmla="*/ 850696 h 860447"/>
                <a:gd name="connsiteX135" fmla="*/ 5056505 w 5525273"/>
                <a:gd name="connsiteY135" fmla="*/ 841924 h 860447"/>
                <a:gd name="connsiteX136" fmla="*/ 5094973 w 5525273"/>
                <a:gd name="connsiteY136" fmla="*/ 802534 h 860447"/>
                <a:gd name="connsiteX137" fmla="*/ 5102008 w 5525273"/>
                <a:gd name="connsiteY137" fmla="*/ 790345 h 860447"/>
                <a:gd name="connsiteX138" fmla="*/ 5114751 w 5525273"/>
                <a:gd name="connsiteY138" fmla="*/ 795701 h 860447"/>
                <a:gd name="connsiteX139" fmla="*/ 5173588 w 5525273"/>
                <a:gd name="connsiteY139" fmla="*/ 808332 h 860447"/>
                <a:gd name="connsiteX140" fmla="*/ 5244983 w 5525273"/>
                <a:gd name="connsiteY140" fmla="*/ 783364 h 860447"/>
                <a:gd name="connsiteX141" fmla="*/ 5298538 w 5525273"/>
                <a:gd name="connsiteY141" fmla="*/ 681388 h 860447"/>
                <a:gd name="connsiteX142" fmla="*/ 5299830 w 5525273"/>
                <a:gd name="connsiteY142" fmla="*/ 667999 h 860447"/>
                <a:gd name="connsiteX143" fmla="*/ 5309895 w 5525273"/>
                <a:gd name="connsiteY143" fmla="*/ 667999 h 860447"/>
                <a:gd name="connsiteX144" fmla="*/ 5359185 w 5525273"/>
                <a:gd name="connsiteY144" fmla="*/ 655663 h 860447"/>
                <a:gd name="connsiteX145" fmla="*/ 5418188 w 5525273"/>
                <a:gd name="connsiteY145" fmla="*/ 598063 h 860447"/>
                <a:gd name="connsiteX146" fmla="*/ 5434014 w 5525273"/>
                <a:gd name="connsiteY146" fmla="*/ 562236 h 860447"/>
                <a:gd name="connsiteX147" fmla="*/ 5513719 w 5525273"/>
                <a:gd name="connsiteY147" fmla="*/ 443620 h 860447"/>
                <a:gd name="connsiteX148" fmla="*/ 5513165 w 5525273"/>
                <a:gd name="connsiteY148" fmla="*/ 417231 h 860447"/>
                <a:gd name="connsiteX149" fmla="*/ 5472537 w 5525273"/>
                <a:gd name="connsiteY149" fmla="*/ 375292 h 860447"/>
                <a:gd name="connsiteX150" fmla="*/ 5432334 w 5525273"/>
                <a:gd name="connsiteY150" fmla="*/ 295032 h 860447"/>
                <a:gd name="connsiteX151" fmla="*/ 5360921 w 5525273"/>
                <a:gd name="connsiteY151" fmla="*/ 206389 h 860447"/>
                <a:gd name="connsiteX152" fmla="*/ 5316045 w 5525273"/>
                <a:gd name="connsiteY152" fmla="*/ 193370 h 860447"/>
                <a:gd name="connsiteX153" fmla="*/ 5305463 w 5525273"/>
                <a:gd name="connsiteY153" fmla="*/ 192262 h 860447"/>
                <a:gd name="connsiteX154" fmla="*/ 5298630 w 5525273"/>
                <a:gd name="connsiteY154" fmla="*/ 178873 h 860447"/>
                <a:gd name="connsiteX155" fmla="*/ 5284743 w 5525273"/>
                <a:gd name="connsiteY155" fmla="*/ 126001 h 860447"/>
                <a:gd name="connsiteX156" fmla="*/ 5227402 w 5525273"/>
                <a:gd name="connsiteY156" fmla="*/ 65483 h 860447"/>
                <a:gd name="connsiteX157" fmla="*/ 5111667 w 5525273"/>
                <a:gd name="connsiteY157" fmla="*/ 66831 h 860447"/>
                <a:gd name="connsiteX158" fmla="*/ 5102119 w 5525273"/>
                <a:gd name="connsiteY158" fmla="*/ 71171 h 860447"/>
                <a:gd name="connsiteX159" fmla="*/ 5095046 w 5525273"/>
                <a:gd name="connsiteY159" fmla="*/ 58927 h 860447"/>
                <a:gd name="connsiteX160" fmla="*/ 5053550 w 5525273"/>
                <a:gd name="connsiteY160" fmla="*/ 18152 h 860447"/>
                <a:gd name="connsiteX161" fmla="*/ 4808193 w 5525273"/>
                <a:gd name="connsiteY161" fmla="*/ 5705 h 860447"/>
                <a:gd name="connsiteX162" fmla="*/ 3708002 w 5525273"/>
                <a:gd name="connsiteY162" fmla="*/ 1645 h 860447"/>
                <a:gd name="connsiteX163" fmla="*/ 3691730 w 5525273"/>
                <a:gd name="connsiteY163" fmla="*/ 1406 h 860447"/>
                <a:gd name="connsiteX164" fmla="*/ 3675457 w 5525273"/>
                <a:gd name="connsiteY164" fmla="*/ 1645 h 860447"/>
                <a:gd name="connsiteX165" fmla="*/ 2912070 w 5525273"/>
                <a:gd name="connsiteY165" fmla="*/ 5061 h 860447"/>
                <a:gd name="connsiteX166" fmla="*/ 2864477 w 5525273"/>
                <a:gd name="connsiteY166" fmla="*/ 5152 h 860447"/>
                <a:gd name="connsiteX167" fmla="*/ 2864477 w 5525273"/>
                <a:gd name="connsiteY167" fmla="*/ 5541 h 860447"/>
                <a:gd name="connsiteX168" fmla="*/ 2762637 w 5525273"/>
                <a:gd name="connsiteY168" fmla="*/ 5347 h 860447"/>
                <a:gd name="connsiteX169" fmla="*/ 2660796 w 5525273"/>
                <a:gd name="connsiteY169" fmla="*/ 5541 h 860447"/>
                <a:gd name="connsiteX170" fmla="*/ 2660796 w 5525273"/>
                <a:gd name="connsiteY170" fmla="*/ 5152 h 860447"/>
                <a:gd name="connsiteX171" fmla="*/ 2613203 w 5525273"/>
                <a:gd name="connsiteY171" fmla="*/ 5061 h 860447"/>
                <a:gd name="connsiteX172" fmla="*/ 1849816 w 5525273"/>
                <a:gd name="connsiteY172" fmla="*/ 1645 h 860447"/>
                <a:gd name="connsiteX173" fmla="*/ 1360989 w 5525273"/>
                <a:gd name="connsiteY173" fmla="*/ 3 h 860447"/>
                <a:gd name="connsiteX174" fmla="*/ 1806266 w 5525273"/>
                <a:gd name="connsiteY174" fmla="*/ 574 h 860447"/>
                <a:gd name="connsiteX175" fmla="*/ 1833543 w 5525273"/>
                <a:gd name="connsiteY175" fmla="*/ 782 h 860447"/>
                <a:gd name="connsiteX176" fmla="*/ 1860821 w 5525273"/>
                <a:gd name="connsiteY176" fmla="*/ 574 h 860447"/>
                <a:gd name="connsiteX177" fmla="*/ 2234125 w 5525273"/>
                <a:gd name="connsiteY177" fmla="*/ 3 h 860447"/>
                <a:gd name="connsiteX178" fmla="*/ 2743921 w 5525273"/>
                <a:gd name="connsiteY178" fmla="*/ 441 h 860447"/>
                <a:gd name="connsiteX179" fmla="*/ 2762637 w 5525273"/>
                <a:gd name="connsiteY179" fmla="*/ 490 h 860447"/>
                <a:gd name="connsiteX180" fmla="*/ 2781352 w 5525273"/>
                <a:gd name="connsiteY180" fmla="*/ 441 h 860447"/>
                <a:gd name="connsiteX181" fmla="*/ 3291148 w 5525273"/>
                <a:gd name="connsiteY181" fmla="*/ 3 h 860447"/>
                <a:gd name="connsiteX182" fmla="*/ 3664452 w 5525273"/>
                <a:gd name="connsiteY182" fmla="*/ 574 h 860447"/>
                <a:gd name="connsiteX183" fmla="*/ 3691730 w 5525273"/>
                <a:gd name="connsiteY183" fmla="*/ 782 h 860447"/>
                <a:gd name="connsiteX184" fmla="*/ 3719007 w 5525273"/>
                <a:gd name="connsiteY184" fmla="*/ 574 h 860447"/>
                <a:gd name="connsiteX185" fmla="*/ 4164284 w 5525273"/>
                <a:gd name="connsiteY185" fmla="*/ 3 h 860447"/>
                <a:gd name="connsiteX186" fmla="*/ 4858978 w 5525273"/>
                <a:gd name="connsiteY186" fmla="*/ 1309 h 860447"/>
                <a:gd name="connsiteX187" fmla="*/ 5023338 w 5525273"/>
                <a:gd name="connsiteY187" fmla="*/ 2325 h 860447"/>
                <a:gd name="connsiteX188" fmla="*/ 5038370 w 5525273"/>
                <a:gd name="connsiteY188" fmla="*/ 7348 h 860447"/>
                <a:gd name="connsiteX189" fmla="*/ 5097281 w 5525273"/>
                <a:gd name="connsiteY189" fmla="*/ 54975 h 860447"/>
                <a:gd name="connsiteX190" fmla="*/ 5103671 w 5525273"/>
                <a:gd name="connsiteY190" fmla="*/ 65539 h 860447"/>
                <a:gd name="connsiteX191" fmla="*/ 5114289 w 5525273"/>
                <a:gd name="connsiteY191" fmla="*/ 61273 h 860447"/>
                <a:gd name="connsiteX192" fmla="*/ 5262490 w 5525273"/>
                <a:gd name="connsiteY192" fmla="*/ 88106 h 860447"/>
                <a:gd name="connsiteX193" fmla="*/ 5302195 w 5525273"/>
                <a:gd name="connsiteY193" fmla="*/ 178596 h 860447"/>
                <a:gd name="connsiteX194" fmla="*/ 5303118 w 5525273"/>
                <a:gd name="connsiteY194" fmla="*/ 187017 h 860447"/>
                <a:gd name="connsiteX195" fmla="*/ 5324780 w 5525273"/>
                <a:gd name="connsiteY195" fmla="*/ 191117 h 860447"/>
                <a:gd name="connsiteX196" fmla="*/ 5395067 w 5525273"/>
                <a:gd name="connsiteY196" fmla="*/ 226205 h 860447"/>
                <a:gd name="connsiteX197" fmla="*/ 5435215 w 5525273"/>
                <a:gd name="connsiteY197" fmla="*/ 292115 h 860447"/>
                <a:gd name="connsiteX198" fmla="*/ 5474458 w 5525273"/>
                <a:gd name="connsiteY198" fmla="*/ 371524 h 860447"/>
                <a:gd name="connsiteX199" fmla="*/ 5513239 w 5525273"/>
                <a:gd name="connsiteY199" fmla="*/ 412152 h 860447"/>
                <a:gd name="connsiteX200" fmla="*/ 5525261 w 5525273"/>
                <a:gd name="connsiteY200" fmla="*/ 431949 h 860447"/>
                <a:gd name="connsiteX201" fmla="*/ 5512334 w 5525273"/>
                <a:gd name="connsiteY201" fmla="*/ 449493 h 860447"/>
                <a:gd name="connsiteX202" fmla="*/ 5473885 w 5525273"/>
                <a:gd name="connsiteY202" fmla="*/ 490546 h 860447"/>
                <a:gd name="connsiteX203" fmla="*/ 5435935 w 5525273"/>
                <a:gd name="connsiteY203" fmla="*/ 567555 h 860447"/>
                <a:gd name="connsiteX204" fmla="*/ 5405833 w 5525273"/>
                <a:gd name="connsiteY204" fmla="*/ 623917 h 860447"/>
                <a:gd name="connsiteX205" fmla="*/ 5318002 w 5525273"/>
                <a:gd name="connsiteY205" fmla="*/ 671471 h 860447"/>
                <a:gd name="connsiteX206" fmla="*/ 5303783 w 5525273"/>
                <a:gd name="connsiteY206" fmla="*/ 674093 h 860447"/>
                <a:gd name="connsiteX207" fmla="*/ 5301271 w 5525273"/>
                <a:gd name="connsiteY207" fmla="*/ 688479 h 860447"/>
                <a:gd name="connsiteX208" fmla="*/ 5287088 w 5525273"/>
                <a:gd name="connsiteY208" fmla="*/ 738803 h 860447"/>
                <a:gd name="connsiteX209" fmla="*/ 5203191 w 5525273"/>
                <a:gd name="connsiteY209" fmla="*/ 809367 h 860447"/>
                <a:gd name="connsiteX210" fmla="*/ 5113495 w 5525273"/>
                <a:gd name="connsiteY210" fmla="*/ 799542 h 860447"/>
                <a:gd name="connsiteX211" fmla="*/ 5104003 w 5525273"/>
                <a:gd name="connsiteY211" fmla="*/ 795627 h 860447"/>
                <a:gd name="connsiteX212" fmla="*/ 5096062 w 5525273"/>
                <a:gd name="connsiteY212" fmla="*/ 808000 h 860447"/>
                <a:gd name="connsiteX213" fmla="*/ 5026828 w 5525273"/>
                <a:gd name="connsiteY213" fmla="*/ 856514 h 860447"/>
                <a:gd name="connsiteX214" fmla="*/ 5010355 w 5525273"/>
                <a:gd name="connsiteY214" fmla="*/ 860447 h 860447"/>
                <a:gd name="connsiteX215" fmla="*/ 4345069 w 5525273"/>
                <a:gd name="connsiteY215" fmla="*/ 859081 h 860447"/>
                <a:gd name="connsiteX216" fmla="*/ 3693187 w 5525273"/>
                <a:gd name="connsiteY216" fmla="*/ 856458 h 860447"/>
                <a:gd name="connsiteX217" fmla="*/ 3691730 w 5525273"/>
                <a:gd name="connsiteY217" fmla="*/ 856420 h 860447"/>
                <a:gd name="connsiteX218" fmla="*/ 3690273 w 5525273"/>
                <a:gd name="connsiteY218" fmla="*/ 856458 h 860447"/>
                <a:gd name="connsiteX219" fmla="*/ 3038390 w 5525273"/>
                <a:gd name="connsiteY219" fmla="*/ 859081 h 860447"/>
                <a:gd name="connsiteX220" fmla="*/ 2864477 w 5525273"/>
                <a:gd name="connsiteY220" fmla="*/ 859438 h 860447"/>
                <a:gd name="connsiteX221" fmla="*/ 2864477 w 5525273"/>
                <a:gd name="connsiteY221" fmla="*/ 859856 h 860447"/>
                <a:gd name="connsiteX222" fmla="*/ 2762637 w 5525273"/>
                <a:gd name="connsiteY222" fmla="*/ 859647 h 860447"/>
                <a:gd name="connsiteX223" fmla="*/ 2660796 w 5525273"/>
                <a:gd name="connsiteY223" fmla="*/ 859856 h 860447"/>
                <a:gd name="connsiteX224" fmla="*/ 2660796 w 5525273"/>
                <a:gd name="connsiteY224" fmla="*/ 859438 h 860447"/>
                <a:gd name="connsiteX225" fmla="*/ 2486883 w 5525273"/>
                <a:gd name="connsiteY225" fmla="*/ 859081 h 860447"/>
                <a:gd name="connsiteX226" fmla="*/ 1835000 w 5525273"/>
                <a:gd name="connsiteY226" fmla="*/ 856458 h 860447"/>
                <a:gd name="connsiteX227" fmla="*/ 1833543 w 5525273"/>
                <a:gd name="connsiteY227" fmla="*/ 856420 h 860447"/>
                <a:gd name="connsiteX228" fmla="*/ 1832086 w 5525273"/>
                <a:gd name="connsiteY228" fmla="*/ 856458 h 860447"/>
                <a:gd name="connsiteX229" fmla="*/ 1180204 w 5525273"/>
                <a:gd name="connsiteY229" fmla="*/ 859081 h 860447"/>
                <a:gd name="connsiteX230" fmla="*/ 514918 w 5525273"/>
                <a:gd name="connsiteY230" fmla="*/ 860447 h 860447"/>
                <a:gd name="connsiteX231" fmla="*/ 498445 w 5525273"/>
                <a:gd name="connsiteY231" fmla="*/ 856514 h 860447"/>
                <a:gd name="connsiteX232" fmla="*/ 429211 w 5525273"/>
                <a:gd name="connsiteY232" fmla="*/ 808000 h 860447"/>
                <a:gd name="connsiteX233" fmla="*/ 421270 w 5525273"/>
                <a:gd name="connsiteY233" fmla="*/ 795627 h 860447"/>
                <a:gd name="connsiteX234" fmla="*/ 411778 w 5525273"/>
                <a:gd name="connsiteY234" fmla="*/ 799542 h 860447"/>
                <a:gd name="connsiteX235" fmla="*/ 322082 w 5525273"/>
                <a:gd name="connsiteY235" fmla="*/ 809367 h 860447"/>
                <a:gd name="connsiteX236" fmla="*/ 238185 w 5525273"/>
                <a:gd name="connsiteY236" fmla="*/ 738803 h 860447"/>
                <a:gd name="connsiteX237" fmla="*/ 224002 w 5525273"/>
                <a:gd name="connsiteY237" fmla="*/ 688479 h 860447"/>
                <a:gd name="connsiteX238" fmla="*/ 221490 w 5525273"/>
                <a:gd name="connsiteY238" fmla="*/ 674093 h 860447"/>
                <a:gd name="connsiteX239" fmla="*/ 207271 w 5525273"/>
                <a:gd name="connsiteY239" fmla="*/ 671471 h 860447"/>
                <a:gd name="connsiteX240" fmla="*/ 119440 w 5525273"/>
                <a:gd name="connsiteY240" fmla="*/ 623917 h 860447"/>
                <a:gd name="connsiteX241" fmla="*/ 89338 w 5525273"/>
                <a:gd name="connsiteY241" fmla="*/ 567555 h 860447"/>
                <a:gd name="connsiteX242" fmla="*/ 51388 w 5525273"/>
                <a:gd name="connsiteY242" fmla="*/ 490546 h 860447"/>
                <a:gd name="connsiteX243" fmla="*/ 12939 w 5525273"/>
                <a:gd name="connsiteY243" fmla="*/ 449493 h 860447"/>
                <a:gd name="connsiteX244" fmla="*/ 12 w 5525273"/>
                <a:gd name="connsiteY244" fmla="*/ 431949 h 860447"/>
                <a:gd name="connsiteX245" fmla="*/ 12034 w 5525273"/>
                <a:gd name="connsiteY245" fmla="*/ 412152 h 860447"/>
                <a:gd name="connsiteX246" fmla="*/ 50815 w 5525273"/>
                <a:gd name="connsiteY246" fmla="*/ 371524 h 860447"/>
                <a:gd name="connsiteX247" fmla="*/ 90058 w 5525273"/>
                <a:gd name="connsiteY247" fmla="*/ 292115 h 860447"/>
                <a:gd name="connsiteX248" fmla="*/ 130206 w 5525273"/>
                <a:gd name="connsiteY248" fmla="*/ 226205 h 860447"/>
                <a:gd name="connsiteX249" fmla="*/ 200493 w 5525273"/>
                <a:gd name="connsiteY249" fmla="*/ 191117 h 860447"/>
                <a:gd name="connsiteX250" fmla="*/ 222155 w 5525273"/>
                <a:gd name="connsiteY250" fmla="*/ 187017 h 860447"/>
                <a:gd name="connsiteX251" fmla="*/ 223078 w 5525273"/>
                <a:gd name="connsiteY251" fmla="*/ 178596 h 860447"/>
                <a:gd name="connsiteX252" fmla="*/ 262783 w 5525273"/>
                <a:gd name="connsiteY252" fmla="*/ 88106 h 860447"/>
                <a:gd name="connsiteX253" fmla="*/ 410984 w 5525273"/>
                <a:gd name="connsiteY253" fmla="*/ 61273 h 860447"/>
                <a:gd name="connsiteX254" fmla="*/ 421602 w 5525273"/>
                <a:gd name="connsiteY254" fmla="*/ 65539 h 860447"/>
                <a:gd name="connsiteX255" fmla="*/ 427992 w 5525273"/>
                <a:gd name="connsiteY255" fmla="*/ 54975 h 860447"/>
                <a:gd name="connsiteX256" fmla="*/ 486903 w 5525273"/>
                <a:gd name="connsiteY256" fmla="*/ 7348 h 860447"/>
                <a:gd name="connsiteX257" fmla="*/ 501935 w 5525273"/>
                <a:gd name="connsiteY257" fmla="*/ 2325 h 860447"/>
                <a:gd name="connsiteX258" fmla="*/ 666295 w 5525273"/>
                <a:gd name="connsiteY258" fmla="*/ 1309 h 860447"/>
                <a:gd name="connsiteX259" fmla="*/ 1360989 w 5525273"/>
                <a:gd name="connsiteY259" fmla="*/ 3 h 86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</a:cxnLst>
              <a:rect l="l" t="t" r="r" b="b"/>
              <a:pathLst>
                <a:path w="5525273" h="860447">
                  <a:moveTo>
                    <a:pt x="1821653" y="19777"/>
                  </a:moveTo>
                  <a:lnTo>
                    <a:pt x="1833543" y="19787"/>
                  </a:lnTo>
                  <a:lnTo>
                    <a:pt x="1845434" y="19777"/>
                  </a:lnTo>
                  <a:lnTo>
                    <a:pt x="1845434" y="19796"/>
                  </a:lnTo>
                  <a:lnTo>
                    <a:pt x="2329043" y="20202"/>
                  </a:lnTo>
                  <a:cubicBezTo>
                    <a:pt x="2468573" y="20322"/>
                    <a:pt x="2613911" y="20539"/>
                    <a:pt x="2735666" y="20792"/>
                  </a:cubicBezTo>
                  <a:lnTo>
                    <a:pt x="2762637" y="20859"/>
                  </a:lnTo>
                  <a:lnTo>
                    <a:pt x="2789607" y="20792"/>
                  </a:lnTo>
                  <a:cubicBezTo>
                    <a:pt x="2911362" y="20539"/>
                    <a:pt x="3056700" y="20322"/>
                    <a:pt x="3196230" y="20202"/>
                  </a:cubicBezTo>
                  <a:lnTo>
                    <a:pt x="3679839" y="19796"/>
                  </a:lnTo>
                  <a:lnTo>
                    <a:pt x="3679839" y="19777"/>
                  </a:lnTo>
                  <a:lnTo>
                    <a:pt x="3691730" y="19787"/>
                  </a:lnTo>
                  <a:lnTo>
                    <a:pt x="3703620" y="19777"/>
                  </a:lnTo>
                  <a:lnTo>
                    <a:pt x="3703620" y="19796"/>
                  </a:lnTo>
                  <a:lnTo>
                    <a:pt x="4187229" y="20202"/>
                  </a:lnTo>
                  <a:cubicBezTo>
                    <a:pt x="4466289" y="20442"/>
                    <a:pt x="4768581" y="21070"/>
                    <a:pt x="4858978" y="21605"/>
                  </a:cubicBezTo>
                  <a:lnTo>
                    <a:pt x="4858978" y="21623"/>
                  </a:lnTo>
                  <a:cubicBezTo>
                    <a:pt x="5021270" y="22565"/>
                    <a:pt x="5023467" y="22621"/>
                    <a:pt x="5033661" y="26517"/>
                  </a:cubicBezTo>
                  <a:cubicBezTo>
                    <a:pt x="5050596" y="33018"/>
                    <a:pt x="5056062" y="36471"/>
                    <a:pt x="5066902" y="47478"/>
                  </a:cubicBezTo>
                  <a:cubicBezTo>
                    <a:pt x="5074511" y="55672"/>
                    <a:pt x="5080915" y="64905"/>
                    <a:pt x="5085924" y="74902"/>
                  </a:cubicBezTo>
                  <a:cubicBezTo>
                    <a:pt x="5090725" y="84135"/>
                    <a:pt x="5095305" y="91818"/>
                    <a:pt x="5096099" y="91818"/>
                  </a:cubicBezTo>
                  <a:cubicBezTo>
                    <a:pt x="5100069" y="90360"/>
                    <a:pt x="5103901" y="88549"/>
                    <a:pt x="5107549" y="86407"/>
                  </a:cubicBezTo>
                  <a:cubicBezTo>
                    <a:pt x="5116463" y="82002"/>
                    <a:pt x="5125654" y="78184"/>
                    <a:pt x="5135065" y="74975"/>
                  </a:cubicBezTo>
                  <a:cubicBezTo>
                    <a:pt x="5150892" y="69565"/>
                    <a:pt x="5154677" y="68992"/>
                    <a:pt x="5173847" y="69011"/>
                  </a:cubicBezTo>
                  <a:cubicBezTo>
                    <a:pt x="5191538" y="69011"/>
                    <a:pt x="5196931" y="69768"/>
                    <a:pt x="5206165" y="73313"/>
                  </a:cubicBezTo>
                  <a:cubicBezTo>
                    <a:pt x="5239306" y="86432"/>
                    <a:pt x="5264979" y="113491"/>
                    <a:pt x="5276340" y="147275"/>
                  </a:cubicBezTo>
                  <a:cubicBezTo>
                    <a:pt x="5280883" y="160627"/>
                    <a:pt x="5281733" y="166297"/>
                    <a:pt x="5282176" y="186057"/>
                  </a:cubicBezTo>
                  <a:lnTo>
                    <a:pt x="5282712" y="209141"/>
                  </a:lnTo>
                  <a:lnTo>
                    <a:pt x="5296174" y="208568"/>
                  </a:lnTo>
                  <a:cubicBezTo>
                    <a:pt x="5327994" y="207220"/>
                    <a:pt x="5360588" y="219538"/>
                    <a:pt x="5382509" y="241200"/>
                  </a:cubicBezTo>
                  <a:cubicBezTo>
                    <a:pt x="5397467" y="255974"/>
                    <a:pt x="5406757" y="271690"/>
                    <a:pt x="5418723" y="302401"/>
                  </a:cubicBezTo>
                  <a:cubicBezTo>
                    <a:pt x="5441143" y="360130"/>
                    <a:pt x="5467846" y="402420"/>
                    <a:pt x="5495806" y="424544"/>
                  </a:cubicBezTo>
                  <a:cubicBezTo>
                    <a:pt x="5500718" y="428440"/>
                    <a:pt x="5503821" y="431598"/>
                    <a:pt x="5502713" y="431598"/>
                  </a:cubicBezTo>
                  <a:cubicBezTo>
                    <a:pt x="5501605" y="431598"/>
                    <a:pt x="5494107" y="437877"/>
                    <a:pt x="5486092" y="445541"/>
                  </a:cubicBezTo>
                  <a:cubicBezTo>
                    <a:pt x="5462085" y="468404"/>
                    <a:pt x="5440478" y="504249"/>
                    <a:pt x="5420570" y="553871"/>
                  </a:cubicBezTo>
                  <a:cubicBezTo>
                    <a:pt x="5408179" y="584748"/>
                    <a:pt x="5404577" y="591950"/>
                    <a:pt x="5394254" y="606521"/>
                  </a:cubicBezTo>
                  <a:cubicBezTo>
                    <a:pt x="5373589" y="635699"/>
                    <a:pt x="5341604" y="651489"/>
                    <a:pt x="5302195" y="651988"/>
                  </a:cubicBezTo>
                  <a:lnTo>
                    <a:pt x="5281880" y="652246"/>
                  </a:lnTo>
                  <a:lnTo>
                    <a:pt x="5281751" y="675349"/>
                  </a:lnTo>
                  <a:cubicBezTo>
                    <a:pt x="5281640" y="695571"/>
                    <a:pt x="5280994" y="700298"/>
                    <a:pt x="5276543" y="713207"/>
                  </a:cubicBezTo>
                  <a:cubicBezTo>
                    <a:pt x="5267295" y="740840"/>
                    <a:pt x="5248505" y="764271"/>
                    <a:pt x="5223542" y="779301"/>
                  </a:cubicBezTo>
                  <a:cubicBezTo>
                    <a:pt x="5206626" y="789293"/>
                    <a:pt x="5194585" y="792450"/>
                    <a:pt x="5173847" y="792376"/>
                  </a:cubicBezTo>
                  <a:cubicBezTo>
                    <a:pt x="5152277" y="792376"/>
                    <a:pt x="5133218" y="787390"/>
                    <a:pt x="5110891" y="776125"/>
                  </a:cubicBezTo>
                  <a:lnTo>
                    <a:pt x="5095028" y="768129"/>
                  </a:lnTo>
                  <a:lnTo>
                    <a:pt x="5089007" y="780391"/>
                  </a:lnTo>
                  <a:cubicBezTo>
                    <a:pt x="5075970" y="806910"/>
                    <a:pt x="5061510" y="822682"/>
                    <a:pt x="5042729" y="830862"/>
                  </a:cubicBezTo>
                  <a:cubicBezTo>
                    <a:pt x="5020069" y="840724"/>
                    <a:pt x="5065646" y="840207"/>
                    <a:pt x="4345125" y="838748"/>
                  </a:cubicBezTo>
                  <a:lnTo>
                    <a:pt x="3691730" y="837424"/>
                  </a:lnTo>
                  <a:lnTo>
                    <a:pt x="3038334" y="838748"/>
                  </a:lnTo>
                  <a:lnTo>
                    <a:pt x="2864477" y="839106"/>
                  </a:lnTo>
                  <a:lnTo>
                    <a:pt x="2864477" y="839465"/>
                  </a:lnTo>
                  <a:lnTo>
                    <a:pt x="2762637" y="839298"/>
                  </a:lnTo>
                  <a:lnTo>
                    <a:pt x="2660796" y="839465"/>
                  </a:lnTo>
                  <a:lnTo>
                    <a:pt x="2660796" y="839106"/>
                  </a:lnTo>
                  <a:lnTo>
                    <a:pt x="2486939" y="838748"/>
                  </a:lnTo>
                  <a:lnTo>
                    <a:pt x="1833543" y="837424"/>
                  </a:lnTo>
                  <a:lnTo>
                    <a:pt x="1180148" y="838748"/>
                  </a:lnTo>
                  <a:cubicBezTo>
                    <a:pt x="459627" y="840207"/>
                    <a:pt x="505204" y="840724"/>
                    <a:pt x="482544" y="830862"/>
                  </a:cubicBezTo>
                  <a:cubicBezTo>
                    <a:pt x="463763" y="822682"/>
                    <a:pt x="449303" y="806910"/>
                    <a:pt x="436266" y="780391"/>
                  </a:cubicBezTo>
                  <a:lnTo>
                    <a:pt x="430245" y="768129"/>
                  </a:lnTo>
                  <a:lnTo>
                    <a:pt x="414382" y="776125"/>
                  </a:lnTo>
                  <a:cubicBezTo>
                    <a:pt x="392055" y="787390"/>
                    <a:pt x="372996" y="792376"/>
                    <a:pt x="351426" y="792376"/>
                  </a:cubicBezTo>
                  <a:cubicBezTo>
                    <a:pt x="330688" y="792450"/>
                    <a:pt x="318647" y="789293"/>
                    <a:pt x="301731" y="779301"/>
                  </a:cubicBezTo>
                  <a:cubicBezTo>
                    <a:pt x="276768" y="764271"/>
                    <a:pt x="257978" y="740840"/>
                    <a:pt x="248730" y="713207"/>
                  </a:cubicBezTo>
                  <a:cubicBezTo>
                    <a:pt x="244279" y="700298"/>
                    <a:pt x="243633" y="695571"/>
                    <a:pt x="243522" y="675349"/>
                  </a:cubicBezTo>
                  <a:lnTo>
                    <a:pt x="243393" y="652246"/>
                  </a:lnTo>
                  <a:lnTo>
                    <a:pt x="223078" y="651988"/>
                  </a:lnTo>
                  <a:cubicBezTo>
                    <a:pt x="183669" y="651489"/>
                    <a:pt x="151684" y="635699"/>
                    <a:pt x="131019" y="606521"/>
                  </a:cubicBezTo>
                  <a:cubicBezTo>
                    <a:pt x="120696" y="591950"/>
                    <a:pt x="117094" y="584748"/>
                    <a:pt x="104703" y="553871"/>
                  </a:cubicBezTo>
                  <a:cubicBezTo>
                    <a:pt x="84795" y="504249"/>
                    <a:pt x="63188" y="468404"/>
                    <a:pt x="39181" y="445541"/>
                  </a:cubicBezTo>
                  <a:cubicBezTo>
                    <a:pt x="31166" y="437877"/>
                    <a:pt x="23668" y="431598"/>
                    <a:pt x="22560" y="431598"/>
                  </a:cubicBezTo>
                  <a:cubicBezTo>
                    <a:pt x="21452" y="431598"/>
                    <a:pt x="24555" y="428440"/>
                    <a:pt x="29467" y="424544"/>
                  </a:cubicBezTo>
                  <a:cubicBezTo>
                    <a:pt x="57427" y="402420"/>
                    <a:pt x="84130" y="360130"/>
                    <a:pt x="106550" y="302401"/>
                  </a:cubicBezTo>
                  <a:cubicBezTo>
                    <a:pt x="118516" y="271690"/>
                    <a:pt x="127806" y="255974"/>
                    <a:pt x="142764" y="241200"/>
                  </a:cubicBezTo>
                  <a:cubicBezTo>
                    <a:pt x="164685" y="219538"/>
                    <a:pt x="197279" y="207220"/>
                    <a:pt x="229099" y="208568"/>
                  </a:cubicBezTo>
                  <a:lnTo>
                    <a:pt x="242561" y="209141"/>
                  </a:lnTo>
                  <a:lnTo>
                    <a:pt x="243097" y="186057"/>
                  </a:lnTo>
                  <a:cubicBezTo>
                    <a:pt x="243540" y="166297"/>
                    <a:pt x="244390" y="160627"/>
                    <a:pt x="248933" y="147275"/>
                  </a:cubicBezTo>
                  <a:cubicBezTo>
                    <a:pt x="260294" y="113491"/>
                    <a:pt x="285967" y="86432"/>
                    <a:pt x="319108" y="73313"/>
                  </a:cubicBezTo>
                  <a:cubicBezTo>
                    <a:pt x="328342" y="69768"/>
                    <a:pt x="333735" y="69011"/>
                    <a:pt x="351426" y="69011"/>
                  </a:cubicBezTo>
                  <a:cubicBezTo>
                    <a:pt x="370596" y="68992"/>
                    <a:pt x="374381" y="69565"/>
                    <a:pt x="390208" y="74975"/>
                  </a:cubicBezTo>
                  <a:cubicBezTo>
                    <a:pt x="399619" y="78184"/>
                    <a:pt x="408810" y="82002"/>
                    <a:pt x="417724" y="86407"/>
                  </a:cubicBezTo>
                  <a:cubicBezTo>
                    <a:pt x="421372" y="88549"/>
                    <a:pt x="425204" y="90360"/>
                    <a:pt x="429174" y="91818"/>
                  </a:cubicBezTo>
                  <a:cubicBezTo>
                    <a:pt x="429968" y="91818"/>
                    <a:pt x="434548" y="84135"/>
                    <a:pt x="439349" y="74902"/>
                  </a:cubicBezTo>
                  <a:cubicBezTo>
                    <a:pt x="444358" y="64905"/>
                    <a:pt x="450762" y="55672"/>
                    <a:pt x="458371" y="47478"/>
                  </a:cubicBezTo>
                  <a:cubicBezTo>
                    <a:pt x="469211" y="36471"/>
                    <a:pt x="474677" y="33018"/>
                    <a:pt x="491612" y="26517"/>
                  </a:cubicBezTo>
                  <a:cubicBezTo>
                    <a:pt x="501806" y="22621"/>
                    <a:pt x="504003" y="22565"/>
                    <a:pt x="666295" y="21623"/>
                  </a:cubicBezTo>
                  <a:lnTo>
                    <a:pt x="666295" y="21605"/>
                  </a:lnTo>
                  <a:cubicBezTo>
                    <a:pt x="756692" y="21070"/>
                    <a:pt x="1058984" y="20442"/>
                    <a:pt x="1338044" y="20202"/>
                  </a:cubicBezTo>
                  <a:lnTo>
                    <a:pt x="1821653" y="19796"/>
                  </a:lnTo>
                  <a:close/>
                  <a:moveTo>
                    <a:pt x="1833543" y="1406"/>
                  </a:moveTo>
                  <a:lnTo>
                    <a:pt x="1817271" y="1645"/>
                  </a:lnTo>
                  <a:cubicBezTo>
                    <a:pt x="1689354" y="3129"/>
                    <a:pt x="1150591" y="5187"/>
                    <a:pt x="717080" y="5705"/>
                  </a:cubicBezTo>
                  <a:cubicBezTo>
                    <a:pt x="480698" y="5981"/>
                    <a:pt x="498242" y="5003"/>
                    <a:pt x="471723" y="18152"/>
                  </a:cubicBezTo>
                  <a:cubicBezTo>
                    <a:pt x="456967" y="25409"/>
                    <a:pt x="439885" y="42307"/>
                    <a:pt x="430227" y="58927"/>
                  </a:cubicBezTo>
                  <a:lnTo>
                    <a:pt x="423154" y="71171"/>
                  </a:lnTo>
                  <a:lnTo>
                    <a:pt x="413606" y="66831"/>
                  </a:lnTo>
                  <a:cubicBezTo>
                    <a:pt x="372849" y="48272"/>
                    <a:pt x="328933" y="47773"/>
                    <a:pt x="297871" y="65483"/>
                  </a:cubicBezTo>
                  <a:cubicBezTo>
                    <a:pt x="274344" y="78872"/>
                    <a:pt x="251703" y="102880"/>
                    <a:pt x="240530" y="126001"/>
                  </a:cubicBezTo>
                  <a:cubicBezTo>
                    <a:pt x="234141" y="139389"/>
                    <a:pt x="228489" y="161015"/>
                    <a:pt x="226643" y="178873"/>
                  </a:cubicBezTo>
                  <a:cubicBezTo>
                    <a:pt x="225350" y="190674"/>
                    <a:pt x="225184" y="191191"/>
                    <a:pt x="219810" y="192262"/>
                  </a:cubicBezTo>
                  <a:cubicBezTo>
                    <a:pt x="216318" y="192916"/>
                    <a:pt x="212779" y="193286"/>
                    <a:pt x="209228" y="193370"/>
                  </a:cubicBezTo>
                  <a:cubicBezTo>
                    <a:pt x="200641" y="193370"/>
                    <a:pt x="176984" y="200258"/>
                    <a:pt x="164352" y="206389"/>
                  </a:cubicBezTo>
                  <a:cubicBezTo>
                    <a:pt x="132293" y="222105"/>
                    <a:pt x="110298" y="249381"/>
                    <a:pt x="92939" y="295032"/>
                  </a:cubicBezTo>
                  <a:cubicBezTo>
                    <a:pt x="83558" y="319686"/>
                    <a:pt x="64795" y="357156"/>
                    <a:pt x="52736" y="375292"/>
                  </a:cubicBezTo>
                  <a:cubicBezTo>
                    <a:pt x="41397" y="392318"/>
                    <a:pt x="22708" y="411691"/>
                    <a:pt x="12108" y="417231"/>
                  </a:cubicBezTo>
                  <a:cubicBezTo>
                    <a:pt x="-7" y="423639"/>
                    <a:pt x="-284" y="436585"/>
                    <a:pt x="11554" y="443620"/>
                  </a:cubicBezTo>
                  <a:cubicBezTo>
                    <a:pt x="39033" y="459946"/>
                    <a:pt x="67251" y="501885"/>
                    <a:pt x="91259" y="562236"/>
                  </a:cubicBezTo>
                  <a:cubicBezTo>
                    <a:pt x="96430" y="575201"/>
                    <a:pt x="103539" y="591323"/>
                    <a:pt x="107085" y="598063"/>
                  </a:cubicBezTo>
                  <a:cubicBezTo>
                    <a:pt x="120293" y="622926"/>
                    <a:pt x="140916" y="643057"/>
                    <a:pt x="166088" y="655663"/>
                  </a:cubicBezTo>
                  <a:cubicBezTo>
                    <a:pt x="178554" y="661923"/>
                    <a:pt x="202839" y="667999"/>
                    <a:pt x="215378" y="667999"/>
                  </a:cubicBezTo>
                  <a:lnTo>
                    <a:pt x="225443" y="667999"/>
                  </a:lnTo>
                  <a:lnTo>
                    <a:pt x="226735" y="681388"/>
                  </a:lnTo>
                  <a:cubicBezTo>
                    <a:pt x="230798" y="724638"/>
                    <a:pt x="249321" y="759874"/>
                    <a:pt x="280290" y="783364"/>
                  </a:cubicBezTo>
                  <a:cubicBezTo>
                    <a:pt x="304686" y="801869"/>
                    <a:pt x="323282" y="808332"/>
                    <a:pt x="351685" y="808332"/>
                  </a:cubicBezTo>
                  <a:cubicBezTo>
                    <a:pt x="371947" y="808122"/>
                    <a:pt x="391959" y="803826"/>
                    <a:pt x="410522" y="795701"/>
                  </a:cubicBezTo>
                  <a:lnTo>
                    <a:pt x="423265" y="790345"/>
                  </a:lnTo>
                  <a:lnTo>
                    <a:pt x="430300" y="802534"/>
                  </a:lnTo>
                  <a:cubicBezTo>
                    <a:pt x="438869" y="817381"/>
                    <a:pt x="456321" y="835239"/>
                    <a:pt x="468768" y="841924"/>
                  </a:cubicBezTo>
                  <a:cubicBezTo>
                    <a:pt x="476159" y="845533"/>
                    <a:pt x="483862" y="848469"/>
                    <a:pt x="491778" y="850696"/>
                  </a:cubicBezTo>
                  <a:lnTo>
                    <a:pt x="505555" y="854500"/>
                  </a:lnTo>
                  <a:lnTo>
                    <a:pt x="1175495" y="854500"/>
                  </a:lnTo>
                  <a:cubicBezTo>
                    <a:pt x="1502631" y="854500"/>
                    <a:pt x="1770243" y="855052"/>
                    <a:pt x="1832035" y="855784"/>
                  </a:cubicBezTo>
                  <a:lnTo>
                    <a:pt x="1833543" y="855820"/>
                  </a:lnTo>
                  <a:lnTo>
                    <a:pt x="1835052" y="855784"/>
                  </a:lnTo>
                  <a:cubicBezTo>
                    <a:pt x="1896843" y="855052"/>
                    <a:pt x="2164455" y="854500"/>
                    <a:pt x="2491592" y="854500"/>
                  </a:cubicBezTo>
                  <a:lnTo>
                    <a:pt x="2660796" y="854500"/>
                  </a:lnTo>
                  <a:lnTo>
                    <a:pt x="2864477" y="854500"/>
                  </a:lnTo>
                  <a:lnTo>
                    <a:pt x="3033681" y="854500"/>
                  </a:lnTo>
                  <a:cubicBezTo>
                    <a:pt x="3360818" y="854500"/>
                    <a:pt x="3628430" y="855052"/>
                    <a:pt x="3690221" y="855784"/>
                  </a:cubicBezTo>
                  <a:lnTo>
                    <a:pt x="3691730" y="855820"/>
                  </a:lnTo>
                  <a:lnTo>
                    <a:pt x="3693238" y="855784"/>
                  </a:lnTo>
                  <a:cubicBezTo>
                    <a:pt x="3755030" y="855052"/>
                    <a:pt x="4022642" y="854500"/>
                    <a:pt x="4349778" y="854500"/>
                  </a:cubicBezTo>
                  <a:lnTo>
                    <a:pt x="5019718" y="854500"/>
                  </a:lnTo>
                  <a:lnTo>
                    <a:pt x="5033495" y="850696"/>
                  </a:lnTo>
                  <a:cubicBezTo>
                    <a:pt x="5041411" y="848469"/>
                    <a:pt x="5049114" y="845533"/>
                    <a:pt x="5056505" y="841924"/>
                  </a:cubicBezTo>
                  <a:cubicBezTo>
                    <a:pt x="5068952" y="835239"/>
                    <a:pt x="5086404" y="817381"/>
                    <a:pt x="5094973" y="802534"/>
                  </a:cubicBezTo>
                  <a:lnTo>
                    <a:pt x="5102008" y="790345"/>
                  </a:lnTo>
                  <a:lnTo>
                    <a:pt x="5114751" y="795701"/>
                  </a:lnTo>
                  <a:cubicBezTo>
                    <a:pt x="5133314" y="803826"/>
                    <a:pt x="5153326" y="808122"/>
                    <a:pt x="5173588" y="808332"/>
                  </a:cubicBezTo>
                  <a:cubicBezTo>
                    <a:pt x="5201991" y="808332"/>
                    <a:pt x="5220587" y="801869"/>
                    <a:pt x="5244983" y="783364"/>
                  </a:cubicBezTo>
                  <a:cubicBezTo>
                    <a:pt x="5275952" y="759874"/>
                    <a:pt x="5294475" y="724638"/>
                    <a:pt x="5298538" y="681388"/>
                  </a:cubicBezTo>
                  <a:lnTo>
                    <a:pt x="5299830" y="667999"/>
                  </a:lnTo>
                  <a:lnTo>
                    <a:pt x="5309895" y="667999"/>
                  </a:lnTo>
                  <a:cubicBezTo>
                    <a:pt x="5322434" y="667999"/>
                    <a:pt x="5346719" y="661923"/>
                    <a:pt x="5359185" y="655663"/>
                  </a:cubicBezTo>
                  <a:cubicBezTo>
                    <a:pt x="5384357" y="643057"/>
                    <a:pt x="5404980" y="622926"/>
                    <a:pt x="5418188" y="598063"/>
                  </a:cubicBezTo>
                  <a:cubicBezTo>
                    <a:pt x="5421734" y="591323"/>
                    <a:pt x="5428843" y="575201"/>
                    <a:pt x="5434014" y="562236"/>
                  </a:cubicBezTo>
                  <a:cubicBezTo>
                    <a:pt x="5458022" y="501885"/>
                    <a:pt x="5486240" y="459946"/>
                    <a:pt x="5513719" y="443620"/>
                  </a:cubicBezTo>
                  <a:cubicBezTo>
                    <a:pt x="5525557" y="436585"/>
                    <a:pt x="5525280" y="423639"/>
                    <a:pt x="5513165" y="417231"/>
                  </a:cubicBezTo>
                  <a:cubicBezTo>
                    <a:pt x="5502565" y="411691"/>
                    <a:pt x="5483876" y="392318"/>
                    <a:pt x="5472537" y="375292"/>
                  </a:cubicBezTo>
                  <a:cubicBezTo>
                    <a:pt x="5460478" y="357156"/>
                    <a:pt x="5441715" y="319686"/>
                    <a:pt x="5432334" y="295032"/>
                  </a:cubicBezTo>
                  <a:cubicBezTo>
                    <a:pt x="5414975" y="249381"/>
                    <a:pt x="5392980" y="222105"/>
                    <a:pt x="5360921" y="206389"/>
                  </a:cubicBezTo>
                  <a:cubicBezTo>
                    <a:pt x="5348289" y="200258"/>
                    <a:pt x="5324632" y="193370"/>
                    <a:pt x="5316045" y="193370"/>
                  </a:cubicBezTo>
                  <a:cubicBezTo>
                    <a:pt x="5312494" y="193286"/>
                    <a:pt x="5308955" y="192916"/>
                    <a:pt x="5305463" y="192262"/>
                  </a:cubicBezTo>
                  <a:cubicBezTo>
                    <a:pt x="5300089" y="191191"/>
                    <a:pt x="5299923" y="190674"/>
                    <a:pt x="5298630" y="178873"/>
                  </a:cubicBezTo>
                  <a:cubicBezTo>
                    <a:pt x="5296784" y="161015"/>
                    <a:pt x="5291132" y="139389"/>
                    <a:pt x="5284743" y="126001"/>
                  </a:cubicBezTo>
                  <a:cubicBezTo>
                    <a:pt x="5273570" y="102880"/>
                    <a:pt x="5250929" y="78872"/>
                    <a:pt x="5227402" y="65483"/>
                  </a:cubicBezTo>
                  <a:cubicBezTo>
                    <a:pt x="5196340" y="47773"/>
                    <a:pt x="5152424" y="48272"/>
                    <a:pt x="5111667" y="66831"/>
                  </a:cubicBezTo>
                  <a:lnTo>
                    <a:pt x="5102119" y="71171"/>
                  </a:lnTo>
                  <a:lnTo>
                    <a:pt x="5095046" y="58927"/>
                  </a:lnTo>
                  <a:cubicBezTo>
                    <a:pt x="5085388" y="42307"/>
                    <a:pt x="5068306" y="25409"/>
                    <a:pt x="5053550" y="18152"/>
                  </a:cubicBezTo>
                  <a:cubicBezTo>
                    <a:pt x="5027031" y="5003"/>
                    <a:pt x="5044575" y="5981"/>
                    <a:pt x="4808193" y="5705"/>
                  </a:cubicBezTo>
                  <a:cubicBezTo>
                    <a:pt x="4374682" y="5187"/>
                    <a:pt x="3835919" y="3129"/>
                    <a:pt x="3708002" y="1645"/>
                  </a:cubicBezTo>
                  <a:lnTo>
                    <a:pt x="3691730" y="1406"/>
                  </a:lnTo>
                  <a:lnTo>
                    <a:pt x="3675457" y="1645"/>
                  </a:lnTo>
                  <a:cubicBezTo>
                    <a:pt x="3579519" y="2758"/>
                    <a:pt x="3252481" y="4194"/>
                    <a:pt x="2912070" y="5061"/>
                  </a:cubicBezTo>
                  <a:lnTo>
                    <a:pt x="2864477" y="5152"/>
                  </a:lnTo>
                  <a:lnTo>
                    <a:pt x="2864477" y="5541"/>
                  </a:lnTo>
                  <a:lnTo>
                    <a:pt x="2762637" y="5347"/>
                  </a:lnTo>
                  <a:lnTo>
                    <a:pt x="2660796" y="5541"/>
                  </a:lnTo>
                  <a:lnTo>
                    <a:pt x="2660796" y="5152"/>
                  </a:lnTo>
                  <a:lnTo>
                    <a:pt x="2613203" y="5061"/>
                  </a:lnTo>
                  <a:cubicBezTo>
                    <a:pt x="2272792" y="4194"/>
                    <a:pt x="1945754" y="2758"/>
                    <a:pt x="1849816" y="1645"/>
                  </a:cubicBezTo>
                  <a:close/>
                  <a:moveTo>
                    <a:pt x="1360989" y="3"/>
                  </a:moveTo>
                  <a:cubicBezTo>
                    <a:pt x="1555797" y="-25"/>
                    <a:pt x="1730893" y="168"/>
                    <a:pt x="1806266" y="574"/>
                  </a:cubicBezTo>
                  <a:lnTo>
                    <a:pt x="1833543" y="782"/>
                  </a:lnTo>
                  <a:lnTo>
                    <a:pt x="1860821" y="574"/>
                  </a:lnTo>
                  <a:cubicBezTo>
                    <a:pt x="1926772" y="219"/>
                    <a:pt x="2069074" y="27"/>
                    <a:pt x="2234125" y="3"/>
                  </a:cubicBezTo>
                  <a:cubicBezTo>
                    <a:pt x="2399175" y="-21"/>
                    <a:pt x="2586975" y="123"/>
                    <a:pt x="2743921" y="441"/>
                  </a:cubicBezTo>
                  <a:lnTo>
                    <a:pt x="2762637" y="490"/>
                  </a:lnTo>
                  <a:lnTo>
                    <a:pt x="2781352" y="441"/>
                  </a:lnTo>
                  <a:cubicBezTo>
                    <a:pt x="2938298" y="123"/>
                    <a:pt x="3126098" y="-21"/>
                    <a:pt x="3291148" y="3"/>
                  </a:cubicBezTo>
                  <a:cubicBezTo>
                    <a:pt x="3456199" y="27"/>
                    <a:pt x="3598501" y="219"/>
                    <a:pt x="3664452" y="574"/>
                  </a:cubicBezTo>
                  <a:lnTo>
                    <a:pt x="3691730" y="782"/>
                  </a:lnTo>
                  <a:lnTo>
                    <a:pt x="3719007" y="574"/>
                  </a:lnTo>
                  <a:cubicBezTo>
                    <a:pt x="3794380" y="168"/>
                    <a:pt x="3969476" y="-25"/>
                    <a:pt x="4164284" y="3"/>
                  </a:cubicBezTo>
                  <a:cubicBezTo>
                    <a:pt x="4424027" y="40"/>
                    <a:pt x="4718811" y="469"/>
                    <a:pt x="4858978" y="1309"/>
                  </a:cubicBezTo>
                  <a:lnTo>
                    <a:pt x="5023338" y="2325"/>
                  </a:lnTo>
                  <a:lnTo>
                    <a:pt x="5038370" y="7348"/>
                  </a:lnTo>
                  <a:cubicBezTo>
                    <a:pt x="5064224" y="15991"/>
                    <a:pt x="5082692" y="31005"/>
                    <a:pt x="5097281" y="54975"/>
                  </a:cubicBezTo>
                  <a:lnTo>
                    <a:pt x="5103671" y="65539"/>
                  </a:lnTo>
                  <a:lnTo>
                    <a:pt x="5114289" y="61273"/>
                  </a:lnTo>
                  <a:cubicBezTo>
                    <a:pt x="5173163" y="37579"/>
                    <a:pt x="5221603" y="46351"/>
                    <a:pt x="5262490" y="88106"/>
                  </a:cubicBezTo>
                  <a:cubicBezTo>
                    <a:pt x="5285352" y="111449"/>
                    <a:pt x="5297282" y="138688"/>
                    <a:pt x="5302195" y="178596"/>
                  </a:cubicBezTo>
                  <a:lnTo>
                    <a:pt x="5303118" y="187017"/>
                  </a:lnTo>
                  <a:lnTo>
                    <a:pt x="5324780" y="191117"/>
                  </a:lnTo>
                  <a:cubicBezTo>
                    <a:pt x="5355306" y="196897"/>
                    <a:pt x="5375399" y="206943"/>
                    <a:pt x="5395067" y="226205"/>
                  </a:cubicBezTo>
                  <a:cubicBezTo>
                    <a:pt x="5412592" y="243416"/>
                    <a:pt x="5421604" y="258190"/>
                    <a:pt x="5435215" y="292115"/>
                  </a:cubicBezTo>
                  <a:cubicBezTo>
                    <a:pt x="5447643" y="323066"/>
                    <a:pt x="5463063" y="354257"/>
                    <a:pt x="5474458" y="371524"/>
                  </a:cubicBezTo>
                  <a:cubicBezTo>
                    <a:pt x="5485852" y="388791"/>
                    <a:pt x="5504338" y="408071"/>
                    <a:pt x="5513239" y="412152"/>
                  </a:cubicBezTo>
                  <a:cubicBezTo>
                    <a:pt x="5521845" y="416049"/>
                    <a:pt x="5525520" y="422088"/>
                    <a:pt x="5525261" y="431949"/>
                  </a:cubicBezTo>
                  <a:cubicBezTo>
                    <a:pt x="5525040" y="440131"/>
                    <a:pt x="5521272" y="445227"/>
                    <a:pt x="5512334" y="449493"/>
                  </a:cubicBezTo>
                  <a:cubicBezTo>
                    <a:pt x="5504338" y="453298"/>
                    <a:pt x="5483802" y="475237"/>
                    <a:pt x="5473885" y="490546"/>
                  </a:cubicBezTo>
                  <a:cubicBezTo>
                    <a:pt x="5462676" y="507887"/>
                    <a:pt x="5446997" y="539725"/>
                    <a:pt x="5435935" y="567555"/>
                  </a:cubicBezTo>
                  <a:cubicBezTo>
                    <a:pt x="5424873" y="595385"/>
                    <a:pt x="5417357" y="609402"/>
                    <a:pt x="5405833" y="623917"/>
                  </a:cubicBezTo>
                  <a:cubicBezTo>
                    <a:pt x="5385353" y="649679"/>
                    <a:pt x="5354457" y="666393"/>
                    <a:pt x="5318002" y="671471"/>
                  </a:cubicBezTo>
                  <a:cubicBezTo>
                    <a:pt x="5313201" y="671975"/>
                    <a:pt x="5308448" y="672852"/>
                    <a:pt x="5303783" y="674093"/>
                  </a:cubicBezTo>
                  <a:cubicBezTo>
                    <a:pt x="5302562" y="678814"/>
                    <a:pt x="5301722" y="683624"/>
                    <a:pt x="5301271" y="688479"/>
                  </a:cubicBezTo>
                  <a:cubicBezTo>
                    <a:pt x="5298981" y="706079"/>
                    <a:pt x="5293164" y="726707"/>
                    <a:pt x="5287088" y="738803"/>
                  </a:cubicBezTo>
                  <a:cubicBezTo>
                    <a:pt x="5270246" y="772340"/>
                    <a:pt x="5236746" y="800520"/>
                    <a:pt x="5203191" y="809367"/>
                  </a:cubicBezTo>
                  <a:cubicBezTo>
                    <a:pt x="5178851" y="815793"/>
                    <a:pt x="5143560" y="811915"/>
                    <a:pt x="5113495" y="799542"/>
                  </a:cubicBezTo>
                  <a:lnTo>
                    <a:pt x="5104003" y="795627"/>
                  </a:lnTo>
                  <a:lnTo>
                    <a:pt x="5096062" y="808000"/>
                  </a:lnTo>
                  <a:cubicBezTo>
                    <a:pt x="5078906" y="834704"/>
                    <a:pt x="5058573" y="848960"/>
                    <a:pt x="5026828" y="856514"/>
                  </a:cubicBezTo>
                  <a:lnTo>
                    <a:pt x="5010355" y="860447"/>
                  </a:lnTo>
                  <a:lnTo>
                    <a:pt x="4345069" y="859081"/>
                  </a:lnTo>
                  <a:cubicBezTo>
                    <a:pt x="4021148" y="858402"/>
                    <a:pt x="3754730" y="857313"/>
                    <a:pt x="3693187" y="856458"/>
                  </a:cubicBezTo>
                  <a:lnTo>
                    <a:pt x="3691730" y="856420"/>
                  </a:lnTo>
                  <a:lnTo>
                    <a:pt x="3690273" y="856458"/>
                  </a:lnTo>
                  <a:cubicBezTo>
                    <a:pt x="3628730" y="857313"/>
                    <a:pt x="3362311" y="858402"/>
                    <a:pt x="3038390" y="859081"/>
                  </a:cubicBezTo>
                  <a:lnTo>
                    <a:pt x="2864477" y="859438"/>
                  </a:lnTo>
                  <a:lnTo>
                    <a:pt x="2864477" y="859856"/>
                  </a:lnTo>
                  <a:lnTo>
                    <a:pt x="2762637" y="859647"/>
                  </a:lnTo>
                  <a:lnTo>
                    <a:pt x="2660796" y="859856"/>
                  </a:lnTo>
                  <a:lnTo>
                    <a:pt x="2660796" y="859438"/>
                  </a:lnTo>
                  <a:lnTo>
                    <a:pt x="2486883" y="859081"/>
                  </a:lnTo>
                  <a:cubicBezTo>
                    <a:pt x="2162962" y="858402"/>
                    <a:pt x="1896543" y="857313"/>
                    <a:pt x="1835000" y="856458"/>
                  </a:cubicBezTo>
                  <a:lnTo>
                    <a:pt x="1833543" y="856420"/>
                  </a:lnTo>
                  <a:lnTo>
                    <a:pt x="1832086" y="856458"/>
                  </a:lnTo>
                  <a:cubicBezTo>
                    <a:pt x="1770543" y="857313"/>
                    <a:pt x="1504125" y="858402"/>
                    <a:pt x="1180204" y="859081"/>
                  </a:cubicBezTo>
                  <a:lnTo>
                    <a:pt x="514918" y="860447"/>
                  </a:lnTo>
                  <a:lnTo>
                    <a:pt x="498445" y="856514"/>
                  </a:lnTo>
                  <a:cubicBezTo>
                    <a:pt x="466700" y="848960"/>
                    <a:pt x="446367" y="834704"/>
                    <a:pt x="429211" y="808000"/>
                  </a:cubicBezTo>
                  <a:lnTo>
                    <a:pt x="421270" y="795627"/>
                  </a:lnTo>
                  <a:lnTo>
                    <a:pt x="411778" y="799542"/>
                  </a:lnTo>
                  <a:cubicBezTo>
                    <a:pt x="381713" y="811915"/>
                    <a:pt x="346422" y="815793"/>
                    <a:pt x="322082" y="809367"/>
                  </a:cubicBezTo>
                  <a:cubicBezTo>
                    <a:pt x="288527" y="800520"/>
                    <a:pt x="255027" y="772340"/>
                    <a:pt x="238185" y="738803"/>
                  </a:cubicBezTo>
                  <a:cubicBezTo>
                    <a:pt x="232109" y="726707"/>
                    <a:pt x="226292" y="706079"/>
                    <a:pt x="224002" y="688479"/>
                  </a:cubicBezTo>
                  <a:cubicBezTo>
                    <a:pt x="223551" y="683624"/>
                    <a:pt x="222711" y="678814"/>
                    <a:pt x="221490" y="674093"/>
                  </a:cubicBezTo>
                  <a:cubicBezTo>
                    <a:pt x="216825" y="672852"/>
                    <a:pt x="212072" y="671975"/>
                    <a:pt x="207271" y="671471"/>
                  </a:cubicBezTo>
                  <a:cubicBezTo>
                    <a:pt x="170816" y="666393"/>
                    <a:pt x="139920" y="649679"/>
                    <a:pt x="119440" y="623917"/>
                  </a:cubicBezTo>
                  <a:cubicBezTo>
                    <a:pt x="107916" y="609402"/>
                    <a:pt x="100400" y="595385"/>
                    <a:pt x="89338" y="567555"/>
                  </a:cubicBezTo>
                  <a:cubicBezTo>
                    <a:pt x="78276" y="539725"/>
                    <a:pt x="62597" y="507887"/>
                    <a:pt x="51388" y="490546"/>
                  </a:cubicBezTo>
                  <a:cubicBezTo>
                    <a:pt x="41471" y="475237"/>
                    <a:pt x="20935" y="453298"/>
                    <a:pt x="12939" y="449493"/>
                  </a:cubicBezTo>
                  <a:cubicBezTo>
                    <a:pt x="4001" y="445227"/>
                    <a:pt x="233" y="440131"/>
                    <a:pt x="12" y="431949"/>
                  </a:cubicBezTo>
                  <a:cubicBezTo>
                    <a:pt x="-247" y="422088"/>
                    <a:pt x="3428" y="416049"/>
                    <a:pt x="12034" y="412152"/>
                  </a:cubicBezTo>
                  <a:cubicBezTo>
                    <a:pt x="20935" y="408071"/>
                    <a:pt x="39421" y="388791"/>
                    <a:pt x="50815" y="371524"/>
                  </a:cubicBezTo>
                  <a:cubicBezTo>
                    <a:pt x="62210" y="354257"/>
                    <a:pt x="77630" y="323066"/>
                    <a:pt x="90058" y="292115"/>
                  </a:cubicBezTo>
                  <a:cubicBezTo>
                    <a:pt x="103669" y="258190"/>
                    <a:pt x="112681" y="243416"/>
                    <a:pt x="130206" y="226205"/>
                  </a:cubicBezTo>
                  <a:cubicBezTo>
                    <a:pt x="149874" y="206943"/>
                    <a:pt x="169967" y="196897"/>
                    <a:pt x="200493" y="191117"/>
                  </a:cubicBezTo>
                  <a:lnTo>
                    <a:pt x="222155" y="187017"/>
                  </a:lnTo>
                  <a:lnTo>
                    <a:pt x="223078" y="178596"/>
                  </a:lnTo>
                  <a:cubicBezTo>
                    <a:pt x="227991" y="138688"/>
                    <a:pt x="239921" y="111449"/>
                    <a:pt x="262783" y="88106"/>
                  </a:cubicBezTo>
                  <a:cubicBezTo>
                    <a:pt x="303670" y="46351"/>
                    <a:pt x="352110" y="37579"/>
                    <a:pt x="410984" y="61273"/>
                  </a:cubicBezTo>
                  <a:lnTo>
                    <a:pt x="421602" y="65539"/>
                  </a:lnTo>
                  <a:lnTo>
                    <a:pt x="427992" y="54975"/>
                  </a:lnTo>
                  <a:cubicBezTo>
                    <a:pt x="442581" y="31005"/>
                    <a:pt x="461049" y="15991"/>
                    <a:pt x="486903" y="7348"/>
                  </a:cubicBezTo>
                  <a:lnTo>
                    <a:pt x="501935" y="2325"/>
                  </a:lnTo>
                  <a:lnTo>
                    <a:pt x="666295" y="1309"/>
                  </a:lnTo>
                  <a:cubicBezTo>
                    <a:pt x="806462" y="469"/>
                    <a:pt x="1101246" y="40"/>
                    <a:pt x="1360989" y="3"/>
                  </a:cubicBezTo>
                  <a:close/>
                </a:path>
              </a:pathLst>
            </a:custGeom>
            <a:solidFill>
              <a:srgbClr val="8C633B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CAD07CB-4CF4-9F08-F99F-F26390F23473}"/>
                </a:ext>
              </a:extLst>
            </p:cNvPr>
            <p:cNvSpPr txBox="1"/>
            <p:nvPr/>
          </p:nvSpPr>
          <p:spPr>
            <a:xfrm>
              <a:off x="6839142" y="1675026"/>
              <a:ext cx="4236078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 را وارد نمایید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989E5F6-473E-1AA4-AF59-205C57D2868A}"/>
              </a:ext>
            </a:extLst>
          </p:cNvPr>
          <p:cNvGrpSpPr/>
          <p:nvPr/>
        </p:nvGrpSpPr>
        <p:grpSpPr>
          <a:xfrm>
            <a:off x="6787523" y="2363254"/>
            <a:ext cx="4287697" cy="659681"/>
            <a:chOff x="6787523" y="2363254"/>
            <a:chExt cx="4287697" cy="659681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3B203CE-85B3-E13A-5D3B-FFB392AAD496}"/>
                </a:ext>
              </a:extLst>
            </p:cNvPr>
            <p:cNvSpPr/>
            <p:nvPr/>
          </p:nvSpPr>
          <p:spPr>
            <a:xfrm>
              <a:off x="6787523" y="2363254"/>
              <a:ext cx="4236077" cy="659681"/>
            </a:xfrm>
            <a:custGeom>
              <a:avLst/>
              <a:gdLst>
                <a:gd name="connsiteX0" fmla="*/ 1821653 w 5525273"/>
                <a:gd name="connsiteY0" fmla="*/ 19777 h 860447"/>
                <a:gd name="connsiteX1" fmla="*/ 1833543 w 5525273"/>
                <a:gd name="connsiteY1" fmla="*/ 19787 h 860447"/>
                <a:gd name="connsiteX2" fmla="*/ 1845434 w 5525273"/>
                <a:gd name="connsiteY2" fmla="*/ 19777 h 860447"/>
                <a:gd name="connsiteX3" fmla="*/ 1845434 w 5525273"/>
                <a:gd name="connsiteY3" fmla="*/ 19796 h 860447"/>
                <a:gd name="connsiteX4" fmla="*/ 2329043 w 5525273"/>
                <a:gd name="connsiteY4" fmla="*/ 20202 h 860447"/>
                <a:gd name="connsiteX5" fmla="*/ 2735666 w 5525273"/>
                <a:gd name="connsiteY5" fmla="*/ 20792 h 860447"/>
                <a:gd name="connsiteX6" fmla="*/ 2762637 w 5525273"/>
                <a:gd name="connsiteY6" fmla="*/ 20859 h 860447"/>
                <a:gd name="connsiteX7" fmla="*/ 2789607 w 5525273"/>
                <a:gd name="connsiteY7" fmla="*/ 20792 h 860447"/>
                <a:gd name="connsiteX8" fmla="*/ 3196230 w 5525273"/>
                <a:gd name="connsiteY8" fmla="*/ 20202 h 860447"/>
                <a:gd name="connsiteX9" fmla="*/ 3679839 w 5525273"/>
                <a:gd name="connsiteY9" fmla="*/ 19796 h 860447"/>
                <a:gd name="connsiteX10" fmla="*/ 3679839 w 5525273"/>
                <a:gd name="connsiteY10" fmla="*/ 19777 h 860447"/>
                <a:gd name="connsiteX11" fmla="*/ 3691730 w 5525273"/>
                <a:gd name="connsiteY11" fmla="*/ 19787 h 860447"/>
                <a:gd name="connsiteX12" fmla="*/ 3703620 w 5525273"/>
                <a:gd name="connsiteY12" fmla="*/ 19777 h 860447"/>
                <a:gd name="connsiteX13" fmla="*/ 3703620 w 5525273"/>
                <a:gd name="connsiteY13" fmla="*/ 19796 h 860447"/>
                <a:gd name="connsiteX14" fmla="*/ 4187229 w 5525273"/>
                <a:gd name="connsiteY14" fmla="*/ 20202 h 860447"/>
                <a:gd name="connsiteX15" fmla="*/ 4858978 w 5525273"/>
                <a:gd name="connsiteY15" fmla="*/ 21605 h 860447"/>
                <a:gd name="connsiteX16" fmla="*/ 4858978 w 5525273"/>
                <a:gd name="connsiteY16" fmla="*/ 21623 h 860447"/>
                <a:gd name="connsiteX17" fmla="*/ 5033661 w 5525273"/>
                <a:gd name="connsiteY17" fmla="*/ 26517 h 860447"/>
                <a:gd name="connsiteX18" fmla="*/ 5066902 w 5525273"/>
                <a:gd name="connsiteY18" fmla="*/ 47478 h 860447"/>
                <a:gd name="connsiteX19" fmla="*/ 5085924 w 5525273"/>
                <a:gd name="connsiteY19" fmla="*/ 74902 h 860447"/>
                <a:gd name="connsiteX20" fmla="*/ 5096099 w 5525273"/>
                <a:gd name="connsiteY20" fmla="*/ 91818 h 860447"/>
                <a:gd name="connsiteX21" fmla="*/ 5107549 w 5525273"/>
                <a:gd name="connsiteY21" fmla="*/ 86407 h 860447"/>
                <a:gd name="connsiteX22" fmla="*/ 5135065 w 5525273"/>
                <a:gd name="connsiteY22" fmla="*/ 74975 h 860447"/>
                <a:gd name="connsiteX23" fmla="*/ 5173847 w 5525273"/>
                <a:gd name="connsiteY23" fmla="*/ 69011 h 860447"/>
                <a:gd name="connsiteX24" fmla="*/ 5206165 w 5525273"/>
                <a:gd name="connsiteY24" fmla="*/ 73313 h 860447"/>
                <a:gd name="connsiteX25" fmla="*/ 5276340 w 5525273"/>
                <a:gd name="connsiteY25" fmla="*/ 147275 h 860447"/>
                <a:gd name="connsiteX26" fmla="*/ 5282176 w 5525273"/>
                <a:gd name="connsiteY26" fmla="*/ 186057 h 860447"/>
                <a:gd name="connsiteX27" fmla="*/ 5282712 w 5525273"/>
                <a:gd name="connsiteY27" fmla="*/ 209141 h 860447"/>
                <a:gd name="connsiteX28" fmla="*/ 5296174 w 5525273"/>
                <a:gd name="connsiteY28" fmla="*/ 208568 h 860447"/>
                <a:gd name="connsiteX29" fmla="*/ 5382509 w 5525273"/>
                <a:gd name="connsiteY29" fmla="*/ 241200 h 860447"/>
                <a:gd name="connsiteX30" fmla="*/ 5418723 w 5525273"/>
                <a:gd name="connsiteY30" fmla="*/ 302401 h 860447"/>
                <a:gd name="connsiteX31" fmla="*/ 5495806 w 5525273"/>
                <a:gd name="connsiteY31" fmla="*/ 424544 h 860447"/>
                <a:gd name="connsiteX32" fmla="*/ 5502713 w 5525273"/>
                <a:gd name="connsiteY32" fmla="*/ 431598 h 860447"/>
                <a:gd name="connsiteX33" fmla="*/ 5486092 w 5525273"/>
                <a:gd name="connsiteY33" fmla="*/ 445541 h 860447"/>
                <a:gd name="connsiteX34" fmla="*/ 5420570 w 5525273"/>
                <a:gd name="connsiteY34" fmla="*/ 553871 h 860447"/>
                <a:gd name="connsiteX35" fmla="*/ 5394254 w 5525273"/>
                <a:gd name="connsiteY35" fmla="*/ 606521 h 860447"/>
                <a:gd name="connsiteX36" fmla="*/ 5302195 w 5525273"/>
                <a:gd name="connsiteY36" fmla="*/ 651988 h 860447"/>
                <a:gd name="connsiteX37" fmla="*/ 5281880 w 5525273"/>
                <a:gd name="connsiteY37" fmla="*/ 652246 h 860447"/>
                <a:gd name="connsiteX38" fmla="*/ 5281751 w 5525273"/>
                <a:gd name="connsiteY38" fmla="*/ 675349 h 860447"/>
                <a:gd name="connsiteX39" fmla="*/ 5276543 w 5525273"/>
                <a:gd name="connsiteY39" fmla="*/ 713207 h 860447"/>
                <a:gd name="connsiteX40" fmla="*/ 5223542 w 5525273"/>
                <a:gd name="connsiteY40" fmla="*/ 779301 h 860447"/>
                <a:gd name="connsiteX41" fmla="*/ 5173847 w 5525273"/>
                <a:gd name="connsiteY41" fmla="*/ 792376 h 860447"/>
                <a:gd name="connsiteX42" fmla="*/ 5110891 w 5525273"/>
                <a:gd name="connsiteY42" fmla="*/ 776125 h 860447"/>
                <a:gd name="connsiteX43" fmla="*/ 5095028 w 5525273"/>
                <a:gd name="connsiteY43" fmla="*/ 768129 h 860447"/>
                <a:gd name="connsiteX44" fmla="*/ 5089007 w 5525273"/>
                <a:gd name="connsiteY44" fmla="*/ 780391 h 860447"/>
                <a:gd name="connsiteX45" fmla="*/ 5042729 w 5525273"/>
                <a:gd name="connsiteY45" fmla="*/ 830862 h 860447"/>
                <a:gd name="connsiteX46" fmla="*/ 4345125 w 5525273"/>
                <a:gd name="connsiteY46" fmla="*/ 838748 h 860447"/>
                <a:gd name="connsiteX47" fmla="*/ 3691730 w 5525273"/>
                <a:gd name="connsiteY47" fmla="*/ 837424 h 860447"/>
                <a:gd name="connsiteX48" fmla="*/ 3038334 w 5525273"/>
                <a:gd name="connsiteY48" fmla="*/ 838748 h 860447"/>
                <a:gd name="connsiteX49" fmla="*/ 2864477 w 5525273"/>
                <a:gd name="connsiteY49" fmla="*/ 839106 h 860447"/>
                <a:gd name="connsiteX50" fmla="*/ 2864477 w 5525273"/>
                <a:gd name="connsiteY50" fmla="*/ 839465 h 860447"/>
                <a:gd name="connsiteX51" fmla="*/ 2762637 w 5525273"/>
                <a:gd name="connsiteY51" fmla="*/ 839298 h 860447"/>
                <a:gd name="connsiteX52" fmla="*/ 2660796 w 5525273"/>
                <a:gd name="connsiteY52" fmla="*/ 839465 h 860447"/>
                <a:gd name="connsiteX53" fmla="*/ 2660796 w 5525273"/>
                <a:gd name="connsiteY53" fmla="*/ 839106 h 860447"/>
                <a:gd name="connsiteX54" fmla="*/ 2486939 w 5525273"/>
                <a:gd name="connsiteY54" fmla="*/ 838748 h 860447"/>
                <a:gd name="connsiteX55" fmla="*/ 1833543 w 5525273"/>
                <a:gd name="connsiteY55" fmla="*/ 837424 h 860447"/>
                <a:gd name="connsiteX56" fmla="*/ 1180148 w 5525273"/>
                <a:gd name="connsiteY56" fmla="*/ 838748 h 860447"/>
                <a:gd name="connsiteX57" fmla="*/ 482544 w 5525273"/>
                <a:gd name="connsiteY57" fmla="*/ 830862 h 860447"/>
                <a:gd name="connsiteX58" fmla="*/ 436266 w 5525273"/>
                <a:gd name="connsiteY58" fmla="*/ 780391 h 860447"/>
                <a:gd name="connsiteX59" fmla="*/ 430245 w 5525273"/>
                <a:gd name="connsiteY59" fmla="*/ 768129 h 860447"/>
                <a:gd name="connsiteX60" fmla="*/ 414382 w 5525273"/>
                <a:gd name="connsiteY60" fmla="*/ 776125 h 860447"/>
                <a:gd name="connsiteX61" fmla="*/ 351426 w 5525273"/>
                <a:gd name="connsiteY61" fmla="*/ 792376 h 860447"/>
                <a:gd name="connsiteX62" fmla="*/ 301731 w 5525273"/>
                <a:gd name="connsiteY62" fmla="*/ 779301 h 860447"/>
                <a:gd name="connsiteX63" fmla="*/ 248730 w 5525273"/>
                <a:gd name="connsiteY63" fmla="*/ 713207 h 860447"/>
                <a:gd name="connsiteX64" fmla="*/ 243522 w 5525273"/>
                <a:gd name="connsiteY64" fmla="*/ 675349 h 860447"/>
                <a:gd name="connsiteX65" fmla="*/ 243393 w 5525273"/>
                <a:gd name="connsiteY65" fmla="*/ 652246 h 860447"/>
                <a:gd name="connsiteX66" fmla="*/ 223078 w 5525273"/>
                <a:gd name="connsiteY66" fmla="*/ 651988 h 860447"/>
                <a:gd name="connsiteX67" fmla="*/ 131019 w 5525273"/>
                <a:gd name="connsiteY67" fmla="*/ 606521 h 860447"/>
                <a:gd name="connsiteX68" fmla="*/ 104703 w 5525273"/>
                <a:gd name="connsiteY68" fmla="*/ 553871 h 860447"/>
                <a:gd name="connsiteX69" fmla="*/ 39181 w 5525273"/>
                <a:gd name="connsiteY69" fmla="*/ 445541 h 860447"/>
                <a:gd name="connsiteX70" fmla="*/ 22560 w 5525273"/>
                <a:gd name="connsiteY70" fmla="*/ 431598 h 860447"/>
                <a:gd name="connsiteX71" fmla="*/ 29467 w 5525273"/>
                <a:gd name="connsiteY71" fmla="*/ 424544 h 860447"/>
                <a:gd name="connsiteX72" fmla="*/ 106550 w 5525273"/>
                <a:gd name="connsiteY72" fmla="*/ 302401 h 860447"/>
                <a:gd name="connsiteX73" fmla="*/ 142764 w 5525273"/>
                <a:gd name="connsiteY73" fmla="*/ 241200 h 860447"/>
                <a:gd name="connsiteX74" fmla="*/ 229099 w 5525273"/>
                <a:gd name="connsiteY74" fmla="*/ 208568 h 860447"/>
                <a:gd name="connsiteX75" fmla="*/ 242561 w 5525273"/>
                <a:gd name="connsiteY75" fmla="*/ 209141 h 860447"/>
                <a:gd name="connsiteX76" fmla="*/ 243097 w 5525273"/>
                <a:gd name="connsiteY76" fmla="*/ 186057 h 860447"/>
                <a:gd name="connsiteX77" fmla="*/ 248933 w 5525273"/>
                <a:gd name="connsiteY77" fmla="*/ 147275 h 860447"/>
                <a:gd name="connsiteX78" fmla="*/ 319108 w 5525273"/>
                <a:gd name="connsiteY78" fmla="*/ 73313 h 860447"/>
                <a:gd name="connsiteX79" fmla="*/ 351426 w 5525273"/>
                <a:gd name="connsiteY79" fmla="*/ 69011 h 860447"/>
                <a:gd name="connsiteX80" fmla="*/ 390208 w 5525273"/>
                <a:gd name="connsiteY80" fmla="*/ 74975 h 860447"/>
                <a:gd name="connsiteX81" fmla="*/ 417724 w 5525273"/>
                <a:gd name="connsiteY81" fmla="*/ 86407 h 860447"/>
                <a:gd name="connsiteX82" fmla="*/ 429174 w 5525273"/>
                <a:gd name="connsiteY82" fmla="*/ 91818 h 860447"/>
                <a:gd name="connsiteX83" fmla="*/ 439349 w 5525273"/>
                <a:gd name="connsiteY83" fmla="*/ 74902 h 860447"/>
                <a:gd name="connsiteX84" fmla="*/ 458371 w 5525273"/>
                <a:gd name="connsiteY84" fmla="*/ 47478 h 860447"/>
                <a:gd name="connsiteX85" fmla="*/ 491612 w 5525273"/>
                <a:gd name="connsiteY85" fmla="*/ 26517 h 860447"/>
                <a:gd name="connsiteX86" fmla="*/ 666295 w 5525273"/>
                <a:gd name="connsiteY86" fmla="*/ 21623 h 860447"/>
                <a:gd name="connsiteX87" fmla="*/ 666295 w 5525273"/>
                <a:gd name="connsiteY87" fmla="*/ 21605 h 860447"/>
                <a:gd name="connsiteX88" fmla="*/ 1338044 w 5525273"/>
                <a:gd name="connsiteY88" fmla="*/ 20202 h 860447"/>
                <a:gd name="connsiteX89" fmla="*/ 1821653 w 5525273"/>
                <a:gd name="connsiteY89" fmla="*/ 19796 h 860447"/>
                <a:gd name="connsiteX90" fmla="*/ 1833543 w 5525273"/>
                <a:gd name="connsiteY90" fmla="*/ 1406 h 860447"/>
                <a:gd name="connsiteX91" fmla="*/ 1817271 w 5525273"/>
                <a:gd name="connsiteY91" fmla="*/ 1645 h 860447"/>
                <a:gd name="connsiteX92" fmla="*/ 717080 w 5525273"/>
                <a:gd name="connsiteY92" fmla="*/ 5705 h 860447"/>
                <a:gd name="connsiteX93" fmla="*/ 471723 w 5525273"/>
                <a:gd name="connsiteY93" fmla="*/ 18152 h 860447"/>
                <a:gd name="connsiteX94" fmla="*/ 430227 w 5525273"/>
                <a:gd name="connsiteY94" fmla="*/ 58927 h 860447"/>
                <a:gd name="connsiteX95" fmla="*/ 423154 w 5525273"/>
                <a:gd name="connsiteY95" fmla="*/ 71171 h 860447"/>
                <a:gd name="connsiteX96" fmla="*/ 413606 w 5525273"/>
                <a:gd name="connsiteY96" fmla="*/ 66831 h 860447"/>
                <a:gd name="connsiteX97" fmla="*/ 297871 w 5525273"/>
                <a:gd name="connsiteY97" fmla="*/ 65483 h 860447"/>
                <a:gd name="connsiteX98" fmla="*/ 240530 w 5525273"/>
                <a:gd name="connsiteY98" fmla="*/ 126001 h 860447"/>
                <a:gd name="connsiteX99" fmla="*/ 226643 w 5525273"/>
                <a:gd name="connsiteY99" fmla="*/ 178873 h 860447"/>
                <a:gd name="connsiteX100" fmla="*/ 219810 w 5525273"/>
                <a:gd name="connsiteY100" fmla="*/ 192262 h 860447"/>
                <a:gd name="connsiteX101" fmla="*/ 209228 w 5525273"/>
                <a:gd name="connsiteY101" fmla="*/ 193370 h 860447"/>
                <a:gd name="connsiteX102" fmla="*/ 164352 w 5525273"/>
                <a:gd name="connsiteY102" fmla="*/ 206389 h 860447"/>
                <a:gd name="connsiteX103" fmla="*/ 92939 w 5525273"/>
                <a:gd name="connsiteY103" fmla="*/ 295032 h 860447"/>
                <a:gd name="connsiteX104" fmla="*/ 52736 w 5525273"/>
                <a:gd name="connsiteY104" fmla="*/ 375292 h 860447"/>
                <a:gd name="connsiteX105" fmla="*/ 12108 w 5525273"/>
                <a:gd name="connsiteY105" fmla="*/ 417231 h 860447"/>
                <a:gd name="connsiteX106" fmla="*/ 11554 w 5525273"/>
                <a:gd name="connsiteY106" fmla="*/ 443620 h 860447"/>
                <a:gd name="connsiteX107" fmla="*/ 91259 w 5525273"/>
                <a:gd name="connsiteY107" fmla="*/ 562236 h 860447"/>
                <a:gd name="connsiteX108" fmla="*/ 107085 w 5525273"/>
                <a:gd name="connsiteY108" fmla="*/ 598063 h 860447"/>
                <a:gd name="connsiteX109" fmla="*/ 166088 w 5525273"/>
                <a:gd name="connsiteY109" fmla="*/ 655663 h 860447"/>
                <a:gd name="connsiteX110" fmla="*/ 215378 w 5525273"/>
                <a:gd name="connsiteY110" fmla="*/ 667999 h 860447"/>
                <a:gd name="connsiteX111" fmla="*/ 225443 w 5525273"/>
                <a:gd name="connsiteY111" fmla="*/ 667999 h 860447"/>
                <a:gd name="connsiteX112" fmla="*/ 226735 w 5525273"/>
                <a:gd name="connsiteY112" fmla="*/ 681388 h 860447"/>
                <a:gd name="connsiteX113" fmla="*/ 280290 w 5525273"/>
                <a:gd name="connsiteY113" fmla="*/ 783364 h 860447"/>
                <a:gd name="connsiteX114" fmla="*/ 351685 w 5525273"/>
                <a:gd name="connsiteY114" fmla="*/ 808332 h 860447"/>
                <a:gd name="connsiteX115" fmla="*/ 410522 w 5525273"/>
                <a:gd name="connsiteY115" fmla="*/ 795701 h 860447"/>
                <a:gd name="connsiteX116" fmla="*/ 423265 w 5525273"/>
                <a:gd name="connsiteY116" fmla="*/ 790345 h 860447"/>
                <a:gd name="connsiteX117" fmla="*/ 430300 w 5525273"/>
                <a:gd name="connsiteY117" fmla="*/ 802534 h 860447"/>
                <a:gd name="connsiteX118" fmla="*/ 468768 w 5525273"/>
                <a:gd name="connsiteY118" fmla="*/ 841924 h 860447"/>
                <a:gd name="connsiteX119" fmla="*/ 491778 w 5525273"/>
                <a:gd name="connsiteY119" fmla="*/ 850696 h 860447"/>
                <a:gd name="connsiteX120" fmla="*/ 505555 w 5525273"/>
                <a:gd name="connsiteY120" fmla="*/ 854500 h 860447"/>
                <a:gd name="connsiteX121" fmla="*/ 1175495 w 5525273"/>
                <a:gd name="connsiteY121" fmla="*/ 854500 h 860447"/>
                <a:gd name="connsiteX122" fmla="*/ 1832035 w 5525273"/>
                <a:gd name="connsiteY122" fmla="*/ 855784 h 860447"/>
                <a:gd name="connsiteX123" fmla="*/ 1833543 w 5525273"/>
                <a:gd name="connsiteY123" fmla="*/ 855820 h 860447"/>
                <a:gd name="connsiteX124" fmla="*/ 1835052 w 5525273"/>
                <a:gd name="connsiteY124" fmla="*/ 855784 h 860447"/>
                <a:gd name="connsiteX125" fmla="*/ 2491592 w 5525273"/>
                <a:gd name="connsiteY125" fmla="*/ 854500 h 860447"/>
                <a:gd name="connsiteX126" fmla="*/ 2660796 w 5525273"/>
                <a:gd name="connsiteY126" fmla="*/ 854500 h 860447"/>
                <a:gd name="connsiteX127" fmla="*/ 2864477 w 5525273"/>
                <a:gd name="connsiteY127" fmla="*/ 854500 h 860447"/>
                <a:gd name="connsiteX128" fmla="*/ 3033681 w 5525273"/>
                <a:gd name="connsiteY128" fmla="*/ 854500 h 860447"/>
                <a:gd name="connsiteX129" fmla="*/ 3690221 w 5525273"/>
                <a:gd name="connsiteY129" fmla="*/ 855784 h 860447"/>
                <a:gd name="connsiteX130" fmla="*/ 3691730 w 5525273"/>
                <a:gd name="connsiteY130" fmla="*/ 855820 h 860447"/>
                <a:gd name="connsiteX131" fmla="*/ 3693238 w 5525273"/>
                <a:gd name="connsiteY131" fmla="*/ 855784 h 860447"/>
                <a:gd name="connsiteX132" fmla="*/ 4349778 w 5525273"/>
                <a:gd name="connsiteY132" fmla="*/ 854500 h 860447"/>
                <a:gd name="connsiteX133" fmla="*/ 5019718 w 5525273"/>
                <a:gd name="connsiteY133" fmla="*/ 854500 h 860447"/>
                <a:gd name="connsiteX134" fmla="*/ 5033495 w 5525273"/>
                <a:gd name="connsiteY134" fmla="*/ 850696 h 860447"/>
                <a:gd name="connsiteX135" fmla="*/ 5056505 w 5525273"/>
                <a:gd name="connsiteY135" fmla="*/ 841924 h 860447"/>
                <a:gd name="connsiteX136" fmla="*/ 5094973 w 5525273"/>
                <a:gd name="connsiteY136" fmla="*/ 802534 h 860447"/>
                <a:gd name="connsiteX137" fmla="*/ 5102008 w 5525273"/>
                <a:gd name="connsiteY137" fmla="*/ 790345 h 860447"/>
                <a:gd name="connsiteX138" fmla="*/ 5114751 w 5525273"/>
                <a:gd name="connsiteY138" fmla="*/ 795701 h 860447"/>
                <a:gd name="connsiteX139" fmla="*/ 5173588 w 5525273"/>
                <a:gd name="connsiteY139" fmla="*/ 808332 h 860447"/>
                <a:gd name="connsiteX140" fmla="*/ 5244983 w 5525273"/>
                <a:gd name="connsiteY140" fmla="*/ 783364 h 860447"/>
                <a:gd name="connsiteX141" fmla="*/ 5298538 w 5525273"/>
                <a:gd name="connsiteY141" fmla="*/ 681388 h 860447"/>
                <a:gd name="connsiteX142" fmla="*/ 5299830 w 5525273"/>
                <a:gd name="connsiteY142" fmla="*/ 667999 h 860447"/>
                <a:gd name="connsiteX143" fmla="*/ 5309895 w 5525273"/>
                <a:gd name="connsiteY143" fmla="*/ 667999 h 860447"/>
                <a:gd name="connsiteX144" fmla="*/ 5359185 w 5525273"/>
                <a:gd name="connsiteY144" fmla="*/ 655663 h 860447"/>
                <a:gd name="connsiteX145" fmla="*/ 5418188 w 5525273"/>
                <a:gd name="connsiteY145" fmla="*/ 598063 h 860447"/>
                <a:gd name="connsiteX146" fmla="*/ 5434014 w 5525273"/>
                <a:gd name="connsiteY146" fmla="*/ 562236 h 860447"/>
                <a:gd name="connsiteX147" fmla="*/ 5513719 w 5525273"/>
                <a:gd name="connsiteY147" fmla="*/ 443620 h 860447"/>
                <a:gd name="connsiteX148" fmla="*/ 5513165 w 5525273"/>
                <a:gd name="connsiteY148" fmla="*/ 417231 h 860447"/>
                <a:gd name="connsiteX149" fmla="*/ 5472537 w 5525273"/>
                <a:gd name="connsiteY149" fmla="*/ 375292 h 860447"/>
                <a:gd name="connsiteX150" fmla="*/ 5432334 w 5525273"/>
                <a:gd name="connsiteY150" fmla="*/ 295032 h 860447"/>
                <a:gd name="connsiteX151" fmla="*/ 5360921 w 5525273"/>
                <a:gd name="connsiteY151" fmla="*/ 206389 h 860447"/>
                <a:gd name="connsiteX152" fmla="*/ 5316045 w 5525273"/>
                <a:gd name="connsiteY152" fmla="*/ 193370 h 860447"/>
                <a:gd name="connsiteX153" fmla="*/ 5305463 w 5525273"/>
                <a:gd name="connsiteY153" fmla="*/ 192262 h 860447"/>
                <a:gd name="connsiteX154" fmla="*/ 5298630 w 5525273"/>
                <a:gd name="connsiteY154" fmla="*/ 178873 h 860447"/>
                <a:gd name="connsiteX155" fmla="*/ 5284743 w 5525273"/>
                <a:gd name="connsiteY155" fmla="*/ 126001 h 860447"/>
                <a:gd name="connsiteX156" fmla="*/ 5227402 w 5525273"/>
                <a:gd name="connsiteY156" fmla="*/ 65483 h 860447"/>
                <a:gd name="connsiteX157" fmla="*/ 5111667 w 5525273"/>
                <a:gd name="connsiteY157" fmla="*/ 66831 h 860447"/>
                <a:gd name="connsiteX158" fmla="*/ 5102119 w 5525273"/>
                <a:gd name="connsiteY158" fmla="*/ 71171 h 860447"/>
                <a:gd name="connsiteX159" fmla="*/ 5095046 w 5525273"/>
                <a:gd name="connsiteY159" fmla="*/ 58927 h 860447"/>
                <a:gd name="connsiteX160" fmla="*/ 5053550 w 5525273"/>
                <a:gd name="connsiteY160" fmla="*/ 18152 h 860447"/>
                <a:gd name="connsiteX161" fmla="*/ 4808193 w 5525273"/>
                <a:gd name="connsiteY161" fmla="*/ 5705 h 860447"/>
                <a:gd name="connsiteX162" fmla="*/ 3708002 w 5525273"/>
                <a:gd name="connsiteY162" fmla="*/ 1645 h 860447"/>
                <a:gd name="connsiteX163" fmla="*/ 3691730 w 5525273"/>
                <a:gd name="connsiteY163" fmla="*/ 1406 h 860447"/>
                <a:gd name="connsiteX164" fmla="*/ 3675457 w 5525273"/>
                <a:gd name="connsiteY164" fmla="*/ 1645 h 860447"/>
                <a:gd name="connsiteX165" fmla="*/ 2912070 w 5525273"/>
                <a:gd name="connsiteY165" fmla="*/ 5061 h 860447"/>
                <a:gd name="connsiteX166" fmla="*/ 2864477 w 5525273"/>
                <a:gd name="connsiteY166" fmla="*/ 5152 h 860447"/>
                <a:gd name="connsiteX167" fmla="*/ 2864477 w 5525273"/>
                <a:gd name="connsiteY167" fmla="*/ 5541 h 860447"/>
                <a:gd name="connsiteX168" fmla="*/ 2762637 w 5525273"/>
                <a:gd name="connsiteY168" fmla="*/ 5347 h 860447"/>
                <a:gd name="connsiteX169" fmla="*/ 2660796 w 5525273"/>
                <a:gd name="connsiteY169" fmla="*/ 5541 h 860447"/>
                <a:gd name="connsiteX170" fmla="*/ 2660796 w 5525273"/>
                <a:gd name="connsiteY170" fmla="*/ 5152 h 860447"/>
                <a:gd name="connsiteX171" fmla="*/ 2613203 w 5525273"/>
                <a:gd name="connsiteY171" fmla="*/ 5061 h 860447"/>
                <a:gd name="connsiteX172" fmla="*/ 1849816 w 5525273"/>
                <a:gd name="connsiteY172" fmla="*/ 1645 h 860447"/>
                <a:gd name="connsiteX173" fmla="*/ 1360989 w 5525273"/>
                <a:gd name="connsiteY173" fmla="*/ 3 h 860447"/>
                <a:gd name="connsiteX174" fmla="*/ 1806266 w 5525273"/>
                <a:gd name="connsiteY174" fmla="*/ 574 h 860447"/>
                <a:gd name="connsiteX175" fmla="*/ 1833543 w 5525273"/>
                <a:gd name="connsiteY175" fmla="*/ 782 h 860447"/>
                <a:gd name="connsiteX176" fmla="*/ 1860821 w 5525273"/>
                <a:gd name="connsiteY176" fmla="*/ 574 h 860447"/>
                <a:gd name="connsiteX177" fmla="*/ 2234125 w 5525273"/>
                <a:gd name="connsiteY177" fmla="*/ 3 h 860447"/>
                <a:gd name="connsiteX178" fmla="*/ 2743921 w 5525273"/>
                <a:gd name="connsiteY178" fmla="*/ 441 h 860447"/>
                <a:gd name="connsiteX179" fmla="*/ 2762637 w 5525273"/>
                <a:gd name="connsiteY179" fmla="*/ 490 h 860447"/>
                <a:gd name="connsiteX180" fmla="*/ 2781352 w 5525273"/>
                <a:gd name="connsiteY180" fmla="*/ 441 h 860447"/>
                <a:gd name="connsiteX181" fmla="*/ 3291148 w 5525273"/>
                <a:gd name="connsiteY181" fmla="*/ 3 h 860447"/>
                <a:gd name="connsiteX182" fmla="*/ 3664452 w 5525273"/>
                <a:gd name="connsiteY182" fmla="*/ 574 h 860447"/>
                <a:gd name="connsiteX183" fmla="*/ 3691730 w 5525273"/>
                <a:gd name="connsiteY183" fmla="*/ 782 h 860447"/>
                <a:gd name="connsiteX184" fmla="*/ 3719007 w 5525273"/>
                <a:gd name="connsiteY184" fmla="*/ 574 h 860447"/>
                <a:gd name="connsiteX185" fmla="*/ 4164284 w 5525273"/>
                <a:gd name="connsiteY185" fmla="*/ 3 h 860447"/>
                <a:gd name="connsiteX186" fmla="*/ 4858978 w 5525273"/>
                <a:gd name="connsiteY186" fmla="*/ 1309 h 860447"/>
                <a:gd name="connsiteX187" fmla="*/ 5023338 w 5525273"/>
                <a:gd name="connsiteY187" fmla="*/ 2325 h 860447"/>
                <a:gd name="connsiteX188" fmla="*/ 5038370 w 5525273"/>
                <a:gd name="connsiteY188" fmla="*/ 7348 h 860447"/>
                <a:gd name="connsiteX189" fmla="*/ 5097281 w 5525273"/>
                <a:gd name="connsiteY189" fmla="*/ 54975 h 860447"/>
                <a:gd name="connsiteX190" fmla="*/ 5103671 w 5525273"/>
                <a:gd name="connsiteY190" fmla="*/ 65539 h 860447"/>
                <a:gd name="connsiteX191" fmla="*/ 5114289 w 5525273"/>
                <a:gd name="connsiteY191" fmla="*/ 61273 h 860447"/>
                <a:gd name="connsiteX192" fmla="*/ 5262490 w 5525273"/>
                <a:gd name="connsiteY192" fmla="*/ 88106 h 860447"/>
                <a:gd name="connsiteX193" fmla="*/ 5302195 w 5525273"/>
                <a:gd name="connsiteY193" fmla="*/ 178596 h 860447"/>
                <a:gd name="connsiteX194" fmla="*/ 5303118 w 5525273"/>
                <a:gd name="connsiteY194" fmla="*/ 187017 h 860447"/>
                <a:gd name="connsiteX195" fmla="*/ 5324780 w 5525273"/>
                <a:gd name="connsiteY195" fmla="*/ 191117 h 860447"/>
                <a:gd name="connsiteX196" fmla="*/ 5395067 w 5525273"/>
                <a:gd name="connsiteY196" fmla="*/ 226205 h 860447"/>
                <a:gd name="connsiteX197" fmla="*/ 5435215 w 5525273"/>
                <a:gd name="connsiteY197" fmla="*/ 292115 h 860447"/>
                <a:gd name="connsiteX198" fmla="*/ 5474458 w 5525273"/>
                <a:gd name="connsiteY198" fmla="*/ 371524 h 860447"/>
                <a:gd name="connsiteX199" fmla="*/ 5513239 w 5525273"/>
                <a:gd name="connsiteY199" fmla="*/ 412152 h 860447"/>
                <a:gd name="connsiteX200" fmla="*/ 5525261 w 5525273"/>
                <a:gd name="connsiteY200" fmla="*/ 431949 h 860447"/>
                <a:gd name="connsiteX201" fmla="*/ 5512334 w 5525273"/>
                <a:gd name="connsiteY201" fmla="*/ 449493 h 860447"/>
                <a:gd name="connsiteX202" fmla="*/ 5473885 w 5525273"/>
                <a:gd name="connsiteY202" fmla="*/ 490546 h 860447"/>
                <a:gd name="connsiteX203" fmla="*/ 5435935 w 5525273"/>
                <a:gd name="connsiteY203" fmla="*/ 567555 h 860447"/>
                <a:gd name="connsiteX204" fmla="*/ 5405833 w 5525273"/>
                <a:gd name="connsiteY204" fmla="*/ 623917 h 860447"/>
                <a:gd name="connsiteX205" fmla="*/ 5318002 w 5525273"/>
                <a:gd name="connsiteY205" fmla="*/ 671471 h 860447"/>
                <a:gd name="connsiteX206" fmla="*/ 5303783 w 5525273"/>
                <a:gd name="connsiteY206" fmla="*/ 674093 h 860447"/>
                <a:gd name="connsiteX207" fmla="*/ 5301271 w 5525273"/>
                <a:gd name="connsiteY207" fmla="*/ 688479 h 860447"/>
                <a:gd name="connsiteX208" fmla="*/ 5287088 w 5525273"/>
                <a:gd name="connsiteY208" fmla="*/ 738803 h 860447"/>
                <a:gd name="connsiteX209" fmla="*/ 5203191 w 5525273"/>
                <a:gd name="connsiteY209" fmla="*/ 809367 h 860447"/>
                <a:gd name="connsiteX210" fmla="*/ 5113495 w 5525273"/>
                <a:gd name="connsiteY210" fmla="*/ 799542 h 860447"/>
                <a:gd name="connsiteX211" fmla="*/ 5104003 w 5525273"/>
                <a:gd name="connsiteY211" fmla="*/ 795627 h 860447"/>
                <a:gd name="connsiteX212" fmla="*/ 5096062 w 5525273"/>
                <a:gd name="connsiteY212" fmla="*/ 808000 h 860447"/>
                <a:gd name="connsiteX213" fmla="*/ 5026828 w 5525273"/>
                <a:gd name="connsiteY213" fmla="*/ 856514 h 860447"/>
                <a:gd name="connsiteX214" fmla="*/ 5010355 w 5525273"/>
                <a:gd name="connsiteY214" fmla="*/ 860447 h 860447"/>
                <a:gd name="connsiteX215" fmla="*/ 4345069 w 5525273"/>
                <a:gd name="connsiteY215" fmla="*/ 859081 h 860447"/>
                <a:gd name="connsiteX216" fmla="*/ 3693187 w 5525273"/>
                <a:gd name="connsiteY216" fmla="*/ 856458 h 860447"/>
                <a:gd name="connsiteX217" fmla="*/ 3691730 w 5525273"/>
                <a:gd name="connsiteY217" fmla="*/ 856420 h 860447"/>
                <a:gd name="connsiteX218" fmla="*/ 3690273 w 5525273"/>
                <a:gd name="connsiteY218" fmla="*/ 856458 h 860447"/>
                <a:gd name="connsiteX219" fmla="*/ 3038390 w 5525273"/>
                <a:gd name="connsiteY219" fmla="*/ 859081 h 860447"/>
                <a:gd name="connsiteX220" fmla="*/ 2864477 w 5525273"/>
                <a:gd name="connsiteY220" fmla="*/ 859438 h 860447"/>
                <a:gd name="connsiteX221" fmla="*/ 2864477 w 5525273"/>
                <a:gd name="connsiteY221" fmla="*/ 859856 h 860447"/>
                <a:gd name="connsiteX222" fmla="*/ 2762637 w 5525273"/>
                <a:gd name="connsiteY222" fmla="*/ 859647 h 860447"/>
                <a:gd name="connsiteX223" fmla="*/ 2660796 w 5525273"/>
                <a:gd name="connsiteY223" fmla="*/ 859856 h 860447"/>
                <a:gd name="connsiteX224" fmla="*/ 2660796 w 5525273"/>
                <a:gd name="connsiteY224" fmla="*/ 859438 h 860447"/>
                <a:gd name="connsiteX225" fmla="*/ 2486883 w 5525273"/>
                <a:gd name="connsiteY225" fmla="*/ 859081 h 860447"/>
                <a:gd name="connsiteX226" fmla="*/ 1835000 w 5525273"/>
                <a:gd name="connsiteY226" fmla="*/ 856458 h 860447"/>
                <a:gd name="connsiteX227" fmla="*/ 1833543 w 5525273"/>
                <a:gd name="connsiteY227" fmla="*/ 856420 h 860447"/>
                <a:gd name="connsiteX228" fmla="*/ 1832086 w 5525273"/>
                <a:gd name="connsiteY228" fmla="*/ 856458 h 860447"/>
                <a:gd name="connsiteX229" fmla="*/ 1180204 w 5525273"/>
                <a:gd name="connsiteY229" fmla="*/ 859081 h 860447"/>
                <a:gd name="connsiteX230" fmla="*/ 514918 w 5525273"/>
                <a:gd name="connsiteY230" fmla="*/ 860447 h 860447"/>
                <a:gd name="connsiteX231" fmla="*/ 498445 w 5525273"/>
                <a:gd name="connsiteY231" fmla="*/ 856514 h 860447"/>
                <a:gd name="connsiteX232" fmla="*/ 429211 w 5525273"/>
                <a:gd name="connsiteY232" fmla="*/ 808000 h 860447"/>
                <a:gd name="connsiteX233" fmla="*/ 421270 w 5525273"/>
                <a:gd name="connsiteY233" fmla="*/ 795627 h 860447"/>
                <a:gd name="connsiteX234" fmla="*/ 411778 w 5525273"/>
                <a:gd name="connsiteY234" fmla="*/ 799542 h 860447"/>
                <a:gd name="connsiteX235" fmla="*/ 322082 w 5525273"/>
                <a:gd name="connsiteY235" fmla="*/ 809367 h 860447"/>
                <a:gd name="connsiteX236" fmla="*/ 238185 w 5525273"/>
                <a:gd name="connsiteY236" fmla="*/ 738803 h 860447"/>
                <a:gd name="connsiteX237" fmla="*/ 224002 w 5525273"/>
                <a:gd name="connsiteY237" fmla="*/ 688479 h 860447"/>
                <a:gd name="connsiteX238" fmla="*/ 221490 w 5525273"/>
                <a:gd name="connsiteY238" fmla="*/ 674093 h 860447"/>
                <a:gd name="connsiteX239" fmla="*/ 207271 w 5525273"/>
                <a:gd name="connsiteY239" fmla="*/ 671471 h 860447"/>
                <a:gd name="connsiteX240" fmla="*/ 119440 w 5525273"/>
                <a:gd name="connsiteY240" fmla="*/ 623917 h 860447"/>
                <a:gd name="connsiteX241" fmla="*/ 89338 w 5525273"/>
                <a:gd name="connsiteY241" fmla="*/ 567555 h 860447"/>
                <a:gd name="connsiteX242" fmla="*/ 51388 w 5525273"/>
                <a:gd name="connsiteY242" fmla="*/ 490546 h 860447"/>
                <a:gd name="connsiteX243" fmla="*/ 12939 w 5525273"/>
                <a:gd name="connsiteY243" fmla="*/ 449493 h 860447"/>
                <a:gd name="connsiteX244" fmla="*/ 12 w 5525273"/>
                <a:gd name="connsiteY244" fmla="*/ 431949 h 860447"/>
                <a:gd name="connsiteX245" fmla="*/ 12034 w 5525273"/>
                <a:gd name="connsiteY245" fmla="*/ 412152 h 860447"/>
                <a:gd name="connsiteX246" fmla="*/ 50815 w 5525273"/>
                <a:gd name="connsiteY246" fmla="*/ 371524 h 860447"/>
                <a:gd name="connsiteX247" fmla="*/ 90058 w 5525273"/>
                <a:gd name="connsiteY247" fmla="*/ 292115 h 860447"/>
                <a:gd name="connsiteX248" fmla="*/ 130206 w 5525273"/>
                <a:gd name="connsiteY248" fmla="*/ 226205 h 860447"/>
                <a:gd name="connsiteX249" fmla="*/ 200493 w 5525273"/>
                <a:gd name="connsiteY249" fmla="*/ 191117 h 860447"/>
                <a:gd name="connsiteX250" fmla="*/ 222155 w 5525273"/>
                <a:gd name="connsiteY250" fmla="*/ 187017 h 860447"/>
                <a:gd name="connsiteX251" fmla="*/ 223078 w 5525273"/>
                <a:gd name="connsiteY251" fmla="*/ 178596 h 860447"/>
                <a:gd name="connsiteX252" fmla="*/ 262783 w 5525273"/>
                <a:gd name="connsiteY252" fmla="*/ 88106 h 860447"/>
                <a:gd name="connsiteX253" fmla="*/ 410984 w 5525273"/>
                <a:gd name="connsiteY253" fmla="*/ 61273 h 860447"/>
                <a:gd name="connsiteX254" fmla="*/ 421602 w 5525273"/>
                <a:gd name="connsiteY254" fmla="*/ 65539 h 860447"/>
                <a:gd name="connsiteX255" fmla="*/ 427992 w 5525273"/>
                <a:gd name="connsiteY255" fmla="*/ 54975 h 860447"/>
                <a:gd name="connsiteX256" fmla="*/ 486903 w 5525273"/>
                <a:gd name="connsiteY256" fmla="*/ 7348 h 860447"/>
                <a:gd name="connsiteX257" fmla="*/ 501935 w 5525273"/>
                <a:gd name="connsiteY257" fmla="*/ 2325 h 860447"/>
                <a:gd name="connsiteX258" fmla="*/ 666295 w 5525273"/>
                <a:gd name="connsiteY258" fmla="*/ 1309 h 860447"/>
                <a:gd name="connsiteX259" fmla="*/ 1360989 w 5525273"/>
                <a:gd name="connsiteY259" fmla="*/ 3 h 86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</a:cxnLst>
              <a:rect l="l" t="t" r="r" b="b"/>
              <a:pathLst>
                <a:path w="5525273" h="860447">
                  <a:moveTo>
                    <a:pt x="1821653" y="19777"/>
                  </a:moveTo>
                  <a:lnTo>
                    <a:pt x="1833543" y="19787"/>
                  </a:lnTo>
                  <a:lnTo>
                    <a:pt x="1845434" y="19777"/>
                  </a:lnTo>
                  <a:lnTo>
                    <a:pt x="1845434" y="19796"/>
                  </a:lnTo>
                  <a:lnTo>
                    <a:pt x="2329043" y="20202"/>
                  </a:lnTo>
                  <a:cubicBezTo>
                    <a:pt x="2468573" y="20322"/>
                    <a:pt x="2613911" y="20539"/>
                    <a:pt x="2735666" y="20792"/>
                  </a:cubicBezTo>
                  <a:lnTo>
                    <a:pt x="2762637" y="20859"/>
                  </a:lnTo>
                  <a:lnTo>
                    <a:pt x="2789607" y="20792"/>
                  </a:lnTo>
                  <a:cubicBezTo>
                    <a:pt x="2911362" y="20539"/>
                    <a:pt x="3056700" y="20322"/>
                    <a:pt x="3196230" y="20202"/>
                  </a:cubicBezTo>
                  <a:lnTo>
                    <a:pt x="3679839" y="19796"/>
                  </a:lnTo>
                  <a:lnTo>
                    <a:pt x="3679839" y="19777"/>
                  </a:lnTo>
                  <a:lnTo>
                    <a:pt x="3691730" y="19787"/>
                  </a:lnTo>
                  <a:lnTo>
                    <a:pt x="3703620" y="19777"/>
                  </a:lnTo>
                  <a:lnTo>
                    <a:pt x="3703620" y="19796"/>
                  </a:lnTo>
                  <a:lnTo>
                    <a:pt x="4187229" y="20202"/>
                  </a:lnTo>
                  <a:cubicBezTo>
                    <a:pt x="4466289" y="20442"/>
                    <a:pt x="4768581" y="21070"/>
                    <a:pt x="4858978" y="21605"/>
                  </a:cubicBezTo>
                  <a:lnTo>
                    <a:pt x="4858978" y="21623"/>
                  </a:lnTo>
                  <a:cubicBezTo>
                    <a:pt x="5021270" y="22565"/>
                    <a:pt x="5023467" y="22621"/>
                    <a:pt x="5033661" y="26517"/>
                  </a:cubicBezTo>
                  <a:cubicBezTo>
                    <a:pt x="5050596" y="33018"/>
                    <a:pt x="5056062" y="36471"/>
                    <a:pt x="5066902" y="47478"/>
                  </a:cubicBezTo>
                  <a:cubicBezTo>
                    <a:pt x="5074511" y="55672"/>
                    <a:pt x="5080915" y="64905"/>
                    <a:pt x="5085924" y="74902"/>
                  </a:cubicBezTo>
                  <a:cubicBezTo>
                    <a:pt x="5090725" y="84135"/>
                    <a:pt x="5095305" y="91818"/>
                    <a:pt x="5096099" y="91818"/>
                  </a:cubicBezTo>
                  <a:cubicBezTo>
                    <a:pt x="5100069" y="90360"/>
                    <a:pt x="5103901" y="88549"/>
                    <a:pt x="5107549" y="86407"/>
                  </a:cubicBezTo>
                  <a:cubicBezTo>
                    <a:pt x="5116463" y="82002"/>
                    <a:pt x="5125654" y="78184"/>
                    <a:pt x="5135065" y="74975"/>
                  </a:cubicBezTo>
                  <a:cubicBezTo>
                    <a:pt x="5150892" y="69565"/>
                    <a:pt x="5154677" y="68992"/>
                    <a:pt x="5173847" y="69011"/>
                  </a:cubicBezTo>
                  <a:cubicBezTo>
                    <a:pt x="5191538" y="69011"/>
                    <a:pt x="5196931" y="69768"/>
                    <a:pt x="5206165" y="73313"/>
                  </a:cubicBezTo>
                  <a:cubicBezTo>
                    <a:pt x="5239306" y="86432"/>
                    <a:pt x="5264979" y="113491"/>
                    <a:pt x="5276340" y="147275"/>
                  </a:cubicBezTo>
                  <a:cubicBezTo>
                    <a:pt x="5280883" y="160627"/>
                    <a:pt x="5281733" y="166297"/>
                    <a:pt x="5282176" y="186057"/>
                  </a:cubicBezTo>
                  <a:lnTo>
                    <a:pt x="5282712" y="209141"/>
                  </a:lnTo>
                  <a:lnTo>
                    <a:pt x="5296174" y="208568"/>
                  </a:lnTo>
                  <a:cubicBezTo>
                    <a:pt x="5327994" y="207220"/>
                    <a:pt x="5360588" y="219538"/>
                    <a:pt x="5382509" y="241200"/>
                  </a:cubicBezTo>
                  <a:cubicBezTo>
                    <a:pt x="5397467" y="255974"/>
                    <a:pt x="5406757" y="271690"/>
                    <a:pt x="5418723" y="302401"/>
                  </a:cubicBezTo>
                  <a:cubicBezTo>
                    <a:pt x="5441143" y="360130"/>
                    <a:pt x="5467846" y="402420"/>
                    <a:pt x="5495806" y="424544"/>
                  </a:cubicBezTo>
                  <a:cubicBezTo>
                    <a:pt x="5500718" y="428440"/>
                    <a:pt x="5503821" y="431598"/>
                    <a:pt x="5502713" y="431598"/>
                  </a:cubicBezTo>
                  <a:cubicBezTo>
                    <a:pt x="5501605" y="431598"/>
                    <a:pt x="5494107" y="437877"/>
                    <a:pt x="5486092" y="445541"/>
                  </a:cubicBezTo>
                  <a:cubicBezTo>
                    <a:pt x="5462085" y="468404"/>
                    <a:pt x="5440478" y="504249"/>
                    <a:pt x="5420570" y="553871"/>
                  </a:cubicBezTo>
                  <a:cubicBezTo>
                    <a:pt x="5408179" y="584748"/>
                    <a:pt x="5404577" y="591950"/>
                    <a:pt x="5394254" y="606521"/>
                  </a:cubicBezTo>
                  <a:cubicBezTo>
                    <a:pt x="5373589" y="635699"/>
                    <a:pt x="5341604" y="651489"/>
                    <a:pt x="5302195" y="651988"/>
                  </a:cubicBezTo>
                  <a:lnTo>
                    <a:pt x="5281880" y="652246"/>
                  </a:lnTo>
                  <a:lnTo>
                    <a:pt x="5281751" y="675349"/>
                  </a:lnTo>
                  <a:cubicBezTo>
                    <a:pt x="5281640" y="695571"/>
                    <a:pt x="5280994" y="700298"/>
                    <a:pt x="5276543" y="713207"/>
                  </a:cubicBezTo>
                  <a:cubicBezTo>
                    <a:pt x="5267295" y="740840"/>
                    <a:pt x="5248505" y="764271"/>
                    <a:pt x="5223542" y="779301"/>
                  </a:cubicBezTo>
                  <a:cubicBezTo>
                    <a:pt x="5206626" y="789293"/>
                    <a:pt x="5194585" y="792450"/>
                    <a:pt x="5173847" y="792376"/>
                  </a:cubicBezTo>
                  <a:cubicBezTo>
                    <a:pt x="5152277" y="792376"/>
                    <a:pt x="5133218" y="787390"/>
                    <a:pt x="5110891" y="776125"/>
                  </a:cubicBezTo>
                  <a:lnTo>
                    <a:pt x="5095028" y="768129"/>
                  </a:lnTo>
                  <a:lnTo>
                    <a:pt x="5089007" y="780391"/>
                  </a:lnTo>
                  <a:cubicBezTo>
                    <a:pt x="5075970" y="806910"/>
                    <a:pt x="5061510" y="822682"/>
                    <a:pt x="5042729" y="830862"/>
                  </a:cubicBezTo>
                  <a:cubicBezTo>
                    <a:pt x="5020069" y="840724"/>
                    <a:pt x="5065646" y="840207"/>
                    <a:pt x="4345125" y="838748"/>
                  </a:cubicBezTo>
                  <a:lnTo>
                    <a:pt x="3691730" y="837424"/>
                  </a:lnTo>
                  <a:lnTo>
                    <a:pt x="3038334" y="838748"/>
                  </a:lnTo>
                  <a:lnTo>
                    <a:pt x="2864477" y="839106"/>
                  </a:lnTo>
                  <a:lnTo>
                    <a:pt x="2864477" y="839465"/>
                  </a:lnTo>
                  <a:lnTo>
                    <a:pt x="2762637" y="839298"/>
                  </a:lnTo>
                  <a:lnTo>
                    <a:pt x="2660796" y="839465"/>
                  </a:lnTo>
                  <a:lnTo>
                    <a:pt x="2660796" y="839106"/>
                  </a:lnTo>
                  <a:lnTo>
                    <a:pt x="2486939" y="838748"/>
                  </a:lnTo>
                  <a:lnTo>
                    <a:pt x="1833543" y="837424"/>
                  </a:lnTo>
                  <a:lnTo>
                    <a:pt x="1180148" y="838748"/>
                  </a:lnTo>
                  <a:cubicBezTo>
                    <a:pt x="459627" y="840207"/>
                    <a:pt x="505204" y="840724"/>
                    <a:pt x="482544" y="830862"/>
                  </a:cubicBezTo>
                  <a:cubicBezTo>
                    <a:pt x="463763" y="822682"/>
                    <a:pt x="449303" y="806910"/>
                    <a:pt x="436266" y="780391"/>
                  </a:cubicBezTo>
                  <a:lnTo>
                    <a:pt x="430245" y="768129"/>
                  </a:lnTo>
                  <a:lnTo>
                    <a:pt x="414382" y="776125"/>
                  </a:lnTo>
                  <a:cubicBezTo>
                    <a:pt x="392055" y="787390"/>
                    <a:pt x="372996" y="792376"/>
                    <a:pt x="351426" y="792376"/>
                  </a:cubicBezTo>
                  <a:cubicBezTo>
                    <a:pt x="330688" y="792450"/>
                    <a:pt x="318647" y="789293"/>
                    <a:pt x="301731" y="779301"/>
                  </a:cubicBezTo>
                  <a:cubicBezTo>
                    <a:pt x="276768" y="764271"/>
                    <a:pt x="257978" y="740840"/>
                    <a:pt x="248730" y="713207"/>
                  </a:cubicBezTo>
                  <a:cubicBezTo>
                    <a:pt x="244279" y="700298"/>
                    <a:pt x="243633" y="695571"/>
                    <a:pt x="243522" y="675349"/>
                  </a:cubicBezTo>
                  <a:lnTo>
                    <a:pt x="243393" y="652246"/>
                  </a:lnTo>
                  <a:lnTo>
                    <a:pt x="223078" y="651988"/>
                  </a:lnTo>
                  <a:cubicBezTo>
                    <a:pt x="183669" y="651489"/>
                    <a:pt x="151684" y="635699"/>
                    <a:pt x="131019" y="606521"/>
                  </a:cubicBezTo>
                  <a:cubicBezTo>
                    <a:pt x="120696" y="591950"/>
                    <a:pt x="117094" y="584748"/>
                    <a:pt x="104703" y="553871"/>
                  </a:cubicBezTo>
                  <a:cubicBezTo>
                    <a:pt x="84795" y="504249"/>
                    <a:pt x="63188" y="468404"/>
                    <a:pt x="39181" y="445541"/>
                  </a:cubicBezTo>
                  <a:cubicBezTo>
                    <a:pt x="31166" y="437877"/>
                    <a:pt x="23668" y="431598"/>
                    <a:pt x="22560" y="431598"/>
                  </a:cubicBezTo>
                  <a:cubicBezTo>
                    <a:pt x="21452" y="431598"/>
                    <a:pt x="24555" y="428440"/>
                    <a:pt x="29467" y="424544"/>
                  </a:cubicBezTo>
                  <a:cubicBezTo>
                    <a:pt x="57427" y="402420"/>
                    <a:pt x="84130" y="360130"/>
                    <a:pt x="106550" y="302401"/>
                  </a:cubicBezTo>
                  <a:cubicBezTo>
                    <a:pt x="118516" y="271690"/>
                    <a:pt x="127806" y="255974"/>
                    <a:pt x="142764" y="241200"/>
                  </a:cubicBezTo>
                  <a:cubicBezTo>
                    <a:pt x="164685" y="219538"/>
                    <a:pt x="197279" y="207220"/>
                    <a:pt x="229099" y="208568"/>
                  </a:cubicBezTo>
                  <a:lnTo>
                    <a:pt x="242561" y="209141"/>
                  </a:lnTo>
                  <a:lnTo>
                    <a:pt x="243097" y="186057"/>
                  </a:lnTo>
                  <a:cubicBezTo>
                    <a:pt x="243540" y="166297"/>
                    <a:pt x="244390" y="160627"/>
                    <a:pt x="248933" y="147275"/>
                  </a:cubicBezTo>
                  <a:cubicBezTo>
                    <a:pt x="260294" y="113491"/>
                    <a:pt x="285967" y="86432"/>
                    <a:pt x="319108" y="73313"/>
                  </a:cubicBezTo>
                  <a:cubicBezTo>
                    <a:pt x="328342" y="69768"/>
                    <a:pt x="333735" y="69011"/>
                    <a:pt x="351426" y="69011"/>
                  </a:cubicBezTo>
                  <a:cubicBezTo>
                    <a:pt x="370596" y="68992"/>
                    <a:pt x="374381" y="69565"/>
                    <a:pt x="390208" y="74975"/>
                  </a:cubicBezTo>
                  <a:cubicBezTo>
                    <a:pt x="399619" y="78184"/>
                    <a:pt x="408810" y="82002"/>
                    <a:pt x="417724" y="86407"/>
                  </a:cubicBezTo>
                  <a:cubicBezTo>
                    <a:pt x="421372" y="88549"/>
                    <a:pt x="425204" y="90360"/>
                    <a:pt x="429174" y="91818"/>
                  </a:cubicBezTo>
                  <a:cubicBezTo>
                    <a:pt x="429968" y="91818"/>
                    <a:pt x="434548" y="84135"/>
                    <a:pt x="439349" y="74902"/>
                  </a:cubicBezTo>
                  <a:cubicBezTo>
                    <a:pt x="444358" y="64905"/>
                    <a:pt x="450762" y="55672"/>
                    <a:pt x="458371" y="47478"/>
                  </a:cubicBezTo>
                  <a:cubicBezTo>
                    <a:pt x="469211" y="36471"/>
                    <a:pt x="474677" y="33018"/>
                    <a:pt x="491612" y="26517"/>
                  </a:cubicBezTo>
                  <a:cubicBezTo>
                    <a:pt x="501806" y="22621"/>
                    <a:pt x="504003" y="22565"/>
                    <a:pt x="666295" y="21623"/>
                  </a:cubicBezTo>
                  <a:lnTo>
                    <a:pt x="666295" y="21605"/>
                  </a:lnTo>
                  <a:cubicBezTo>
                    <a:pt x="756692" y="21070"/>
                    <a:pt x="1058984" y="20442"/>
                    <a:pt x="1338044" y="20202"/>
                  </a:cubicBezTo>
                  <a:lnTo>
                    <a:pt x="1821653" y="19796"/>
                  </a:lnTo>
                  <a:close/>
                  <a:moveTo>
                    <a:pt x="1833543" y="1406"/>
                  </a:moveTo>
                  <a:lnTo>
                    <a:pt x="1817271" y="1645"/>
                  </a:lnTo>
                  <a:cubicBezTo>
                    <a:pt x="1689354" y="3129"/>
                    <a:pt x="1150591" y="5187"/>
                    <a:pt x="717080" y="5705"/>
                  </a:cubicBezTo>
                  <a:cubicBezTo>
                    <a:pt x="480698" y="5981"/>
                    <a:pt x="498242" y="5003"/>
                    <a:pt x="471723" y="18152"/>
                  </a:cubicBezTo>
                  <a:cubicBezTo>
                    <a:pt x="456967" y="25409"/>
                    <a:pt x="439885" y="42307"/>
                    <a:pt x="430227" y="58927"/>
                  </a:cubicBezTo>
                  <a:lnTo>
                    <a:pt x="423154" y="71171"/>
                  </a:lnTo>
                  <a:lnTo>
                    <a:pt x="413606" y="66831"/>
                  </a:lnTo>
                  <a:cubicBezTo>
                    <a:pt x="372849" y="48272"/>
                    <a:pt x="328933" y="47773"/>
                    <a:pt x="297871" y="65483"/>
                  </a:cubicBezTo>
                  <a:cubicBezTo>
                    <a:pt x="274344" y="78872"/>
                    <a:pt x="251703" y="102880"/>
                    <a:pt x="240530" y="126001"/>
                  </a:cubicBezTo>
                  <a:cubicBezTo>
                    <a:pt x="234141" y="139389"/>
                    <a:pt x="228489" y="161015"/>
                    <a:pt x="226643" y="178873"/>
                  </a:cubicBezTo>
                  <a:cubicBezTo>
                    <a:pt x="225350" y="190674"/>
                    <a:pt x="225184" y="191191"/>
                    <a:pt x="219810" y="192262"/>
                  </a:cubicBezTo>
                  <a:cubicBezTo>
                    <a:pt x="216318" y="192916"/>
                    <a:pt x="212779" y="193286"/>
                    <a:pt x="209228" y="193370"/>
                  </a:cubicBezTo>
                  <a:cubicBezTo>
                    <a:pt x="200641" y="193370"/>
                    <a:pt x="176984" y="200258"/>
                    <a:pt x="164352" y="206389"/>
                  </a:cubicBezTo>
                  <a:cubicBezTo>
                    <a:pt x="132293" y="222105"/>
                    <a:pt x="110298" y="249381"/>
                    <a:pt x="92939" y="295032"/>
                  </a:cubicBezTo>
                  <a:cubicBezTo>
                    <a:pt x="83558" y="319686"/>
                    <a:pt x="64795" y="357156"/>
                    <a:pt x="52736" y="375292"/>
                  </a:cubicBezTo>
                  <a:cubicBezTo>
                    <a:pt x="41397" y="392318"/>
                    <a:pt x="22708" y="411691"/>
                    <a:pt x="12108" y="417231"/>
                  </a:cubicBezTo>
                  <a:cubicBezTo>
                    <a:pt x="-7" y="423639"/>
                    <a:pt x="-284" y="436585"/>
                    <a:pt x="11554" y="443620"/>
                  </a:cubicBezTo>
                  <a:cubicBezTo>
                    <a:pt x="39033" y="459946"/>
                    <a:pt x="67251" y="501885"/>
                    <a:pt x="91259" y="562236"/>
                  </a:cubicBezTo>
                  <a:cubicBezTo>
                    <a:pt x="96430" y="575201"/>
                    <a:pt x="103539" y="591323"/>
                    <a:pt x="107085" y="598063"/>
                  </a:cubicBezTo>
                  <a:cubicBezTo>
                    <a:pt x="120293" y="622926"/>
                    <a:pt x="140916" y="643057"/>
                    <a:pt x="166088" y="655663"/>
                  </a:cubicBezTo>
                  <a:cubicBezTo>
                    <a:pt x="178554" y="661923"/>
                    <a:pt x="202839" y="667999"/>
                    <a:pt x="215378" y="667999"/>
                  </a:cubicBezTo>
                  <a:lnTo>
                    <a:pt x="225443" y="667999"/>
                  </a:lnTo>
                  <a:lnTo>
                    <a:pt x="226735" y="681388"/>
                  </a:lnTo>
                  <a:cubicBezTo>
                    <a:pt x="230798" y="724638"/>
                    <a:pt x="249321" y="759874"/>
                    <a:pt x="280290" y="783364"/>
                  </a:cubicBezTo>
                  <a:cubicBezTo>
                    <a:pt x="304686" y="801869"/>
                    <a:pt x="323282" y="808332"/>
                    <a:pt x="351685" y="808332"/>
                  </a:cubicBezTo>
                  <a:cubicBezTo>
                    <a:pt x="371947" y="808122"/>
                    <a:pt x="391959" y="803826"/>
                    <a:pt x="410522" y="795701"/>
                  </a:cubicBezTo>
                  <a:lnTo>
                    <a:pt x="423265" y="790345"/>
                  </a:lnTo>
                  <a:lnTo>
                    <a:pt x="430300" y="802534"/>
                  </a:lnTo>
                  <a:cubicBezTo>
                    <a:pt x="438869" y="817381"/>
                    <a:pt x="456321" y="835239"/>
                    <a:pt x="468768" y="841924"/>
                  </a:cubicBezTo>
                  <a:cubicBezTo>
                    <a:pt x="476159" y="845533"/>
                    <a:pt x="483862" y="848469"/>
                    <a:pt x="491778" y="850696"/>
                  </a:cubicBezTo>
                  <a:lnTo>
                    <a:pt x="505555" y="854500"/>
                  </a:lnTo>
                  <a:lnTo>
                    <a:pt x="1175495" y="854500"/>
                  </a:lnTo>
                  <a:cubicBezTo>
                    <a:pt x="1502631" y="854500"/>
                    <a:pt x="1770243" y="855052"/>
                    <a:pt x="1832035" y="855784"/>
                  </a:cubicBezTo>
                  <a:lnTo>
                    <a:pt x="1833543" y="855820"/>
                  </a:lnTo>
                  <a:lnTo>
                    <a:pt x="1835052" y="855784"/>
                  </a:lnTo>
                  <a:cubicBezTo>
                    <a:pt x="1896843" y="855052"/>
                    <a:pt x="2164455" y="854500"/>
                    <a:pt x="2491592" y="854500"/>
                  </a:cubicBezTo>
                  <a:lnTo>
                    <a:pt x="2660796" y="854500"/>
                  </a:lnTo>
                  <a:lnTo>
                    <a:pt x="2864477" y="854500"/>
                  </a:lnTo>
                  <a:lnTo>
                    <a:pt x="3033681" y="854500"/>
                  </a:lnTo>
                  <a:cubicBezTo>
                    <a:pt x="3360818" y="854500"/>
                    <a:pt x="3628430" y="855052"/>
                    <a:pt x="3690221" y="855784"/>
                  </a:cubicBezTo>
                  <a:lnTo>
                    <a:pt x="3691730" y="855820"/>
                  </a:lnTo>
                  <a:lnTo>
                    <a:pt x="3693238" y="855784"/>
                  </a:lnTo>
                  <a:cubicBezTo>
                    <a:pt x="3755030" y="855052"/>
                    <a:pt x="4022642" y="854500"/>
                    <a:pt x="4349778" y="854500"/>
                  </a:cubicBezTo>
                  <a:lnTo>
                    <a:pt x="5019718" y="854500"/>
                  </a:lnTo>
                  <a:lnTo>
                    <a:pt x="5033495" y="850696"/>
                  </a:lnTo>
                  <a:cubicBezTo>
                    <a:pt x="5041411" y="848469"/>
                    <a:pt x="5049114" y="845533"/>
                    <a:pt x="5056505" y="841924"/>
                  </a:cubicBezTo>
                  <a:cubicBezTo>
                    <a:pt x="5068952" y="835239"/>
                    <a:pt x="5086404" y="817381"/>
                    <a:pt x="5094973" y="802534"/>
                  </a:cubicBezTo>
                  <a:lnTo>
                    <a:pt x="5102008" y="790345"/>
                  </a:lnTo>
                  <a:lnTo>
                    <a:pt x="5114751" y="795701"/>
                  </a:lnTo>
                  <a:cubicBezTo>
                    <a:pt x="5133314" y="803826"/>
                    <a:pt x="5153326" y="808122"/>
                    <a:pt x="5173588" y="808332"/>
                  </a:cubicBezTo>
                  <a:cubicBezTo>
                    <a:pt x="5201991" y="808332"/>
                    <a:pt x="5220587" y="801869"/>
                    <a:pt x="5244983" y="783364"/>
                  </a:cubicBezTo>
                  <a:cubicBezTo>
                    <a:pt x="5275952" y="759874"/>
                    <a:pt x="5294475" y="724638"/>
                    <a:pt x="5298538" y="681388"/>
                  </a:cubicBezTo>
                  <a:lnTo>
                    <a:pt x="5299830" y="667999"/>
                  </a:lnTo>
                  <a:lnTo>
                    <a:pt x="5309895" y="667999"/>
                  </a:lnTo>
                  <a:cubicBezTo>
                    <a:pt x="5322434" y="667999"/>
                    <a:pt x="5346719" y="661923"/>
                    <a:pt x="5359185" y="655663"/>
                  </a:cubicBezTo>
                  <a:cubicBezTo>
                    <a:pt x="5384357" y="643057"/>
                    <a:pt x="5404980" y="622926"/>
                    <a:pt x="5418188" y="598063"/>
                  </a:cubicBezTo>
                  <a:cubicBezTo>
                    <a:pt x="5421734" y="591323"/>
                    <a:pt x="5428843" y="575201"/>
                    <a:pt x="5434014" y="562236"/>
                  </a:cubicBezTo>
                  <a:cubicBezTo>
                    <a:pt x="5458022" y="501885"/>
                    <a:pt x="5486240" y="459946"/>
                    <a:pt x="5513719" y="443620"/>
                  </a:cubicBezTo>
                  <a:cubicBezTo>
                    <a:pt x="5525557" y="436585"/>
                    <a:pt x="5525280" y="423639"/>
                    <a:pt x="5513165" y="417231"/>
                  </a:cubicBezTo>
                  <a:cubicBezTo>
                    <a:pt x="5502565" y="411691"/>
                    <a:pt x="5483876" y="392318"/>
                    <a:pt x="5472537" y="375292"/>
                  </a:cubicBezTo>
                  <a:cubicBezTo>
                    <a:pt x="5460478" y="357156"/>
                    <a:pt x="5441715" y="319686"/>
                    <a:pt x="5432334" y="295032"/>
                  </a:cubicBezTo>
                  <a:cubicBezTo>
                    <a:pt x="5414975" y="249381"/>
                    <a:pt x="5392980" y="222105"/>
                    <a:pt x="5360921" y="206389"/>
                  </a:cubicBezTo>
                  <a:cubicBezTo>
                    <a:pt x="5348289" y="200258"/>
                    <a:pt x="5324632" y="193370"/>
                    <a:pt x="5316045" y="193370"/>
                  </a:cubicBezTo>
                  <a:cubicBezTo>
                    <a:pt x="5312494" y="193286"/>
                    <a:pt x="5308955" y="192916"/>
                    <a:pt x="5305463" y="192262"/>
                  </a:cubicBezTo>
                  <a:cubicBezTo>
                    <a:pt x="5300089" y="191191"/>
                    <a:pt x="5299923" y="190674"/>
                    <a:pt x="5298630" y="178873"/>
                  </a:cubicBezTo>
                  <a:cubicBezTo>
                    <a:pt x="5296784" y="161015"/>
                    <a:pt x="5291132" y="139389"/>
                    <a:pt x="5284743" y="126001"/>
                  </a:cubicBezTo>
                  <a:cubicBezTo>
                    <a:pt x="5273570" y="102880"/>
                    <a:pt x="5250929" y="78872"/>
                    <a:pt x="5227402" y="65483"/>
                  </a:cubicBezTo>
                  <a:cubicBezTo>
                    <a:pt x="5196340" y="47773"/>
                    <a:pt x="5152424" y="48272"/>
                    <a:pt x="5111667" y="66831"/>
                  </a:cubicBezTo>
                  <a:lnTo>
                    <a:pt x="5102119" y="71171"/>
                  </a:lnTo>
                  <a:lnTo>
                    <a:pt x="5095046" y="58927"/>
                  </a:lnTo>
                  <a:cubicBezTo>
                    <a:pt x="5085388" y="42307"/>
                    <a:pt x="5068306" y="25409"/>
                    <a:pt x="5053550" y="18152"/>
                  </a:cubicBezTo>
                  <a:cubicBezTo>
                    <a:pt x="5027031" y="5003"/>
                    <a:pt x="5044575" y="5981"/>
                    <a:pt x="4808193" y="5705"/>
                  </a:cubicBezTo>
                  <a:cubicBezTo>
                    <a:pt x="4374682" y="5187"/>
                    <a:pt x="3835919" y="3129"/>
                    <a:pt x="3708002" y="1645"/>
                  </a:cubicBezTo>
                  <a:lnTo>
                    <a:pt x="3691730" y="1406"/>
                  </a:lnTo>
                  <a:lnTo>
                    <a:pt x="3675457" y="1645"/>
                  </a:lnTo>
                  <a:cubicBezTo>
                    <a:pt x="3579519" y="2758"/>
                    <a:pt x="3252481" y="4194"/>
                    <a:pt x="2912070" y="5061"/>
                  </a:cubicBezTo>
                  <a:lnTo>
                    <a:pt x="2864477" y="5152"/>
                  </a:lnTo>
                  <a:lnTo>
                    <a:pt x="2864477" y="5541"/>
                  </a:lnTo>
                  <a:lnTo>
                    <a:pt x="2762637" y="5347"/>
                  </a:lnTo>
                  <a:lnTo>
                    <a:pt x="2660796" y="5541"/>
                  </a:lnTo>
                  <a:lnTo>
                    <a:pt x="2660796" y="5152"/>
                  </a:lnTo>
                  <a:lnTo>
                    <a:pt x="2613203" y="5061"/>
                  </a:lnTo>
                  <a:cubicBezTo>
                    <a:pt x="2272792" y="4194"/>
                    <a:pt x="1945754" y="2758"/>
                    <a:pt x="1849816" y="1645"/>
                  </a:cubicBezTo>
                  <a:close/>
                  <a:moveTo>
                    <a:pt x="1360989" y="3"/>
                  </a:moveTo>
                  <a:cubicBezTo>
                    <a:pt x="1555797" y="-25"/>
                    <a:pt x="1730893" y="168"/>
                    <a:pt x="1806266" y="574"/>
                  </a:cubicBezTo>
                  <a:lnTo>
                    <a:pt x="1833543" y="782"/>
                  </a:lnTo>
                  <a:lnTo>
                    <a:pt x="1860821" y="574"/>
                  </a:lnTo>
                  <a:cubicBezTo>
                    <a:pt x="1926772" y="219"/>
                    <a:pt x="2069074" y="27"/>
                    <a:pt x="2234125" y="3"/>
                  </a:cubicBezTo>
                  <a:cubicBezTo>
                    <a:pt x="2399175" y="-21"/>
                    <a:pt x="2586975" y="123"/>
                    <a:pt x="2743921" y="441"/>
                  </a:cubicBezTo>
                  <a:lnTo>
                    <a:pt x="2762637" y="490"/>
                  </a:lnTo>
                  <a:lnTo>
                    <a:pt x="2781352" y="441"/>
                  </a:lnTo>
                  <a:cubicBezTo>
                    <a:pt x="2938298" y="123"/>
                    <a:pt x="3126098" y="-21"/>
                    <a:pt x="3291148" y="3"/>
                  </a:cubicBezTo>
                  <a:cubicBezTo>
                    <a:pt x="3456199" y="27"/>
                    <a:pt x="3598501" y="219"/>
                    <a:pt x="3664452" y="574"/>
                  </a:cubicBezTo>
                  <a:lnTo>
                    <a:pt x="3691730" y="782"/>
                  </a:lnTo>
                  <a:lnTo>
                    <a:pt x="3719007" y="574"/>
                  </a:lnTo>
                  <a:cubicBezTo>
                    <a:pt x="3794380" y="168"/>
                    <a:pt x="3969476" y="-25"/>
                    <a:pt x="4164284" y="3"/>
                  </a:cubicBezTo>
                  <a:cubicBezTo>
                    <a:pt x="4424027" y="40"/>
                    <a:pt x="4718811" y="469"/>
                    <a:pt x="4858978" y="1309"/>
                  </a:cubicBezTo>
                  <a:lnTo>
                    <a:pt x="5023338" y="2325"/>
                  </a:lnTo>
                  <a:lnTo>
                    <a:pt x="5038370" y="7348"/>
                  </a:lnTo>
                  <a:cubicBezTo>
                    <a:pt x="5064224" y="15991"/>
                    <a:pt x="5082692" y="31005"/>
                    <a:pt x="5097281" y="54975"/>
                  </a:cubicBezTo>
                  <a:lnTo>
                    <a:pt x="5103671" y="65539"/>
                  </a:lnTo>
                  <a:lnTo>
                    <a:pt x="5114289" y="61273"/>
                  </a:lnTo>
                  <a:cubicBezTo>
                    <a:pt x="5173163" y="37579"/>
                    <a:pt x="5221603" y="46351"/>
                    <a:pt x="5262490" y="88106"/>
                  </a:cubicBezTo>
                  <a:cubicBezTo>
                    <a:pt x="5285352" y="111449"/>
                    <a:pt x="5297282" y="138688"/>
                    <a:pt x="5302195" y="178596"/>
                  </a:cubicBezTo>
                  <a:lnTo>
                    <a:pt x="5303118" y="187017"/>
                  </a:lnTo>
                  <a:lnTo>
                    <a:pt x="5324780" y="191117"/>
                  </a:lnTo>
                  <a:cubicBezTo>
                    <a:pt x="5355306" y="196897"/>
                    <a:pt x="5375399" y="206943"/>
                    <a:pt x="5395067" y="226205"/>
                  </a:cubicBezTo>
                  <a:cubicBezTo>
                    <a:pt x="5412592" y="243416"/>
                    <a:pt x="5421604" y="258190"/>
                    <a:pt x="5435215" y="292115"/>
                  </a:cubicBezTo>
                  <a:cubicBezTo>
                    <a:pt x="5447643" y="323066"/>
                    <a:pt x="5463063" y="354257"/>
                    <a:pt x="5474458" y="371524"/>
                  </a:cubicBezTo>
                  <a:cubicBezTo>
                    <a:pt x="5485852" y="388791"/>
                    <a:pt x="5504338" y="408071"/>
                    <a:pt x="5513239" y="412152"/>
                  </a:cubicBezTo>
                  <a:cubicBezTo>
                    <a:pt x="5521845" y="416049"/>
                    <a:pt x="5525520" y="422088"/>
                    <a:pt x="5525261" y="431949"/>
                  </a:cubicBezTo>
                  <a:cubicBezTo>
                    <a:pt x="5525040" y="440131"/>
                    <a:pt x="5521272" y="445227"/>
                    <a:pt x="5512334" y="449493"/>
                  </a:cubicBezTo>
                  <a:cubicBezTo>
                    <a:pt x="5504338" y="453298"/>
                    <a:pt x="5483802" y="475237"/>
                    <a:pt x="5473885" y="490546"/>
                  </a:cubicBezTo>
                  <a:cubicBezTo>
                    <a:pt x="5462676" y="507887"/>
                    <a:pt x="5446997" y="539725"/>
                    <a:pt x="5435935" y="567555"/>
                  </a:cubicBezTo>
                  <a:cubicBezTo>
                    <a:pt x="5424873" y="595385"/>
                    <a:pt x="5417357" y="609402"/>
                    <a:pt x="5405833" y="623917"/>
                  </a:cubicBezTo>
                  <a:cubicBezTo>
                    <a:pt x="5385353" y="649679"/>
                    <a:pt x="5354457" y="666393"/>
                    <a:pt x="5318002" y="671471"/>
                  </a:cubicBezTo>
                  <a:cubicBezTo>
                    <a:pt x="5313201" y="671975"/>
                    <a:pt x="5308448" y="672852"/>
                    <a:pt x="5303783" y="674093"/>
                  </a:cubicBezTo>
                  <a:cubicBezTo>
                    <a:pt x="5302562" y="678814"/>
                    <a:pt x="5301722" y="683624"/>
                    <a:pt x="5301271" y="688479"/>
                  </a:cubicBezTo>
                  <a:cubicBezTo>
                    <a:pt x="5298981" y="706079"/>
                    <a:pt x="5293164" y="726707"/>
                    <a:pt x="5287088" y="738803"/>
                  </a:cubicBezTo>
                  <a:cubicBezTo>
                    <a:pt x="5270246" y="772340"/>
                    <a:pt x="5236746" y="800520"/>
                    <a:pt x="5203191" y="809367"/>
                  </a:cubicBezTo>
                  <a:cubicBezTo>
                    <a:pt x="5178851" y="815793"/>
                    <a:pt x="5143560" y="811915"/>
                    <a:pt x="5113495" y="799542"/>
                  </a:cubicBezTo>
                  <a:lnTo>
                    <a:pt x="5104003" y="795627"/>
                  </a:lnTo>
                  <a:lnTo>
                    <a:pt x="5096062" y="808000"/>
                  </a:lnTo>
                  <a:cubicBezTo>
                    <a:pt x="5078906" y="834704"/>
                    <a:pt x="5058573" y="848960"/>
                    <a:pt x="5026828" y="856514"/>
                  </a:cubicBezTo>
                  <a:lnTo>
                    <a:pt x="5010355" y="860447"/>
                  </a:lnTo>
                  <a:lnTo>
                    <a:pt x="4345069" y="859081"/>
                  </a:lnTo>
                  <a:cubicBezTo>
                    <a:pt x="4021148" y="858402"/>
                    <a:pt x="3754730" y="857313"/>
                    <a:pt x="3693187" y="856458"/>
                  </a:cubicBezTo>
                  <a:lnTo>
                    <a:pt x="3691730" y="856420"/>
                  </a:lnTo>
                  <a:lnTo>
                    <a:pt x="3690273" y="856458"/>
                  </a:lnTo>
                  <a:cubicBezTo>
                    <a:pt x="3628730" y="857313"/>
                    <a:pt x="3362311" y="858402"/>
                    <a:pt x="3038390" y="859081"/>
                  </a:cubicBezTo>
                  <a:lnTo>
                    <a:pt x="2864477" y="859438"/>
                  </a:lnTo>
                  <a:lnTo>
                    <a:pt x="2864477" y="859856"/>
                  </a:lnTo>
                  <a:lnTo>
                    <a:pt x="2762637" y="859647"/>
                  </a:lnTo>
                  <a:lnTo>
                    <a:pt x="2660796" y="859856"/>
                  </a:lnTo>
                  <a:lnTo>
                    <a:pt x="2660796" y="859438"/>
                  </a:lnTo>
                  <a:lnTo>
                    <a:pt x="2486883" y="859081"/>
                  </a:lnTo>
                  <a:cubicBezTo>
                    <a:pt x="2162962" y="858402"/>
                    <a:pt x="1896543" y="857313"/>
                    <a:pt x="1835000" y="856458"/>
                  </a:cubicBezTo>
                  <a:lnTo>
                    <a:pt x="1833543" y="856420"/>
                  </a:lnTo>
                  <a:lnTo>
                    <a:pt x="1832086" y="856458"/>
                  </a:lnTo>
                  <a:cubicBezTo>
                    <a:pt x="1770543" y="857313"/>
                    <a:pt x="1504125" y="858402"/>
                    <a:pt x="1180204" y="859081"/>
                  </a:cubicBezTo>
                  <a:lnTo>
                    <a:pt x="514918" y="860447"/>
                  </a:lnTo>
                  <a:lnTo>
                    <a:pt x="498445" y="856514"/>
                  </a:lnTo>
                  <a:cubicBezTo>
                    <a:pt x="466700" y="848960"/>
                    <a:pt x="446367" y="834704"/>
                    <a:pt x="429211" y="808000"/>
                  </a:cubicBezTo>
                  <a:lnTo>
                    <a:pt x="421270" y="795627"/>
                  </a:lnTo>
                  <a:lnTo>
                    <a:pt x="411778" y="799542"/>
                  </a:lnTo>
                  <a:cubicBezTo>
                    <a:pt x="381713" y="811915"/>
                    <a:pt x="346422" y="815793"/>
                    <a:pt x="322082" y="809367"/>
                  </a:cubicBezTo>
                  <a:cubicBezTo>
                    <a:pt x="288527" y="800520"/>
                    <a:pt x="255027" y="772340"/>
                    <a:pt x="238185" y="738803"/>
                  </a:cubicBezTo>
                  <a:cubicBezTo>
                    <a:pt x="232109" y="726707"/>
                    <a:pt x="226292" y="706079"/>
                    <a:pt x="224002" y="688479"/>
                  </a:cubicBezTo>
                  <a:cubicBezTo>
                    <a:pt x="223551" y="683624"/>
                    <a:pt x="222711" y="678814"/>
                    <a:pt x="221490" y="674093"/>
                  </a:cubicBezTo>
                  <a:cubicBezTo>
                    <a:pt x="216825" y="672852"/>
                    <a:pt x="212072" y="671975"/>
                    <a:pt x="207271" y="671471"/>
                  </a:cubicBezTo>
                  <a:cubicBezTo>
                    <a:pt x="170816" y="666393"/>
                    <a:pt x="139920" y="649679"/>
                    <a:pt x="119440" y="623917"/>
                  </a:cubicBezTo>
                  <a:cubicBezTo>
                    <a:pt x="107916" y="609402"/>
                    <a:pt x="100400" y="595385"/>
                    <a:pt x="89338" y="567555"/>
                  </a:cubicBezTo>
                  <a:cubicBezTo>
                    <a:pt x="78276" y="539725"/>
                    <a:pt x="62597" y="507887"/>
                    <a:pt x="51388" y="490546"/>
                  </a:cubicBezTo>
                  <a:cubicBezTo>
                    <a:pt x="41471" y="475237"/>
                    <a:pt x="20935" y="453298"/>
                    <a:pt x="12939" y="449493"/>
                  </a:cubicBezTo>
                  <a:cubicBezTo>
                    <a:pt x="4001" y="445227"/>
                    <a:pt x="233" y="440131"/>
                    <a:pt x="12" y="431949"/>
                  </a:cubicBezTo>
                  <a:cubicBezTo>
                    <a:pt x="-247" y="422088"/>
                    <a:pt x="3428" y="416049"/>
                    <a:pt x="12034" y="412152"/>
                  </a:cubicBezTo>
                  <a:cubicBezTo>
                    <a:pt x="20935" y="408071"/>
                    <a:pt x="39421" y="388791"/>
                    <a:pt x="50815" y="371524"/>
                  </a:cubicBezTo>
                  <a:cubicBezTo>
                    <a:pt x="62210" y="354257"/>
                    <a:pt x="77630" y="323066"/>
                    <a:pt x="90058" y="292115"/>
                  </a:cubicBezTo>
                  <a:cubicBezTo>
                    <a:pt x="103669" y="258190"/>
                    <a:pt x="112681" y="243416"/>
                    <a:pt x="130206" y="226205"/>
                  </a:cubicBezTo>
                  <a:cubicBezTo>
                    <a:pt x="149874" y="206943"/>
                    <a:pt x="169967" y="196897"/>
                    <a:pt x="200493" y="191117"/>
                  </a:cubicBezTo>
                  <a:lnTo>
                    <a:pt x="222155" y="187017"/>
                  </a:lnTo>
                  <a:lnTo>
                    <a:pt x="223078" y="178596"/>
                  </a:lnTo>
                  <a:cubicBezTo>
                    <a:pt x="227991" y="138688"/>
                    <a:pt x="239921" y="111449"/>
                    <a:pt x="262783" y="88106"/>
                  </a:cubicBezTo>
                  <a:cubicBezTo>
                    <a:pt x="303670" y="46351"/>
                    <a:pt x="352110" y="37579"/>
                    <a:pt x="410984" y="61273"/>
                  </a:cubicBezTo>
                  <a:lnTo>
                    <a:pt x="421602" y="65539"/>
                  </a:lnTo>
                  <a:lnTo>
                    <a:pt x="427992" y="54975"/>
                  </a:lnTo>
                  <a:cubicBezTo>
                    <a:pt x="442581" y="31005"/>
                    <a:pt x="461049" y="15991"/>
                    <a:pt x="486903" y="7348"/>
                  </a:cubicBezTo>
                  <a:lnTo>
                    <a:pt x="501935" y="2325"/>
                  </a:lnTo>
                  <a:lnTo>
                    <a:pt x="666295" y="1309"/>
                  </a:lnTo>
                  <a:cubicBezTo>
                    <a:pt x="806462" y="469"/>
                    <a:pt x="1101246" y="40"/>
                    <a:pt x="1360989" y="3"/>
                  </a:cubicBezTo>
                  <a:close/>
                </a:path>
              </a:pathLst>
            </a:custGeom>
            <a:solidFill>
              <a:srgbClr val="8C633B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7F42AE-63AC-A2E7-2D4B-73E0B1585F66}"/>
                </a:ext>
              </a:extLst>
            </p:cNvPr>
            <p:cNvSpPr txBox="1"/>
            <p:nvPr/>
          </p:nvSpPr>
          <p:spPr>
            <a:xfrm>
              <a:off x="6839142" y="2508428"/>
              <a:ext cx="4236078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 را وارد نمایید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009B453-5A92-9DC8-DDB9-C9AC11AD0AD7}"/>
              </a:ext>
            </a:extLst>
          </p:cNvPr>
          <p:cNvGrpSpPr/>
          <p:nvPr/>
        </p:nvGrpSpPr>
        <p:grpSpPr>
          <a:xfrm>
            <a:off x="6787523" y="3180050"/>
            <a:ext cx="4287697" cy="659681"/>
            <a:chOff x="6787523" y="3180050"/>
            <a:chExt cx="4287697" cy="65968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A82D3DA-4DF9-33D0-4991-CD06D298EF0D}"/>
                </a:ext>
              </a:extLst>
            </p:cNvPr>
            <p:cNvSpPr/>
            <p:nvPr/>
          </p:nvSpPr>
          <p:spPr>
            <a:xfrm>
              <a:off x="6787523" y="3180050"/>
              <a:ext cx="4236077" cy="659681"/>
            </a:xfrm>
            <a:custGeom>
              <a:avLst/>
              <a:gdLst>
                <a:gd name="connsiteX0" fmla="*/ 1821653 w 5525273"/>
                <a:gd name="connsiteY0" fmla="*/ 19777 h 860447"/>
                <a:gd name="connsiteX1" fmla="*/ 1833543 w 5525273"/>
                <a:gd name="connsiteY1" fmla="*/ 19787 h 860447"/>
                <a:gd name="connsiteX2" fmla="*/ 1845434 w 5525273"/>
                <a:gd name="connsiteY2" fmla="*/ 19777 h 860447"/>
                <a:gd name="connsiteX3" fmla="*/ 1845434 w 5525273"/>
                <a:gd name="connsiteY3" fmla="*/ 19796 h 860447"/>
                <a:gd name="connsiteX4" fmla="*/ 2329043 w 5525273"/>
                <a:gd name="connsiteY4" fmla="*/ 20202 h 860447"/>
                <a:gd name="connsiteX5" fmla="*/ 2735666 w 5525273"/>
                <a:gd name="connsiteY5" fmla="*/ 20792 h 860447"/>
                <a:gd name="connsiteX6" fmla="*/ 2762637 w 5525273"/>
                <a:gd name="connsiteY6" fmla="*/ 20859 h 860447"/>
                <a:gd name="connsiteX7" fmla="*/ 2789607 w 5525273"/>
                <a:gd name="connsiteY7" fmla="*/ 20792 h 860447"/>
                <a:gd name="connsiteX8" fmla="*/ 3196230 w 5525273"/>
                <a:gd name="connsiteY8" fmla="*/ 20202 h 860447"/>
                <a:gd name="connsiteX9" fmla="*/ 3679839 w 5525273"/>
                <a:gd name="connsiteY9" fmla="*/ 19796 h 860447"/>
                <a:gd name="connsiteX10" fmla="*/ 3679839 w 5525273"/>
                <a:gd name="connsiteY10" fmla="*/ 19777 h 860447"/>
                <a:gd name="connsiteX11" fmla="*/ 3691730 w 5525273"/>
                <a:gd name="connsiteY11" fmla="*/ 19787 h 860447"/>
                <a:gd name="connsiteX12" fmla="*/ 3703620 w 5525273"/>
                <a:gd name="connsiteY12" fmla="*/ 19777 h 860447"/>
                <a:gd name="connsiteX13" fmla="*/ 3703620 w 5525273"/>
                <a:gd name="connsiteY13" fmla="*/ 19796 h 860447"/>
                <a:gd name="connsiteX14" fmla="*/ 4187229 w 5525273"/>
                <a:gd name="connsiteY14" fmla="*/ 20202 h 860447"/>
                <a:gd name="connsiteX15" fmla="*/ 4858978 w 5525273"/>
                <a:gd name="connsiteY15" fmla="*/ 21605 h 860447"/>
                <a:gd name="connsiteX16" fmla="*/ 4858978 w 5525273"/>
                <a:gd name="connsiteY16" fmla="*/ 21623 h 860447"/>
                <a:gd name="connsiteX17" fmla="*/ 5033661 w 5525273"/>
                <a:gd name="connsiteY17" fmla="*/ 26517 h 860447"/>
                <a:gd name="connsiteX18" fmla="*/ 5066902 w 5525273"/>
                <a:gd name="connsiteY18" fmla="*/ 47478 h 860447"/>
                <a:gd name="connsiteX19" fmla="*/ 5085924 w 5525273"/>
                <a:gd name="connsiteY19" fmla="*/ 74902 h 860447"/>
                <a:gd name="connsiteX20" fmla="*/ 5096099 w 5525273"/>
                <a:gd name="connsiteY20" fmla="*/ 91818 h 860447"/>
                <a:gd name="connsiteX21" fmla="*/ 5107549 w 5525273"/>
                <a:gd name="connsiteY21" fmla="*/ 86407 h 860447"/>
                <a:gd name="connsiteX22" fmla="*/ 5135065 w 5525273"/>
                <a:gd name="connsiteY22" fmla="*/ 74975 h 860447"/>
                <a:gd name="connsiteX23" fmla="*/ 5173847 w 5525273"/>
                <a:gd name="connsiteY23" fmla="*/ 69011 h 860447"/>
                <a:gd name="connsiteX24" fmla="*/ 5206165 w 5525273"/>
                <a:gd name="connsiteY24" fmla="*/ 73313 h 860447"/>
                <a:gd name="connsiteX25" fmla="*/ 5276340 w 5525273"/>
                <a:gd name="connsiteY25" fmla="*/ 147275 h 860447"/>
                <a:gd name="connsiteX26" fmla="*/ 5282176 w 5525273"/>
                <a:gd name="connsiteY26" fmla="*/ 186057 h 860447"/>
                <a:gd name="connsiteX27" fmla="*/ 5282712 w 5525273"/>
                <a:gd name="connsiteY27" fmla="*/ 209141 h 860447"/>
                <a:gd name="connsiteX28" fmla="*/ 5296174 w 5525273"/>
                <a:gd name="connsiteY28" fmla="*/ 208568 h 860447"/>
                <a:gd name="connsiteX29" fmla="*/ 5382509 w 5525273"/>
                <a:gd name="connsiteY29" fmla="*/ 241200 h 860447"/>
                <a:gd name="connsiteX30" fmla="*/ 5418723 w 5525273"/>
                <a:gd name="connsiteY30" fmla="*/ 302401 h 860447"/>
                <a:gd name="connsiteX31" fmla="*/ 5495806 w 5525273"/>
                <a:gd name="connsiteY31" fmla="*/ 424544 h 860447"/>
                <a:gd name="connsiteX32" fmla="*/ 5502713 w 5525273"/>
                <a:gd name="connsiteY32" fmla="*/ 431598 h 860447"/>
                <a:gd name="connsiteX33" fmla="*/ 5486092 w 5525273"/>
                <a:gd name="connsiteY33" fmla="*/ 445541 h 860447"/>
                <a:gd name="connsiteX34" fmla="*/ 5420570 w 5525273"/>
                <a:gd name="connsiteY34" fmla="*/ 553871 h 860447"/>
                <a:gd name="connsiteX35" fmla="*/ 5394254 w 5525273"/>
                <a:gd name="connsiteY35" fmla="*/ 606521 h 860447"/>
                <a:gd name="connsiteX36" fmla="*/ 5302195 w 5525273"/>
                <a:gd name="connsiteY36" fmla="*/ 651988 h 860447"/>
                <a:gd name="connsiteX37" fmla="*/ 5281880 w 5525273"/>
                <a:gd name="connsiteY37" fmla="*/ 652246 h 860447"/>
                <a:gd name="connsiteX38" fmla="*/ 5281751 w 5525273"/>
                <a:gd name="connsiteY38" fmla="*/ 675349 h 860447"/>
                <a:gd name="connsiteX39" fmla="*/ 5276543 w 5525273"/>
                <a:gd name="connsiteY39" fmla="*/ 713207 h 860447"/>
                <a:gd name="connsiteX40" fmla="*/ 5223542 w 5525273"/>
                <a:gd name="connsiteY40" fmla="*/ 779301 h 860447"/>
                <a:gd name="connsiteX41" fmla="*/ 5173847 w 5525273"/>
                <a:gd name="connsiteY41" fmla="*/ 792376 h 860447"/>
                <a:gd name="connsiteX42" fmla="*/ 5110891 w 5525273"/>
                <a:gd name="connsiteY42" fmla="*/ 776125 h 860447"/>
                <a:gd name="connsiteX43" fmla="*/ 5095028 w 5525273"/>
                <a:gd name="connsiteY43" fmla="*/ 768129 h 860447"/>
                <a:gd name="connsiteX44" fmla="*/ 5089007 w 5525273"/>
                <a:gd name="connsiteY44" fmla="*/ 780391 h 860447"/>
                <a:gd name="connsiteX45" fmla="*/ 5042729 w 5525273"/>
                <a:gd name="connsiteY45" fmla="*/ 830862 h 860447"/>
                <a:gd name="connsiteX46" fmla="*/ 4345125 w 5525273"/>
                <a:gd name="connsiteY46" fmla="*/ 838748 h 860447"/>
                <a:gd name="connsiteX47" fmla="*/ 3691730 w 5525273"/>
                <a:gd name="connsiteY47" fmla="*/ 837424 h 860447"/>
                <a:gd name="connsiteX48" fmla="*/ 3038334 w 5525273"/>
                <a:gd name="connsiteY48" fmla="*/ 838748 h 860447"/>
                <a:gd name="connsiteX49" fmla="*/ 2864477 w 5525273"/>
                <a:gd name="connsiteY49" fmla="*/ 839106 h 860447"/>
                <a:gd name="connsiteX50" fmla="*/ 2864477 w 5525273"/>
                <a:gd name="connsiteY50" fmla="*/ 839465 h 860447"/>
                <a:gd name="connsiteX51" fmla="*/ 2762637 w 5525273"/>
                <a:gd name="connsiteY51" fmla="*/ 839298 h 860447"/>
                <a:gd name="connsiteX52" fmla="*/ 2660796 w 5525273"/>
                <a:gd name="connsiteY52" fmla="*/ 839465 h 860447"/>
                <a:gd name="connsiteX53" fmla="*/ 2660796 w 5525273"/>
                <a:gd name="connsiteY53" fmla="*/ 839106 h 860447"/>
                <a:gd name="connsiteX54" fmla="*/ 2486939 w 5525273"/>
                <a:gd name="connsiteY54" fmla="*/ 838748 h 860447"/>
                <a:gd name="connsiteX55" fmla="*/ 1833543 w 5525273"/>
                <a:gd name="connsiteY55" fmla="*/ 837424 h 860447"/>
                <a:gd name="connsiteX56" fmla="*/ 1180148 w 5525273"/>
                <a:gd name="connsiteY56" fmla="*/ 838748 h 860447"/>
                <a:gd name="connsiteX57" fmla="*/ 482544 w 5525273"/>
                <a:gd name="connsiteY57" fmla="*/ 830862 h 860447"/>
                <a:gd name="connsiteX58" fmla="*/ 436266 w 5525273"/>
                <a:gd name="connsiteY58" fmla="*/ 780391 h 860447"/>
                <a:gd name="connsiteX59" fmla="*/ 430245 w 5525273"/>
                <a:gd name="connsiteY59" fmla="*/ 768129 h 860447"/>
                <a:gd name="connsiteX60" fmla="*/ 414382 w 5525273"/>
                <a:gd name="connsiteY60" fmla="*/ 776125 h 860447"/>
                <a:gd name="connsiteX61" fmla="*/ 351426 w 5525273"/>
                <a:gd name="connsiteY61" fmla="*/ 792376 h 860447"/>
                <a:gd name="connsiteX62" fmla="*/ 301731 w 5525273"/>
                <a:gd name="connsiteY62" fmla="*/ 779301 h 860447"/>
                <a:gd name="connsiteX63" fmla="*/ 248730 w 5525273"/>
                <a:gd name="connsiteY63" fmla="*/ 713207 h 860447"/>
                <a:gd name="connsiteX64" fmla="*/ 243522 w 5525273"/>
                <a:gd name="connsiteY64" fmla="*/ 675349 h 860447"/>
                <a:gd name="connsiteX65" fmla="*/ 243393 w 5525273"/>
                <a:gd name="connsiteY65" fmla="*/ 652246 h 860447"/>
                <a:gd name="connsiteX66" fmla="*/ 223078 w 5525273"/>
                <a:gd name="connsiteY66" fmla="*/ 651988 h 860447"/>
                <a:gd name="connsiteX67" fmla="*/ 131019 w 5525273"/>
                <a:gd name="connsiteY67" fmla="*/ 606521 h 860447"/>
                <a:gd name="connsiteX68" fmla="*/ 104703 w 5525273"/>
                <a:gd name="connsiteY68" fmla="*/ 553871 h 860447"/>
                <a:gd name="connsiteX69" fmla="*/ 39181 w 5525273"/>
                <a:gd name="connsiteY69" fmla="*/ 445541 h 860447"/>
                <a:gd name="connsiteX70" fmla="*/ 22560 w 5525273"/>
                <a:gd name="connsiteY70" fmla="*/ 431598 h 860447"/>
                <a:gd name="connsiteX71" fmla="*/ 29467 w 5525273"/>
                <a:gd name="connsiteY71" fmla="*/ 424544 h 860447"/>
                <a:gd name="connsiteX72" fmla="*/ 106550 w 5525273"/>
                <a:gd name="connsiteY72" fmla="*/ 302401 h 860447"/>
                <a:gd name="connsiteX73" fmla="*/ 142764 w 5525273"/>
                <a:gd name="connsiteY73" fmla="*/ 241200 h 860447"/>
                <a:gd name="connsiteX74" fmla="*/ 229099 w 5525273"/>
                <a:gd name="connsiteY74" fmla="*/ 208568 h 860447"/>
                <a:gd name="connsiteX75" fmla="*/ 242561 w 5525273"/>
                <a:gd name="connsiteY75" fmla="*/ 209141 h 860447"/>
                <a:gd name="connsiteX76" fmla="*/ 243097 w 5525273"/>
                <a:gd name="connsiteY76" fmla="*/ 186057 h 860447"/>
                <a:gd name="connsiteX77" fmla="*/ 248933 w 5525273"/>
                <a:gd name="connsiteY77" fmla="*/ 147275 h 860447"/>
                <a:gd name="connsiteX78" fmla="*/ 319108 w 5525273"/>
                <a:gd name="connsiteY78" fmla="*/ 73313 h 860447"/>
                <a:gd name="connsiteX79" fmla="*/ 351426 w 5525273"/>
                <a:gd name="connsiteY79" fmla="*/ 69011 h 860447"/>
                <a:gd name="connsiteX80" fmla="*/ 390208 w 5525273"/>
                <a:gd name="connsiteY80" fmla="*/ 74975 h 860447"/>
                <a:gd name="connsiteX81" fmla="*/ 417724 w 5525273"/>
                <a:gd name="connsiteY81" fmla="*/ 86407 h 860447"/>
                <a:gd name="connsiteX82" fmla="*/ 429174 w 5525273"/>
                <a:gd name="connsiteY82" fmla="*/ 91818 h 860447"/>
                <a:gd name="connsiteX83" fmla="*/ 439349 w 5525273"/>
                <a:gd name="connsiteY83" fmla="*/ 74902 h 860447"/>
                <a:gd name="connsiteX84" fmla="*/ 458371 w 5525273"/>
                <a:gd name="connsiteY84" fmla="*/ 47478 h 860447"/>
                <a:gd name="connsiteX85" fmla="*/ 491612 w 5525273"/>
                <a:gd name="connsiteY85" fmla="*/ 26517 h 860447"/>
                <a:gd name="connsiteX86" fmla="*/ 666295 w 5525273"/>
                <a:gd name="connsiteY86" fmla="*/ 21623 h 860447"/>
                <a:gd name="connsiteX87" fmla="*/ 666295 w 5525273"/>
                <a:gd name="connsiteY87" fmla="*/ 21605 h 860447"/>
                <a:gd name="connsiteX88" fmla="*/ 1338044 w 5525273"/>
                <a:gd name="connsiteY88" fmla="*/ 20202 h 860447"/>
                <a:gd name="connsiteX89" fmla="*/ 1821653 w 5525273"/>
                <a:gd name="connsiteY89" fmla="*/ 19796 h 860447"/>
                <a:gd name="connsiteX90" fmla="*/ 1833543 w 5525273"/>
                <a:gd name="connsiteY90" fmla="*/ 1406 h 860447"/>
                <a:gd name="connsiteX91" fmla="*/ 1817271 w 5525273"/>
                <a:gd name="connsiteY91" fmla="*/ 1645 h 860447"/>
                <a:gd name="connsiteX92" fmla="*/ 717080 w 5525273"/>
                <a:gd name="connsiteY92" fmla="*/ 5705 h 860447"/>
                <a:gd name="connsiteX93" fmla="*/ 471723 w 5525273"/>
                <a:gd name="connsiteY93" fmla="*/ 18152 h 860447"/>
                <a:gd name="connsiteX94" fmla="*/ 430227 w 5525273"/>
                <a:gd name="connsiteY94" fmla="*/ 58927 h 860447"/>
                <a:gd name="connsiteX95" fmla="*/ 423154 w 5525273"/>
                <a:gd name="connsiteY95" fmla="*/ 71171 h 860447"/>
                <a:gd name="connsiteX96" fmla="*/ 413606 w 5525273"/>
                <a:gd name="connsiteY96" fmla="*/ 66831 h 860447"/>
                <a:gd name="connsiteX97" fmla="*/ 297871 w 5525273"/>
                <a:gd name="connsiteY97" fmla="*/ 65483 h 860447"/>
                <a:gd name="connsiteX98" fmla="*/ 240530 w 5525273"/>
                <a:gd name="connsiteY98" fmla="*/ 126001 h 860447"/>
                <a:gd name="connsiteX99" fmla="*/ 226643 w 5525273"/>
                <a:gd name="connsiteY99" fmla="*/ 178873 h 860447"/>
                <a:gd name="connsiteX100" fmla="*/ 219810 w 5525273"/>
                <a:gd name="connsiteY100" fmla="*/ 192262 h 860447"/>
                <a:gd name="connsiteX101" fmla="*/ 209228 w 5525273"/>
                <a:gd name="connsiteY101" fmla="*/ 193370 h 860447"/>
                <a:gd name="connsiteX102" fmla="*/ 164352 w 5525273"/>
                <a:gd name="connsiteY102" fmla="*/ 206389 h 860447"/>
                <a:gd name="connsiteX103" fmla="*/ 92939 w 5525273"/>
                <a:gd name="connsiteY103" fmla="*/ 295032 h 860447"/>
                <a:gd name="connsiteX104" fmla="*/ 52736 w 5525273"/>
                <a:gd name="connsiteY104" fmla="*/ 375292 h 860447"/>
                <a:gd name="connsiteX105" fmla="*/ 12108 w 5525273"/>
                <a:gd name="connsiteY105" fmla="*/ 417231 h 860447"/>
                <a:gd name="connsiteX106" fmla="*/ 11554 w 5525273"/>
                <a:gd name="connsiteY106" fmla="*/ 443620 h 860447"/>
                <a:gd name="connsiteX107" fmla="*/ 91259 w 5525273"/>
                <a:gd name="connsiteY107" fmla="*/ 562236 h 860447"/>
                <a:gd name="connsiteX108" fmla="*/ 107085 w 5525273"/>
                <a:gd name="connsiteY108" fmla="*/ 598063 h 860447"/>
                <a:gd name="connsiteX109" fmla="*/ 166088 w 5525273"/>
                <a:gd name="connsiteY109" fmla="*/ 655663 h 860447"/>
                <a:gd name="connsiteX110" fmla="*/ 215378 w 5525273"/>
                <a:gd name="connsiteY110" fmla="*/ 667999 h 860447"/>
                <a:gd name="connsiteX111" fmla="*/ 225443 w 5525273"/>
                <a:gd name="connsiteY111" fmla="*/ 667999 h 860447"/>
                <a:gd name="connsiteX112" fmla="*/ 226735 w 5525273"/>
                <a:gd name="connsiteY112" fmla="*/ 681388 h 860447"/>
                <a:gd name="connsiteX113" fmla="*/ 280290 w 5525273"/>
                <a:gd name="connsiteY113" fmla="*/ 783364 h 860447"/>
                <a:gd name="connsiteX114" fmla="*/ 351685 w 5525273"/>
                <a:gd name="connsiteY114" fmla="*/ 808332 h 860447"/>
                <a:gd name="connsiteX115" fmla="*/ 410522 w 5525273"/>
                <a:gd name="connsiteY115" fmla="*/ 795701 h 860447"/>
                <a:gd name="connsiteX116" fmla="*/ 423265 w 5525273"/>
                <a:gd name="connsiteY116" fmla="*/ 790345 h 860447"/>
                <a:gd name="connsiteX117" fmla="*/ 430300 w 5525273"/>
                <a:gd name="connsiteY117" fmla="*/ 802534 h 860447"/>
                <a:gd name="connsiteX118" fmla="*/ 468768 w 5525273"/>
                <a:gd name="connsiteY118" fmla="*/ 841924 h 860447"/>
                <a:gd name="connsiteX119" fmla="*/ 491778 w 5525273"/>
                <a:gd name="connsiteY119" fmla="*/ 850696 h 860447"/>
                <a:gd name="connsiteX120" fmla="*/ 505555 w 5525273"/>
                <a:gd name="connsiteY120" fmla="*/ 854500 h 860447"/>
                <a:gd name="connsiteX121" fmla="*/ 1175495 w 5525273"/>
                <a:gd name="connsiteY121" fmla="*/ 854500 h 860447"/>
                <a:gd name="connsiteX122" fmla="*/ 1832035 w 5525273"/>
                <a:gd name="connsiteY122" fmla="*/ 855784 h 860447"/>
                <a:gd name="connsiteX123" fmla="*/ 1833543 w 5525273"/>
                <a:gd name="connsiteY123" fmla="*/ 855820 h 860447"/>
                <a:gd name="connsiteX124" fmla="*/ 1835052 w 5525273"/>
                <a:gd name="connsiteY124" fmla="*/ 855784 h 860447"/>
                <a:gd name="connsiteX125" fmla="*/ 2491592 w 5525273"/>
                <a:gd name="connsiteY125" fmla="*/ 854500 h 860447"/>
                <a:gd name="connsiteX126" fmla="*/ 2660796 w 5525273"/>
                <a:gd name="connsiteY126" fmla="*/ 854500 h 860447"/>
                <a:gd name="connsiteX127" fmla="*/ 2864477 w 5525273"/>
                <a:gd name="connsiteY127" fmla="*/ 854500 h 860447"/>
                <a:gd name="connsiteX128" fmla="*/ 3033681 w 5525273"/>
                <a:gd name="connsiteY128" fmla="*/ 854500 h 860447"/>
                <a:gd name="connsiteX129" fmla="*/ 3690221 w 5525273"/>
                <a:gd name="connsiteY129" fmla="*/ 855784 h 860447"/>
                <a:gd name="connsiteX130" fmla="*/ 3691730 w 5525273"/>
                <a:gd name="connsiteY130" fmla="*/ 855820 h 860447"/>
                <a:gd name="connsiteX131" fmla="*/ 3693238 w 5525273"/>
                <a:gd name="connsiteY131" fmla="*/ 855784 h 860447"/>
                <a:gd name="connsiteX132" fmla="*/ 4349778 w 5525273"/>
                <a:gd name="connsiteY132" fmla="*/ 854500 h 860447"/>
                <a:gd name="connsiteX133" fmla="*/ 5019718 w 5525273"/>
                <a:gd name="connsiteY133" fmla="*/ 854500 h 860447"/>
                <a:gd name="connsiteX134" fmla="*/ 5033495 w 5525273"/>
                <a:gd name="connsiteY134" fmla="*/ 850696 h 860447"/>
                <a:gd name="connsiteX135" fmla="*/ 5056505 w 5525273"/>
                <a:gd name="connsiteY135" fmla="*/ 841924 h 860447"/>
                <a:gd name="connsiteX136" fmla="*/ 5094973 w 5525273"/>
                <a:gd name="connsiteY136" fmla="*/ 802534 h 860447"/>
                <a:gd name="connsiteX137" fmla="*/ 5102008 w 5525273"/>
                <a:gd name="connsiteY137" fmla="*/ 790345 h 860447"/>
                <a:gd name="connsiteX138" fmla="*/ 5114751 w 5525273"/>
                <a:gd name="connsiteY138" fmla="*/ 795701 h 860447"/>
                <a:gd name="connsiteX139" fmla="*/ 5173588 w 5525273"/>
                <a:gd name="connsiteY139" fmla="*/ 808332 h 860447"/>
                <a:gd name="connsiteX140" fmla="*/ 5244983 w 5525273"/>
                <a:gd name="connsiteY140" fmla="*/ 783364 h 860447"/>
                <a:gd name="connsiteX141" fmla="*/ 5298538 w 5525273"/>
                <a:gd name="connsiteY141" fmla="*/ 681388 h 860447"/>
                <a:gd name="connsiteX142" fmla="*/ 5299830 w 5525273"/>
                <a:gd name="connsiteY142" fmla="*/ 667999 h 860447"/>
                <a:gd name="connsiteX143" fmla="*/ 5309895 w 5525273"/>
                <a:gd name="connsiteY143" fmla="*/ 667999 h 860447"/>
                <a:gd name="connsiteX144" fmla="*/ 5359185 w 5525273"/>
                <a:gd name="connsiteY144" fmla="*/ 655663 h 860447"/>
                <a:gd name="connsiteX145" fmla="*/ 5418188 w 5525273"/>
                <a:gd name="connsiteY145" fmla="*/ 598063 h 860447"/>
                <a:gd name="connsiteX146" fmla="*/ 5434014 w 5525273"/>
                <a:gd name="connsiteY146" fmla="*/ 562236 h 860447"/>
                <a:gd name="connsiteX147" fmla="*/ 5513719 w 5525273"/>
                <a:gd name="connsiteY147" fmla="*/ 443620 h 860447"/>
                <a:gd name="connsiteX148" fmla="*/ 5513165 w 5525273"/>
                <a:gd name="connsiteY148" fmla="*/ 417231 h 860447"/>
                <a:gd name="connsiteX149" fmla="*/ 5472537 w 5525273"/>
                <a:gd name="connsiteY149" fmla="*/ 375292 h 860447"/>
                <a:gd name="connsiteX150" fmla="*/ 5432334 w 5525273"/>
                <a:gd name="connsiteY150" fmla="*/ 295032 h 860447"/>
                <a:gd name="connsiteX151" fmla="*/ 5360921 w 5525273"/>
                <a:gd name="connsiteY151" fmla="*/ 206389 h 860447"/>
                <a:gd name="connsiteX152" fmla="*/ 5316045 w 5525273"/>
                <a:gd name="connsiteY152" fmla="*/ 193370 h 860447"/>
                <a:gd name="connsiteX153" fmla="*/ 5305463 w 5525273"/>
                <a:gd name="connsiteY153" fmla="*/ 192262 h 860447"/>
                <a:gd name="connsiteX154" fmla="*/ 5298630 w 5525273"/>
                <a:gd name="connsiteY154" fmla="*/ 178873 h 860447"/>
                <a:gd name="connsiteX155" fmla="*/ 5284743 w 5525273"/>
                <a:gd name="connsiteY155" fmla="*/ 126001 h 860447"/>
                <a:gd name="connsiteX156" fmla="*/ 5227402 w 5525273"/>
                <a:gd name="connsiteY156" fmla="*/ 65483 h 860447"/>
                <a:gd name="connsiteX157" fmla="*/ 5111667 w 5525273"/>
                <a:gd name="connsiteY157" fmla="*/ 66831 h 860447"/>
                <a:gd name="connsiteX158" fmla="*/ 5102119 w 5525273"/>
                <a:gd name="connsiteY158" fmla="*/ 71171 h 860447"/>
                <a:gd name="connsiteX159" fmla="*/ 5095046 w 5525273"/>
                <a:gd name="connsiteY159" fmla="*/ 58927 h 860447"/>
                <a:gd name="connsiteX160" fmla="*/ 5053550 w 5525273"/>
                <a:gd name="connsiteY160" fmla="*/ 18152 h 860447"/>
                <a:gd name="connsiteX161" fmla="*/ 4808193 w 5525273"/>
                <a:gd name="connsiteY161" fmla="*/ 5705 h 860447"/>
                <a:gd name="connsiteX162" fmla="*/ 3708002 w 5525273"/>
                <a:gd name="connsiteY162" fmla="*/ 1645 h 860447"/>
                <a:gd name="connsiteX163" fmla="*/ 3691730 w 5525273"/>
                <a:gd name="connsiteY163" fmla="*/ 1406 h 860447"/>
                <a:gd name="connsiteX164" fmla="*/ 3675457 w 5525273"/>
                <a:gd name="connsiteY164" fmla="*/ 1645 h 860447"/>
                <a:gd name="connsiteX165" fmla="*/ 2912070 w 5525273"/>
                <a:gd name="connsiteY165" fmla="*/ 5061 h 860447"/>
                <a:gd name="connsiteX166" fmla="*/ 2864477 w 5525273"/>
                <a:gd name="connsiteY166" fmla="*/ 5152 h 860447"/>
                <a:gd name="connsiteX167" fmla="*/ 2864477 w 5525273"/>
                <a:gd name="connsiteY167" fmla="*/ 5541 h 860447"/>
                <a:gd name="connsiteX168" fmla="*/ 2762637 w 5525273"/>
                <a:gd name="connsiteY168" fmla="*/ 5347 h 860447"/>
                <a:gd name="connsiteX169" fmla="*/ 2660796 w 5525273"/>
                <a:gd name="connsiteY169" fmla="*/ 5541 h 860447"/>
                <a:gd name="connsiteX170" fmla="*/ 2660796 w 5525273"/>
                <a:gd name="connsiteY170" fmla="*/ 5152 h 860447"/>
                <a:gd name="connsiteX171" fmla="*/ 2613203 w 5525273"/>
                <a:gd name="connsiteY171" fmla="*/ 5061 h 860447"/>
                <a:gd name="connsiteX172" fmla="*/ 1849816 w 5525273"/>
                <a:gd name="connsiteY172" fmla="*/ 1645 h 860447"/>
                <a:gd name="connsiteX173" fmla="*/ 1360989 w 5525273"/>
                <a:gd name="connsiteY173" fmla="*/ 3 h 860447"/>
                <a:gd name="connsiteX174" fmla="*/ 1806266 w 5525273"/>
                <a:gd name="connsiteY174" fmla="*/ 574 h 860447"/>
                <a:gd name="connsiteX175" fmla="*/ 1833543 w 5525273"/>
                <a:gd name="connsiteY175" fmla="*/ 782 h 860447"/>
                <a:gd name="connsiteX176" fmla="*/ 1860821 w 5525273"/>
                <a:gd name="connsiteY176" fmla="*/ 574 h 860447"/>
                <a:gd name="connsiteX177" fmla="*/ 2234125 w 5525273"/>
                <a:gd name="connsiteY177" fmla="*/ 3 h 860447"/>
                <a:gd name="connsiteX178" fmla="*/ 2743921 w 5525273"/>
                <a:gd name="connsiteY178" fmla="*/ 441 h 860447"/>
                <a:gd name="connsiteX179" fmla="*/ 2762637 w 5525273"/>
                <a:gd name="connsiteY179" fmla="*/ 490 h 860447"/>
                <a:gd name="connsiteX180" fmla="*/ 2781352 w 5525273"/>
                <a:gd name="connsiteY180" fmla="*/ 441 h 860447"/>
                <a:gd name="connsiteX181" fmla="*/ 3291148 w 5525273"/>
                <a:gd name="connsiteY181" fmla="*/ 3 h 860447"/>
                <a:gd name="connsiteX182" fmla="*/ 3664452 w 5525273"/>
                <a:gd name="connsiteY182" fmla="*/ 574 h 860447"/>
                <a:gd name="connsiteX183" fmla="*/ 3691730 w 5525273"/>
                <a:gd name="connsiteY183" fmla="*/ 782 h 860447"/>
                <a:gd name="connsiteX184" fmla="*/ 3719007 w 5525273"/>
                <a:gd name="connsiteY184" fmla="*/ 574 h 860447"/>
                <a:gd name="connsiteX185" fmla="*/ 4164284 w 5525273"/>
                <a:gd name="connsiteY185" fmla="*/ 3 h 860447"/>
                <a:gd name="connsiteX186" fmla="*/ 4858978 w 5525273"/>
                <a:gd name="connsiteY186" fmla="*/ 1309 h 860447"/>
                <a:gd name="connsiteX187" fmla="*/ 5023338 w 5525273"/>
                <a:gd name="connsiteY187" fmla="*/ 2325 h 860447"/>
                <a:gd name="connsiteX188" fmla="*/ 5038370 w 5525273"/>
                <a:gd name="connsiteY188" fmla="*/ 7348 h 860447"/>
                <a:gd name="connsiteX189" fmla="*/ 5097281 w 5525273"/>
                <a:gd name="connsiteY189" fmla="*/ 54975 h 860447"/>
                <a:gd name="connsiteX190" fmla="*/ 5103671 w 5525273"/>
                <a:gd name="connsiteY190" fmla="*/ 65539 h 860447"/>
                <a:gd name="connsiteX191" fmla="*/ 5114289 w 5525273"/>
                <a:gd name="connsiteY191" fmla="*/ 61273 h 860447"/>
                <a:gd name="connsiteX192" fmla="*/ 5262490 w 5525273"/>
                <a:gd name="connsiteY192" fmla="*/ 88106 h 860447"/>
                <a:gd name="connsiteX193" fmla="*/ 5302195 w 5525273"/>
                <a:gd name="connsiteY193" fmla="*/ 178596 h 860447"/>
                <a:gd name="connsiteX194" fmla="*/ 5303118 w 5525273"/>
                <a:gd name="connsiteY194" fmla="*/ 187017 h 860447"/>
                <a:gd name="connsiteX195" fmla="*/ 5324780 w 5525273"/>
                <a:gd name="connsiteY195" fmla="*/ 191117 h 860447"/>
                <a:gd name="connsiteX196" fmla="*/ 5395067 w 5525273"/>
                <a:gd name="connsiteY196" fmla="*/ 226205 h 860447"/>
                <a:gd name="connsiteX197" fmla="*/ 5435215 w 5525273"/>
                <a:gd name="connsiteY197" fmla="*/ 292115 h 860447"/>
                <a:gd name="connsiteX198" fmla="*/ 5474458 w 5525273"/>
                <a:gd name="connsiteY198" fmla="*/ 371524 h 860447"/>
                <a:gd name="connsiteX199" fmla="*/ 5513239 w 5525273"/>
                <a:gd name="connsiteY199" fmla="*/ 412152 h 860447"/>
                <a:gd name="connsiteX200" fmla="*/ 5525261 w 5525273"/>
                <a:gd name="connsiteY200" fmla="*/ 431949 h 860447"/>
                <a:gd name="connsiteX201" fmla="*/ 5512334 w 5525273"/>
                <a:gd name="connsiteY201" fmla="*/ 449493 h 860447"/>
                <a:gd name="connsiteX202" fmla="*/ 5473885 w 5525273"/>
                <a:gd name="connsiteY202" fmla="*/ 490546 h 860447"/>
                <a:gd name="connsiteX203" fmla="*/ 5435935 w 5525273"/>
                <a:gd name="connsiteY203" fmla="*/ 567555 h 860447"/>
                <a:gd name="connsiteX204" fmla="*/ 5405833 w 5525273"/>
                <a:gd name="connsiteY204" fmla="*/ 623917 h 860447"/>
                <a:gd name="connsiteX205" fmla="*/ 5318002 w 5525273"/>
                <a:gd name="connsiteY205" fmla="*/ 671471 h 860447"/>
                <a:gd name="connsiteX206" fmla="*/ 5303783 w 5525273"/>
                <a:gd name="connsiteY206" fmla="*/ 674093 h 860447"/>
                <a:gd name="connsiteX207" fmla="*/ 5301271 w 5525273"/>
                <a:gd name="connsiteY207" fmla="*/ 688479 h 860447"/>
                <a:gd name="connsiteX208" fmla="*/ 5287088 w 5525273"/>
                <a:gd name="connsiteY208" fmla="*/ 738803 h 860447"/>
                <a:gd name="connsiteX209" fmla="*/ 5203191 w 5525273"/>
                <a:gd name="connsiteY209" fmla="*/ 809367 h 860447"/>
                <a:gd name="connsiteX210" fmla="*/ 5113495 w 5525273"/>
                <a:gd name="connsiteY210" fmla="*/ 799542 h 860447"/>
                <a:gd name="connsiteX211" fmla="*/ 5104003 w 5525273"/>
                <a:gd name="connsiteY211" fmla="*/ 795627 h 860447"/>
                <a:gd name="connsiteX212" fmla="*/ 5096062 w 5525273"/>
                <a:gd name="connsiteY212" fmla="*/ 808000 h 860447"/>
                <a:gd name="connsiteX213" fmla="*/ 5026828 w 5525273"/>
                <a:gd name="connsiteY213" fmla="*/ 856514 h 860447"/>
                <a:gd name="connsiteX214" fmla="*/ 5010355 w 5525273"/>
                <a:gd name="connsiteY214" fmla="*/ 860447 h 860447"/>
                <a:gd name="connsiteX215" fmla="*/ 4345069 w 5525273"/>
                <a:gd name="connsiteY215" fmla="*/ 859081 h 860447"/>
                <a:gd name="connsiteX216" fmla="*/ 3693187 w 5525273"/>
                <a:gd name="connsiteY216" fmla="*/ 856458 h 860447"/>
                <a:gd name="connsiteX217" fmla="*/ 3691730 w 5525273"/>
                <a:gd name="connsiteY217" fmla="*/ 856420 h 860447"/>
                <a:gd name="connsiteX218" fmla="*/ 3690273 w 5525273"/>
                <a:gd name="connsiteY218" fmla="*/ 856458 h 860447"/>
                <a:gd name="connsiteX219" fmla="*/ 3038390 w 5525273"/>
                <a:gd name="connsiteY219" fmla="*/ 859081 h 860447"/>
                <a:gd name="connsiteX220" fmla="*/ 2864477 w 5525273"/>
                <a:gd name="connsiteY220" fmla="*/ 859438 h 860447"/>
                <a:gd name="connsiteX221" fmla="*/ 2864477 w 5525273"/>
                <a:gd name="connsiteY221" fmla="*/ 859856 h 860447"/>
                <a:gd name="connsiteX222" fmla="*/ 2762637 w 5525273"/>
                <a:gd name="connsiteY222" fmla="*/ 859647 h 860447"/>
                <a:gd name="connsiteX223" fmla="*/ 2660796 w 5525273"/>
                <a:gd name="connsiteY223" fmla="*/ 859856 h 860447"/>
                <a:gd name="connsiteX224" fmla="*/ 2660796 w 5525273"/>
                <a:gd name="connsiteY224" fmla="*/ 859438 h 860447"/>
                <a:gd name="connsiteX225" fmla="*/ 2486883 w 5525273"/>
                <a:gd name="connsiteY225" fmla="*/ 859081 h 860447"/>
                <a:gd name="connsiteX226" fmla="*/ 1835000 w 5525273"/>
                <a:gd name="connsiteY226" fmla="*/ 856458 h 860447"/>
                <a:gd name="connsiteX227" fmla="*/ 1833543 w 5525273"/>
                <a:gd name="connsiteY227" fmla="*/ 856420 h 860447"/>
                <a:gd name="connsiteX228" fmla="*/ 1832086 w 5525273"/>
                <a:gd name="connsiteY228" fmla="*/ 856458 h 860447"/>
                <a:gd name="connsiteX229" fmla="*/ 1180204 w 5525273"/>
                <a:gd name="connsiteY229" fmla="*/ 859081 h 860447"/>
                <a:gd name="connsiteX230" fmla="*/ 514918 w 5525273"/>
                <a:gd name="connsiteY230" fmla="*/ 860447 h 860447"/>
                <a:gd name="connsiteX231" fmla="*/ 498445 w 5525273"/>
                <a:gd name="connsiteY231" fmla="*/ 856514 h 860447"/>
                <a:gd name="connsiteX232" fmla="*/ 429211 w 5525273"/>
                <a:gd name="connsiteY232" fmla="*/ 808000 h 860447"/>
                <a:gd name="connsiteX233" fmla="*/ 421270 w 5525273"/>
                <a:gd name="connsiteY233" fmla="*/ 795627 h 860447"/>
                <a:gd name="connsiteX234" fmla="*/ 411778 w 5525273"/>
                <a:gd name="connsiteY234" fmla="*/ 799542 h 860447"/>
                <a:gd name="connsiteX235" fmla="*/ 322082 w 5525273"/>
                <a:gd name="connsiteY235" fmla="*/ 809367 h 860447"/>
                <a:gd name="connsiteX236" fmla="*/ 238185 w 5525273"/>
                <a:gd name="connsiteY236" fmla="*/ 738803 h 860447"/>
                <a:gd name="connsiteX237" fmla="*/ 224002 w 5525273"/>
                <a:gd name="connsiteY237" fmla="*/ 688479 h 860447"/>
                <a:gd name="connsiteX238" fmla="*/ 221490 w 5525273"/>
                <a:gd name="connsiteY238" fmla="*/ 674093 h 860447"/>
                <a:gd name="connsiteX239" fmla="*/ 207271 w 5525273"/>
                <a:gd name="connsiteY239" fmla="*/ 671471 h 860447"/>
                <a:gd name="connsiteX240" fmla="*/ 119440 w 5525273"/>
                <a:gd name="connsiteY240" fmla="*/ 623917 h 860447"/>
                <a:gd name="connsiteX241" fmla="*/ 89338 w 5525273"/>
                <a:gd name="connsiteY241" fmla="*/ 567555 h 860447"/>
                <a:gd name="connsiteX242" fmla="*/ 51388 w 5525273"/>
                <a:gd name="connsiteY242" fmla="*/ 490546 h 860447"/>
                <a:gd name="connsiteX243" fmla="*/ 12939 w 5525273"/>
                <a:gd name="connsiteY243" fmla="*/ 449493 h 860447"/>
                <a:gd name="connsiteX244" fmla="*/ 12 w 5525273"/>
                <a:gd name="connsiteY244" fmla="*/ 431949 h 860447"/>
                <a:gd name="connsiteX245" fmla="*/ 12034 w 5525273"/>
                <a:gd name="connsiteY245" fmla="*/ 412152 h 860447"/>
                <a:gd name="connsiteX246" fmla="*/ 50815 w 5525273"/>
                <a:gd name="connsiteY246" fmla="*/ 371524 h 860447"/>
                <a:gd name="connsiteX247" fmla="*/ 90058 w 5525273"/>
                <a:gd name="connsiteY247" fmla="*/ 292115 h 860447"/>
                <a:gd name="connsiteX248" fmla="*/ 130206 w 5525273"/>
                <a:gd name="connsiteY248" fmla="*/ 226205 h 860447"/>
                <a:gd name="connsiteX249" fmla="*/ 200493 w 5525273"/>
                <a:gd name="connsiteY249" fmla="*/ 191117 h 860447"/>
                <a:gd name="connsiteX250" fmla="*/ 222155 w 5525273"/>
                <a:gd name="connsiteY250" fmla="*/ 187017 h 860447"/>
                <a:gd name="connsiteX251" fmla="*/ 223078 w 5525273"/>
                <a:gd name="connsiteY251" fmla="*/ 178596 h 860447"/>
                <a:gd name="connsiteX252" fmla="*/ 262783 w 5525273"/>
                <a:gd name="connsiteY252" fmla="*/ 88106 h 860447"/>
                <a:gd name="connsiteX253" fmla="*/ 410984 w 5525273"/>
                <a:gd name="connsiteY253" fmla="*/ 61273 h 860447"/>
                <a:gd name="connsiteX254" fmla="*/ 421602 w 5525273"/>
                <a:gd name="connsiteY254" fmla="*/ 65539 h 860447"/>
                <a:gd name="connsiteX255" fmla="*/ 427992 w 5525273"/>
                <a:gd name="connsiteY255" fmla="*/ 54975 h 860447"/>
                <a:gd name="connsiteX256" fmla="*/ 486903 w 5525273"/>
                <a:gd name="connsiteY256" fmla="*/ 7348 h 860447"/>
                <a:gd name="connsiteX257" fmla="*/ 501935 w 5525273"/>
                <a:gd name="connsiteY257" fmla="*/ 2325 h 860447"/>
                <a:gd name="connsiteX258" fmla="*/ 666295 w 5525273"/>
                <a:gd name="connsiteY258" fmla="*/ 1309 h 860447"/>
                <a:gd name="connsiteX259" fmla="*/ 1360989 w 5525273"/>
                <a:gd name="connsiteY259" fmla="*/ 3 h 86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</a:cxnLst>
              <a:rect l="l" t="t" r="r" b="b"/>
              <a:pathLst>
                <a:path w="5525273" h="860447">
                  <a:moveTo>
                    <a:pt x="1821653" y="19777"/>
                  </a:moveTo>
                  <a:lnTo>
                    <a:pt x="1833543" y="19787"/>
                  </a:lnTo>
                  <a:lnTo>
                    <a:pt x="1845434" y="19777"/>
                  </a:lnTo>
                  <a:lnTo>
                    <a:pt x="1845434" y="19796"/>
                  </a:lnTo>
                  <a:lnTo>
                    <a:pt x="2329043" y="20202"/>
                  </a:lnTo>
                  <a:cubicBezTo>
                    <a:pt x="2468573" y="20322"/>
                    <a:pt x="2613911" y="20539"/>
                    <a:pt x="2735666" y="20792"/>
                  </a:cubicBezTo>
                  <a:lnTo>
                    <a:pt x="2762637" y="20859"/>
                  </a:lnTo>
                  <a:lnTo>
                    <a:pt x="2789607" y="20792"/>
                  </a:lnTo>
                  <a:cubicBezTo>
                    <a:pt x="2911362" y="20539"/>
                    <a:pt x="3056700" y="20322"/>
                    <a:pt x="3196230" y="20202"/>
                  </a:cubicBezTo>
                  <a:lnTo>
                    <a:pt x="3679839" y="19796"/>
                  </a:lnTo>
                  <a:lnTo>
                    <a:pt x="3679839" y="19777"/>
                  </a:lnTo>
                  <a:lnTo>
                    <a:pt x="3691730" y="19787"/>
                  </a:lnTo>
                  <a:lnTo>
                    <a:pt x="3703620" y="19777"/>
                  </a:lnTo>
                  <a:lnTo>
                    <a:pt x="3703620" y="19796"/>
                  </a:lnTo>
                  <a:lnTo>
                    <a:pt x="4187229" y="20202"/>
                  </a:lnTo>
                  <a:cubicBezTo>
                    <a:pt x="4466289" y="20442"/>
                    <a:pt x="4768581" y="21070"/>
                    <a:pt x="4858978" y="21605"/>
                  </a:cubicBezTo>
                  <a:lnTo>
                    <a:pt x="4858978" y="21623"/>
                  </a:lnTo>
                  <a:cubicBezTo>
                    <a:pt x="5021270" y="22565"/>
                    <a:pt x="5023467" y="22621"/>
                    <a:pt x="5033661" y="26517"/>
                  </a:cubicBezTo>
                  <a:cubicBezTo>
                    <a:pt x="5050596" y="33018"/>
                    <a:pt x="5056062" y="36471"/>
                    <a:pt x="5066902" y="47478"/>
                  </a:cubicBezTo>
                  <a:cubicBezTo>
                    <a:pt x="5074511" y="55672"/>
                    <a:pt x="5080915" y="64905"/>
                    <a:pt x="5085924" y="74902"/>
                  </a:cubicBezTo>
                  <a:cubicBezTo>
                    <a:pt x="5090725" y="84135"/>
                    <a:pt x="5095305" y="91818"/>
                    <a:pt x="5096099" y="91818"/>
                  </a:cubicBezTo>
                  <a:cubicBezTo>
                    <a:pt x="5100069" y="90360"/>
                    <a:pt x="5103901" y="88549"/>
                    <a:pt x="5107549" y="86407"/>
                  </a:cubicBezTo>
                  <a:cubicBezTo>
                    <a:pt x="5116463" y="82002"/>
                    <a:pt x="5125654" y="78184"/>
                    <a:pt x="5135065" y="74975"/>
                  </a:cubicBezTo>
                  <a:cubicBezTo>
                    <a:pt x="5150892" y="69565"/>
                    <a:pt x="5154677" y="68992"/>
                    <a:pt x="5173847" y="69011"/>
                  </a:cubicBezTo>
                  <a:cubicBezTo>
                    <a:pt x="5191538" y="69011"/>
                    <a:pt x="5196931" y="69768"/>
                    <a:pt x="5206165" y="73313"/>
                  </a:cubicBezTo>
                  <a:cubicBezTo>
                    <a:pt x="5239306" y="86432"/>
                    <a:pt x="5264979" y="113491"/>
                    <a:pt x="5276340" y="147275"/>
                  </a:cubicBezTo>
                  <a:cubicBezTo>
                    <a:pt x="5280883" y="160627"/>
                    <a:pt x="5281733" y="166297"/>
                    <a:pt x="5282176" y="186057"/>
                  </a:cubicBezTo>
                  <a:lnTo>
                    <a:pt x="5282712" y="209141"/>
                  </a:lnTo>
                  <a:lnTo>
                    <a:pt x="5296174" y="208568"/>
                  </a:lnTo>
                  <a:cubicBezTo>
                    <a:pt x="5327994" y="207220"/>
                    <a:pt x="5360588" y="219538"/>
                    <a:pt x="5382509" y="241200"/>
                  </a:cubicBezTo>
                  <a:cubicBezTo>
                    <a:pt x="5397467" y="255974"/>
                    <a:pt x="5406757" y="271690"/>
                    <a:pt x="5418723" y="302401"/>
                  </a:cubicBezTo>
                  <a:cubicBezTo>
                    <a:pt x="5441143" y="360130"/>
                    <a:pt x="5467846" y="402420"/>
                    <a:pt x="5495806" y="424544"/>
                  </a:cubicBezTo>
                  <a:cubicBezTo>
                    <a:pt x="5500718" y="428440"/>
                    <a:pt x="5503821" y="431598"/>
                    <a:pt x="5502713" y="431598"/>
                  </a:cubicBezTo>
                  <a:cubicBezTo>
                    <a:pt x="5501605" y="431598"/>
                    <a:pt x="5494107" y="437877"/>
                    <a:pt x="5486092" y="445541"/>
                  </a:cubicBezTo>
                  <a:cubicBezTo>
                    <a:pt x="5462085" y="468404"/>
                    <a:pt x="5440478" y="504249"/>
                    <a:pt x="5420570" y="553871"/>
                  </a:cubicBezTo>
                  <a:cubicBezTo>
                    <a:pt x="5408179" y="584748"/>
                    <a:pt x="5404577" y="591950"/>
                    <a:pt x="5394254" y="606521"/>
                  </a:cubicBezTo>
                  <a:cubicBezTo>
                    <a:pt x="5373589" y="635699"/>
                    <a:pt x="5341604" y="651489"/>
                    <a:pt x="5302195" y="651988"/>
                  </a:cubicBezTo>
                  <a:lnTo>
                    <a:pt x="5281880" y="652246"/>
                  </a:lnTo>
                  <a:lnTo>
                    <a:pt x="5281751" y="675349"/>
                  </a:lnTo>
                  <a:cubicBezTo>
                    <a:pt x="5281640" y="695571"/>
                    <a:pt x="5280994" y="700298"/>
                    <a:pt x="5276543" y="713207"/>
                  </a:cubicBezTo>
                  <a:cubicBezTo>
                    <a:pt x="5267295" y="740840"/>
                    <a:pt x="5248505" y="764271"/>
                    <a:pt x="5223542" y="779301"/>
                  </a:cubicBezTo>
                  <a:cubicBezTo>
                    <a:pt x="5206626" y="789293"/>
                    <a:pt x="5194585" y="792450"/>
                    <a:pt x="5173847" y="792376"/>
                  </a:cubicBezTo>
                  <a:cubicBezTo>
                    <a:pt x="5152277" y="792376"/>
                    <a:pt x="5133218" y="787390"/>
                    <a:pt x="5110891" y="776125"/>
                  </a:cubicBezTo>
                  <a:lnTo>
                    <a:pt x="5095028" y="768129"/>
                  </a:lnTo>
                  <a:lnTo>
                    <a:pt x="5089007" y="780391"/>
                  </a:lnTo>
                  <a:cubicBezTo>
                    <a:pt x="5075970" y="806910"/>
                    <a:pt x="5061510" y="822682"/>
                    <a:pt x="5042729" y="830862"/>
                  </a:cubicBezTo>
                  <a:cubicBezTo>
                    <a:pt x="5020069" y="840724"/>
                    <a:pt x="5065646" y="840207"/>
                    <a:pt x="4345125" y="838748"/>
                  </a:cubicBezTo>
                  <a:lnTo>
                    <a:pt x="3691730" y="837424"/>
                  </a:lnTo>
                  <a:lnTo>
                    <a:pt x="3038334" y="838748"/>
                  </a:lnTo>
                  <a:lnTo>
                    <a:pt x="2864477" y="839106"/>
                  </a:lnTo>
                  <a:lnTo>
                    <a:pt x="2864477" y="839465"/>
                  </a:lnTo>
                  <a:lnTo>
                    <a:pt x="2762637" y="839298"/>
                  </a:lnTo>
                  <a:lnTo>
                    <a:pt x="2660796" y="839465"/>
                  </a:lnTo>
                  <a:lnTo>
                    <a:pt x="2660796" y="839106"/>
                  </a:lnTo>
                  <a:lnTo>
                    <a:pt x="2486939" y="838748"/>
                  </a:lnTo>
                  <a:lnTo>
                    <a:pt x="1833543" y="837424"/>
                  </a:lnTo>
                  <a:lnTo>
                    <a:pt x="1180148" y="838748"/>
                  </a:lnTo>
                  <a:cubicBezTo>
                    <a:pt x="459627" y="840207"/>
                    <a:pt x="505204" y="840724"/>
                    <a:pt x="482544" y="830862"/>
                  </a:cubicBezTo>
                  <a:cubicBezTo>
                    <a:pt x="463763" y="822682"/>
                    <a:pt x="449303" y="806910"/>
                    <a:pt x="436266" y="780391"/>
                  </a:cubicBezTo>
                  <a:lnTo>
                    <a:pt x="430245" y="768129"/>
                  </a:lnTo>
                  <a:lnTo>
                    <a:pt x="414382" y="776125"/>
                  </a:lnTo>
                  <a:cubicBezTo>
                    <a:pt x="392055" y="787390"/>
                    <a:pt x="372996" y="792376"/>
                    <a:pt x="351426" y="792376"/>
                  </a:cubicBezTo>
                  <a:cubicBezTo>
                    <a:pt x="330688" y="792450"/>
                    <a:pt x="318647" y="789293"/>
                    <a:pt x="301731" y="779301"/>
                  </a:cubicBezTo>
                  <a:cubicBezTo>
                    <a:pt x="276768" y="764271"/>
                    <a:pt x="257978" y="740840"/>
                    <a:pt x="248730" y="713207"/>
                  </a:cubicBezTo>
                  <a:cubicBezTo>
                    <a:pt x="244279" y="700298"/>
                    <a:pt x="243633" y="695571"/>
                    <a:pt x="243522" y="675349"/>
                  </a:cubicBezTo>
                  <a:lnTo>
                    <a:pt x="243393" y="652246"/>
                  </a:lnTo>
                  <a:lnTo>
                    <a:pt x="223078" y="651988"/>
                  </a:lnTo>
                  <a:cubicBezTo>
                    <a:pt x="183669" y="651489"/>
                    <a:pt x="151684" y="635699"/>
                    <a:pt x="131019" y="606521"/>
                  </a:cubicBezTo>
                  <a:cubicBezTo>
                    <a:pt x="120696" y="591950"/>
                    <a:pt x="117094" y="584748"/>
                    <a:pt x="104703" y="553871"/>
                  </a:cubicBezTo>
                  <a:cubicBezTo>
                    <a:pt x="84795" y="504249"/>
                    <a:pt x="63188" y="468404"/>
                    <a:pt x="39181" y="445541"/>
                  </a:cubicBezTo>
                  <a:cubicBezTo>
                    <a:pt x="31166" y="437877"/>
                    <a:pt x="23668" y="431598"/>
                    <a:pt x="22560" y="431598"/>
                  </a:cubicBezTo>
                  <a:cubicBezTo>
                    <a:pt x="21452" y="431598"/>
                    <a:pt x="24555" y="428440"/>
                    <a:pt x="29467" y="424544"/>
                  </a:cubicBezTo>
                  <a:cubicBezTo>
                    <a:pt x="57427" y="402420"/>
                    <a:pt x="84130" y="360130"/>
                    <a:pt x="106550" y="302401"/>
                  </a:cubicBezTo>
                  <a:cubicBezTo>
                    <a:pt x="118516" y="271690"/>
                    <a:pt x="127806" y="255974"/>
                    <a:pt x="142764" y="241200"/>
                  </a:cubicBezTo>
                  <a:cubicBezTo>
                    <a:pt x="164685" y="219538"/>
                    <a:pt x="197279" y="207220"/>
                    <a:pt x="229099" y="208568"/>
                  </a:cubicBezTo>
                  <a:lnTo>
                    <a:pt x="242561" y="209141"/>
                  </a:lnTo>
                  <a:lnTo>
                    <a:pt x="243097" y="186057"/>
                  </a:lnTo>
                  <a:cubicBezTo>
                    <a:pt x="243540" y="166297"/>
                    <a:pt x="244390" y="160627"/>
                    <a:pt x="248933" y="147275"/>
                  </a:cubicBezTo>
                  <a:cubicBezTo>
                    <a:pt x="260294" y="113491"/>
                    <a:pt x="285967" y="86432"/>
                    <a:pt x="319108" y="73313"/>
                  </a:cubicBezTo>
                  <a:cubicBezTo>
                    <a:pt x="328342" y="69768"/>
                    <a:pt x="333735" y="69011"/>
                    <a:pt x="351426" y="69011"/>
                  </a:cubicBezTo>
                  <a:cubicBezTo>
                    <a:pt x="370596" y="68992"/>
                    <a:pt x="374381" y="69565"/>
                    <a:pt x="390208" y="74975"/>
                  </a:cubicBezTo>
                  <a:cubicBezTo>
                    <a:pt x="399619" y="78184"/>
                    <a:pt x="408810" y="82002"/>
                    <a:pt x="417724" y="86407"/>
                  </a:cubicBezTo>
                  <a:cubicBezTo>
                    <a:pt x="421372" y="88549"/>
                    <a:pt x="425204" y="90360"/>
                    <a:pt x="429174" y="91818"/>
                  </a:cubicBezTo>
                  <a:cubicBezTo>
                    <a:pt x="429968" y="91818"/>
                    <a:pt x="434548" y="84135"/>
                    <a:pt x="439349" y="74902"/>
                  </a:cubicBezTo>
                  <a:cubicBezTo>
                    <a:pt x="444358" y="64905"/>
                    <a:pt x="450762" y="55672"/>
                    <a:pt x="458371" y="47478"/>
                  </a:cubicBezTo>
                  <a:cubicBezTo>
                    <a:pt x="469211" y="36471"/>
                    <a:pt x="474677" y="33018"/>
                    <a:pt x="491612" y="26517"/>
                  </a:cubicBezTo>
                  <a:cubicBezTo>
                    <a:pt x="501806" y="22621"/>
                    <a:pt x="504003" y="22565"/>
                    <a:pt x="666295" y="21623"/>
                  </a:cubicBezTo>
                  <a:lnTo>
                    <a:pt x="666295" y="21605"/>
                  </a:lnTo>
                  <a:cubicBezTo>
                    <a:pt x="756692" y="21070"/>
                    <a:pt x="1058984" y="20442"/>
                    <a:pt x="1338044" y="20202"/>
                  </a:cubicBezTo>
                  <a:lnTo>
                    <a:pt x="1821653" y="19796"/>
                  </a:lnTo>
                  <a:close/>
                  <a:moveTo>
                    <a:pt x="1833543" y="1406"/>
                  </a:moveTo>
                  <a:lnTo>
                    <a:pt x="1817271" y="1645"/>
                  </a:lnTo>
                  <a:cubicBezTo>
                    <a:pt x="1689354" y="3129"/>
                    <a:pt x="1150591" y="5187"/>
                    <a:pt x="717080" y="5705"/>
                  </a:cubicBezTo>
                  <a:cubicBezTo>
                    <a:pt x="480698" y="5981"/>
                    <a:pt x="498242" y="5003"/>
                    <a:pt x="471723" y="18152"/>
                  </a:cubicBezTo>
                  <a:cubicBezTo>
                    <a:pt x="456967" y="25409"/>
                    <a:pt x="439885" y="42307"/>
                    <a:pt x="430227" y="58927"/>
                  </a:cubicBezTo>
                  <a:lnTo>
                    <a:pt x="423154" y="71171"/>
                  </a:lnTo>
                  <a:lnTo>
                    <a:pt x="413606" y="66831"/>
                  </a:lnTo>
                  <a:cubicBezTo>
                    <a:pt x="372849" y="48272"/>
                    <a:pt x="328933" y="47773"/>
                    <a:pt x="297871" y="65483"/>
                  </a:cubicBezTo>
                  <a:cubicBezTo>
                    <a:pt x="274344" y="78872"/>
                    <a:pt x="251703" y="102880"/>
                    <a:pt x="240530" y="126001"/>
                  </a:cubicBezTo>
                  <a:cubicBezTo>
                    <a:pt x="234141" y="139389"/>
                    <a:pt x="228489" y="161015"/>
                    <a:pt x="226643" y="178873"/>
                  </a:cubicBezTo>
                  <a:cubicBezTo>
                    <a:pt x="225350" y="190674"/>
                    <a:pt x="225184" y="191191"/>
                    <a:pt x="219810" y="192262"/>
                  </a:cubicBezTo>
                  <a:cubicBezTo>
                    <a:pt x="216318" y="192916"/>
                    <a:pt x="212779" y="193286"/>
                    <a:pt x="209228" y="193370"/>
                  </a:cubicBezTo>
                  <a:cubicBezTo>
                    <a:pt x="200641" y="193370"/>
                    <a:pt x="176984" y="200258"/>
                    <a:pt x="164352" y="206389"/>
                  </a:cubicBezTo>
                  <a:cubicBezTo>
                    <a:pt x="132293" y="222105"/>
                    <a:pt x="110298" y="249381"/>
                    <a:pt x="92939" y="295032"/>
                  </a:cubicBezTo>
                  <a:cubicBezTo>
                    <a:pt x="83558" y="319686"/>
                    <a:pt x="64795" y="357156"/>
                    <a:pt x="52736" y="375292"/>
                  </a:cubicBezTo>
                  <a:cubicBezTo>
                    <a:pt x="41397" y="392318"/>
                    <a:pt x="22708" y="411691"/>
                    <a:pt x="12108" y="417231"/>
                  </a:cubicBezTo>
                  <a:cubicBezTo>
                    <a:pt x="-7" y="423639"/>
                    <a:pt x="-284" y="436585"/>
                    <a:pt x="11554" y="443620"/>
                  </a:cubicBezTo>
                  <a:cubicBezTo>
                    <a:pt x="39033" y="459946"/>
                    <a:pt x="67251" y="501885"/>
                    <a:pt x="91259" y="562236"/>
                  </a:cubicBezTo>
                  <a:cubicBezTo>
                    <a:pt x="96430" y="575201"/>
                    <a:pt x="103539" y="591323"/>
                    <a:pt x="107085" y="598063"/>
                  </a:cubicBezTo>
                  <a:cubicBezTo>
                    <a:pt x="120293" y="622926"/>
                    <a:pt x="140916" y="643057"/>
                    <a:pt x="166088" y="655663"/>
                  </a:cubicBezTo>
                  <a:cubicBezTo>
                    <a:pt x="178554" y="661923"/>
                    <a:pt x="202839" y="667999"/>
                    <a:pt x="215378" y="667999"/>
                  </a:cubicBezTo>
                  <a:lnTo>
                    <a:pt x="225443" y="667999"/>
                  </a:lnTo>
                  <a:lnTo>
                    <a:pt x="226735" y="681388"/>
                  </a:lnTo>
                  <a:cubicBezTo>
                    <a:pt x="230798" y="724638"/>
                    <a:pt x="249321" y="759874"/>
                    <a:pt x="280290" y="783364"/>
                  </a:cubicBezTo>
                  <a:cubicBezTo>
                    <a:pt x="304686" y="801869"/>
                    <a:pt x="323282" y="808332"/>
                    <a:pt x="351685" y="808332"/>
                  </a:cubicBezTo>
                  <a:cubicBezTo>
                    <a:pt x="371947" y="808122"/>
                    <a:pt x="391959" y="803826"/>
                    <a:pt x="410522" y="795701"/>
                  </a:cubicBezTo>
                  <a:lnTo>
                    <a:pt x="423265" y="790345"/>
                  </a:lnTo>
                  <a:lnTo>
                    <a:pt x="430300" y="802534"/>
                  </a:lnTo>
                  <a:cubicBezTo>
                    <a:pt x="438869" y="817381"/>
                    <a:pt x="456321" y="835239"/>
                    <a:pt x="468768" y="841924"/>
                  </a:cubicBezTo>
                  <a:cubicBezTo>
                    <a:pt x="476159" y="845533"/>
                    <a:pt x="483862" y="848469"/>
                    <a:pt x="491778" y="850696"/>
                  </a:cubicBezTo>
                  <a:lnTo>
                    <a:pt x="505555" y="854500"/>
                  </a:lnTo>
                  <a:lnTo>
                    <a:pt x="1175495" y="854500"/>
                  </a:lnTo>
                  <a:cubicBezTo>
                    <a:pt x="1502631" y="854500"/>
                    <a:pt x="1770243" y="855052"/>
                    <a:pt x="1832035" y="855784"/>
                  </a:cubicBezTo>
                  <a:lnTo>
                    <a:pt x="1833543" y="855820"/>
                  </a:lnTo>
                  <a:lnTo>
                    <a:pt x="1835052" y="855784"/>
                  </a:lnTo>
                  <a:cubicBezTo>
                    <a:pt x="1896843" y="855052"/>
                    <a:pt x="2164455" y="854500"/>
                    <a:pt x="2491592" y="854500"/>
                  </a:cubicBezTo>
                  <a:lnTo>
                    <a:pt x="2660796" y="854500"/>
                  </a:lnTo>
                  <a:lnTo>
                    <a:pt x="2864477" y="854500"/>
                  </a:lnTo>
                  <a:lnTo>
                    <a:pt x="3033681" y="854500"/>
                  </a:lnTo>
                  <a:cubicBezTo>
                    <a:pt x="3360818" y="854500"/>
                    <a:pt x="3628430" y="855052"/>
                    <a:pt x="3690221" y="855784"/>
                  </a:cubicBezTo>
                  <a:lnTo>
                    <a:pt x="3691730" y="855820"/>
                  </a:lnTo>
                  <a:lnTo>
                    <a:pt x="3693238" y="855784"/>
                  </a:lnTo>
                  <a:cubicBezTo>
                    <a:pt x="3755030" y="855052"/>
                    <a:pt x="4022642" y="854500"/>
                    <a:pt x="4349778" y="854500"/>
                  </a:cubicBezTo>
                  <a:lnTo>
                    <a:pt x="5019718" y="854500"/>
                  </a:lnTo>
                  <a:lnTo>
                    <a:pt x="5033495" y="850696"/>
                  </a:lnTo>
                  <a:cubicBezTo>
                    <a:pt x="5041411" y="848469"/>
                    <a:pt x="5049114" y="845533"/>
                    <a:pt x="5056505" y="841924"/>
                  </a:cubicBezTo>
                  <a:cubicBezTo>
                    <a:pt x="5068952" y="835239"/>
                    <a:pt x="5086404" y="817381"/>
                    <a:pt x="5094973" y="802534"/>
                  </a:cubicBezTo>
                  <a:lnTo>
                    <a:pt x="5102008" y="790345"/>
                  </a:lnTo>
                  <a:lnTo>
                    <a:pt x="5114751" y="795701"/>
                  </a:lnTo>
                  <a:cubicBezTo>
                    <a:pt x="5133314" y="803826"/>
                    <a:pt x="5153326" y="808122"/>
                    <a:pt x="5173588" y="808332"/>
                  </a:cubicBezTo>
                  <a:cubicBezTo>
                    <a:pt x="5201991" y="808332"/>
                    <a:pt x="5220587" y="801869"/>
                    <a:pt x="5244983" y="783364"/>
                  </a:cubicBezTo>
                  <a:cubicBezTo>
                    <a:pt x="5275952" y="759874"/>
                    <a:pt x="5294475" y="724638"/>
                    <a:pt x="5298538" y="681388"/>
                  </a:cubicBezTo>
                  <a:lnTo>
                    <a:pt x="5299830" y="667999"/>
                  </a:lnTo>
                  <a:lnTo>
                    <a:pt x="5309895" y="667999"/>
                  </a:lnTo>
                  <a:cubicBezTo>
                    <a:pt x="5322434" y="667999"/>
                    <a:pt x="5346719" y="661923"/>
                    <a:pt x="5359185" y="655663"/>
                  </a:cubicBezTo>
                  <a:cubicBezTo>
                    <a:pt x="5384357" y="643057"/>
                    <a:pt x="5404980" y="622926"/>
                    <a:pt x="5418188" y="598063"/>
                  </a:cubicBezTo>
                  <a:cubicBezTo>
                    <a:pt x="5421734" y="591323"/>
                    <a:pt x="5428843" y="575201"/>
                    <a:pt x="5434014" y="562236"/>
                  </a:cubicBezTo>
                  <a:cubicBezTo>
                    <a:pt x="5458022" y="501885"/>
                    <a:pt x="5486240" y="459946"/>
                    <a:pt x="5513719" y="443620"/>
                  </a:cubicBezTo>
                  <a:cubicBezTo>
                    <a:pt x="5525557" y="436585"/>
                    <a:pt x="5525280" y="423639"/>
                    <a:pt x="5513165" y="417231"/>
                  </a:cubicBezTo>
                  <a:cubicBezTo>
                    <a:pt x="5502565" y="411691"/>
                    <a:pt x="5483876" y="392318"/>
                    <a:pt x="5472537" y="375292"/>
                  </a:cubicBezTo>
                  <a:cubicBezTo>
                    <a:pt x="5460478" y="357156"/>
                    <a:pt x="5441715" y="319686"/>
                    <a:pt x="5432334" y="295032"/>
                  </a:cubicBezTo>
                  <a:cubicBezTo>
                    <a:pt x="5414975" y="249381"/>
                    <a:pt x="5392980" y="222105"/>
                    <a:pt x="5360921" y="206389"/>
                  </a:cubicBezTo>
                  <a:cubicBezTo>
                    <a:pt x="5348289" y="200258"/>
                    <a:pt x="5324632" y="193370"/>
                    <a:pt x="5316045" y="193370"/>
                  </a:cubicBezTo>
                  <a:cubicBezTo>
                    <a:pt x="5312494" y="193286"/>
                    <a:pt x="5308955" y="192916"/>
                    <a:pt x="5305463" y="192262"/>
                  </a:cubicBezTo>
                  <a:cubicBezTo>
                    <a:pt x="5300089" y="191191"/>
                    <a:pt x="5299923" y="190674"/>
                    <a:pt x="5298630" y="178873"/>
                  </a:cubicBezTo>
                  <a:cubicBezTo>
                    <a:pt x="5296784" y="161015"/>
                    <a:pt x="5291132" y="139389"/>
                    <a:pt x="5284743" y="126001"/>
                  </a:cubicBezTo>
                  <a:cubicBezTo>
                    <a:pt x="5273570" y="102880"/>
                    <a:pt x="5250929" y="78872"/>
                    <a:pt x="5227402" y="65483"/>
                  </a:cubicBezTo>
                  <a:cubicBezTo>
                    <a:pt x="5196340" y="47773"/>
                    <a:pt x="5152424" y="48272"/>
                    <a:pt x="5111667" y="66831"/>
                  </a:cubicBezTo>
                  <a:lnTo>
                    <a:pt x="5102119" y="71171"/>
                  </a:lnTo>
                  <a:lnTo>
                    <a:pt x="5095046" y="58927"/>
                  </a:lnTo>
                  <a:cubicBezTo>
                    <a:pt x="5085388" y="42307"/>
                    <a:pt x="5068306" y="25409"/>
                    <a:pt x="5053550" y="18152"/>
                  </a:cubicBezTo>
                  <a:cubicBezTo>
                    <a:pt x="5027031" y="5003"/>
                    <a:pt x="5044575" y="5981"/>
                    <a:pt x="4808193" y="5705"/>
                  </a:cubicBezTo>
                  <a:cubicBezTo>
                    <a:pt x="4374682" y="5187"/>
                    <a:pt x="3835919" y="3129"/>
                    <a:pt x="3708002" y="1645"/>
                  </a:cubicBezTo>
                  <a:lnTo>
                    <a:pt x="3691730" y="1406"/>
                  </a:lnTo>
                  <a:lnTo>
                    <a:pt x="3675457" y="1645"/>
                  </a:lnTo>
                  <a:cubicBezTo>
                    <a:pt x="3579519" y="2758"/>
                    <a:pt x="3252481" y="4194"/>
                    <a:pt x="2912070" y="5061"/>
                  </a:cubicBezTo>
                  <a:lnTo>
                    <a:pt x="2864477" y="5152"/>
                  </a:lnTo>
                  <a:lnTo>
                    <a:pt x="2864477" y="5541"/>
                  </a:lnTo>
                  <a:lnTo>
                    <a:pt x="2762637" y="5347"/>
                  </a:lnTo>
                  <a:lnTo>
                    <a:pt x="2660796" y="5541"/>
                  </a:lnTo>
                  <a:lnTo>
                    <a:pt x="2660796" y="5152"/>
                  </a:lnTo>
                  <a:lnTo>
                    <a:pt x="2613203" y="5061"/>
                  </a:lnTo>
                  <a:cubicBezTo>
                    <a:pt x="2272792" y="4194"/>
                    <a:pt x="1945754" y="2758"/>
                    <a:pt x="1849816" y="1645"/>
                  </a:cubicBezTo>
                  <a:close/>
                  <a:moveTo>
                    <a:pt x="1360989" y="3"/>
                  </a:moveTo>
                  <a:cubicBezTo>
                    <a:pt x="1555797" y="-25"/>
                    <a:pt x="1730893" y="168"/>
                    <a:pt x="1806266" y="574"/>
                  </a:cubicBezTo>
                  <a:lnTo>
                    <a:pt x="1833543" y="782"/>
                  </a:lnTo>
                  <a:lnTo>
                    <a:pt x="1860821" y="574"/>
                  </a:lnTo>
                  <a:cubicBezTo>
                    <a:pt x="1926772" y="219"/>
                    <a:pt x="2069074" y="27"/>
                    <a:pt x="2234125" y="3"/>
                  </a:cubicBezTo>
                  <a:cubicBezTo>
                    <a:pt x="2399175" y="-21"/>
                    <a:pt x="2586975" y="123"/>
                    <a:pt x="2743921" y="441"/>
                  </a:cubicBezTo>
                  <a:lnTo>
                    <a:pt x="2762637" y="490"/>
                  </a:lnTo>
                  <a:lnTo>
                    <a:pt x="2781352" y="441"/>
                  </a:lnTo>
                  <a:cubicBezTo>
                    <a:pt x="2938298" y="123"/>
                    <a:pt x="3126098" y="-21"/>
                    <a:pt x="3291148" y="3"/>
                  </a:cubicBezTo>
                  <a:cubicBezTo>
                    <a:pt x="3456199" y="27"/>
                    <a:pt x="3598501" y="219"/>
                    <a:pt x="3664452" y="574"/>
                  </a:cubicBezTo>
                  <a:lnTo>
                    <a:pt x="3691730" y="782"/>
                  </a:lnTo>
                  <a:lnTo>
                    <a:pt x="3719007" y="574"/>
                  </a:lnTo>
                  <a:cubicBezTo>
                    <a:pt x="3794380" y="168"/>
                    <a:pt x="3969476" y="-25"/>
                    <a:pt x="4164284" y="3"/>
                  </a:cubicBezTo>
                  <a:cubicBezTo>
                    <a:pt x="4424027" y="40"/>
                    <a:pt x="4718811" y="469"/>
                    <a:pt x="4858978" y="1309"/>
                  </a:cubicBezTo>
                  <a:lnTo>
                    <a:pt x="5023338" y="2325"/>
                  </a:lnTo>
                  <a:lnTo>
                    <a:pt x="5038370" y="7348"/>
                  </a:lnTo>
                  <a:cubicBezTo>
                    <a:pt x="5064224" y="15991"/>
                    <a:pt x="5082692" y="31005"/>
                    <a:pt x="5097281" y="54975"/>
                  </a:cubicBezTo>
                  <a:lnTo>
                    <a:pt x="5103671" y="65539"/>
                  </a:lnTo>
                  <a:lnTo>
                    <a:pt x="5114289" y="61273"/>
                  </a:lnTo>
                  <a:cubicBezTo>
                    <a:pt x="5173163" y="37579"/>
                    <a:pt x="5221603" y="46351"/>
                    <a:pt x="5262490" y="88106"/>
                  </a:cubicBezTo>
                  <a:cubicBezTo>
                    <a:pt x="5285352" y="111449"/>
                    <a:pt x="5297282" y="138688"/>
                    <a:pt x="5302195" y="178596"/>
                  </a:cubicBezTo>
                  <a:lnTo>
                    <a:pt x="5303118" y="187017"/>
                  </a:lnTo>
                  <a:lnTo>
                    <a:pt x="5324780" y="191117"/>
                  </a:lnTo>
                  <a:cubicBezTo>
                    <a:pt x="5355306" y="196897"/>
                    <a:pt x="5375399" y="206943"/>
                    <a:pt x="5395067" y="226205"/>
                  </a:cubicBezTo>
                  <a:cubicBezTo>
                    <a:pt x="5412592" y="243416"/>
                    <a:pt x="5421604" y="258190"/>
                    <a:pt x="5435215" y="292115"/>
                  </a:cubicBezTo>
                  <a:cubicBezTo>
                    <a:pt x="5447643" y="323066"/>
                    <a:pt x="5463063" y="354257"/>
                    <a:pt x="5474458" y="371524"/>
                  </a:cubicBezTo>
                  <a:cubicBezTo>
                    <a:pt x="5485852" y="388791"/>
                    <a:pt x="5504338" y="408071"/>
                    <a:pt x="5513239" y="412152"/>
                  </a:cubicBezTo>
                  <a:cubicBezTo>
                    <a:pt x="5521845" y="416049"/>
                    <a:pt x="5525520" y="422088"/>
                    <a:pt x="5525261" y="431949"/>
                  </a:cubicBezTo>
                  <a:cubicBezTo>
                    <a:pt x="5525040" y="440131"/>
                    <a:pt x="5521272" y="445227"/>
                    <a:pt x="5512334" y="449493"/>
                  </a:cubicBezTo>
                  <a:cubicBezTo>
                    <a:pt x="5504338" y="453298"/>
                    <a:pt x="5483802" y="475237"/>
                    <a:pt x="5473885" y="490546"/>
                  </a:cubicBezTo>
                  <a:cubicBezTo>
                    <a:pt x="5462676" y="507887"/>
                    <a:pt x="5446997" y="539725"/>
                    <a:pt x="5435935" y="567555"/>
                  </a:cubicBezTo>
                  <a:cubicBezTo>
                    <a:pt x="5424873" y="595385"/>
                    <a:pt x="5417357" y="609402"/>
                    <a:pt x="5405833" y="623917"/>
                  </a:cubicBezTo>
                  <a:cubicBezTo>
                    <a:pt x="5385353" y="649679"/>
                    <a:pt x="5354457" y="666393"/>
                    <a:pt x="5318002" y="671471"/>
                  </a:cubicBezTo>
                  <a:cubicBezTo>
                    <a:pt x="5313201" y="671975"/>
                    <a:pt x="5308448" y="672852"/>
                    <a:pt x="5303783" y="674093"/>
                  </a:cubicBezTo>
                  <a:cubicBezTo>
                    <a:pt x="5302562" y="678814"/>
                    <a:pt x="5301722" y="683624"/>
                    <a:pt x="5301271" y="688479"/>
                  </a:cubicBezTo>
                  <a:cubicBezTo>
                    <a:pt x="5298981" y="706079"/>
                    <a:pt x="5293164" y="726707"/>
                    <a:pt x="5287088" y="738803"/>
                  </a:cubicBezTo>
                  <a:cubicBezTo>
                    <a:pt x="5270246" y="772340"/>
                    <a:pt x="5236746" y="800520"/>
                    <a:pt x="5203191" y="809367"/>
                  </a:cubicBezTo>
                  <a:cubicBezTo>
                    <a:pt x="5178851" y="815793"/>
                    <a:pt x="5143560" y="811915"/>
                    <a:pt x="5113495" y="799542"/>
                  </a:cubicBezTo>
                  <a:lnTo>
                    <a:pt x="5104003" y="795627"/>
                  </a:lnTo>
                  <a:lnTo>
                    <a:pt x="5096062" y="808000"/>
                  </a:lnTo>
                  <a:cubicBezTo>
                    <a:pt x="5078906" y="834704"/>
                    <a:pt x="5058573" y="848960"/>
                    <a:pt x="5026828" y="856514"/>
                  </a:cubicBezTo>
                  <a:lnTo>
                    <a:pt x="5010355" y="860447"/>
                  </a:lnTo>
                  <a:lnTo>
                    <a:pt x="4345069" y="859081"/>
                  </a:lnTo>
                  <a:cubicBezTo>
                    <a:pt x="4021148" y="858402"/>
                    <a:pt x="3754730" y="857313"/>
                    <a:pt x="3693187" y="856458"/>
                  </a:cubicBezTo>
                  <a:lnTo>
                    <a:pt x="3691730" y="856420"/>
                  </a:lnTo>
                  <a:lnTo>
                    <a:pt x="3690273" y="856458"/>
                  </a:lnTo>
                  <a:cubicBezTo>
                    <a:pt x="3628730" y="857313"/>
                    <a:pt x="3362311" y="858402"/>
                    <a:pt x="3038390" y="859081"/>
                  </a:cubicBezTo>
                  <a:lnTo>
                    <a:pt x="2864477" y="859438"/>
                  </a:lnTo>
                  <a:lnTo>
                    <a:pt x="2864477" y="859856"/>
                  </a:lnTo>
                  <a:lnTo>
                    <a:pt x="2762637" y="859647"/>
                  </a:lnTo>
                  <a:lnTo>
                    <a:pt x="2660796" y="859856"/>
                  </a:lnTo>
                  <a:lnTo>
                    <a:pt x="2660796" y="859438"/>
                  </a:lnTo>
                  <a:lnTo>
                    <a:pt x="2486883" y="859081"/>
                  </a:lnTo>
                  <a:cubicBezTo>
                    <a:pt x="2162962" y="858402"/>
                    <a:pt x="1896543" y="857313"/>
                    <a:pt x="1835000" y="856458"/>
                  </a:cubicBezTo>
                  <a:lnTo>
                    <a:pt x="1833543" y="856420"/>
                  </a:lnTo>
                  <a:lnTo>
                    <a:pt x="1832086" y="856458"/>
                  </a:lnTo>
                  <a:cubicBezTo>
                    <a:pt x="1770543" y="857313"/>
                    <a:pt x="1504125" y="858402"/>
                    <a:pt x="1180204" y="859081"/>
                  </a:cubicBezTo>
                  <a:lnTo>
                    <a:pt x="514918" y="860447"/>
                  </a:lnTo>
                  <a:lnTo>
                    <a:pt x="498445" y="856514"/>
                  </a:lnTo>
                  <a:cubicBezTo>
                    <a:pt x="466700" y="848960"/>
                    <a:pt x="446367" y="834704"/>
                    <a:pt x="429211" y="808000"/>
                  </a:cubicBezTo>
                  <a:lnTo>
                    <a:pt x="421270" y="795627"/>
                  </a:lnTo>
                  <a:lnTo>
                    <a:pt x="411778" y="799542"/>
                  </a:lnTo>
                  <a:cubicBezTo>
                    <a:pt x="381713" y="811915"/>
                    <a:pt x="346422" y="815793"/>
                    <a:pt x="322082" y="809367"/>
                  </a:cubicBezTo>
                  <a:cubicBezTo>
                    <a:pt x="288527" y="800520"/>
                    <a:pt x="255027" y="772340"/>
                    <a:pt x="238185" y="738803"/>
                  </a:cubicBezTo>
                  <a:cubicBezTo>
                    <a:pt x="232109" y="726707"/>
                    <a:pt x="226292" y="706079"/>
                    <a:pt x="224002" y="688479"/>
                  </a:cubicBezTo>
                  <a:cubicBezTo>
                    <a:pt x="223551" y="683624"/>
                    <a:pt x="222711" y="678814"/>
                    <a:pt x="221490" y="674093"/>
                  </a:cubicBezTo>
                  <a:cubicBezTo>
                    <a:pt x="216825" y="672852"/>
                    <a:pt x="212072" y="671975"/>
                    <a:pt x="207271" y="671471"/>
                  </a:cubicBezTo>
                  <a:cubicBezTo>
                    <a:pt x="170816" y="666393"/>
                    <a:pt x="139920" y="649679"/>
                    <a:pt x="119440" y="623917"/>
                  </a:cubicBezTo>
                  <a:cubicBezTo>
                    <a:pt x="107916" y="609402"/>
                    <a:pt x="100400" y="595385"/>
                    <a:pt x="89338" y="567555"/>
                  </a:cubicBezTo>
                  <a:cubicBezTo>
                    <a:pt x="78276" y="539725"/>
                    <a:pt x="62597" y="507887"/>
                    <a:pt x="51388" y="490546"/>
                  </a:cubicBezTo>
                  <a:cubicBezTo>
                    <a:pt x="41471" y="475237"/>
                    <a:pt x="20935" y="453298"/>
                    <a:pt x="12939" y="449493"/>
                  </a:cubicBezTo>
                  <a:cubicBezTo>
                    <a:pt x="4001" y="445227"/>
                    <a:pt x="233" y="440131"/>
                    <a:pt x="12" y="431949"/>
                  </a:cubicBezTo>
                  <a:cubicBezTo>
                    <a:pt x="-247" y="422088"/>
                    <a:pt x="3428" y="416049"/>
                    <a:pt x="12034" y="412152"/>
                  </a:cubicBezTo>
                  <a:cubicBezTo>
                    <a:pt x="20935" y="408071"/>
                    <a:pt x="39421" y="388791"/>
                    <a:pt x="50815" y="371524"/>
                  </a:cubicBezTo>
                  <a:cubicBezTo>
                    <a:pt x="62210" y="354257"/>
                    <a:pt x="77630" y="323066"/>
                    <a:pt x="90058" y="292115"/>
                  </a:cubicBezTo>
                  <a:cubicBezTo>
                    <a:pt x="103669" y="258190"/>
                    <a:pt x="112681" y="243416"/>
                    <a:pt x="130206" y="226205"/>
                  </a:cubicBezTo>
                  <a:cubicBezTo>
                    <a:pt x="149874" y="206943"/>
                    <a:pt x="169967" y="196897"/>
                    <a:pt x="200493" y="191117"/>
                  </a:cubicBezTo>
                  <a:lnTo>
                    <a:pt x="222155" y="187017"/>
                  </a:lnTo>
                  <a:lnTo>
                    <a:pt x="223078" y="178596"/>
                  </a:lnTo>
                  <a:cubicBezTo>
                    <a:pt x="227991" y="138688"/>
                    <a:pt x="239921" y="111449"/>
                    <a:pt x="262783" y="88106"/>
                  </a:cubicBezTo>
                  <a:cubicBezTo>
                    <a:pt x="303670" y="46351"/>
                    <a:pt x="352110" y="37579"/>
                    <a:pt x="410984" y="61273"/>
                  </a:cubicBezTo>
                  <a:lnTo>
                    <a:pt x="421602" y="65539"/>
                  </a:lnTo>
                  <a:lnTo>
                    <a:pt x="427992" y="54975"/>
                  </a:lnTo>
                  <a:cubicBezTo>
                    <a:pt x="442581" y="31005"/>
                    <a:pt x="461049" y="15991"/>
                    <a:pt x="486903" y="7348"/>
                  </a:cubicBezTo>
                  <a:lnTo>
                    <a:pt x="501935" y="2325"/>
                  </a:lnTo>
                  <a:lnTo>
                    <a:pt x="666295" y="1309"/>
                  </a:lnTo>
                  <a:cubicBezTo>
                    <a:pt x="806462" y="469"/>
                    <a:pt x="1101246" y="40"/>
                    <a:pt x="1360989" y="3"/>
                  </a:cubicBezTo>
                  <a:close/>
                </a:path>
              </a:pathLst>
            </a:custGeom>
            <a:solidFill>
              <a:srgbClr val="8C633B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AECC35E-A11D-8420-5AAD-1D45DB566863}"/>
                </a:ext>
              </a:extLst>
            </p:cNvPr>
            <p:cNvSpPr txBox="1"/>
            <p:nvPr/>
          </p:nvSpPr>
          <p:spPr>
            <a:xfrm>
              <a:off x="6839142" y="3302339"/>
              <a:ext cx="4236078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 را وارد نمایید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6587BD4-1CC4-5A22-9FE2-F1961BC6B7F9}"/>
              </a:ext>
            </a:extLst>
          </p:cNvPr>
          <p:cNvGrpSpPr/>
          <p:nvPr/>
        </p:nvGrpSpPr>
        <p:grpSpPr>
          <a:xfrm>
            <a:off x="6787523" y="3996846"/>
            <a:ext cx="4287697" cy="659681"/>
            <a:chOff x="6787523" y="3996846"/>
            <a:chExt cx="4287697" cy="659681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EDD20C1-7E1D-3989-10D5-DB54EDE261A0}"/>
                </a:ext>
              </a:extLst>
            </p:cNvPr>
            <p:cNvSpPr/>
            <p:nvPr/>
          </p:nvSpPr>
          <p:spPr>
            <a:xfrm>
              <a:off x="6787523" y="3996846"/>
              <a:ext cx="4236077" cy="659681"/>
            </a:xfrm>
            <a:custGeom>
              <a:avLst/>
              <a:gdLst>
                <a:gd name="connsiteX0" fmla="*/ 1821653 w 5525273"/>
                <a:gd name="connsiteY0" fmla="*/ 19777 h 860447"/>
                <a:gd name="connsiteX1" fmla="*/ 1833543 w 5525273"/>
                <a:gd name="connsiteY1" fmla="*/ 19787 h 860447"/>
                <a:gd name="connsiteX2" fmla="*/ 1845434 w 5525273"/>
                <a:gd name="connsiteY2" fmla="*/ 19777 h 860447"/>
                <a:gd name="connsiteX3" fmla="*/ 1845434 w 5525273"/>
                <a:gd name="connsiteY3" fmla="*/ 19796 h 860447"/>
                <a:gd name="connsiteX4" fmla="*/ 2329043 w 5525273"/>
                <a:gd name="connsiteY4" fmla="*/ 20202 h 860447"/>
                <a:gd name="connsiteX5" fmla="*/ 2735666 w 5525273"/>
                <a:gd name="connsiteY5" fmla="*/ 20792 h 860447"/>
                <a:gd name="connsiteX6" fmla="*/ 2762637 w 5525273"/>
                <a:gd name="connsiteY6" fmla="*/ 20859 h 860447"/>
                <a:gd name="connsiteX7" fmla="*/ 2789607 w 5525273"/>
                <a:gd name="connsiteY7" fmla="*/ 20792 h 860447"/>
                <a:gd name="connsiteX8" fmla="*/ 3196230 w 5525273"/>
                <a:gd name="connsiteY8" fmla="*/ 20202 h 860447"/>
                <a:gd name="connsiteX9" fmla="*/ 3679839 w 5525273"/>
                <a:gd name="connsiteY9" fmla="*/ 19796 h 860447"/>
                <a:gd name="connsiteX10" fmla="*/ 3679839 w 5525273"/>
                <a:gd name="connsiteY10" fmla="*/ 19777 h 860447"/>
                <a:gd name="connsiteX11" fmla="*/ 3691730 w 5525273"/>
                <a:gd name="connsiteY11" fmla="*/ 19787 h 860447"/>
                <a:gd name="connsiteX12" fmla="*/ 3703620 w 5525273"/>
                <a:gd name="connsiteY12" fmla="*/ 19777 h 860447"/>
                <a:gd name="connsiteX13" fmla="*/ 3703620 w 5525273"/>
                <a:gd name="connsiteY13" fmla="*/ 19796 h 860447"/>
                <a:gd name="connsiteX14" fmla="*/ 4187229 w 5525273"/>
                <a:gd name="connsiteY14" fmla="*/ 20202 h 860447"/>
                <a:gd name="connsiteX15" fmla="*/ 4858978 w 5525273"/>
                <a:gd name="connsiteY15" fmla="*/ 21605 h 860447"/>
                <a:gd name="connsiteX16" fmla="*/ 4858978 w 5525273"/>
                <a:gd name="connsiteY16" fmla="*/ 21623 h 860447"/>
                <a:gd name="connsiteX17" fmla="*/ 5033661 w 5525273"/>
                <a:gd name="connsiteY17" fmla="*/ 26517 h 860447"/>
                <a:gd name="connsiteX18" fmla="*/ 5066902 w 5525273"/>
                <a:gd name="connsiteY18" fmla="*/ 47478 h 860447"/>
                <a:gd name="connsiteX19" fmla="*/ 5085924 w 5525273"/>
                <a:gd name="connsiteY19" fmla="*/ 74902 h 860447"/>
                <a:gd name="connsiteX20" fmla="*/ 5096099 w 5525273"/>
                <a:gd name="connsiteY20" fmla="*/ 91818 h 860447"/>
                <a:gd name="connsiteX21" fmla="*/ 5107549 w 5525273"/>
                <a:gd name="connsiteY21" fmla="*/ 86407 h 860447"/>
                <a:gd name="connsiteX22" fmla="*/ 5135065 w 5525273"/>
                <a:gd name="connsiteY22" fmla="*/ 74975 h 860447"/>
                <a:gd name="connsiteX23" fmla="*/ 5173847 w 5525273"/>
                <a:gd name="connsiteY23" fmla="*/ 69011 h 860447"/>
                <a:gd name="connsiteX24" fmla="*/ 5206165 w 5525273"/>
                <a:gd name="connsiteY24" fmla="*/ 73313 h 860447"/>
                <a:gd name="connsiteX25" fmla="*/ 5276340 w 5525273"/>
                <a:gd name="connsiteY25" fmla="*/ 147275 h 860447"/>
                <a:gd name="connsiteX26" fmla="*/ 5282176 w 5525273"/>
                <a:gd name="connsiteY26" fmla="*/ 186057 h 860447"/>
                <a:gd name="connsiteX27" fmla="*/ 5282712 w 5525273"/>
                <a:gd name="connsiteY27" fmla="*/ 209141 h 860447"/>
                <a:gd name="connsiteX28" fmla="*/ 5296174 w 5525273"/>
                <a:gd name="connsiteY28" fmla="*/ 208568 h 860447"/>
                <a:gd name="connsiteX29" fmla="*/ 5382509 w 5525273"/>
                <a:gd name="connsiteY29" fmla="*/ 241200 h 860447"/>
                <a:gd name="connsiteX30" fmla="*/ 5418723 w 5525273"/>
                <a:gd name="connsiteY30" fmla="*/ 302401 h 860447"/>
                <a:gd name="connsiteX31" fmla="*/ 5495806 w 5525273"/>
                <a:gd name="connsiteY31" fmla="*/ 424544 h 860447"/>
                <a:gd name="connsiteX32" fmla="*/ 5502713 w 5525273"/>
                <a:gd name="connsiteY32" fmla="*/ 431598 h 860447"/>
                <a:gd name="connsiteX33" fmla="*/ 5486092 w 5525273"/>
                <a:gd name="connsiteY33" fmla="*/ 445541 h 860447"/>
                <a:gd name="connsiteX34" fmla="*/ 5420570 w 5525273"/>
                <a:gd name="connsiteY34" fmla="*/ 553871 h 860447"/>
                <a:gd name="connsiteX35" fmla="*/ 5394254 w 5525273"/>
                <a:gd name="connsiteY35" fmla="*/ 606521 h 860447"/>
                <a:gd name="connsiteX36" fmla="*/ 5302195 w 5525273"/>
                <a:gd name="connsiteY36" fmla="*/ 651988 h 860447"/>
                <a:gd name="connsiteX37" fmla="*/ 5281880 w 5525273"/>
                <a:gd name="connsiteY37" fmla="*/ 652246 h 860447"/>
                <a:gd name="connsiteX38" fmla="*/ 5281751 w 5525273"/>
                <a:gd name="connsiteY38" fmla="*/ 675349 h 860447"/>
                <a:gd name="connsiteX39" fmla="*/ 5276543 w 5525273"/>
                <a:gd name="connsiteY39" fmla="*/ 713207 h 860447"/>
                <a:gd name="connsiteX40" fmla="*/ 5223542 w 5525273"/>
                <a:gd name="connsiteY40" fmla="*/ 779301 h 860447"/>
                <a:gd name="connsiteX41" fmla="*/ 5173847 w 5525273"/>
                <a:gd name="connsiteY41" fmla="*/ 792376 h 860447"/>
                <a:gd name="connsiteX42" fmla="*/ 5110891 w 5525273"/>
                <a:gd name="connsiteY42" fmla="*/ 776125 h 860447"/>
                <a:gd name="connsiteX43" fmla="*/ 5095028 w 5525273"/>
                <a:gd name="connsiteY43" fmla="*/ 768129 h 860447"/>
                <a:gd name="connsiteX44" fmla="*/ 5089007 w 5525273"/>
                <a:gd name="connsiteY44" fmla="*/ 780391 h 860447"/>
                <a:gd name="connsiteX45" fmla="*/ 5042729 w 5525273"/>
                <a:gd name="connsiteY45" fmla="*/ 830862 h 860447"/>
                <a:gd name="connsiteX46" fmla="*/ 4345125 w 5525273"/>
                <a:gd name="connsiteY46" fmla="*/ 838748 h 860447"/>
                <a:gd name="connsiteX47" fmla="*/ 3691730 w 5525273"/>
                <a:gd name="connsiteY47" fmla="*/ 837424 h 860447"/>
                <a:gd name="connsiteX48" fmla="*/ 3038334 w 5525273"/>
                <a:gd name="connsiteY48" fmla="*/ 838748 h 860447"/>
                <a:gd name="connsiteX49" fmla="*/ 2864477 w 5525273"/>
                <a:gd name="connsiteY49" fmla="*/ 839106 h 860447"/>
                <a:gd name="connsiteX50" fmla="*/ 2864477 w 5525273"/>
                <a:gd name="connsiteY50" fmla="*/ 839465 h 860447"/>
                <a:gd name="connsiteX51" fmla="*/ 2762637 w 5525273"/>
                <a:gd name="connsiteY51" fmla="*/ 839298 h 860447"/>
                <a:gd name="connsiteX52" fmla="*/ 2660796 w 5525273"/>
                <a:gd name="connsiteY52" fmla="*/ 839465 h 860447"/>
                <a:gd name="connsiteX53" fmla="*/ 2660796 w 5525273"/>
                <a:gd name="connsiteY53" fmla="*/ 839106 h 860447"/>
                <a:gd name="connsiteX54" fmla="*/ 2486939 w 5525273"/>
                <a:gd name="connsiteY54" fmla="*/ 838748 h 860447"/>
                <a:gd name="connsiteX55" fmla="*/ 1833543 w 5525273"/>
                <a:gd name="connsiteY55" fmla="*/ 837424 h 860447"/>
                <a:gd name="connsiteX56" fmla="*/ 1180148 w 5525273"/>
                <a:gd name="connsiteY56" fmla="*/ 838748 h 860447"/>
                <a:gd name="connsiteX57" fmla="*/ 482544 w 5525273"/>
                <a:gd name="connsiteY57" fmla="*/ 830862 h 860447"/>
                <a:gd name="connsiteX58" fmla="*/ 436266 w 5525273"/>
                <a:gd name="connsiteY58" fmla="*/ 780391 h 860447"/>
                <a:gd name="connsiteX59" fmla="*/ 430245 w 5525273"/>
                <a:gd name="connsiteY59" fmla="*/ 768129 h 860447"/>
                <a:gd name="connsiteX60" fmla="*/ 414382 w 5525273"/>
                <a:gd name="connsiteY60" fmla="*/ 776125 h 860447"/>
                <a:gd name="connsiteX61" fmla="*/ 351426 w 5525273"/>
                <a:gd name="connsiteY61" fmla="*/ 792376 h 860447"/>
                <a:gd name="connsiteX62" fmla="*/ 301731 w 5525273"/>
                <a:gd name="connsiteY62" fmla="*/ 779301 h 860447"/>
                <a:gd name="connsiteX63" fmla="*/ 248730 w 5525273"/>
                <a:gd name="connsiteY63" fmla="*/ 713207 h 860447"/>
                <a:gd name="connsiteX64" fmla="*/ 243522 w 5525273"/>
                <a:gd name="connsiteY64" fmla="*/ 675349 h 860447"/>
                <a:gd name="connsiteX65" fmla="*/ 243393 w 5525273"/>
                <a:gd name="connsiteY65" fmla="*/ 652246 h 860447"/>
                <a:gd name="connsiteX66" fmla="*/ 223078 w 5525273"/>
                <a:gd name="connsiteY66" fmla="*/ 651988 h 860447"/>
                <a:gd name="connsiteX67" fmla="*/ 131019 w 5525273"/>
                <a:gd name="connsiteY67" fmla="*/ 606521 h 860447"/>
                <a:gd name="connsiteX68" fmla="*/ 104703 w 5525273"/>
                <a:gd name="connsiteY68" fmla="*/ 553871 h 860447"/>
                <a:gd name="connsiteX69" fmla="*/ 39181 w 5525273"/>
                <a:gd name="connsiteY69" fmla="*/ 445541 h 860447"/>
                <a:gd name="connsiteX70" fmla="*/ 22560 w 5525273"/>
                <a:gd name="connsiteY70" fmla="*/ 431598 h 860447"/>
                <a:gd name="connsiteX71" fmla="*/ 29467 w 5525273"/>
                <a:gd name="connsiteY71" fmla="*/ 424544 h 860447"/>
                <a:gd name="connsiteX72" fmla="*/ 106550 w 5525273"/>
                <a:gd name="connsiteY72" fmla="*/ 302401 h 860447"/>
                <a:gd name="connsiteX73" fmla="*/ 142764 w 5525273"/>
                <a:gd name="connsiteY73" fmla="*/ 241200 h 860447"/>
                <a:gd name="connsiteX74" fmla="*/ 229099 w 5525273"/>
                <a:gd name="connsiteY74" fmla="*/ 208568 h 860447"/>
                <a:gd name="connsiteX75" fmla="*/ 242561 w 5525273"/>
                <a:gd name="connsiteY75" fmla="*/ 209141 h 860447"/>
                <a:gd name="connsiteX76" fmla="*/ 243097 w 5525273"/>
                <a:gd name="connsiteY76" fmla="*/ 186057 h 860447"/>
                <a:gd name="connsiteX77" fmla="*/ 248933 w 5525273"/>
                <a:gd name="connsiteY77" fmla="*/ 147275 h 860447"/>
                <a:gd name="connsiteX78" fmla="*/ 319108 w 5525273"/>
                <a:gd name="connsiteY78" fmla="*/ 73313 h 860447"/>
                <a:gd name="connsiteX79" fmla="*/ 351426 w 5525273"/>
                <a:gd name="connsiteY79" fmla="*/ 69011 h 860447"/>
                <a:gd name="connsiteX80" fmla="*/ 390208 w 5525273"/>
                <a:gd name="connsiteY80" fmla="*/ 74975 h 860447"/>
                <a:gd name="connsiteX81" fmla="*/ 417724 w 5525273"/>
                <a:gd name="connsiteY81" fmla="*/ 86407 h 860447"/>
                <a:gd name="connsiteX82" fmla="*/ 429174 w 5525273"/>
                <a:gd name="connsiteY82" fmla="*/ 91818 h 860447"/>
                <a:gd name="connsiteX83" fmla="*/ 439349 w 5525273"/>
                <a:gd name="connsiteY83" fmla="*/ 74902 h 860447"/>
                <a:gd name="connsiteX84" fmla="*/ 458371 w 5525273"/>
                <a:gd name="connsiteY84" fmla="*/ 47478 h 860447"/>
                <a:gd name="connsiteX85" fmla="*/ 491612 w 5525273"/>
                <a:gd name="connsiteY85" fmla="*/ 26517 h 860447"/>
                <a:gd name="connsiteX86" fmla="*/ 666295 w 5525273"/>
                <a:gd name="connsiteY86" fmla="*/ 21623 h 860447"/>
                <a:gd name="connsiteX87" fmla="*/ 666295 w 5525273"/>
                <a:gd name="connsiteY87" fmla="*/ 21605 h 860447"/>
                <a:gd name="connsiteX88" fmla="*/ 1338044 w 5525273"/>
                <a:gd name="connsiteY88" fmla="*/ 20202 h 860447"/>
                <a:gd name="connsiteX89" fmla="*/ 1821653 w 5525273"/>
                <a:gd name="connsiteY89" fmla="*/ 19796 h 860447"/>
                <a:gd name="connsiteX90" fmla="*/ 1833543 w 5525273"/>
                <a:gd name="connsiteY90" fmla="*/ 1406 h 860447"/>
                <a:gd name="connsiteX91" fmla="*/ 1817271 w 5525273"/>
                <a:gd name="connsiteY91" fmla="*/ 1645 h 860447"/>
                <a:gd name="connsiteX92" fmla="*/ 717080 w 5525273"/>
                <a:gd name="connsiteY92" fmla="*/ 5705 h 860447"/>
                <a:gd name="connsiteX93" fmla="*/ 471723 w 5525273"/>
                <a:gd name="connsiteY93" fmla="*/ 18152 h 860447"/>
                <a:gd name="connsiteX94" fmla="*/ 430227 w 5525273"/>
                <a:gd name="connsiteY94" fmla="*/ 58927 h 860447"/>
                <a:gd name="connsiteX95" fmla="*/ 423154 w 5525273"/>
                <a:gd name="connsiteY95" fmla="*/ 71171 h 860447"/>
                <a:gd name="connsiteX96" fmla="*/ 413606 w 5525273"/>
                <a:gd name="connsiteY96" fmla="*/ 66831 h 860447"/>
                <a:gd name="connsiteX97" fmla="*/ 297871 w 5525273"/>
                <a:gd name="connsiteY97" fmla="*/ 65483 h 860447"/>
                <a:gd name="connsiteX98" fmla="*/ 240530 w 5525273"/>
                <a:gd name="connsiteY98" fmla="*/ 126001 h 860447"/>
                <a:gd name="connsiteX99" fmla="*/ 226643 w 5525273"/>
                <a:gd name="connsiteY99" fmla="*/ 178873 h 860447"/>
                <a:gd name="connsiteX100" fmla="*/ 219810 w 5525273"/>
                <a:gd name="connsiteY100" fmla="*/ 192262 h 860447"/>
                <a:gd name="connsiteX101" fmla="*/ 209228 w 5525273"/>
                <a:gd name="connsiteY101" fmla="*/ 193370 h 860447"/>
                <a:gd name="connsiteX102" fmla="*/ 164352 w 5525273"/>
                <a:gd name="connsiteY102" fmla="*/ 206389 h 860447"/>
                <a:gd name="connsiteX103" fmla="*/ 92939 w 5525273"/>
                <a:gd name="connsiteY103" fmla="*/ 295032 h 860447"/>
                <a:gd name="connsiteX104" fmla="*/ 52736 w 5525273"/>
                <a:gd name="connsiteY104" fmla="*/ 375292 h 860447"/>
                <a:gd name="connsiteX105" fmla="*/ 12108 w 5525273"/>
                <a:gd name="connsiteY105" fmla="*/ 417231 h 860447"/>
                <a:gd name="connsiteX106" fmla="*/ 11554 w 5525273"/>
                <a:gd name="connsiteY106" fmla="*/ 443620 h 860447"/>
                <a:gd name="connsiteX107" fmla="*/ 91259 w 5525273"/>
                <a:gd name="connsiteY107" fmla="*/ 562236 h 860447"/>
                <a:gd name="connsiteX108" fmla="*/ 107085 w 5525273"/>
                <a:gd name="connsiteY108" fmla="*/ 598063 h 860447"/>
                <a:gd name="connsiteX109" fmla="*/ 166088 w 5525273"/>
                <a:gd name="connsiteY109" fmla="*/ 655663 h 860447"/>
                <a:gd name="connsiteX110" fmla="*/ 215378 w 5525273"/>
                <a:gd name="connsiteY110" fmla="*/ 667999 h 860447"/>
                <a:gd name="connsiteX111" fmla="*/ 225443 w 5525273"/>
                <a:gd name="connsiteY111" fmla="*/ 667999 h 860447"/>
                <a:gd name="connsiteX112" fmla="*/ 226735 w 5525273"/>
                <a:gd name="connsiteY112" fmla="*/ 681388 h 860447"/>
                <a:gd name="connsiteX113" fmla="*/ 280290 w 5525273"/>
                <a:gd name="connsiteY113" fmla="*/ 783364 h 860447"/>
                <a:gd name="connsiteX114" fmla="*/ 351685 w 5525273"/>
                <a:gd name="connsiteY114" fmla="*/ 808332 h 860447"/>
                <a:gd name="connsiteX115" fmla="*/ 410522 w 5525273"/>
                <a:gd name="connsiteY115" fmla="*/ 795701 h 860447"/>
                <a:gd name="connsiteX116" fmla="*/ 423265 w 5525273"/>
                <a:gd name="connsiteY116" fmla="*/ 790345 h 860447"/>
                <a:gd name="connsiteX117" fmla="*/ 430300 w 5525273"/>
                <a:gd name="connsiteY117" fmla="*/ 802534 h 860447"/>
                <a:gd name="connsiteX118" fmla="*/ 468768 w 5525273"/>
                <a:gd name="connsiteY118" fmla="*/ 841924 h 860447"/>
                <a:gd name="connsiteX119" fmla="*/ 491778 w 5525273"/>
                <a:gd name="connsiteY119" fmla="*/ 850696 h 860447"/>
                <a:gd name="connsiteX120" fmla="*/ 505555 w 5525273"/>
                <a:gd name="connsiteY120" fmla="*/ 854500 h 860447"/>
                <a:gd name="connsiteX121" fmla="*/ 1175495 w 5525273"/>
                <a:gd name="connsiteY121" fmla="*/ 854500 h 860447"/>
                <a:gd name="connsiteX122" fmla="*/ 1832035 w 5525273"/>
                <a:gd name="connsiteY122" fmla="*/ 855784 h 860447"/>
                <a:gd name="connsiteX123" fmla="*/ 1833543 w 5525273"/>
                <a:gd name="connsiteY123" fmla="*/ 855820 h 860447"/>
                <a:gd name="connsiteX124" fmla="*/ 1835052 w 5525273"/>
                <a:gd name="connsiteY124" fmla="*/ 855784 h 860447"/>
                <a:gd name="connsiteX125" fmla="*/ 2491592 w 5525273"/>
                <a:gd name="connsiteY125" fmla="*/ 854500 h 860447"/>
                <a:gd name="connsiteX126" fmla="*/ 2660796 w 5525273"/>
                <a:gd name="connsiteY126" fmla="*/ 854500 h 860447"/>
                <a:gd name="connsiteX127" fmla="*/ 2864477 w 5525273"/>
                <a:gd name="connsiteY127" fmla="*/ 854500 h 860447"/>
                <a:gd name="connsiteX128" fmla="*/ 3033681 w 5525273"/>
                <a:gd name="connsiteY128" fmla="*/ 854500 h 860447"/>
                <a:gd name="connsiteX129" fmla="*/ 3690221 w 5525273"/>
                <a:gd name="connsiteY129" fmla="*/ 855784 h 860447"/>
                <a:gd name="connsiteX130" fmla="*/ 3691730 w 5525273"/>
                <a:gd name="connsiteY130" fmla="*/ 855820 h 860447"/>
                <a:gd name="connsiteX131" fmla="*/ 3693238 w 5525273"/>
                <a:gd name="connsiteY131" fmla="*/ 855784 h 860447"/>
                <a:gd name="connsiteX132" fmla="*/ 4349778 w 5525273"/>
                <a:gd name="connsiteY132" fmla="*/ 854500 h 860447"/>
                <a:gd name="connsiteX133" fmla="*/ 5019718 w 5525273"/>
                <a:gd name="connsiteY133" fmla="*/ 854500 h 860447"/>
                <a:gd name="connsiteX134" fmla="*/ 5033495 w 5525273"/>
                <a:gd name="connsiteY134" fmla="*/ 850696 h 860447"/>
                <a:gd name="connsiteX135" fmla="*/ 5056505 w 5525273"/>
                <a:gd name="connsiteY135" fmla="*/ 841924 h 860447"/>
                <a:gd name="connsiteX136" fmla="*/ 5094973 w 5525273"/>
                <a:gd name="connsiteY136" fmla="*/ 802534 h 860447"/>
                <a:gd name="connsiteX137" fmla="*/ 5102008 w 5525273"/>
                <a:gd name="connsiteY137" fmla="*/ 790345 h 860447"/>
                <a:gd name="connsiteX138" fmla="*/ 5114751 w 5525273"/>
                <a:gd name="connsiteY138" fmla="*/ 795701 h 860447"/>
                <a:gd name="connsiteX139" fmla="*/ 5173588 w 5525273"/>
                <a:gd name="connsiteY139" fmla="*/ 808332 h 860447"/>
                <a:gd name="connsiteX140" fmla="*/ 5244983 w 5525273"/>
                <a:gd name="connsiteY140" fmla="*/ 783364 h 860447"/>
                <a:gd name="connsiteX141" fmla="*/ 5298538 w 5525273"/>
                <a:gd name="connsiteY141" fmla="*/ 681388 h 860447"/>
                <a:gd name="connsiteX142" fmla="*/ 5299830 w 5525273"/>
                <a:gd name="connsiteY142" fmla="*/ 667999 h 860447"/>
                <a:gd name="connsiteX143" fmla="*/ 5309895 w 5525273"/>
                <a:gd name="connsiteY143" fmla="*/ 667999 h 860447"/>
                <a:gd name="connsiteX144" fmla="*/ 5359185 w 5525273"/>
                <a:gd name="connsiteY144" fmla="*/ 655663 h 860447"/>
                <a:gd name="connsiteX145" fmla="*/ 5418188 w 5525273"/>
                <a:gd name="connsiteY145" fmla="*/ 598063 h 860447"/>
                <a:gd name="connsiteX146" fmla="*/ 5434014 w 5525273"/>
                <a:gd name="connsiteY146" fmla="*/ 562236 h 860447"/>
                <a:gd name="connsiteX147" fmla="*/ 5513719 w 5525273"/>
                <a:gd name="connsiteY147" fmla="*/ 443620 h 860447"/>
                <a:gd name="connsiteX148" fmla="*/ 5513165 w 5525273"/>
                <a:gd name="connsiteY148" fmla="*/ 417231 h 860447"/>
                <a:gd name="connsiteX149" fmla="*/ 5472537 w 5525273"/>
                <a:gd name="connsiteY149" fmla="*/ 375292 h 860447"/>
                <a:gd name="connsiteX150" fmla="*/ 5432334 w 5525273"/>
                <a:gd name="connsiteY150" fmla="*/ 295032 h 860447"/>
                <a:gd name="connsiteX151" fmla="*/ 5360921 w 5525273"/>
                <a:gd name="connsiteY151" fmla="*/ 206389 h 860447"/>
                <a:gd name="connsiteX152" fmla="*/ 5316045 w 5525273"/>
                <a:gd name="connsiteY152" fmla="*/ 193370 h 860447"/>
                <a:gd name="connsiteX153" fmla="*/ 5305463 w 5525273"/>
                <a:gd name="connsiteY153" fmla="*/ 192262 h 860447"/>
                <a:gd name="connsiteX154" fmla="*/ 5298630 w 5525273"/>
                <a:gd name="connsiteY154" fmla="*/ 178873 h 860447"/>
                <a:gd name="connsiteX155" fmla="*/ 5284743 w 5525273"/>
                <a:gd name="connsiteY155" fmla="*/ 126001 h 860447"/>
                <a:gd name="connsiteX156" fmla="*/ 5227402 w 5525273"/>
                <a:gd name="connsiteY156" fmla="*/ 65483 h 860447"/>
                <a:gd name="connsiteX157" fmla="*/ 5111667 w 5525273"/>
                <a:gd name="connsiteY157" fmla="*/ 66831 h 860447"/>
                <a:gd name="connsiteX158" fmla="*/ 5102119 w 5525273"/>
                <a:gd name="connsiteY158" fmla="*/ 71171 h 860447"/>
                <a:gd name="connsiteX159" fmla="*/ 5095046 w 5525273"/>
                <a:gd name="connsiteY159" fmla="*/ 58927 h 860447"/>
                <a:gd name="connsiteX160" fmla="*/ 5053550 w 5525273"/>
                <a:gd name="connsiteY160" fmla="*/ 18152 h 860447"/>
                <a:gd name="connsiteX161" fmla="*/ 4808193 w 5525273"/>
                <a:gd name="connsiteY161" fmla="*/ 5705 h 860447"/>
                <a:gd name="connsiteX162" fmla="*/ 3708002 w 5525273"/>
                <a:gd name="connsiteY162" fmla="*/ 1645 h 860447"/>
                <a:gd name="connsiteX163" fmla="*/ 3691730 w 5525273"/>
                <a:gd name="connsiteY163" fmla="*/ 1406 h 860447"/>
                <a:gd name="connsiteX164" fmla="*/ 3675457 w 5525273"/>
                <a:gd name="connsiteY164" fmla="*/ 1645 h 860447"/>
                <a:gd name="connsiteX165" fmla="*/ 2912070 w 5525273"/>
                <a:gd name="connsiteY165" fmla="*/ 5061 h 860447"/>
                <a:gd name="connsiteX166" fmla="*/ 2864477 w 5525273"/>
                <a:gd name="connsiteY166" fmla="*/ 5152 h 860447"/>
                <a:gd name="connsiteX167" fmla="*/ 2864477 w 5525273"/>
                <a:gd name="connsiteY167" fmla="*/ 5541 h 860447"/>
                <a:gd name="connsiteX168" fmla="*/ 2762637 w 5525273"/>
                <a:gd name="connsiteY168" fmla="*/ 5347 h 860447"/>
                <a:gd name="connsiteX169" fmla="*/ 2660796 w 5525273"/>
                <a:gd name="connsiteY169" fmla="*/ 5541 h 860447"/>
                <a:gd name="connsiteX170" fmla="*/ 2660796 w 5525273"/>
                <a:gd name="connsiteY170" fmla="*/ 5152 h 860447"/>
                <a:gd name="connsiteX171" fmla="*/ 2613203 w 5525273"/>
                <a:gd name="connsiteY171" fmla="*/ 5061 h 860447"/>
                <a:gd name="connsiteX172" fmla="*/ 1849816 w 5525273"/>
                <a:gd name="connsiteY172" fmla="*/ 1645 h 860447"/>
                <a:gd name="connsiteX173" fmla="*/ 1360989 w 5525273"/>
                <a:gd name="connsiteY173" fmla="*/ 3 h 860447"/>
                <a:gd name="connsiteX174" fmla="*/ 1806266 w 5525273"/>
                <a:gd name="connsiteY174" fmla="*/ 574 h 860447"/>
                <a:gd name="connsiteX175" fmla="*/ 1833543 w 5525273"/>
                <a:gd name="connsiteY175" fmla="*/ 782 h 860447"/>
                <a:gd name="connsiteX176" fmla="*/ 1860821 w 5525273"/>
                <a:gd name="connsiteY176" fmla="*/ 574 h 860447"/>
                <a:gd name="connsiteX177" fmla="*/ 2234125 w 5525273"/>
                <a:gd name="connsiteY177" fmla="*/ 3 h 860447"/>
                <a:gd name="connsiteX178" fmla="*/ 2743921 w 5525273"/>
                <a:gd name="connsiteY178" fmla="*/ 441 h 860447"/>
                <a:gd name="connsiteX179" fmla="*/ 2762637 w 5525273"/>
                <a:gd name="connsiteY179" fmla="*/ 490 h 860447"/>
                <a:gd name="connsiteX180" fmla="*/ 2781352 w 5525273"/>
                <a:gd name="connsiteY180" fmla="*/ 441 h 860447"/>
                <a:gd name="connsiteX181" fmla="*/ 3291148 w 5525273"/>
                <a:gd name="connsiteY181" fmla="*/ 3 h 860447"/>
                <a:gd name="connsiteX182" fmla="*/ 3664452 w 5525273"/>
                <a:gd name="connsiteY182" fmla="*/ 574 h 860447"/>
                <a:gd name="connsiteX183" fmla="*/ 3691730 w 5525273"/>
                <a:gd name="connsiteY183" fmla="*/ 782 h 860447"/>
                <a:gd name="connsiteX184" fmla="*/ 3719007 w 5525273"/>
                <a:gd name="connsiteY184" fmla="*/ 574 h 860447"/>
                <a:gd name="connsiteX185" fmla="*/ 4164284 w 5525273"/>
                <a:gd name="connsiteY185" fmla="*/ 3 h 860447"/>
                <a:gd name="connsiteX186" fmla="*/ 4858978 w 5525273"/>
                <a:gd name="connsiteY186" fmla="*/ 1309 h 860447"/>
                <a:gd name="connsiteX187" fmla="*/ 5023338 w 5525273"/>
                <a:gd name="connsiteY187" fmla="*/ 2325 h 860447"/>
                <a:gd name="connsiteX188" fmla="*/ 5038370 w 5525273"/>
                <a:gd name="connsiteY188" fmla="*/ 7348 h 860447"/>
                <a:gd name="connsiteX189" fmla="*/ 5097281 w 5525273"/>
                <a:gd name="connsiteY189" fmla="*/ 54975 h 860447"/>
                <a:gd name="connsiteX190" fmla="*/ 5103671 w 5525273"/>
                <a:gd name="connsiteY190" fmla="*/ 65539 h 860447"/>
                <a:gd name="connsiteX191" fmla="*/ 5114289 w 5525273"/>
                <a:gd name="connsiteY191" fmla="*/ 61273 h 860447"/>
                <a:gd name="connsiteX192" fmla="*/ 5262490 w 5525273"/>
                <a:gd name="connsiteY192" fmla="*/ 88106 h 860447"/>
                <a:gd name="connsiteX193" fmla="*/ 5302195 w 5525273"/>
                <a:gd name="connsiteY193" fmla="*/ 178596 h 860447"/>
                <a:gd name="connsiteX194" fmla="*/ 5303118 w 5525273"/>
                <a:gd name="connsiteY194" fmla="*/ 187017 h 860447"/>
                <a:gd name="connsiteX195" fmla="*/ 5324780 w 5525273"/>
                <a:gd name="connsiteY195" fmla="*/ 191117 h 860447"/>
                <a:gd name="connsiteX196" fmla="*/ 5395067 w 5525273"/>
                <a:gd name="connsiteY196" fmla="*/ 226205 h 860447"/>
                <a:gd name="connsiteX197" fmla="*/ 5435215 w 5525273"/>
                <a:gd name="connsiteY197" fmla="*/ 292115 h 860447"/>
                <a:gd name="connsiteX198" fmla="*/ 5474458 w 5525273"/>
                <a:gd name="connsiteY198" fmla="*/ 371524 h 860447"/>
                <a:gd name="connsiteX199" fmla="*/ 5513239 w 5525273"/>
                <a:gd name="connsiteY199" fmla="*/ 412152 h 860447"/>
                <a:gd name="connsiteX200" fmla="*/ 5525261 w 5525273"/>
                <a:gd name="connsiteY200" fmla="*/ 431949 h 860447"/>
                <a:gd name="connsiteX201" fmla="*/ 5512334 w 5525273"/>
                <a:gd name="connsiteY201" fmla="*/ 449493 h 860447"/>
                <a:gd name="connsiteX202" fmla="*/ 5473885 w 5525273"/>
                <a:gd name="connsiteY202" fmla="*/ 490546 h 860447"/>
                <a:gd name="connsiteX203" fmla="*/ 5435935 w 5525273"/>
                <a:gd name="connsiteY203" fmla="*/ 567555 h 860447"/>
                <a:gd name="connsiteX204" fmla="*/ 5405833 w 5525273"/>
                <a:gd name="connsiteY204" fmla="*/ 623917 h 860447"/>
                <a:gd name="connsiteX205" fmla="*/ 5318002 w 5525273"/>
                <a:gd name="connsiteY205" fmla="*/ 671471 h 860447"/>
                <a:gd name="connsiteX206" fmla="*/ 5303783 w 5525273"/>
                <a:gd name="connsiteY206" fmla="*/ 674093 h 860447"/>
                <a:gd name="connsiteX207" fmla="*/ 5301271 w 5525273"/>
                <a:gd name="connsiteY207" fmla="*/ 688479 h 860447"/>
                <a:gd name="connsiteX208" fmla="*/ 5287088 w 5525273"/>
                <a:gd name="connsiteY208" fmla="*/ 738803 h 860447"/>
                <a:gd name="connsiteX209" fmla="*/ 5203191 w 5525273"/>
                <a:gd name="connsiteY209" fmla="*/ 809367 h 860447"/>
                <a:gd name="connsiteX210" fmla="*/ 5113495 w 5525273"/>
                <a:gd name="connsiteY210" fmla="*/ 799542 h 860447"/>
                <a:gd name="connsiteX211" fmla="*/ 5104003 w 5525273"/>
                <a:gd name="connsiteY211" fmla="*/ 795627 h 860447"/>
                <a:gd name="connsiteX212" fmla="*/ 5096062 w 5525273"/>
                <a:gd name="connsiteY212" fmla="*/ 808000 h 860447"/>
                <a:gd name="connsiteX213" fmla="*/ 5026828 w 5525273"/>
                <a:gd name="connsiteY213" fmla="*/ 856514 h 860447"/>
                <a:gd name="connsiteX214" fmla="*/ 5010355 w 5525273"/>
                <a:gd name="connsiteY214" fmla="*/ 860447 h 860447"/>
                <a:gd name="connsiteX215" fmla="*/ 4345069 w 5525273"/>
                <a:gd name="connsiteY215" fmla="*/ 859081 h 860447"/>
                <a:gd name="connsiteX216" fmla="*/ 3693187 w 5525273"/>
                <a:gd name="connsiteY216" fmla="*/ 856458 h 860447"/>
                <a:gd name="connsiteX217" fmla="*/ 3691730 w 5525273"/>
                <a:gd name="connsiteY217" fmla="*/ 856420 h 860447"/>
                <a:gd name="connsiteX218" fmla="*/ 3690273 w 5525273"/>
                <a:gd name="connsiteY218" fmla="*/ 856458 h 860447"/>
                <a:gd name="connsiteX219" fmla="*/ 3038390 w 5525273"/>
                <a:gd name="connsiteY219" fmla="*/ 859081 h 860447"/>
                <a:gd name="connsiteX220" fmla="*/ 2864477 w 5525273"/>
                <a:gd name="connsiteY220" fmla="*/ 859438 h 860447"/>
                <a:gd name="connsiteX221" fmla="*/ 2864477 w 5525273"/>
                <a:gd name="connsiteY221" fmla="*/ 859856 h 860447"/>
                <a:gd name="connsiteX222" fmla="*/ 2762637 w 5525273"/>
                <a:gd name="connsiteY222" fmla="*/ 859647 h 860447"/>
                <a:gd name="connsiteX223" fmla="*/ 2660796 w 5525273"/>
                <a:gd name="connsiteY223" fmla="*/ 859856 h 860447"/>
                <a:gd name="connsiteX224" fmla="*/ 2660796 w 5525273"/>
                <a:gd name="connsiteY224" fmla="*/ 859438 h 860447"/>
                <a:gd name="connsiteX225" fmla="*/ 2486883 w 5525273"/>
                <a:gd name="connsiteY225" fmla="*/ 859081 h 860447"/>
                <a:gd name="connsiteX226" fmla="*/ 1835000 w 5525273"/>
                <a:gd name="connsiteY226" fmla="*/ 856458 h 860447"/>
                <a:gd name="connsiteX227" fmla="*/ 1833543 w 5525273"/>
                <a:gd name="connsiteY227" fmla="*/ 856420 h 860447"/>
                <a:gd name="connsiteX228" fmla="*/ 1832086 w 5525273"/>
                <a:gd name="connsiteY228" fmla="*/ 856458 h 860447"/>
                <a:gd name="connsiteX229" fmla="*/ 1180204 w 5525273"/>
                <a:gd name="connsiteY229" fmla="*/ 859081 h 860447"/>
                <a:gd name="connsiteX230" fmla="*/ 514918 w 5525273"/>
                <a:gd name="connsiteY230" fmla="*/ 860447 h 860447"/>
                <a:gd name="connsiteX231" fmla="*/ 498445 w 5525273"/>
                <a:gd name="connsiteY231" fmla="*/ 856514 h 860447"/>
                <a:gd name="connsiteX232" fmla="*/ 429211 w 5525273"/>
                <a:gd name="connsiteY232" fmla="*/ 808000 h 860447"/>
                <a:gd name="connsiteX233" fmla="*/ 421270 w 5525273"/>
                <a:gd name="connsiteY233" fmla="*/ 795627 h 860447"/>
                <a:gd name="connsiteX234" fmla="*/ 411778 w 5525273"/>
                <a:gd name="connsiteY234" fmla="*/ 799542 h 860447"/>
                <a:gd name="connsiteX235" fmla="*/ 322082 w 5525273"/>
                <a:gd name="connsiteY235" fmla="*/ 809367 h 860447"/>
                <a:gd name="connsiteX236" fmla="*/ 238185 w 5525273"/>
                <a:gd name="connsiteY236" fmla="*/ 738803 h 860447"/>
                <a:gd name="connsiteX237" fmla="*/ 224002 w 5525273"/>
                <a:gd name="connsiteY237" fmla="*/ 688479 h 860447"/>
                <a:gd name="connsiteX238" fmla="*/ 221490 w 5525273"/>
                <a:gd name="connsiteY238" fmla="*/ 674093 h 860447"/>
                <a:gd name="connsiteX239" fmla="*/ 207271 w 5525273"/>
                <a:gd name="connsiteY239" fmla="*/ 671471 h 860447"/>
                <a:gd name="connsiteX240" fmla="*/ 119440 w 5525273"/>
                <a:gd name="connsiteY240" fmla="*/ 623917 h 860447"/>
                <a:gd name="connsiteX241" fmla="*/ 89338 w 5525273"/>
                <a:gd name="connsiteY241" fmla="*/ 567555 h 860447"/>
                <a:gd name="connsiteX242" fmla="*/ 51388 w 5525273"/>
                <a:gd name="connsiteY242" fmla="*/ 490546 h 860447"/>
                <a:gd name="connsiteX243" fmla="*/ 12939 w 5525273"/>
                <a:gd name="connsiteY243" fmla="*/ 449493 h 860447"/>
                <a:gd name="connsiteX244" fmla="*/ 12 w 5525273"/>
                <a:gd name="connsiteY244" fmla="*/ 431949 h 860447"/>
                <a:gd name="connsiteX245" fmla="*/ 12034 w 5525273"/>
                <a:gd name="connsiteY245" fmla="*/ 412152 h 860447"/>
                <a:gd name="connsiteX246" fmla="*/ 50815 w 5525273"/>
                <a:gd name="connsiteY246" fmla="*/ 371524 h 860447"/>
                <a:gd name="connsiteX247" fmla="*/ 90058 w 5525273"/>
                <a:gd name="connsiteY247" fmla="*/ 292115 h 860447"/>
                <a:gd name="connsiteX248" fmla="*/ 130206 w 5525273"/>
                <a:gd name="connsiteY248" fmla="*/ 226205 h 860447"/>
                <a:gd name="connsiteX249" fmla="*/ 200493 w 5525273"/>
                <a:gd name="connsiteY249" fmla="*/ 191117 h 860447"/>
                <a:gd name="connsiteX250" fmla="*/ 222155 w 5525273"/>
                <a:gd name="connsiteY250" fmla="*/ 187017 h 860447"/>
                <a:gd name="connsiteX251" fmla="*/ 223078 w 5525273"/>
                <a:gd name="connsiteY251" fmla="*/ 178596 h 860447"/>
                <a:gd name="connsiteX252" fmla="*/ 262783 w 5525273"/>
                <a:gd name="connsiteY252" fmla="*/ 88106 h 860447"/>
                <a:gd name="connsiteX253" fmla="*/ 410984 w 5525273"/>
                <a:gd name="connsiteY253" fmla="*/ 61273 h 860447"/>
                <a:gd name="connsiteX254" fmla="*/ 421602 w 5525273"/>
                <a:gd name="connsiteY254" fmla="*/ 65539 h 860447"/>
                <a:gd name="connsiteX255" fmla="*/ 427992 w 5525273"/>
                <a:gd name="connsiteY255" fmla="*/ 54975 h 860447"/>
                <a:gd name="connsiteX256" fmla="*/ 486903 w 5525273"/>
                <a:gd name="connsiteY256" fmla="*/ 7348 h 860447"/>
                <a:gd name="connsiteX257" fmla="*/ 501935 w 5525273"/>
                <a:gd name="connsiteY257" fmla="*/ 2325 h 860447"/>
                <a:gd name="connsiteX258" fmla="*/ 666295 w 5525273"/>
                <a:gd name="connsiteY258" fmla="*/ 1309 h 860447"/>
                <a:gd name="connsiteX259" fmla="*/ 1360989 w 5525273"/>
                <a:gd name="connsiteY259" fmla="*/ 3 h 86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</a:cxnLst>
              <a:rect l="l" t="t" r="r" b="b"/>
              <a:pathLst>
                <a:path w="5525273" h="860447">
                  <a:moveTo>
                    <a:pt x="1821653" y="19777"/>
                  </a:moveTo>
                  <a:lnTo>
                    <a:pt x="1833543" y="19787"/>
                  </a:lnTo>
                  <a:lnTo>
                    <a:pt x="1845434" y="19777"/>
                  </a:lnTo>
                  <a:lnTo>
                    <a:pt x="1845434" y="19796"/>
                  </a:lnTo>
                  <a:lnTo>
                    <a:pt x="2329043" y="20202"/>
                  </a:lnTo>
                  <a:cubicBezTo>
                    <a:pt x="2468573" y="20322"/>
                    <a:pt x="2613911" y="20539"/>
                    <a:pt x="2735666" y="20792"/>
                  </a:cubicBezTo>
                  <a:lnTo>
                    <a:pt x="2762637" y="20859"/>
                  </a:lnTo>
                  <a:lnTo>
                    <a:pt x="2789607" y="20792"/>
                  </a:lnTo>
                  <a:cubicBezTo>
                    <a:pt x="2911362" y="20539"/>
                    <a:pt x="3056700" y="20322"/>
                    <a:pt x="3196230" y="20202"/>
                  </a:cubicBezTo>
                  <a:lnTo>
                    <a:pt x="3679839" y="19796"/>
                  </a:lnTo>
                  <a:lnTo>
                    <a:pt x="3679839" y="19777"/>
                  </a:lnTo>
                  <a:lnTo>
                    <a:pt x="3691730" y="19787"/>
                  </a:lnTo>
                  <a:lnTo>
                    <a:pt x="3703620" y="19777"/>
                  </a:lnTo>
                  <a:lnTo>
                    <a:pt x="3703620" y="19796"/>
                  </a:lnTo>
                  <a:lnTo>
                    <a:pt x="4187229" y="20202"/>
                  </a:lnTo>
                  <a:cubicBezTo>
                    <a:pt x="4466289" y="20442"/>
                    <a:pt x="4768581" y="21070"/>
                    <a:pt x="4858978" y="21605"/>
                  </a:cubicBezTo>
                  <a:lnTo>
                    <a:pt x="4858978" y="21623"/>
                  </a:lnTo>
                  <a:cubicBezTo>
                    <a:pt x="5021270" y="22565"/>
                    <a:pt x="5023467" y="22621"/>
                    <a:pt x="5033661" y="26517"/>
                  </a:cubicBezTo>
                  <a:cubicBezTo>
                    <a:pt x="5050596" y="33018"/>
                    <a:pt x="5056062" y="36471"/>
                    <a:pt x="5066902" y="47478"/>
                  </a:cubicBezTo>
                  <a:cubicBezTo>
                    <a:pt x="5074511" y="55672"/>
                    <a:pt x="5080915" y="64905"/>
                    <a:pt x="5085924" y="74902"/>
                  </a:cubicBezTo>
                  <a:cubicBezTo>
                    <a:pt x="5090725" y="84135"/>
                    <a:pt x="5095305" y="91818"/>
                    <a:pt x="5096099" y="91818"/>
                  </a:cubicBezTo>
                  <a:cubicBezTo>
                    <a:pt x="5100069" y="90360"/>
                    <a:pt x="5103901" y="88549"/>
                    <a:pt x="5107549" y="86407"/>
                  </a:cubicBezTo>
                  <a:cubicBezTo>
                    <a:pt x="5116463" y="82002"/>
                    <a:pt x="5125654" y="78184"/>
                    <a:pt x="5135065" y="74975"/>
                  </a:cubicBezTo>
                  <a:cubicBezTo>
                    <a:pt x="5150892" y="69565"/>
                    <a:pt x="5154677" y="68992"/>
                    <a:pt x="5173847" y="69011"/>
                  </a:cubicBezTo>
                  <a:cubicBezTo>
                    <a:pt x="5191538" y="69011"/>
                    <a:pt x="5196931" y="69768"/>
                    <a:pt x="5206165" y="73313"/>
                  </a:cubicBezTo>
                  <a:cubicBezTo>
                    <a:pt x="5239306" y="86432"/>
                    <a:pt x="5264979" y="113491"/>
                    <a:pt x="5276340" y="147275"/>
                  </a:cubicBezTo>
                  <a:cubicBezTo>
                    <a:pt x="5280883" y="160627"/>
                    <a:pt x="5281733" y="166297"/>
                    <a:pt x="5282176" y="186057"/>
                  </a:cubicBezTo>
                  <a:lnTo>
                    <a:pt x="5282712" y="209141"/>
                  </a:lnTo>
                  <a:lnTo>
                    <a:pt x="5296174" y="208568"/>
                  </a:lnTo>
                  <a:cubicBezTo>
                    <a:pt x="5327994" y="207220"/>
                    <a:pt x="5360588" y="219538"/>
                    <a:pt x="5382509" y="241200"/>
                  </a:cubicBezTo>
                  <a:cubicBezTo>
                    <a:pt x="5397467" y="255974"/>
                    <a:pt x="5406757" y="271690"/>
                    <a:pt x="5418723" y="302401"/>
                  </a:cubicBezTo>
                  <a:cubicBezTo>
                    <a:pt x="5441143" y="360130"/>
                    <a:pt x="5467846" y="402420"/>
                    <a:pt x="5495806" y="424544"/>
                  </a:cubicBezTo>
                  <a:cubicBezTo>
                    <a:pt x="5500718" y="428440"/>
                    <a:pt x="5503821" y="431598"/>
                    <a:pt x="5502713" y="431598"/>
                  </a:cubicBezTo>
                  <a:cubicBezTo>
                    <a:pt x="5501605" y="431598"/>
                    <a:pt x="5494107" y="437877"/>
                    <a:pt x="5486092" y="445541"/>
                  </a:cubicBezTo>
                  <a:cubicBezTo>
                    <a:pt x="5462085" y="468404"/>
                    <a:pt x="5440478" y="504249"/>
                    <a:pt x="5420570" y="553871"/>
                  </a:cubicBezTo>
                  <a:cubicBezTo>
                    <a:pt x="5408179" y="584748"/>
                    <a:pt x="5404577" y="591950"/>
                    <a:pt x="5394254" y="606521"/>
                  </a:cubicBezTo>
                  <a:cubicBezTo>
                    <a:pt x="5373589" y="635699"/>
                    <a:pt x="5341604" y="651489"/>
                    <a:pt x="5302195" y="651988"/>
                  </a:cubicBezTo>
                  <a:lnTo>
                    <a:pt x="5281880" y="652246"/>
                  </a:lnTo>
                  <a:lnTo>
                    <a:pt x="5281751" y="675349"/>
                  </a:lnTo>
                  <a:cubicBezTo>
                    <a:pt x="5281640" y="695571"/>
                    <a:pt x="5280994" y="700298"/>
                    <a:pt x="5276543" y="713207"/>
                  </a:cubicBezTo>
                  <a:cubicBezTo>
                    <a:pt x="5267295" y="740840"/>
                    <a:pt x="5248505" y="764271"/>
                    <a:pt x="5223542" y="779301"/>
                  </a:cubicBezTo>
                  <a:cubicBezTo>
                    <a:pt x="5206626" y="789293"/>
                    <a:pt x="5194585" y="792450"/>
                    <a:pt x="5173847" y="792376"/>
                  </a:cubicBezTo>
                  <a:cubicBezTo>
                    <a:pt x="5152277" y="792376"/>
                    <a:pt x="5133218" y="787390"/>
                    <a:pt x="5110891" y="776125"/>
                  </a:cubicBezTo>
                  <a:lnTo>
                    <a:pt x="5095028" y="768129"/>
                  </a:lnTo>
                  <a:lnTo>
                    <a:pt x="5089007" y="780391"/>
                  </a:lnTo>
                  <a:cubicBezTo>
                    <a:pt x="5075970" y="806910"/>
                    <a:pt x="5061510" y="822682"/>
                    <a:pt x="5042729" y="830862"/>
                  </a:cubicBezTo>
                  <a:cubicBezTo>
                    <a:pt x="5020069" y="840724"/>
                    <a:pt x="5065646" y="840207"/>
                    <a:pt x="4345125" y="838748"/>
                  </a:cubicBezTo>
                  <a:lnTo>
                    <a:pt x="3691730" y="837424"/>
                  </a:lnTo>
                  <a:lnTo>
                    <a:pt x="3038334" y="838748"/>
                  </a:lnTo>
                  <a:lnTo>
                    <a:pt x="2864477" y="839106"/>
                  </a:lnTo>
                  <a:lnTo>
                    <a:pt x="2864477" y="839465"/>
                  </a:lnTo>
                  <a:lnTo>
                    <a:pt x="2762637" y="839298"/>
                  </a:lnTo>
                  <a:lnTo>
                    <a:pt x="2660796" y="839465"/>
                  </a:lnTo>
                  <a:lnTo>
                    <a:pt x="2660796" y="839106"/>
                  </a:lnTo>
                  <a:lnTo>
                    <a:pt x="2486939" y="838748"/>
                  </a:lnTo>
                  <a:lnTo>
                    <a:pt x="1833543" y="837424"/>
                  </a:lnTo>
                  <a:lnTo>
                    <a:pt x="1180148" y="838748"/>
                  </a:lnTo>
                  <a:cubicBezTo>
                    <a:pt x="459627" y="840207"/>
                    <a:pt x="505204" y="840724"/>
                    <a:pt x="482544" y="830862"/>
                  </a:cubicBezTo>
                  <a:cubicBezTo>
                    <a:pt x="463763" y="822682"/>
                    <a:pt x="449303" y="806910"/>
                    <a:pt x="436266" y="780391"/>
                  </a:cubicBezTo>
                  <a:lnTo>
                    <a:pt x="430245" y="768129"/>
                  </a:lnTo>
                  <a:lnTo>
                    <a:pt x="414382" y="776125"/>
                  </a:lnTo>
                  <a:cubicBezTo>
                    <a:pt x="392055" y="787390"/>
                    <a:pt x="372996" y="792376"/>
                    <a:pt x="351426" y="792376"/>
                  </a:cubicBezTo>
                  <a:cubicBezTo>
                    <a:pt x="330688" y="792450"/>
                    <a:pt x="318647" y="789293"/>
                    <a:pt x="301731" y="779301"/>
                  </a:cubicBezTo>
                  <a:cubicBezTo>
                    <a:pt x="276768" y="764271"/>
                    <a:pt x="257978" y="740840"/>
                    <a:pt x="248730" y="713207"/>
                  </a:cubicBezTo>
                  <a:cubicBezTo>
                    <a:pt x="244279" y="700298"/>
                    <a:pt x="243633" y="695571"/>
                    <a:pt x="243522" y="675349"/>
                  </a:cubicBezTo>
                  <a:lnTo>
                    <a:pt x="243393" y="652246"/>
                  </a:lnTo>
                  <a:lnTo>
                    <a:pt x="223078" y="651988"/>
                  </a:lnTo>
                  <a:cubicBezTo>
                    <a:pt x="183669" y="651489"/>
                    <a:pt x="151684" y="635699"/>
                    <a:pt x="131019" y="606521"/>
                  </a:cubicBezTo>
                  <a:cubicBezTo>
                    <a:pt x="120696" y="591950"/>
                    <a:pt x="117094" y="584748"/>
                    <a:pt x="104703" y="553871"/>
                  </a:cubicBezTo>
                  <a:cubicBezTo>
                    <a:pt x="84795" y="504249"/>
                    <a:pt x="63188" y="468404"/>
                    <a:pt x="39181" y="445541"/>
                  </a:cubicBezTo>
                  <a:cubicBezTo>
                    <a:pt x="31166" y="437877"/>
                    <a:pt x="23668" y="431598"/>
                    <a:pt x="22560" y="431598"/>
                  </a:cubicBezTo>
                  <a:cubicBezTo>
                    <a:pt x="21452" y="431598"/>
                    <a:pt x="24555" y="428440"/>
                    <a:pt x="29467" y="424544"/>
                  </a:cubicBezTo>
                  <a:cubicBezTo>
                    <a:pt x="57427" y="402420"/>
                    <a:pt x="84130" y="360130"/>
                    <a:pt x="106550" y="302401"/>
                  </a:cubicBezTo>
                  <a:cubicBezTo>
                    <a:pt x="118516" y="271690"/>
                    <a:pt x="127806" y="255974"/>
                    <a:pt x="142764" y="241200"/>
                  </a:cubicBezTo>
                  <a:cubicBezTo>
                    <a:pt x="164685" y="219538"/>
                    <a:pt x="197279" y="207220"/>
                    <a:pt x="229099" y="208568"/>
                  </a:cubicBezTo>
                  <a:lnTo>
                    <a:pt x="242561" y="209141"/>
                  </a:lnTo>
                  <a:lnTo>
                    <a:pt x="243097" y="186057"/>
                  </a:lnTo>
                  <a:cubicBezTo>
                    <a:pt x="243540" y="166297"/>
                    <a:pt x="244390" y="160627"/>
                    <a:pt x="248933" y="147275"/>
                  </a:cubicBezTo>
                  <a:cubicBezTo>
                    <a:pt x="260294" y="113491"/>
                    <a:pt x="285967" y="86432"/>
                    <a:pt x="319108" y="73313"/>
                  </a:cubicBezTo>
                  <a:cubicBezTo>
                    <a:pt x="328342" y="69768"/>
                    <a:pt x="333735" y="69011"/>
                    <a:pt x="351426" y="69011"/>
                  </a:cubicBezTo>
                  <a:cubicBezTo>
                    <a:pt x="370596" y="68992"/>
                    <a:pt x="374381" y="69565"/>
                    <a:pt x="390208" y="74975"/>
                  </a:cubicBezTo>
                  <a:cubicBezTo>
                    <a:pt x="399619" y="78184"/>
                    <a:pt x="408810" y="82002"/>
                    <a:pt x="417724" y="86407"/>
                  </a:cubicBezTo>
                  <a:cubicBezTo>
                    <a:pt x="421372" y="88549"/>
                    <a:pt x="425204" y="90360"/>
                    <a:pt x="429174" y="91818"/>
                  </a:cubicBezTo>
                  <a:cubicBezTo>
                    <a:pt x="429968" y="91818"/>
                    <a:pt x="434548" y="84135"/>
                    <a:pt x="439349" y="74902"/>
                  </a:cubicBezTo>
                  <a:cubicBezTo>
                    <a:pt x="444358" y="64905"/>
                    <a:pt x="450762" y="55672"/>
                    <a:pt x="458371" y="47478"/>
                  </a:cubicBezTo>
                  <a:cubicBezTo>
                    <a:pt x="469211" y="36471"/>
                    <a:pt x="474677" y="33018"/>
                    <a:pt x="491612" y="26517"/>
                  </a:cubicBezTo>
                  <a:cubicBezTo>
                    <a:pt x="501806" y="22621"/>
                    <a:pt x="504003" y="22565"/>
                    <a:pt x="666295" y="21623"/>
                  </a:cubicBezTo>
                  <a:lnTo>
                    <a:pt x="666295" y="21605"/>
                  </a:lnTo>
                  <a:cubicBezTo>
                    <a:pt x="756692" y="21070"/>
                    <a:pt x="1058984" y="20442"/>
                    <a:pt x="1338044" y="20202"/>
                  </a:cubicBezTo>
                  <a:lnTo>
                    <a:pt x="1821653" y="19796"/>
                  </a:lnTo>
                  <a:close/>
                  <a:moveTo>
                    <a:pt x="1833543" y="1406"/>
                  </a:moveTo>
                  <a:lnTo>
                    <a:pt x="1817271" y="1645"/>
                  </a:lnTo>
                  <a:cubicBezTo>
                    <a:pt x="1689354" y="3129"/>
                    <a:pt x="1150591" y="5187"/>
                    <a:pt x="717080" y="5705"/>
                  </a:cubicBezTo>
                  <a:cubicBezTo>
                    <a:pt x="480698" y="5981"/>
                    <a:pt x="498242" y="5003"/>
                    <a:pt x="471723" y="18152"/>
                  </a:cubicBezTo>
                  <a:cubicBezTo>
                    <a:pt x="456967" y="25409"/>
                    <a:pt x="439885" y="42307"/>
                    <a:pt x="430227" y="58927"/>
                  </a:cubicBezTo>
                  <a:lnTo>
                    <a:pt x="423154" y="71171"/>
                  </a:lnTo>
                  <a:lnTo>
                    <a:pt x="413606" y="66831"/>
                  </a:lnTo>
                  <a:cubicBezTo>
                    <a:pt x="372849" y="48272"/>
                    <a:pt x="328933" y="47773"/>
                    <a:pt x="297871" y="65483"/>
                  </a:cubicBezTo>
                  <a:cubicBezTo>
                    <a:pt x="274344" y="78872"/>
                    <a:pt x="251703" y="102880"/>
                    <a:pt x="240530" y="126001"/>
                  </a:cubicBezTo>
                  <a:cubicBezTo>
                    <a:pt x="234141" y="139389"/>
                    <a:pt x="228489" y="161015"/>
                    <a:pt x="226643" y="178873"/>
                  </a:cubicBezTo>
                  <a:cubicBezTo>
                    <a:pt x="225350" y="190674"/>
                    <a:pt x="225184" y="191191"/>
                    <a:pt x="219810" y="192262"/>
                  </a:cubicBezTo>
                  <a:cubicBezTo>
                    <a:pt x="216318" y="192916"/>
                    <a:pt x="212779" y="193286"/>
                    <a:pt x="209228" y="193370"/>
                  </a:cubicBezTo>
                  <a:cubicBezTo>
                    <a:pt x="200641" y="193370"/>
                    <a:pt x="176984" y="200258"/>
                    <a:pt x="164352" y="206389"/>
                  </a:cubicBezTo>
                  <a:cubicBezTo>
                    <a:pt x="132293" y="222105"/>
                    <a:pt x="110298" y="249381"/>
                    <a:pt x="92939" y="295032"/>
                  </a:cubicBezTo>
                  <a:cubicBezTo>
                    <a:pt x="83558" y="319686"/>
                    <a:pt x="64795" y="357156"/>
                    <a:pt x="52736" y="375292"/>
                  </a:cubicBezTo>
                  <a:cubicBezTo>
                    <a:pt x="41397" y="392318"/>
                    <a:pt x="22708" y="411691"/>
                    <a:pt x="12108" y="417231"/>
                  </a:cubicBezTo>
                  <a:cubicBezTo>
                    <a:pt x="-7" y="423639"/>
                    <a:pt x="-284" y="436585"/>
                    <a:pt x="11554" y="443620"/>
                  </a:cubicBezTo>
                  <a:cubicBezTo>
                    <a:pt x="39033" y="459946"/>
                    <a:pt x="67251" y="501885"/>
                    <a:pt x="91259" y="562236"/>
                  </a:cubicBezTo>
                  <a:cubicBezTo>
                    <a:pt x="96430" y="575201"/>
                    <a:pt x="103539" y="591323"/>
                    <a:pt x="107085" y="598063"/>
                  </a:cubicBezTo>
                  <a:cubicBezTo>
                    <a:pt x="120293" y="622926"/>
                    <a:pt x="140916" y="643057"/>
                    <a:pt x="166088" y="655663"/>
                  </a:cubicBezTo>
                  <a:cubicBezTo>
                    <a:pt x="178554" y="661923"/>
                    <a:pt x="202839" y="667999"/>
                    <a:pt x="215378" y="667999"/>
                  </a:cubicBezTo>
                  <a:lnTo>
                    <a:pt x="225443" y="667999"/>
                  </a:lnTo>
                  <a:lnTo>
                    <a:pt x="226735" y="681388"/>
                  </a:lnTo>
                  <a:cubicBezTo>
                    <a:pt x="230798" y="724638"/>
                    <a:pt x="249321" y="759874"/>
                    <a:pt x="280290" y="783364"/>
                  </a:cubicBezTo>
                  <a:cubicBezTo>
                    <a:pt x="304686" y="801869"/>
                    <a:pt x="323282" y="808332"/>
                    <a:pt x="351685" y="808332"/>
                  </a:cubicBezTo>
                  <a:cubicBezTo>
                    <a:pt x="371947" y="808122"/>
                    <a:pt x="391959" y="803826"/>
                    <a:pt x="410522" y="795701"/>
                  </a:cubicBezTo>
                  <a:lnTo>
                    <a:pt x="423265" y="790345"/>
                  </a:lnTo>
                  <a:lnTo>
                    <a:pt x="430300" y="802534"/>
                  </a:lnTo>
                  <a:cubicBezTo>
                    <a:pt x="438869" y="817381"/>
                    <a:pt x="456321" y="835239"/>
                    <a:pt x="468768" y="841924"/>
                  </a:cubicBezTo>
                  <a:cubicBezTo>
                    <a:pt x="476159" y="845533"/>
                    <a:pt x="483862" y="848469"/>
                    <a:pt x="491778" y="850696"/>
                  </a:cubicBezTo>
                  <a:lnTo>
                    <a:pt x="505555" y="854500"/>
                  </a:lnTo>
                  <a:lnTo>
                    <a:pt x="1175495" y="854500"/>
                  </a:lnTo>
                  <a:cubicBezTo>
                    <a:pt x="1502631" y="854500"/>
                    <a:pt x="1770243" y="855052"/>
                    <a:pt x="1832035" y="855784"/>
                  </a:cubicBezTo>
                  <a:lnTo>
                    <a:pt x="1833543" y="855820"/>
                  </a:lnTo>
                  <a:lnTo>
                    <a:pt x="1835052" y="855784"/>
                  </a:lnTo>
                  <a:cubicBezTo>
                    <a:pt x="1896843" y="855052"/>
                    <a:pt x="2164455" y="854500"/>
                    <a:pt x="2491592" y="854500"/>
                  </a:cubicBezTo>
                  <a:lnTo>
                    <a:pt x="2660796" y="854500"/>
                  </a:lnTo>
                  <a:lnTo>
                    <a:pt x="2864477" y="854500"/>
                  </a:lnTo>
                  <a:lnTo>
                    <a:pt x="3033681" y="854500"/>
                  </a:lnTo>
                  <a:cubicBezTo>
                    <a:pt x="3360818" y="854500"/>
                    <a:pt x="3628430" y="855052"/>
                    <a:pt x="3690221" y="855784"/>
                  </a:cubicBezTo>
                  <a:lnTo>
                    <a:pt x="3691730" y="855820"/>
                  </a:lnTo>
                  <a:lnTo>
                    <a:pt x="3693238" y="855784"/>
                  </a:lnTo>
                  <a:cubicBezTo>
                    <a:pt x="3755030" y="855052"/>
                    <a:pt x="4022642" y="854500"/>
                    <a:pt x="4349778" y="854500"/>
                  </a:cubicBezTo>
                  <a:lnTo>
                    <a:pt x="5019718" y="854500"/>
                  </a:lnTo>
                  <a:lnTo>
                    <a:pt x="5033495" y="850696"/>
                  </a:lnTo>
                  <a:cubicBezTo>
                    <a:pt x="5041411" y="848469"/>
                    <a:pt x="5049114" y="845533"/>
                    <a:pt x="5056505" y="841924"/>
                  </a:cubicBezTo>
                  <a:cubicBezTo>
                    <a:pt x="5068952" y="835239"/>
                    <a:pt x="5086404" y="817381"/>
                    <a:pt x="5094973" y="802534"/>
                  </a:cubicBezTo>
                  <a:lnTo>
                    <a:pt x="5102008" y="790345"/>
                  </a:lnTo>
                  <a:lnTo>
                    <a:pt x="5114751" y="795701"/>
                  </a:lnTo>
                  <a:cubicBezTo>
                    <a:pt x="5133314" y="803826"/>
                    <a:pt x="5153326" y="808122"/>
                    <a:pt x="5173588" y="808332"/>
                  </a:cubicBezTo>
                  <a:cubicBezTo>
                    <a:pt x="5201991" y="808332"/>
                    <a:pt x="5220587" y="801869"/>
                    <a:pt x="5244983" y="783364"/>
                  </a:cubicBezTo>
                  <a:cubicBezTo>
                    <a:pt x="5275952" y="759874"/>
                    <a:pt x="5294475" y="724638"/>
                    <a:pt x="5298538" y="681388"/>
                  </a:cubicBezTo>
                  <a:lnTo>
                    <a:pt x="5299830" y="667999"/>
                  </a:lnTo>
                  <a:lnTo>
                    <a:pt x="5309895" y="667999"/>
                  </a:lnTo>
                  <a:cubicBezTo>
                    <a:pt x="5322434" y="667999"/>
                    <a:pt x="5346719" y="661923"/>
                    <a:pt x="5359185" y="655663"/>
                  </a:cubicBezTo>
                  <a:cubicBezTo>
                    <a:pt x="5384357" y="643057"/>
                    <a:pt x="5404980" y="622926"/>
                    <a:pt x="5418188" y="598063"/>
                  </a:cubicBezTo>
                  <a:cubicBezTo>
                    <a:pt x="5421734" y="591323"/>
                    <a:pt x="5428843" y="575201"/>
                    <a:pt x="5434014" y="562236"/>
                  </a:cubicBezTo>
                  <a:cubicBezTo>
                    <a:pt x="5458022" y="501885"/>
                    <a:pt x="5486240" y="459946"/>
                    <a:pt x="5513719" y="443620"/>
                  </a:cubicBezTo>
                  <a:cubicBezTo>
                    <a:pt x="5525557" y="436585"/>
                    <a:pt x="5525280" y="423639"/>
                    <a:pt x="5513165" y="417231"/>
                  </a:cubicBezTo>
                  <a:cubicBezTo>
                    <a:pt x="5502565" y="411691"/>
                    <a:pt x="5483876" y="392318"/>
                    <a:pt x="5472537" y="375292"/>
                  </a:cubicBezTo>
                  <a:cubicBezTo>
                    <a:pt x="5460478" y="357156"/>
                    <a:pt x="5441715" y="319686"/>
                    <a:pt x="5432334" y="295032"/>
                  </a:cubicBezTo>
                  <a:cubicBezTo>
                    <a:pt x="5414975" y="249381"/>
                    <a:pt x="5392980" y="222105"/>
                    <a:pt x="5360921" y="206389"/>
                  </a:cubicBezTo>
                  <a:cubicBezTo>
                    <a:pt x="5348289" y="200258"/>
                    <a:pt x="5324632" y="193370"/>
                    <a:pt x="5316045" y="193370"/>
                  </a:cubicBezTo>
                  <a:cubicBezTo>
                    <a:pt x="5312494" y="193286"/>
                    <a:pt x="5308955" y="192916"/>
                    <a:pt x="5305463" y="192262"/>
                  </a:cubicBezTo>
                  <a:cubicBezTo>
                    <a:pt x="5300089" y="191191"/>
                    <a:pt x="5299923" y="190674"/>
                    <a:pt x="5298630" y="178873"/>
                  </a:cubicBezTo>
                  <a:cubicBezTo>
                    <a:pt x="5296784" y="161015"/>
                    <a:pt x="5291132" y="139389"/>
                    <a:pt x="5284743" y="126001"/>
                  </a:cubicBezTo>
                  <a:cubicBezTo>
                    <a:pt x="5273570" y="102880"/>
                    <a:pt x="5250929" y="78872"/>
                    <a:pt x="5227402" y="65483"/>
                  </a:cubicBezTo>
                  <a:cubicBezTo>
                    <a:pt x="5196340" y="47773"/>
                    <a:pt x="5152424" y="48272"/>
                    <a:pt x="5111667" y="66831"/>
                  </a:cubicBezTo>
                  <a:lnTo>
                    <a:pt x="5102119" y="71171"/>
                  </a:lnTo>
                  <a:lnTo>
                    <a:pt x="5095046" y="58927"/>
                  </a:lnTo>
                  <a:cubicBezTo>
                    <a:pt x="5085388" y="42307"/>
                    <a:pt x="5068306" y="25409"/>
                    <a:pt x="5053550" y="18152"/>
                  </a:cubicBezTo>
                  <a:cubicBezTo>
                    <a:pt x="5027031" y="5003"/>
                    <a:pt x="5044575" y="5981"/>
                    <a:pt x="4808193" y="5705"/>
                  </a:cubicBezTo>
                  <a:cubicBezTo>
                    <a:pt x="4374682" y="5187"/>
                    <a:pt x="3835919" y="3129"/>
                    <a:pt x="3708002" y="1645"/>
                  </a:cubicBezTo>
                  <a:lnTo>
                    <a:pt x="3691730" y="1406"/>
                  </a:lnTo>
                  <a:lnTo>
                    <a:pt x="3675457" y="1645"/>
                  </a:lnTo>
                  <a:cubicBezTo>
                    <a:pt x="3579519" y="2758"/>
                    <a:pt x="3252481" y="4194"/>
                    <a:pt x="2912070" y="5061"/>
                  </a:cubicBezTo>
                  <a:lnTo>
                    <a:pt x="2864477" y="5152"/>
                  </a:lnTo>
                  <a:lnTo>
                    <a:pt x="2864477" y="5541"/>
                  </a:lnTo>
                  <a:lnTo>
                    <a:pt x="2762637" y="5347"/>
                  </a:lnTo>
                  <a:lnTo>
                    <a:pt x="2660796" y="5541"/>
                  </a:lnTo>
                  <a:lnTo>
                    <a:pt x="2660796" y="5152"/>
                  </a:lnTo>
                  <a:lnTo>
                    <a:pt x="2613203" y="5061"/>
                  </a:lnTo>
                  <a:cubicBezTo>
                    <a:pt x="2272792" y="4194"/>
                    <a:pt x="1945754" y="2758"/>
                    <a:pt x="1849816" y="1645"/>
                  </a:cubicBezTo>
                  <a:close/>
                  <a:moveTo>
                    <a:pt x="1360989" y="3"/>
                  </a:moveTo>
                  <a:cubicBezTo>
                    <a:pt x="1555797" y="-25"/>
                    <a:pt x="1730893" y="168"/>
                    <a:pt x="1806266" y="574"/>
                  </a:cubicBezTo>
                  <a:lnTo>
                    <a:pt x="1833543" y="782"/>
                  </a:lnTo>
                  <a:lnTo>
                    <a:pt x="1860821" y="574"/>
                  </a:lnTo>
                  <a:cubicBezTo>
                    <a:pt x="1926772" y="219"/>
                    <a:pt x="2069074" y="27"/>
                    <a:pt x="2234125" y="3"/>
                  </a:cubicBezTo>
                  <a:cubicBezTo>
                    <a:pt x="2399175" y="-21"/>
                    <a:pt x="2586975" y="123"/>
                    <a:pt x="2743921" y="441"/>
                  </a:cubicBezTo>
                  <a:lnTo>
                    <a:pt x="2762637" y="490"/>
                  </a:lnTo>
                  <a:lnTo>
                    <a:pt x="2781352" y="441"/>
                  </a:lnTo>
                  <a:cubicBezTo>
                    <a:pt x="2938298" y="123"/>
                    <a:pt x="3126098" y="-21"/>
                    <a:pt x="3291148" y="3"/>
                  </a:cubicBezTo>
                  <a:cubicBezTo>
                    <a:pt x="3456199" y="27"/>
                    <a:pt x="3598501" y="219"/>
                    <a:pt x="3664452" y="574"/>
                  </a:cubicBezTo>
                  <a:lnTo>
                    <a:pt x="3691730" y="782"/>
                  </a:lnTo>
                  <a:lnTo>
                    <a:pt x="3719007" y="574"/>
                  </a:lnTo>
                  <a:cubicBezTo>
                    <a:pt x="3794380" y="168"/>
                    <a:pt x="3969476" y="-25"/>
                    <a:pt x="4164284" y="3"/>
                  </a:cubicBezTo>
                  <a:cubicBezTo>
                    <a:pt x="4424027" y="40"/>
                    <a:pt x="4718811" y="469"/>
                    <a:pt x="4858978" y="1309"/>
                  </a:cubicBezTo>
                  <a:lnTo>
                    <a:pt x="5023338" y="2325"/>
                  </a:lnTo>
                  <a:lnTo>
                    <a:pt x="5038370" y="7348"/>
                  </a:lnTo>
                  <a:cubicBezTo>
                    <a:pt x="5064224" y="15991"/>
                    <a:pt x="5082692" y="31005"/>
                    <a:pt x="5097281" y="54975"/>
                  </a:cubicBezTo>
                  <a:lnTo>
                    <a:pt x="5103671" y="65539"/>
                  </a:lnTo>
                  <a:lnTo>
                    <a:pt x="5114289" y="61273"/>
                  </a:lnTo>
                  <a:cubicBezTo>
                    <a:pt x="5173163" y="37579"/>
                    <a:pt x="5221603" y="46351"/>
                    <a:pt x="5262490" y="88106"/>
                  </a:cubicBezTo>
                  <a:cubicBezTo>
                    <a:pt x="5285352" y="111449"/>
                    <a:pt x="5297282" y="138688"/>
                    <a:pt x="5302195" y="178596"/>
                  </a:cubicBezTo>
                  <a:lnTo>
                    <a:pt x="5303118" y="187017"/>
                  </a:lnTo>
                  <a:lnTo>
                    <a:pt x="5324780" y="191117"/>
                  </a:lnTo>
                  <a:cubicBezTo>
                    <a:pt x="5355306" y="196897"/>
                    <a:pt x="5375399" y="206943"/>
                    <a:pt x="5395067" y="226205"/>
                  </a:cubicBezTo>
                  <a:cubicBezTo>
                    <a:pt x="5412592" y="243416"/>
                    <a:pt x="5421604" y="258190"/>
                    <a:pt x="5435215" y="292115"/>
                  </a:cubicBezTo>
                  <a:cubicBezTo>
                    <a:pt x="5447643" y="323066"/>
                    <a:pt x="5463063" y="354257"/>
                    <a:pt x="5474458" y="371524"/>
                  </a:cubicBezTo>
                  <a:cubicBezTo>
                    <a:pt x="5485852" y="388791"/>
                    <a:pt x="5504338" y="408071"/>
                    <a:pt x="5513239" y="412152"/>
                  </a:cubicBezTo>
                  <a:cubicBezTo>
                    <a:pt x="5521845" y="416049"/>
                    <a:pt x="5525520" y="422088"/>
                    <a:pt x="5525261" y="431949"/>
                  </a:cubicBezTo>
                  <a:cubicBezTo>
                    <a:pt x="5525040" y="440131"/>
                    <a:pt x="5521272" y="445227"/>
                    <a:pt x="5512334" y="449493"/>
                  </a:cubicBezTo>
                  <a:cubicBezTo>
                    <a:pt x="5504338" y="453298"/>
                    <a:pt x="5483802" y="475237"/>
                    <a:pt x="5473885" y="490546"/>
                  </a:cubicBezTo>
                  <a:cubicBezTo>
                    <a:pt x="5462676" y="507887"/>
                    <a:pt x="5446997" y="539725"/>
                    <a:pt x="5435935" y="567555"/>
                  </a:cubicBezTo>
                  <a:cubicBezTo>
                    <a:pt x="5424873" y="595385"/>
                    <a:pt x="5417357" y="609402"/>
                    <a:pt x="5405833" y="623917"/>
                  </a:cubicBezTo>
                  <a:cubicBezTo>
                    <a:pt x="5385353" y="649679"/>
                    <a:pt x="5354457" y="666393"/>
                    <a:pt x="5318002" y="671471"/>
                  </a:cubicBezTo>
                  <a:cubicBezTo>
                    <a:pt x="5313201" y="671975"/>
                    <a:pt x="5308448" y="672852"/>
                    <a:pt x="5303783" y="674093"/>
                  </a:cubicBezTo>
                  <a:cubicBezTo>
                    <a:pt x="5302562" y="678814"/>
                    <a:pt x="5301722" y="683624"/>
                    <a:pt x="5301271" y="688479"/>
                  </a:cubicBezTo>
                  <a:cubicBezTo>
                    <a:pt x="5298981" y="706079"/>
                    <a:pt x="5293164" y="726707"/>
                    <a:pt x="5287088" y="738803"/>
                  </a:cubicBezTo>
                  <a:cubicBezTo>
                    <a:pt x="5270246" y="772340"/>
                    <a:pt x="5236746" y="800520"/>
                    <a:pt x="5203191" y="809367"/>
                  </a:cubicBezTo>
                  <a:cubicBezTo>
                    <a:pt x="5178851" y="815793"/>
                    <a:pt x="5143560" y="811915"/>
                    <a:pt x="5113495" y="799542"/>
                  </a:cubicBezTo>
                  <a:lnTo>
                    <a:pt x="5104003" y="795627"/>
                  </a:lnTo>
                  <a:lnTo>
                    <a:pt x="5096062" y="808000"/>
                  </a:lnTo>
                  <a:cubicBezTo>
                    <a:pt x="5078906" y="834704"/>
                    <a:pt x="5058573" y="848960"/>
                    <a:pt x="5026828" y="856514"/>
                  </a:cubicBezTo>
                  <a:lnTo>
                    <a:pt x="5010355" y="860447"/>
                  </a:lnTo>
                  <a:lnTo>
                    <a:pt x="4345069" y="859081"/>
                  </a:lnTo>
                  <a:cubicBezTo>
                    <a:pt x="4021148" y="858402"/>
                    <a:pt x="3754730" y="857313"/>
                    <a:pt x="3693187" y="856458"/>
                  </a:cubicBezTo>
                  <a:lnTo>
                    <a:pt x="3691730" y="856420"/>
                  </a:lnTo>
                  <a:lnTo>
                    <a:pt x="3690273" y="856458"/>
                  </a:lnTo>
                  <a:cubicBezTo>
                    <a:pt x="3628730" y="857313"/>
                    <a:pt x="3362311" y="858402"/>
                    <a:pt x="3038390" y="859081"/>
                  </a:cubicBezTo>
                  <a:lnTo>
                    <a:pt x="2864477" y="859438"/>
                  </a:lnTo>
                  <a:lnTo>
                    <a:pt x="2864477" y="859856"/>
                  </a:lnTo>
                  <a:lnTo>
                    <a:pt x="2762637" y="859647"/>
                  </a:lnTo>
                  <a:lnTo>
                    <a:pt x="2660796" y="859856"/>
                  </a:lnTo>
                  <a:lnTo>
                    <a:pt x="2660796" y="859438"/>
                  </a:lnTo>
                  <a:lnTo>
                    <a:pt x="2486883" y="859081"/>
                  </a:lnTo>
                  <a:cubicBezTo>
                    <a:pt x="2162962" y="858402"/>
                    <a:pt x="1896543" y="857313"/>
                    <a:pt x="1835000" y="856458"/>
                  </a:cubicBezTo>
                  <a:lnTo>
                    <a:pt x="1833543" y="856420"/>
                  </a:lnTo>
                  <a:lnTo>
                    <a:pt x="1832086" y="856458"/>
                  </a:lnTo>
                  <a:cubicBezTo>
                    <a:pt x="1770543" y="857313"/>
                    <a:pt x="1504125" y="858402"/>
                    <a:pt x="1180204" y="859081"/>
                  </a:cubicBezTo>
                  <a:lnTo>
                    <a:pt x="514918" y="860447"/>
                  </a:lnTo>
                  <a:lnTo>
                    <a:pt x="498445" y="856514"/>
                  </a:lnTo>
                  <a:cubicBezTo>
                    <a:pt x="466700" y="848960"/>
                    <a:pt x="446367" y="834704"/>
                    <a:pt x="429211" y="808000"/>
                  </a:cubicBezTo>
                  <a:lnTo>
                    <a:pt x="421270" y="795627"/>
                  </a:lnTo>
                  <a:lnTo>
                    <a:pt x="411778" y="799542"/>
                  </a:lnTo>
                  <a:cubicBezTo>
                    <a:pt x="381713" y="811915"/>
                    <a:pt x="346422" y="815793"/>
                    <a:pt x="322082" y="809367"/>
                  </a:cubicBezTo>
                  <a:cubicBezTo>
                    <a:pt x="288527" y="800520"/>
                    <a:pt x="255027" y="772340"/>
                    <a:pt x="238185" y="738803"/>
                  </a:cubicBezTo>
                  <a:cubicBezTo>
                    <a:pt x="232109" y="726707"/>
                    <a:pt x="226292" y="706079"/>
                    <a:pt x="224002" y="688479"/>
                  </a:cubicBezTo>
                  <a:cubicBezTo>
                    <a:pt x="223551" y="683624"/>
                    <a:pt x="222711" y="678814"/>
                    <a:pt x="221490" y="674093"/>
                  </a:cubicBezTo>
                  <a:cubicBezTo>
                    <a:pt x="216825" y="672852"/>
                    <a:pt x="212072" y="671975"/>
                    <a:pt x="207271" y="671471"/>
                  </a:cubicBezTo>
                  <a:cubicBezTo>
                    <a:pt x="170816" y="666393"/>
                    <a:pt x="139920" y="649679"/>
                    <a:pt x="119440" y="623917"/>
                  </a:cubicBezTo>
                  <a:cubicBezTo>
                    <a:pt x="107916" y="609402"/>
                    <a:pt x="100400" y="595385"/>
                    <a:pt x="89338" y="567555"/>
                  </a:cubicBezTo>
                  <a:cubicBezTo>
                    <a:pt x="78276" y="539725"/>
                    <a:pt x="62597" y="507887"/>
                    <a:pt x="51388" y="490546"/>
                  </a:cubicBezTo>
                  <a:cubicBezTo>
                    <a:pt x="41471" y="475237"/>
                    <a:pt x="20935" y="453298"/>
                    <a:pt x="12939" y="449493"/>
                  </a:cubicBezTo>
                  <a:cubicBezTo>
                    <a:pt x="4001" y="445227"/>
                    <a:pt x="233" y="440131"/>
                    <a:pt x="12" y="431949"/>
                  </a:cubicBezTo>
                  <a:cubicBezTo>
                    <a:pt x="-247" y="422088"/>
                    <a:pt x="3428" y="416049"/>
                    <a:pt x="12034" y="412152"/>
                  </a:cubicBezTo>
                  <a:cubicBezTo>
                    <a:pt x="20935" y="408071"/>
                    <a:pt x="39421" y="388791"/>
                    <a:pt x="50815" y="371524"/>
                  </a:cubicBezTo>
                  <a:cubicBezTo>
                    <a:pt x="62210" y="354257"/>
                    <a:pt x="77630" y="323066"/>
                    <a:pt x="90058" y="292115"/>
                  </a:cubicBezTo>
                  <a:cubicBezTo>
                    <a:pt x="103669" y="258190"/>
                    <a:pt x="112681" y="243416"/>
                    <a:pt x="130206" y="226205"/>
                  </a:cubicBezTo>
                  <a:cubicBezTo>
                    <a:pt x="149874" y="206943"/>
                    <a:pt x="169967" y="196897"/>
                    <a:pt x="200493" y="191117"/>
                  </a:cubicBezTo>
                  <a:lnTo>
                    <a:pt x="222155" y="187017"/>
                  </a:lnTo>
                  <a:lnTo>
                    <a:pt x="223078" y="178596"/>
                  </a:lnTo>
                  <a:cubicBezTo>
                    <a:pt x="227991" y="138688"/>
                    <a:pt x="239921" y="111449"/>
                    <a:pt x="262783" y="88106"/>
                  </a:cubicBezTo>
                  <a:cubicBezTo>
                    <a:pt x="303670" y="46351"/>
                    <a:pt x="352110" y="37579"/>
                    <a:pt x="410984" y="61273"/>
                  </a:cubicBezTo>
                  <a:lnTo>
                    <a:pt x="421602" y="65539"/>
                  </a:lnTo>
                  <a:lnTo>
                    <a:pt x="427992" y="54975"/>
                  </a:lnTo>
                  <a:cubicBezTo>
                    <a:pt x="442581" y="31005"/>
                    <a:pt x="461049" y="15991"/>
                    <a:pt x="486903" y="7348"/>
                  </a:cubicBezTo>
                  <a:lnTo>
                    <a:pt x="501935" y="2325"/>
                  </a:lnTo>
                  <a:lnTo>
                    <a:pt x="666295" y="1309"/>
                  </a:lnTo>
                  <a:cubicBezTo>
                    <a:pt x="806462" y="469"/>
                    <a:pt x="1101246" y="40"/>
                    <a:pt x="1360989" y="3"/>
                  </a:cubicBezTo>
                  <a:close/>
                </a:path>
              </a:pathLst>
            </a:custGeom>
            <a:solidFill>
              <a:srgbClr val="8C633B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57BB066-38FC-823C-B98D-9E627101DEA3}"/>
                </a:ext>
              </a:extLst>
            </p:cNvPr>
            <p:cNvSpPr txBox="1"/>
            <p:nvPr/>
          </p:nvSpPr>
          <p:spPr>
            <a:xfrm>
              <a:off x="6839142" y="4135741"/>
              <a:ext cx="4236078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 را وارد نمایید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5A09349-29C0-80B5-357F-55CDC3D19457}"/>
              </a:ext>
            </a:extLst>
          </p:cNvPr>
          <p:cNvGrpSpPr/>
          <p:nvPr/>
        </p:nvGrpSpPr>
        <p:grpSpPr>
          <a:xfrm>
            <a:off x="6787523" y="4813642"/>
            <a:ext cx="4287697" cy="659681"/>
            <a:chOff x="6787523" y="4813642"/>
            <a:chExt cx="4287697" cy="659681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889AEEB-DE25-FBFA-3D4C-4B7D44863B2B}"/>
                </a:ext>
              </a:extLst>
            </p:cNvPr>
            <p:cNvSpPr/>
            <p:nvPr/>
          </p:nvSpPr>
          <p:spPr>
            <a:xfrm>
              <a:off x="6787523" y="4813642"/>
              <a:ext cx="4236077" cy="659681"/>
            </a:xfrm>
            <a:custGeom>
              <a:avLst/>
              <a:gdLst>
                <a:gd name="connsiteX0" fmla="*/ 1821653 w 5525273"/>
                <a:gd name="connsiteY0" fmla="*/ 19777 h 860447"/>
                <a:gd name="connsiteX1" fmla="*/ 1833543 w 5525273"/>
                <a:gd name="connsiteY1" fmla="*/ 19787 h 860447"/>
                <a:gd name="connsiteX2" fmla="*/ 1845434 w 5525273"/>
                <a:gd name="connsiteY2" fmla="*/ 19777 h 860447"/>
                <a:gd name="connsiteX3" fmla="*/ 1845434 w 5525273"/>
                <a:gd name="connsiteY3" fmla="*/ 19796 h 860447"/>
                <a:gd name="connsiteX4" fmla="*/ 2329043 w 5525273"/>
                <a:gd name="connsiteY4" fmla="*/ 20202 h 860447"/>
                <a:gd name="connsiteX5" fmla="*/ 2735666 w 5525273"/>
                <a:gd name="connsiteY5" fmla="*/ 20792 h 860447"/>
                <a:gd name="connsiteX6" fmla="*/ 2762637 w 5525273"/>
                <a:gd name="connsiteY6" fmla="*/ 20859 h 860447"/>
                <a:gd name="connsiteX7" fmla="*/ 2789607 w 5525273"/>
                <a:gd name="connsiteY7" fmla="*/ 20792 h 860447"/>
                <a:gd name="connsiteX8" fmla="*/ 3196230 w 5525273"/>
                <a:gd name="connsiteY8" fmla="*/ 20202 h 860447"/>
                <a:gd name="connsiteX9" fmla="*/ 3679839 w 5525273"/>
                <a:gd name="connsiteY9" fmla="*/ 19796 h 860447"/>
                <a:gd name="connsiteX10" fmla="*/ 3679839 w 5525273"/>
                <a:gd name="connsiteY10" fmla="*/ 19777 h 860447"/>
                <a:gd name="connsiteX11" fmla="*/ 3691730 w 5525273"/>
                <a:gd name="connsiteY11" fmla="*/ 19787 h 860447"/>
                <a:gd name="connsiteX12" fmla="*/ 3703620 w 5525273"/>
                <a:gd name="connsiteY12" fmla="*/ 19777 h 860447"/>
                <a:gd name="connsiteX13" fmla="*/ 3703620 w 5525273"/>
                <a:gd name="connsiteY13" fmla="*/ 19796 h 860447"/>
                <a:gd name="connsiteX14" fmla="*/ 4187229 w 5525273"/>
                <a:gd name="connsiteY14" fmla="*/ 20202 h 860447"/>
                <a:gd name="connsiteX15" fmla="*/ 4858978 w 5525273"/>
                <a:gd name="connsiteY15" fmla="*/ 21605 h 860447"/>
                <a:gd name="connsiteX16" fmla="*/ 4858978 w 5525273"/>
                <a:gd name="connsiteY16" fmla="*/ 21623 h 860447"/>
                <a:gd name="connsiteX17" fmla="*/ 5033661 w 5525273"/>
                <a:gd name="connsiteY17" fmla="*/ 26517 h 860447"/>
                <a:gd name="connsiteX18" fmla="*/ 5066902 w 5525273"/>
                <a:gd name="connsiteY18" fmla="*/ 47478 h 860447"/>
                <a:gd name="connsiteX19" fmla="*/ 5085924 w 5525273"/>
                <a:gd name="connsiteY19" fmla="*/ 74902 h 860447"/>
                <a:gd name="connsiteX20" fmla="*/ 5096099 w 5525273"/>
                <a:gd name="connsiteY20" fmla="*/ 91818 h 860447"/>
                <a:gd name="connsiteX21" fmla="*/ 5107549 w 5525273"/>
                <a:gd name="connsiteY21" fmla="*/ 86407 h 860447"/>
                <a:gd name="connsiteX22" fmla="*/ 5135065 w 5525273"/>
                <a:gd name="connsiteY22" fmla="*/ 74975 h 860447"/>
                <a:gd name="connsiteX23" fmla="*/ 5173847 w 5525273"/>
                <a:gd name="connsiteY23" fmla="*/ 69011 h 860447"/>
                <a:gd name="connsiteX24" fmla="*/ 5206165 w 5525273"/>
                <a:gd name="connsiteY24" fmla="*/ 73313 h 860447"/>
                <a:gd name="connsiteX25" fmla="*/ 5276340 w 5525273"/>
                <a:gd name="connsiteY25" fmla="*/ 147275 h 860447"/>
                <a:gd name="connsiteX26" fmla="*/ 5282176 w 5525273"/>
                <a:gd name="connsiteY26" fmla="*/ 186057 h 860447"/>
                <a:gd name="connsiteX27" fmla="*/ 5282712 w 5525273"/>
                <a:gd name="connsiteY27" fmla="*/ 209141 h 860447"/>
                <a:gd name="connsiteX28" fmla="*/ 5296174 w 5525273"/>
                <a:gd name="connsiteY28" fmla="*/ 208568 h 860447"/>
                <a:gd name="connsiteX29" fmla="*/ 5382509 w 5525273"/>
                <a:gd name="connsiteY29" fmla="*/ 241200 h 860447"/>
                <a:gd name="connsiteX30" fmla="*/ 5418723 w 5525273"/>
                <a:gd name="connsiteY30" fmla="*/ 302401 h 860447"/>
                <a:gd name="connsiteX31" fmla="*/ 5495806 w 5525273"/>
                <a:gd name="connsiteY31" fmla="*/ 424544 h 860447"/>
                <a:gd name="connsiteX32" fmla="*/ 5502713 w 5525273"/>
                <a:gd name="connsiteY32" fmla="*/ 431598 h 860447"/>
                <a:gd name="connsiteX33" fmla="*/ 5486092 w 5525273"/>
                <a:gd name="connsiteY33" fmla="*/ 445541 h 860447"/>
                <a:gd name="connsiteX34" fmla="*/ 5420570 w 5525273"/>
                <a:gd name="connsiteY34" fmla="*/ 553871 h 860447"/>
                <a:gd name="connsiteX35" fmla="*/ 5394254 w 5525273"/>
                <a:gd name="connsiteY35" fmla="*/ 606521 h 860447"/>
                <a:gd name="connsiteX36" fmla="*/ 5302195 w 5525273"/>
                <a:gd name="connsiteY36" fmla="*/ 651988 h 860447"/>
                <a:gd name="connsiteX37" fmla="*/ 5281880 w 5525273"/>
                <a:gd name="connsiteY37" fmla="*/ 652246 h 860447"/>
                <a:gd name="connsiteX38" fmla="*/ 5281751 w 5525273"/>
                <a:gd name="connsiteY38" fmla="*/ 675349 h 860447"/>
                <a:gd name="connsiteX39" fmla="*/ 5276543 w 5525273"/>
                <a:gd name="connsiteY39" fmla="*/ 713207 h 860447"/>
                <a:gd name="connsiteX40" fmla="*/ 5223542 w 5525273"/>
                <a:gd name="connsiteY40" fmla="*/ 779301 h 860447"/>
                <a:gd name="connsiteX41" fmla="*/ 5173847 w 5525273"/>
                <a:gd name="connsiteY41" fmla="*/ 792376 h 860447"/>
                <a:gd name="connsiteX42" fmla="*/ 5110891 w 5525273"/>
                <a:gd name="connsiteY42" fmla="*/ 776125 h 860447"/>
                <a:gd name="connsiteX43" fmla="*/ 5095028 w 5525273"/>
                <a:gd name="connsiteY43" fmla="*/ 768129 h 860447"/>
                <a:gd name="connsiteX44" fmla="*/ 5089007 w 5525273"/>
                <a:gd name="connsiteY44" fmla="*/ 780391 h 860447"/>
                <a:gd name="connsiteX45" fmla="*/ 5042729 w 5525273"/>
                <a:gd name="connsiteY45" fmla="*/ 830862 h 860447"/>
                <a:gd name="connsiteX46" fmla="*/ 4345125 w 5525273"/>
                <a:gd name="connsiteY46" fmla="*/ 838748 h 860447"/>
                <a:gd name="connsiteX47" fmla="*/ 3691730 w 5525273"/>
                <a:gd name="connsiteY47" fmla="*/ 837424 h 860447"/>
                <a:gd name="connsiteX48" fmla="*/ 3038334 w 5525273"/>
                <a:gd name="connsiteY48" fmla="*/ 838748 h 860447"/>
                <a:gd name="connsiteX49" fmla="*/ 2864477 w 5525273"/>
                <a:gd name="connsiteY49" fmla="*/ 839106 h 860447"/>
                <a:gd name="connsiteX50" fmla="*/ 2864477 w 5525273"/>
                <a:gd name="connsiteY50" fmla="*/ 839465 h 860447"/>
                <a:gd name="connsiteX51" fmla="*/ 2762637 w 5525273"/>
                <a:gd name="connsiteY51" fmla="*/ 839298 h 860447"/>
                <a:gd name="connsiteX52" fmla="*/ 2660796 w 5525273"/>
                <a:gd name="connsiteY52" fmla="*/ 839465 h 860447"/>
                <a:gd name="connsiteX53" fmla="*/ 2660796 w 5525273"/>
                <a:gd name="connsiteY53" fmla="*/ 839106 h 860447"/>
                <a:gd name="connsiteX54" fmla="*/ 2486939 w 5525273"/>
                <a:gd name="connsiteY54" fmla="*/ 838748 h 860447"/>
                <a:gd name="connsiteX55" fmla="*/ 1833543 w 5525273"/>
                <a:gd name="connsiteY55" fmla="*/ 837424 h 860447"/>
                <a:gd name="connsiteX56" fmla="*/ 1180148 w 5525273"/>
                <a:gd name="connsiteY56" fmla="*/ 838748 h 860447"/>
                <a:gd name="connsiteX57" fmla="*/ 482544 w 5525273"/>
                <a:gd name="connsiteY57" fmla="*/ 830862 h 860447"/>
                <a:gd name="connsiteX58" fmla="*/ 436266 w 5525273"/>
                <a:gd name="connsiteY58" fmla="*/ 780391 h 860447"/>
                <a:gd name="connsiteX59" fmla="*/ 430245 w 5525273"/>
                <a:gd name="connsiteY59" fmla="*/ 768129 h 860447"/>
                <a:gd name="connsiteX60" fmla="*/ 414382 w 5525273"/>
                <a:gd name="connsiteY60" fmla="*/ 776125 h 860447"/>
                <a:gd name="connsiteX61" fmla="*/ 351426 w 5525273"/>
                <a:gd name="connsiteY61" fmla="*/ 792376 h 860447"/>
                <a:gd name="connsiteX62" fmla="*/ 301731 w 5525273"/>
                <a:gd name="connsiteY62" fmla="*/ 779301 h 860447"/>
                <a:gd name="connsiteX63" fmla="*/ 248730 w 5525273"/>
                <a:gd name="connsiteY63" fmla="*/ 713207 h 860447"/>
                <a:gd name="connsiteX64" fmla="*/ 243522 w 5525273"/>
                <a:gd name="connsiteY64" fmla="*/ 675349 h 860447"/>
                <a:gd name="connsiteX65" fmla="*/ 243393 w 5525273"/>
                <a:gd name="connsiteY65" fmla="*/ 652246 h 860447"/>
                <a:gd name="connsiteX66" fmla="*/ 223078 w 5525273"/>
                <a:gd name="connsiteY66" fmla="*/ 651988 h 860447"/>
                <a:gd name="connsiteX67" fmla="*/ 131019 w 5525273"/>
                <a:gd name="connsiteY67" fmla="*/ 606521 h 860447"/>
                <a:gd name="connsiteX68" fmla="*/ 104703 w 5525273"/>
                <a:gd name="connsiteY68" fmla="*/ 553871 h 860447"/>
                <a:gd name="connsiteX69" fmla="*/ 39181 w 5525273"/>
                <a:gd name="connsiteY69" fmla="*/ 445541 h 860447"/>
                <a:gd name="connsiteX70" fmla="*/ 22560 w 5525273"/>
                <a:gd name="connsiteY70" fmla="*/ 431598 h 860447"/>
                <a:gd name="connsiteX71" fmla="*/ 29467 w 5525273"/>
                <a:gd name="connsiteY71" fmla="*/ 424544 h 860447"/>
                <a:gd name="connsiteX72" fmla="*/ 106550 w 5525273"/>
                <a:gd name="connsiteY72" fmla="*/ 302401 h 860447"/>
                <a:gd name="connsiteX73" fmla="*/ 142764 w 5525273"/>
                <a:gd name="connsiteY73" fmla="*/ 241200 h 860447"/>
                <a:gd name="connsiteX74" fmla="*/ 229099 w 5525273"/>
                <a:gd name="connsiteY74" fmla="*/ 208568 h 860447"/>
                <a:gd name="connsiteX75" fmla="*/ 242561 w 5525273"/>
                <a:gd name="connsiteY75" fmla="*/ 209141 h 860447"/>
                <a:gd name="connsiteX76" fmla="*/ 243097 w 5525273"/>
                <a:gd name="connsiteY76" fmla="*/ 186057 h 860447"/>
                <a:gd name="connsiteX77" fmla="*/ 248933 w 5525273"/>
                <a:gd name="connsiteY77" fmla="*/ 147275 h 860447"/>
                <a:gd name="connsiteX78" fmla="*/ 319108 w 5525273"/>
                <a:gd name="connsiteY78" fmla="*/ 73313 h 860447"/>
                <a:gd name="connsiteX79" fmla="*/ 351426 w 5525273"/>
                <a:gd name="connsiteY79" fmla="*/ 69011 h 860447"/>
                <a:gd name="connsiteX80" fmla="*/ 390208 w 5525273"/>
                <a:gd name="connsiteY80" fmla="*/ 74975 h 860447"/>
                <a:gd name="connsiteX81" fmla="*/ 417724 w 5525273"/>
                <a:gd name="connsiteY81" fmla="*/ 86407 h 860447"/>
                <a:gd name="connsiteX82" fmla="*/ 429174 w 5525273"/>
                <a:gd name="connsiteY82" fmla="*/ 91818 h 860447"/>
                <a:gd name="connsiteX83" fmla="*/ 439349 w 5525273"/>
                <a:gd name="connsiteY83" fmla="*/ 74902 h 860447"/>
                <a:gd name="connsiteX84" fmla="*/ 458371 w 5525273"/>
                <a:gd name="connsiteY84" fmla="*/ 47478 h 860447"/>
                <a:gd name="connsiteX85" fmla="*/ 491612 w 5525273"/>
                <a:gd name="connsiteY85" fmla="*/ 26517 h 860447"/>
                <a:gd name="connsiteX86" fmla="*/ 666295 w 5525273"/>
                <a:gd name="connsiteY86" fmla="*/ 21623 h 860447"/>
                <a:gd name="connsiteX87" fmla="*/ 666295 w 5525273"/>
                <a:gd name="connsiteY87" fmla="*/ 21605 h 860447"/>
                <a:gd name="connsiteX88" fmla="*/ 1338044 w 5525273"/>
                <a:gd name="connsiteY88" fmla="*/ 20202 h 860447"/>
                <a:gd name="connsiteX89" fmla="*/ 1821653 w 5525273"/>
                <a:gd name="connsiteY89" fmla="*/ 19796 h 860447"/>
                <a:gd name="connsiteX90" fmla="*/ 1833543 w 5525273"/>
                <a:gd name="connsiteY90" fmla="*/ 1406 h 860447"/>
                <a:gd name="connsiteX91" fmla="*/ 1817271 w 5525273"/>
                <a:gd name="connsiteY91" fmla="*/ 1645 h 860447"/>
                <a:gd name="connsiteX92" fmla="*/ 717080 w 5525273"/>
                <a:gd name="connsiteY92" fmla="*/ 5705 h 860447"/>
                <a:gd name="connsiteX93" fmla="*/ 471723 w 5525273"/>
                <a:gd name="connsiteY93" fmla="*/ 18152 h 860447"/>
                <a:gd name="connsiteX94" fmla="*/ 430227 w 5525273"/>
                <a:gd name="connsiteY94" fmla="*/ 58927 h 860447"/>
                <a:gd name="connsiteX95" fmla="*/ 423154 w 5525273"/>
                <a:gd name="connsiteY95" fmla="*/ 71171 h 860447"/>
                <a:gd name="connsiteX96" fmla="*/ 413606 w 5525273"/>
                <a:gd name="connsiteY96" fmla="*/ 66831 h 860447"/>
                <a:gd name="connsiteX97" fmla="*/ 297871 w 5525273"/>
                <a:gd name="connsiteY97" fmla="*/ 65483 h 860447"/>
                <a:gd name="connsiteX98" fmla="*/ 240530 w 5525273"/>
                <a:gd name="connsiteY98" fmla="*/ 126001 h 860447"/>
                <a:gd name="connsiteX99" fmla="*/ 226643 w 5525273"/>
                <a:gd name="connsiteY99" fmla="*/ 178873 h 860447"/>
                <a:gd name="connsiteX100" fmla="*/ 219810 w 5525273"/>
                <a:gd name="connsiteY100" fmla="*/ 192262 h 860447"/>
                <a:gd name="connsiteX101" fmla="*/ 209228 w 5525273"/>
                <a:gd name="connsiteY101" fmla="*/ 193370 h 860447"/>
                <a:gd name="connsiteX102" fmla="*/ 164352 w 5525273"/>
                <a:gd name="connsiteY102" fmla="*/ 206389 h 860447"/>
                <a:gd name="connsiteX103" fmla="*/ 92939 w 5525273"/>
                <a:gd name="connsiteY103" fmla="*/ 295032 h 860447"/>
                <a:gd name="connsiteX104" fmla="*/ 52736 w 5525273"/>
                <a:gd name="connsiteY104" fmla="*/ 375292 h 860447"/>
                <a:gd name="connsiteX105" fmla="*/ 12108 w 5525273"/>
                <a:gd name="connsiteY105" fmla="*/ 417231 h 860447"/>
                <a:gd name="connsiteX106" fmla="*/ 11554 w 5525273"/>
                <a:gd name="connsiteY106" fmla="*/ 443620 h 860447"/>
                <a:gd name="connsiteX107" fmla="*/ 91259 w 5525273"/>
                <a:gd name="connsiteY107" fmla="*/ 562236 h 860447"/>
                <a:gd name="connsiteX108" fmla="*/ 107085 w 5525273"/>
                <a:gd name="connsiteY108" fmla="*/ 598063 h 860447"/>
                <a:gd name="connsiteX109" fmla="*/ 166088 w 5525273"/>
                <a:gd name="connsiteY109" fmla="*/ 655663 h 860447"/>
                <a:gd name="connsiteX110" fmla="*/ 215378 w 5525273"/>
                <a:gd name="connsiteY110" fmla="*/ 667999 h 860447"/>
                <a:gd name="connsiteX111" fmla="*/ 225443 w 5525273"/>
                <a:gd name="connsiteY111" fmla="*/ 667999 h 860447"/>
                <a:gd name="connsiteX112" fmla="*/ 226735 w 5525273"/>
                <a:gd name="connsiteY112" fmla="*/ 681388 h 860447"/>
                <a:gd name="connsiteX113" fmla="*/ 280290 w 5525273"/>
                <a:gd name="connsiteY113" fmla="*/ 783364 h 860447"/>
                <a:gd name="connsiteX114" fmla="*/ 351685 w 5525273"/>
                <a:gd name="connsiteY114" fmla="*/ 808332 h 860447"/>
                <a:gd name="connsiteX115" fmla="*/ 410522 w 5525273"/>
                <a:gd name="connsiteY115" fmla="*/ 795701 h 860447"/>
                <a:gd name="connsiteX116" fmla="*/ 423265 w 5525273"/>
                <a:gd name="connsiteY116" fmla="*/ 790345 h 860447"/>
                <a:gd name="connsiteX117" fmla="*/ 430300 w 5525273"/>
                <a:gd name="connsiteY117" fmla="*/ 802534 h 860447"/>
                <a:gd name="connsiteX118" fmla="*/ 468768 w 5525273"/>
                <a:gd name="connsiteY118" fmla="*/ 841924 h 860447"/>
                <a:gd name="connsiteX119" fmla="*/ 491778 w 5525273"/>
                <a:gd name="connsiteY119" fmla="*/ 850696 h 860447"/>
                <a:gd name="connsiteX120" fmla="*/ 505555 w 5525273"/>
                <a:gd name="connsiteY120" fmla="*/ 854500 h 860447"/>
                <a:gd name="connsiteX121" fmla="*/ 1175495 w 5525273"/>
                <a:gd name="connsiteY121" fmla="*/ 854500 h 860447"/>
                <a:gd name="connsiteX122" fmla="*/ 1832035 w 5525273"/>
                <a:gd name="connsiteY122" fmla="*/ 855784 h 860447"/>
                <a:gd name="connsiteX123" fmla="*/ 1833543 w 5525273"/>
                <a:gd name="connsiteY123" fmla="*/ 855820 h 860447"/>
                <a:gd name="connsiteX124" fmla="*/ 1835052 w 5525273"/>
                <a:gd name="connsiteY124" fmla="*/ 855784 h 860447"/>
                <a:gd name="connsiteX125" fmla="*/ 2491592 w 5525273"/>
                <a:gd name="connsiteY125" fmla="*/ 854500 h 860447"/>
                <a:gd name="connsiteX126" fmla="*/ 2660796 w 5525273"/>
                <a:gd name="connsiteY126" fmla="*/ 854500 h 860447"/>
                <a:gd name="connsiteX127" fmla="*/ 2864477 w 5525273"/>
                <a:gd name="connsiteY127" fmla="*/ 854500 h 860447"/>
                <a:gd name="connsiteX128" fmla="*/ 3033681 w 5525273"/>
                <a:gd name="connsiteY128" fmla="*/ 854500 h 860447"/>
                <a:gd name="connsiteX129" fmla="*/ 3690221 w 5525273"/>
                <a:gd name="connsiteY129" fmla="*/ 855784 h 860447"/>
                <a:gd name="connsiteX130" fmla="*/ 3691730 w 5525273"/>
                <a:gd name="connsiteY130" fmla="*/ 855820 h 860447"/>
                <a:gd name="connsiteX131" fmla="*/ 3693238 w 5525273"/>
                <a:gd name="connsiteY131" fmla="*/ 855784 h 860447"/>
                <a:gd name="connsiteX132" fmla="*/ 4349778 w 5525273"/>
                <a:gd name="connsiteY132" fmla="*/ 854500 h 860447"/>
                <a:gd name="connsiteX133" fmla="*/ 5019718 w 5525273"/>
                <a:gd name="connsiteY133" fmla="*/ 854500 h 860447"/>
                <a:gd name="connsiteX134" fmla="*/ 5033495 w 5525273"/>
                <a:gd name="connsiteY134" fmla="*/ 850696 h 860447"/>
                <a:gd name="connsiteX135" fmla="*/ 5056505 w 5525273"/>
                <a:gd name="connsiteY135" fmla="*/ 841924 h 860447"/>
                <a:gd name="connsiteX136" fmla="*/ 5094973 w 5525273"/>
                <a:gd name="connsiteY136" fmla="*/ 802534 h 860447"/>
                <a:gd name="connsiteX137" fmla="*/ 5102008 w 5525273"/>
                <a:gd name="connsiteY137" fmla="*/ 790345 h 860447"/>
                <a:gd name="connsiteX138" fmla="*/ 5114751 w 5525273"/>
                <a:gd name="connsiteY138" fmla="*/ 795701 h 860447"/>
                <a:gd name="connsiteX139" fmla="*/ 5173588 w 5525273"/>
                <a:gd name="connsiteY139" fmla="*/ 808332 h 860447"/>
                <a:gd name="connsiteX140" fmla="*/ 5244983 w 5525273"/>
                <a:gd name="connsiteY140" fmla="*/ 783364 h 860447"/>
                <a:gd name="connsiteX141" fmla="*/ 5298538 w 5525273"/>
                <a:gd name="connsiteY141" fmla="*/ 681388 h 860447"/>
                <a:gd name="connsiteX142" fmla="*/ 5299830 w 5525273"/>
                <a:gd name="connsiteY142" fmla="*/ 667999 h 860447"/>
                <a:gd name="connsiteX143" fmla="*/ 5309895 w 5525273"/>
                <a:gd name="connsiteY143" fmla="*/ 667999 h 860447"/>
                <a:gd name="connsiteX144" fmla="*/ 5359185 w 5525273"/>
                <a:gd name="connsiteY144" fmla="*/ 655663 h 860447"/>
                <a:gd name="connsiteX145" fmla="*/ 5418188 w 5525273"/>
                <a:gd name="connsiteY145" fmla="*/ 598063 h 860447"/>
                <a:gd name="connsiteX146" fmla="*/ 5434014 w 5525273"/>
                <a:gd name="connsiteY146" fmla="*/ 562236 h 860447"/>
                <a:gd name="connsiteX147" fmla="*/ 5513719 w 5525273"/>
                <a:gd name="connsiteY147" fmla="*/ 443620 h 860447"/>
                <a:gd name="connsiteX148" fmla="*/ 5513165 w 5525273"/>
                <a:gd name="connsiteY148" fmla="*/ 417231 h 860447"/>
                <a:gd name="connsiteX149" fmla="*/ 5472537 w 5525273"/>
                <a:gd name="connsiteY149" fmla="*/ 375292 h 860447"/>
                <a:gd name="connsiteX150" fmla="*/ 5432334 w 5525273"/>
                <a:gd name="connsiteY150" fmla="*/ 295032 h 860447"/>
                <a:gd name="connsiteX151" fmla="*/ 5360921 w 5525273"/>
                <a:gd name="connsiteY151" fmla="*/ 206389 h 860447"/>
                <a:gd name="connsiteX152" fmla="*/ 5316045 w 5525273"/>
                <a:gd name="connsiteY152" fmla="*/ 193370 h 860447"/>
                <a:gd name="connsiteX153" fmla="*/ 5305463 w 5525273"/>
                <a:gd name="connsiteY153" fmla="*/ 192262 h 860447"/>
                <a:gd name="connsiteX154" fmla="*/ 5298630 w 5525273"/>
                <a:gd name="connsiteY154" fmla="*/ 178873 h 860447"/>
                <a:gd name="connsiteX155" fmla="*/ 5284743 w 5525273"/>
                <a:gd name="connsiteY155" fmla="*/ 126001 h 860447"/>
                <a:gd name="connsiteX156" fmla="*/ 5227402 w 5525273"/>
                <a:gd name="connsiteY156" fmla="*/ 65483 h 860447"/>
                <a:gd name="connsiteX157" fmla="*/ 5111667 w 5525273"/>
                <a:gd name="connsiteY157" fmla="*/ 66831 h 860447"/>
                <a:gd name="connsiteX158" fmla="*/ 5102119 w 5525273"/>
                <a:gd name="connsiteY158" fmla="*/ 71171 h 860447"/>
                <a:gd name="connsiteX159" fmla="*/ 5095046 w 5525273"/>
                <a:gd name="connsiteY159" fmla="*/ 58927 h 860447"/>
                <a:gd name="connsiteX160" fmla="*/ 5053550 w 5525273"/>
                <a:gd name="connsiteY160" fmla="*/ 18152 h 860447"/>
                <a:gd name="connsiteX161" fmla="*/ 4808193 w 5525273"/>
                <a:gd name="connsiteY161" fmla="*/ 5705 h 860447"/>
                <a:gd name="connsiteX162" fmla="*/ 3708002 w 5525273"/>
                <a:gd name="connsiteY162" fmla="*/ 1645 h 860447"/>
                <a:gd name="connsiteX163" fmla="*/ 3691730 w 5525273"/>
                <a:gd name="connsiteY163" fmla="*/ 1406 h 860447"/>
                <a:gd name="connsiteX164" fmla="*/ 3675457 w 5525273"/>
                <a:gd name="connsiteY164" fmla="*/ 1645 h 860447"/>
                <a:gd name="connsiteX165" fmla="*/ 2912070 w 5525273"/>
                <a:gd name="connsiteY165" fmla="*/ 5061 h 860447"/>
                <a:gd name="connsiteX166" fmla="*/ 2864477 w 5525273"/>
                <a:gd name="connsiteY166" fmla="*/ 5152 h 860447"/>
                <a:gd name="connsiteX167" fmla="*/ 2864477 w 5525273"/>
                <a:gd name="connsiteY167" fmla="*/ 5541 h 860447"/>
                <a:gd name="connsiteX168" fmla="*/ 2762637 w 5525273"/>
                <a:gd name="connsiteY168" fmla="*/ 5347 h 860447"/>
                <a:gd name="connsiteX169" fmla="*/ 2660796 w 5525273"/>
                <a:gd name="connsiteY169" fmla="*/ 5541 h 860447"/>
                <a:gd name="connsiteX170" fmla="*/ 2660796 w 5525273"/>
                <a:gd name="connsiteY170" fmla="*/ 5152 h 860447"/>
                <a:gd name="connsiteX171" fmla="*/ 2613203 w 5525273"/>
                <a:gd name="connsiteY171" fmla="*/ 5061 h 860447"/>
                <a:gd name="connsiteX172" fmla="*/ 1849816 w 5525273"/>
                <a:gd name="connsiteY172" fmla="*/ 1645 h 860447"/>
                <a:gd name="connsiteX173" fmla="*/ 1360989 w 5525273"/>
                <a:gd name="connsiteY173" fmla="*/ 3 h 860447"/>
                <a:gd name="connsiteX174" fmla="*/ 1806266 w 5525273"/>
                <a:gd name="connsiteY174" fmla="*/ 574 h 860447"/>
                <a:gd name="connsiteX175" fmla="*/ 1833543 w 5525273"/>
                <a:gd name="connsiteY175" fmla="*/ 782 h 860447"/>
                <a:gd name="connsiteX176" fmla="*/ 1860821 w 5525273"/>
                <a:gd name="connsiteY176" fmla="*/ 574 h 860447"/>
                <a:gd name="connsiteX177" fmla="*/ 2234125 w 5525273"/>
                <a:gd name="connsiteY177" fmla="*/ 3 h 860447"/>
                <a:gd name="connsiteX178" fmla="*/ 2743921 w 5525273"/>
                <a:gd name="connsiteY178" fmla="*/ 441 h 860447"/>
                <a:gd name="connsiteX179" fmla="*/ 2762637 w 5525273"/>
                <a:gd name="connsiteY179" fmla="*/ 490 h 860447"/>
                <a:gd name="connsiteX180" fmla="*/ 2781352 w 5525273"/>
                <a:gd name="connsiteY180" fmla="*/ 441 h 860447"/>
                <a:gd name="connsiteX181" fmla="*/ 3291148 w 5525273"/>
                <a:gd name="connsiteY181" fmla="*/ 3 h 860447"/>
                <a:gd name="connsiteX182" fmla="*/ 3664452 w 5525273"/>
                <a:gd name="connsiteY182" fmla="*/ 574 h 860447"/>
                <a:gd name="connsiteX183" fmla="*/ 3691730 w 5525273"/>
                <a:gd name="connsiteY183" fmla="*/ 782 h 860447"/>
                <a:gd name="connsiteX184" fmla="*/ 3719007 w 5525273"/>
                <a:gd name="connsiteY184" fmla="*/ 574 h 860447"/>
                <a:gd name="connsiteX185" fmla="*/ 4164284 w 5525273"/>
                <a:gd name="connsiteY185" fmla="*/ 3 h 860447"/>
                <a:gd name="connsiteX186" fmla="*/ 4858978 w 5525273"/>
                <a:gd name="connsiteY186" fmla="*/ 1309 h 860447"/>
                <a:gd name="connsiteX187" fmla="*/ 5023338 w 5525273"/>
                <a:gd name="connsiteY187" fmla="*/ 2325 h 860447"/>
                <a:gd name="connsiteX188" fmla="*/ 5038370 w 5525273"/>
                <a:gd name="connsiteY188" fmla="*/ 7348 h 860447"/>
                <a:gd name="connsiteX189" fmla="*/ 5097281 w 5525273"/>
                <a:gd name="connsiteY189" fmla="*/ 54975 h 860447"/>
                <a:gd name="connsiteX190" fmla="*/ 5103671 w 5525273"/>
                <a:gd name="connsiteY190" fmla="*/ 65539 h 860447"/>
                <a:gd name="connsiteX191" fmla="*/ 5114289 w 5525273"/>
                <a:gd name="connsiteY191" fmla="*/ 61273 h 860447"/>
                <a:gd name="connsiteX192" fmla="*/ 5262490 w 5525273"/>
                <a:gd name="connsiteY192" fmla="*/ 88106 h 860447"/>
                <a:gd name="connsiteX193" fmla="*/ 5302195 w 5525273"/>
                <a:gd name="connsiteY193" fmla="*/ 178596 h 860447"/>
                <a:gd name="connsiteX194" fmla="*/ 5303118 w 5525273"/>
                <a:gd name="connsiteY194" fmla="*/ 187017 h 860447"/>
                <a:gd name="connsiteX195" fmla="*/ 5324780 w 5525273"/>
                <a:gd name="connsiteY195" fmla="*/ 191117 h 860447"/>
                <a:gd name="connsiteX196" fmla="*/ 5395067 w 5525273"/>
                <a:gd name="connsiteY196" fmla="*/ 226205 h 860447"/>
                <a:gd name="connsiteX197" fmla="*/ 5435215 w 5525273"/>
                <a:gd name="connsiteY197" fmla="*/ 292115 h 860447"/>
                <a:gd name="connsiteX198" fmla="*/ 5474458 w 5525273"/>
                <a:gd name="connsiteY198" fmla="*/ 371524 h 860447"/>
                <a:gd name="connsiteX199" fmla="*/ 5513239 w 5525273"/>
                <a:gd name="connsiteY199" fmla="*/ 412152 h 860447"/>
                <a:gd name="connsiteX200" fmla="*/ 5525261 w 5525273"/>
                <a:gd name="connsiteY200" fmla="*/ 431949 h 860447"/>
                <a:gd name="connsiteX201" fmla="*/ 5512334 w 5525273"/>
                <a:gd name="connsiteY201" fmla="*/ 449493 h 860447"/>
                <a:gd name="connsiteX202" fmla="*/ 5473885 w 5525273"/>
                <a:gd name="connsiteY202" fmla="*/ 490546 h 860447"/>
                <a:gd name="connsiteX203" fmla="*/ 5435935 w 5525273"/>
                <a:gd name="connsiteY203" fmla="*/ 567555 h 860447"/>
                <a:gd name="connsiteX204" fmla="*/ 5405833 w 5525273"/>
                <a:gd name="connsiteY204" fmla="*/ 623917 h 860447"/>
                <a:gd name="connsiteX205" fmla="*/ 5318002 w 5525273"/>
                <a:gd name="connsiteY205" fmla="*/ 671471 h 860447"/>
                <a:gd name="connsiteX206" fmla="*/ 5303783 w 5525273"/>
                <a:gd name="connsiteY206" fmla="*/ 674093 h 860447"/>
                <a:gd name="connsiteX207" fmla="*/ 5301271 w 5525273"/>
                <a:gd name="connsiteY207" fmla="*/ 688479 h 860447"/>
                <a:gd name="connsiteX208" fmla="*/ 5287088 w 5525273"/>
                <a:gd name="connsiteY208" fmla="*/ 738803 h 860447"/>
                <a:gd name="connsiteX209" fmla="*/ 5203191 w 5525273"/>
                <a:gd name="connsiteY209" fmla="*/ 809367 h 860447"/>
                <a:gd name="connsiteX210" fmla="*/ 5113495 w 5525273"/>
                <a:gd name="connsiteY210" fmla="*/ 799542 h 860447"/>
                <a:gd name="connsiteX211" fmla="*/ 5104003 w 5525273"/>
                <a:gd name="connsiteY211" fmla="*/ 795627 h 860447"/>
                <a:gd name="connsiteX212" fmla="*/ 5096062 w 5525273"/>
                <a:gd name="connsiteY212" fmla="*/ 808000 h 860447"/>
                <a:gd name="connsiteX213" fmla="*/ 5026828 w 5525273"/>
                <a:gd name="connsiteY213" fmla="*/ 856514 h 860447"/>
                <a:gd name="connsiteX214" fmla="*/ 5010355 w 5525273"/>
                <a:gd name="connsiteY214" fmla="*/ 860447 h 860447"/>
                <a:gd name="connsiteX215" fmla="*/ 4345069 w 5525273"/>
                <a:gd name="connsiteY215" fmla="*/ 859081 h 860447"/>
                <a:gd name="connsiteX216" fmla="*/ 3693187 w 5525273"/>
                <a:gd name="connsiteY216" fmla="*/ 856458 h 860447"/>
                <a:gd name="connsiteX217" fmla="*/ 3691730 w 5525273"/>
                <a:gd name="connsiteY217" fmla="*/ 856420 h 860447"/>
                <a:gd name="connsiteX218" fmla="*/ 3690273 w 5525273"/>
                <a:gd name="connsiteY218" fmla="*/ 856458 h 860447"/>
                <a:gd name="connsiteX219" fmla="*/ 3038390 w 5525273"/>
                <a:gd name="connsiteY219" fmla="*/ 859081 h 860447"/>
                <a:gd name="connsiteX220" fmla="*/ 2864477 w 5525273"/>
                <a:gd name="connsiteY220" fmla="*/ 859438 h 860447"/>
                <a:gd name="connsiteX221" fmla="*/ 2864477 w 5525273"/>
                <a:gd name="connsiteY221" fmla="*/ 859856 h 860447"/>
                <a:gd name="connsiteX222" fmla="*/ 2762637 w 5525273"/>
                <a:gd name="connsiteY222" fmla="*/ 859647 h 860447"/>
                <a:gd name="connsiteX223" fmla="*/ 2660796 w 5525273"/>
                <a:gd name="connsiteY223" fmla="*/ 859856 h 860447"/>
                <a:gd name="connsiteX224" fmla="*/ 2660796 w 5525273"/>
                <a:gd name="connsiteY224" fmla="*/ 859438 h 860447"/>
                <a:gd name="connsiteX225" fmla="*/ 2486883 w 5525273"/>
                <a:gd name="connsiteY225" fmla="*/ 859081 h 860447"/>
                <a:gd name="connsiteX226" fmla="*/ 1835000 w 5525273"/>
                <a:gd name="connsiteY226" fmla="*/ 856458 h 860447"/>
                <a:gd name="connsiteX227" fmla="*/ 1833543 w 5525273"/>
                <a:gd name="connsiteY227" fmla="*/ 856420 h 860447"/>
                <a:gd name="connsiteX228" fmla="*/ 1832086 w 5525273"/>
                <a:gd name="connsiteY228" fmla="*/ 856458 h 860447"/>
                <a:gd name="connsiteX229" fmla="*/ 1180204 w 5525273"/>
                <a:gd name="connsiteY229" fmla="*/ 859081 h 860447"/>
                <a:gd name="connsiteX230" fmla="*/ 514918 w 5525273"/>
                <a:gd name="connsiteY230" fmla="*/ 860447 h 860447"/>
                <a:gd name="connsiteX231" fmla="*/ 498445 w 5525273"/>
                <a:gd name="connsiteY231" fmla="*/ 856514 h 860447"/>
                <a:gd name="connsiteX232" fmla="*/ 429211 w 5525273"/>
                <a:gd name="connsiteY232" fmla="*/ 808000 h 860447"/>
                <a:gd name="connsiteX233" fmla="*/ 421270 w 5525273"/>
                <a:gd name="connsiteY233" fmla="*/ 795627 h 860447"/>
                <a:gd name="connsiteX234" fmla="*/ 411778 w 5525273"/>
                <a:gd name="connsiteY234" fmla="*/ 799542 h 860447"/>
                <a:gd name="connsiteX235" fmla="*/ 322082 w 5525273"/>
                <a:gd name="connsiteY235" fmla="*/ 809367 h 860447"/>
                <a:gd name="connsiteX236" fmla="*/ 238185 w 5525273"/>
                <a:gd name="connsiteY236" fmla="*/ 738803 h 860447"/>
                <a:gd name="connsiteX237" fmla="*/ 224002 w 5525273"/>
                <a:gd name="connsiteY237" fmla="*/ 688479 h 860447"/>
                <a:gd name="connsiteX238" fmla="*/ 221490 w 5525273"/>
                <a:gd name="connsiteY238" fmla="*/ 674093 h 860447"/>
                <a:gd name="connsiteX239" fmla="*/ 207271 w 5525273"/>
                <a:gd name="connsiteY239" fmla="*/ 671471 h 860447"/>
                <a:gd name="connsiteX240" fmla="*/ 119440 w 5525273"/>
                <a:gd name="connsiteY240" fmla="*/ 623917 h 860447"/>
                <a:gd name="connsiteX241" fmla="*/ 89338 w 5525273"/>
                <a:gd name="connsiteY241" fmla="*/ 567555 h 860447"/>
                <a:gd name="connsiteX242" fmla="*/ 51388 w 5525273"/>
                <a:gd name="connsiteY242" fmla="*/ 490546 h 860447"/>
                <a:gd name="connsiteX243" fmla="*/ 12939 w 5525273"/>
                <a:gd name="connsiteY243" fmla="*/ 449493 h 860447"/>
                <a:gd name="connsiteX244" fmla="*/ 12 w 5525273"/>
                <a:gd name="connsiteY244" fmla="*/ 431949 h 860447"/>
                <a:gd name="connsiteX245" fmla="*/ 12034 w 5525273"/>
                <a:gd name="connsiteY245" fmla="*/ 412152 h 860447"/>
                <a:gd name="connsiteX246" fmla="*/ 50815 w 5525273"/>
                <a:gd name="connsiteY246" fmla="*/ 371524 h 860447"/>
                <a:gd name="connsiteX247" fmla="*/ 90058 w 5525273"/>
                <a:gd name="connsiteY247" fmla="*/ 292115 h 860447"/>
                <a:gd name="connsiteX248" fmla="*/ 130206 w 5525273"/>
                <a:gd name="connsiteY248" fmla="*/ 226205 h 860447"/>
                <a:gd name="connsiteX249" fmla="*/ 200493 w 5525273"/>
                <a:gd name="connsiteY249" fmla="*/ 191117 h 860447"/>
                <a:gd name="connsiteX250" fmla="*/ 222155 w 5525273"/>
                <a:gd name="connsiteY250" fmla="*/ 187017 h 860447"/>
                <a:gd name="connsiteX251" fmla="*/ 223078 w 5525273"/>
                <a:gd name="connsiteY251" fmla="*/ 178596 h 860447"/>
                <a:gd name="connsiteX252" fmla="*/ 262783 w 5525273"/>
                <a:gd name="connsiteY252" fmla="*/ 88106 h 860447"/>
                <a:gd name="connsiteX253" fmla="*/ 410984 w 5525273"/>
                <a:gd name="connsiteY253" fmla="*/ 61273 h 860447"/>
                <a:gd name="connsiteX254" fmla="*/ 421602 w 5525273"/>
                <a:gd name="connsiteY254" fmla="*/ 65539 h 860447"/>
                <a:gd name="connsiteX255" fmla="*/ 427992 w 5525273"/>
                <a:gd name="connsiteY255" fmla="*/ 54975 h 860447"/>
                <a:gd name="connsiteX256" fmla="*/ 486903 w 5525273"/>
                <a:gd name="connsiteY256" fmla="*/ 7348 h 860447"/>
                <a:gd name="connsiteX257" fmla="*/ 501935 w 5525273"/>
                <a:gd name="connsiteY257" fmla="*/ 2325 h 860447"/>
                <a:gd name="connsiteX258" fmla="*/ 666295 w 5525273"/>
                <a:gd name="connsiteY258" fmla="*/ 1309 h 860447"/>
                <a:gd name="connsiteX259" fmla="*/ 1360989 w 5525273"/>
                <a:gd name="connsiteY259" fmla="*/ 3 h 86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</a:cxnLst>
              <a:rect l="l" t="t" r="r" b="b"/>
              <a:pathLst>
                <a:path w="5525273" h="860447">
                  <a:moveTo>
                    <a:pt x="1821653" y="19777"/>
                  </a:moveTo>
                  <a:lnTo>
                    <a:pt x="1833543" y="19787"/>
                  </a:lnTo>
                  <a:lnTo>
                    <a:pt x="1845434" y="19777"/>
                  </a:lnTo>
                  <a:lnTo>
                    <a:pt x="1845434" y="19796"/>
                  </a:lnTo>
                  <a:lnTo>
                    <a:pt x="2329043" y="20202"/>
                  </a:lnTo>
                  <a:cubicBezTo>
                    <a:pt x="2468573" y="20322"/>
                    <a:pt x="2613911" y="20539"/>
                    <a:pt x="2735666" y="20792"/>
                  </a:cubicBezTo>
                  <a:lnTo>
                    <a:pt x="2762637" y="20859"/>
                  </a:lnTo>
                  <a:lnTo>
                    <a:pt x="2789607" y="20792"/>
                  </a:lnTo>
                  <a:cubicBezTo>
                    <a:pt x="2911362" y="20539"/>
                    <a:pt x="3056700" y="20322"/>
                    <a:pt x="3196230" y="20202"/>
                  </a:cubicBezTo>
                  <a:lnTo>
                    <a:pt x="3679839" y="19796"/>
                  </a:lnTo>
                  <a:lnTo>
                    <a:pt x="3679839" y="19777"/>
                  </a:lnTo>
                  <a:lnTo>
                    <a:pt x="3691730" y="19787"/>
                  </a:lnTo>
                  <a:lnTo>
                    <a:pt x="3703620" y="19777"/>
                  </a:lnTo>
                  <a:lnTo>
                    <a:pt x="3703620" y="19796"/>
                  </a:lnTo>
                  <a:lnTo>
                    <a:pt x="4187229" y="20202"/>
                  </a:lnTo>
                  <a:cubicBezTo>
                    <a:pt x="4466289" y="20442"/>
                    <a:pt x="4768581" y="21070"/>
                    <a:pt x="4858978" y="21605"/>
                  </a:cubicBezTo>
                  <a:lnTo>
                    <a:pt x="4858978" y="21623"/>
                  </a:lnTo>
                  <a:cubicBezTo>
                    <a:pt x="5021270" y="22565"/>
                    <a:pt x="5023467" y="22621"/>
                    <a:pt x="5033661" y="26517"/>
                  </a:cubicBezTo>
                  <a:cubicBezTo>
                    <a:pt x="5050596" y="33018"/>
                    <a:pt x="5056062" y="36471"/>
                    <a:pt x="5066902" y="47478"/>
                  </a:cubicBezTo>
                  <a:cubicBezTo>
                    <a:pt x="5074511" y="55672"/>
                    <a:pt x="5080915" y="64905"/>
                    <a:pt x="5085924" y="74902"/>
                  </a:cubicBezTo>
                  <a:cubicBezTo>
                    <a:pt x="5090725" y="84135"/>
                    <a:pt x="5095305" y="91818"/>
                    <a:pt x="5096099" y="91818"/>
                  </a:cubicBezTo>
                  <a:cubicBezTo>
                    <a:pt x="5100069" y="90360"/>
                    <a:pt x="5103901" y="88549"/>
                    <a:pt x="5107549" y="86407"/>
                  </a:cubicBezTo>
                  <a:cubicBezTo>
                    <a:pt x="5116463" y="82002"/>
                    <a:pt x="5125654" y="78184"/>
                    <a:pt x="5135065" y="74975"/>
                  </a:cubicBezTo>
                  <a:cubicBezTo>
                    <a:pt x="5150892" y="69565"/>
                    <a:pt x="5154677" y="68992"/>
                    <a:pt x="5173847" y="69011"/>
                  </a:cubicBezTo>
                  <a:cubicBezTo>
                    <a:pt x="5191538" y="69011"/>
                    <a:pt x="5196931" y="69768"/>
                    <a:pt x="5206165" y="73313"/>
                  </a:cubicBezTo>
                  <a:cubicBezTo>
                    <a:pt x="5239306" y="86432"/>
                    <a:pt x="5264979" y="113491"/>
                    <a:pt x="5276340" y="147275"/>
                  </a:cubicBezTo>
                  <a:cubicBezTo>
                    <a:pt x="5280883" y="160627"/>
                    <a:pt x="5281733" y="166297"/>
                    <a:pt x="5282176" y="186057"/>
                  </a:cubicBezTo>
                  <a:lnTo>
                    <a:pt x="5282712" y="209141"/>
                  </a:lnTo>
                  <a:lnTo>
                    <a:pt x="5296174" y="208568"/>
                  </a:lnTo>
                  <a:cubicBezTo>
                    <a:pt x="5327994" y="207220"/>
                    <a:pt x="5360588" y="219538"/>
                    <a:pt x="5382509" y="241200"/>
                  </a:cubicBezTo>
                  <a:cubicBezTo>
                    <a:pt x="5397467" y="255974"/>
                    <a:pt x="5406757" y="271690"/>
                    <a:pt x="5418723" y="302401"/>
                  </a:cubicBezTo>
                  <a:cubicBezTo>
                    <a:pt x="5441143" y="360130"/>
                    <a:pt x="5467846" y="402420"/>
                    <a:pt x="5495806" y="424544"/>
                  </a:cubicBezTo>
                  <a:cubicBezTo>
                    <a:pt x="5500718" y="428440"/>
                    <a:pt x="5503821" y="431598"/>
                    <a:pt x="5502713" y="431598"/>
                  </a:cubicBezTo>
                  <a:cubicBezTo>
                    <a:pt x="5501605" y="431598"/>
                    <a:pt x="5494107" y="437877"/>
                    <a:pt x="5486092" y="445541"/>
                  </a:cubicBezTo>
                  <a:cubicBezTo>
                    <a:pt x="5462085" y="468404"/>
                    <a:pt x="5440478" y="504249"/>
                    <a:pt x="5420570" y="553871"/>
                  </a:cubicBezTo>
                  <a:cubicBezTo>
                    <a:pt x="5408179" y="584748"/>
                    <a:pt x="5404577" y="591950"/>
                    <a:pt x="5394254" y="606521"/>
                  </a:cubicBezTo>
                  <a:cubicBezTo>
                    <a:pt x="5373589" y="635699"/>
                    <a:pt x="5341604" y="651489"/>
                    <a:pt x="5302195" y="651988"/>
                  </a:cubicBezTo>
                  <a:lnTo>
                    <a:pt x="5281880" y="652246"/>
                  </a:lnTo>
                  <a:lnTo>
                    <a:pt x="5281751" y="675349"/>
                  </a:lnTo>
                  <a:cubicBezTo>
                    <a:pt x="5281640" y="695571"/>
                    <a:pt x="5280994" y="700298"/>
                    <a:pt x="5276543" y="713207"/>
                  </a:cubicBezTo>
                  <a:cubicBezTo>
                    <a:pt x="5267295" y="740840"/>
                    <a:pt x="5248505" y="764271"/>
                    <a:pt x="5223542" y="779301"/>
                  </a:cubicBezTo>
                  <a:cubicBezTo>
                    <a:pt x="5206626" y="789293"/>
                    <a:pt x="5194585" y="792450"/>
                    <a:pt x="5173847" y="792376"/>
                  </a:cubicBezTo>
                  <a:cubicBezTo>
                    <a:pt x="5152277" y="792376"/>
                    <a:pt x="5133218" y="787390"/>
                    <a:pt x="5110891" y="776125"/>
                  </a:cubicBezTo>
                  <a:lnTo>
                    <a:pt x="5095028" y="768129"/>
                  </a:lnTo>
                  <a:lnTo>
                    <a:pt x="5089007" y="780391"/>
                  </a:lnTo>
                  <a:cubicBezTo>
                    <a:pt x="5075970" y="806910"/>
                    <a:pt x="5061510" y="822682"/>
                    <a:pt x="5042729" y="830862"/>
                  </a:cubicBezTo>
                  <a:cubicBezTo>
                    <a:pt x="5020069" y="840724"/>
                    <a:pt x="5065646" y="840207"/>
                    <a:pt x="4345125" y="838748"/>
                  </a:cubicBezTo>
                  <a:lnTo>
                    <a:pt x="3691730" y="837424"/>
                  </a:lnTo>
                  <a:lnTo>
                    <a:pt x="3038334" y="838748"/>
                  </a:lnTo>
                  <a:lnTo>
                    <a:pt x="2864477" y="839106"/>
                  </a:lnTo>
                  <a:lnTo>
                    <a:pt x="2864477" y="839465"/>
                  </a:lnTo>
                  <a:lnTo>
                    <a:pt x="2762637" y="839298"/>
                  </a:lnTo>
                  <a:lnTo>
                    <a:pt x="2660796" y="839465"/>
                  </a:lnTo>
                  <a:lnTo>
                    <a:pt x="2660796" y="839106"/>
                  </a:lnTo>
                  <a:lnTo>
                    <a:pt x="2486939" y="838748"/>
                  </a:lnTo>
                  <a:lnTo>
                    <a:pt x="1833543" y="837424"/>
                  </a:lnTo>
                  <a:lnTo>
                    <a:pt x="1180148" y="838748"/>
                  </a:lnTo>
                  <a:cubicBezTo>
                    <a:pt x="459627" y="840207"/>
                    <a:pt x="505204" y="840724"/>
                    <a:pt x="482544" y="830862"/>
                  </a:cubicBezTo>
                  <a:cubicBezTo>
                    <a:pt x="463763" y="822682"/>
                    <a:pt x="449303" y="806910"/>
                    <a:pt x="436266" y="780391"/>
                  </a:cubicBezTo>
                  <a:lnTo>
                    <a:pt x="430245" y="768129"/>
                  </a:lnTo>
                  <a:lnTo>
                    <a:pt x="414382" y="776125"/>
                  </a:lnTo>
                  <a:cubicBezTo>
                    <a:pt x="392055" y="787390"/>
                    <a:pt x="372996" y="792376"/>
                    <a:pt x="351426" y="792376"/>
                  </a:cubicBezTo>
                  <a:cubicBezTo>
                    <a:pt x="330688" y="792450"/>
                    <a:pt x="318647" y="789293"/>
                    <a:pt x="301731" y="779301"/>
                  </a:cubicBezTo>
                  <a:cubicBezTo>
                    <a:pt x="276768" y="764271"/>
                    <a:pt x="257978" y="740840"/>
                    <a:pt x="248730" y="713207"/>
                  </a:cubicBezTo>
                  <a:cubicBezTo>
                    <a:pt x="244279" y="700298"/>
                    <a:pt x="243633" y="695571"/>
                    <a:pt x="243522" y="675349"/>
                  </a:cubicBezTo>
                  <a:lnTo>
                    <a:pt x="243393" y="652246"/>
                  </a:lnTo>
                  <a:lnTo>
                    <a:pt x="223078" y="651988"/>
                  </a:lnTo>
                  <a:cubicBezTo>
                    <a:pt x="183669" y="651489"/>
                    <a:pt x="151684" y="635699"/>
                    <a:pt x="131019" y="606521"/>
                  </a:cubicBezTo>
                  <a:cubicBezTo>
                    <a:pt x="120696" y="591950"/>
                    <a:pt x="117094" y="584748"/>
                    <a:pt x="104703" y="553871"/>
                  </a:cubicBezTo>
                  <a:cubicBezTo>
                    <a:pt x="84795" y="504249"/>
                    <a:pt x="63188" y="468404"/>
                    <a:pt x="39181" y="445541"/>
                  </a:cubicBezTo>
                  <a:cubicBezTo>
                    <a:pt x="31166" y="437877"/>
                    <a:pt x="23668" y="431598"/>
                    <a:pt x="22560" y="431598"/>
                  </a:cubicBezTo>
                  <a:cubicBezTo>
                    <a:pt x="21452" y="431598"/>
                    <a:pt x="24555" y="428440"/>
                    <a:pt x="29467" y="424544"/>
                  </a:cubicBezTo>
                  <a:cubicBezTo>
                    <a:pt x="57427" y="402420"/>
                    <a:pt x="84130" y="360130"/>
                    <a:pt x="106550" y="302401"/>
                  </a:cubicBezTo>
                  <a:cubicBezTo>
                    <a:pt x="118516" y="271690"/>
                    <a:pt x="127806" y="255974"/>
                    <a:pt x="142764" y="241200"/>
                  </a:cubicBezTo>
                  <a:cubicBezTo>
                    <a:pt x="164685" y="219538"/>
                    <a:pt x="197279" y="207220"/>
                    <a:pt x="229099" y="208568"/>
                  </a:cubicBezTo>
                  <a:lnTo>
                    <a:pt x="242561" y="209141"/>
                  </a:lnTo>
                  <a:lnTo>
                    <a:pt x="243097" y="186057"/>
                  </a:lnTo>
                  <a:cubicBezTo>
                    <a:pt x="243540" y="166297"/>
                    <a:pt x="244390" y="160627"/>
                    <a:pt x="248933" y="147275"/>
                  </a:cubicBezTo>
                  <a:cubicBezTo>
                    <a:pt x="260294" y="113491"/>
                    <a:pt x="285967" y="86432"/>
                    <a:pt x="319108" y="73313"/>
                  </a:cubicBezTo>
                  <a:cubicBezTo>
                    <a:pt x="328342" y="69768"/>
                    <a:pt x="333735" y="69011"/>
                    <a:pt x="351426" y="69011"/>
                  </a:cubicBezTo>
                  <a:cubicBezTo>
                    <a:pt x="370596" y="68992"/>
                    <a:pt x="374381" y="69565"/>
                    <a:pt x="390208" y="74975"/>
                  </a:cubicBezTo>
                  <a:cubicBezTo>
                    <a:pt x="399619" y="78184"/>
                    <a:pt x="408810" y="82002"/>
                    <a:pt x="417724" y="86407"/>
                  </a:cubicBezTo>
                  <a:cubicBezTo>
                    <a:pt x="421372" y="88549"/>
                    <a:pt x="425204" y="90360"/>
                    <a:pt x="429174" y="91818"/>
                  </a:cubicBezTo>
                  <a:cubicBezTo>
                    <a:pt x="429968" y="91818"/>
                    <a:pt x="434548" y="84135"/>
                    <a:pt x="439349" y="74902"/>
                  </a:cubicBezTo>
                  <a:cubicBezTo>
                    <a:pt x="444358" y="64905"/>
                    <a:pt x="450762" y="55672"/>
                    <a:pt x="458371" y="47478"/>
                  </a:cubicBezTo>
                  <a:cubicBezTo>
                    <a:pt x="469211" y="36471"/>
                    <a:pt x="474677" y="33018"/>
                    <a:pt x="491612" y="26517"/>
                  </a:cubicBezTo>
                  <a:cubicBezTo>
                    <a:pt x="501806" y="22621"/>
                    <a:pt x="504003" y="22565"/>
                    <a:pt x="666295" y="21623"/>
                  </a:cubicBezTo>
                  <a:lnTo>
                    <a:pt x="666295" y="21605"/>
                  </a:lnTo>
                  <a:cubicBezTo>
                    <a:pt x="756692" y="21070"/>
                    <a:pt x="1058984" y="20442"/>
                    <a:pt x="1338044" y="20202"/>
                  </a:cubicBezTo>
                  <a:lnTo>
                    <a:pt x="1821653" y="19796"/>
                  </a:lnTo>
                  <a:close/>
                  <a:moveTo>
                    <a:pt x="1833543" y="1406"/>
                  </a:moveTo>
                  <a:lnTo>
                    <a:pt x="1817271" y="1645"/>
                  </a:lnTo>
                  <a:cubicBezTo>
                    <a:pt x="1689354" y="3129"/>
                    <a:pt x="1150591" y="5187"/>
                    <a:pt x="717080" y="5705"/>
                  </a:cubicBezTo>
                  <a:cubicBezTo>
                    <a:pt x="480698" y="5981"/>
                    <a:pt x="498242" y="5003"/>
                    <a:pt x="471723" y="18152"/>
                  </a:cubicBezTo>
                  <a:cubicBezTo>
                    <a:pt x="456967" y="25409"/>
                    <a:pt x="439885" y="42307"/>
                    <a:pt x="430227" y="58927"/>
                  </a:cubicBezTo>
                  <a:lnTo>
                    <a:pt x="423154" y="71171"/>
                  </a:lnTo>
                  <a:lnTo>
                    <a:pt x="413606" y="66831"/>
                  </a:lnTo>
                  <a:cubicBezTo>
                    <a:pt x="372849" y="48272"/>
                    <a:pt x="328933" y="47773"/>
                    <a:pt x="297871" y="65483"/>
                  </a:cubicBezTo>
                  <a:cubicBezTo>
                    <a:pt x="274344" y="78872"/>
                    <a:pt x="251703" y="102880"/>
                    <a:pt x="240530" y="126001"/>
                  </a:cubicBezTo>
                  <a:cubicBezTo>
                    <a:pt x="234141" y="139389"/>
                    <a:pt x="228489" y="161015"/>
                    <a:pt x="226643" y="178873"/>
                  </a:cubicBezTo>
                  <a:cubicBezTo>
                    <a:pt x="225350" y="190674"/>
                    <a:pt x="225184" y="191191"/>
                    <a:pt x="219810" y="192262"/>
                  </a:cubicBezTo>
                  <a:cubicBezTo>
                    <a:pt x="216318" y="192916"/>
                    <a:pt x="212779" y="193286"/>
                    <a:pt x="209228" y="193370"/>
                  </a:cubicBezTo>
                  <a:cubicBezTo>
                    <a:pt x="200641" y="193370"/>
                    <a:pt x="176984" y="200258"/>
                    <a:pt x="164352" y="206389"/>
                  </a:cubicBezTo>
                  <a:cubicBezTo>
                    <a:pt x="132293" y="222105"/>
                    <a:pt x="110298" y="249381"/>
                    <a:pt x="92939" y="295032"/>
                  </a:cubicBezTo>
                  <a:cubicBezTo>
                    <a:pt x="83558" y="319686"/>
                    <a:pt x="64795" y="357156"/>
                    <a:pt x="52736" y="375292"/>
                  </a:cubicBezTo>
                  <a:cubicBezTo>
                    <a:pt x="41397" y="392318"/>
                    <a:pt x="22708" y="411691"/>
                    <a:pt x="12108" y="417231"/>
                  </a:cubicBezTo>
                  <a:cubicBezTo>
                    <a:pt x="-7" y="423639"/>
                    <a:pt x="-284" y="436585"/>
                    <a:pt x="11554" y="443620"/>
                  </a:cubicBezTo>
                  <a:cubicBezTo>
                    <a:pt x="39033" y="459946"/>
                    <a:pt x="67251" y="501885"/>
                    <a:pt x="91259" y="562236"/>
                  </a:cubicBezTo>
                  <a:cubicBezTo>
                    <a:pt x="96430" y="575201"/>
                    <a:pt x="103539" y="591323"/>
                    <a:pt x="107085" y="598063"/>
                  </a:cubicBezTo>
                  <a:cubicBezTo>
                    <a:pt x="120293" y="622926"/>
                    <a:pt x="140916" y="643057"/>
                    <a:pt x="166088" y="655663"/>
                  </a:cubicBezTo>
                  <a:cubicBezTo>
                    <a:pt x="178554" y="661923"/>
                    <a:pt x="202839" y="667999"/>
                    <a:pt x="215378" y="667999"/>
                  </a:cubicBezTo>
                  <a:lnTo>
                    <a:pt x="225443" y="667999"/>
                  </a:lnTo>
                  <a:lnTo>
                    <a:pt x="226735" y="681388"/>
                  </a:lnTo>
                  <a:cubicBezTo>
                    <a:pt x="230798" y="724638"/>
                    <a:pt x="249321" y="759874"/>
                    <a:pt x="280290" y="783364"/>
                  </a:cubicBezTo>
                  <a:cubicBezTo>
                    <a:pt x="304686" y="801869"/>
                    <a:pt x="323282" y="808332"/>
                    <a:pt x="351685" y="808332"/>
                  </a:cubicBezTo>
                  <a:cubicBezTo>
                    <a:pt x="371947" y="808122"/>
                    <a:pt x="391959" y="803826"/>
                    <a:pt x="410522" y="795701"/>
                  </a:cubicBezTo>
                  <a:lnTo>
                    <a:pt x="423265" y="790345"/>
                  </a:lnTo>
                  <a:lnTo>
                    <a:pt x="430300" y="802534"/>
                  </a:lnTo>
                  <a:cubicBezTo>
                    <a:pt x="438869" y="817381"/>
                    <a:pt x="456321" y="835239"/>
                    <a:pt x="468768" y="841924"/>
                  </a:cubicBezTo>
                  <a:cubicBezTo>
                    <a:pt x="476159" y="845533"/>
                    <a:pt x="483862" y="848469"/>
                    <a:pt x="491778" y="850696"/>
                  </a:cubicBezTo>
                  <a:lnTo>
                    <a:pt x="505555" y="854500"/>
                  </a:lnTo>
                  <a:lnTo>
                    <a:pt x="1175495" y="854500"/>
                  </a:lnTo>
                  <a:cubicBezTo>
                    <a:pt x="1502631" y="854500"/>
                    <a:pt x="1770243" y="855052"/>
                    <a:pt x="1832035" y="855784"/>
                  </a:cubicBezTo>
                  <a:lnTo>
                    <a:pt x="1833543" y="855820"/>
                  </a:lnTo>
                  <a:lnTo>
                    <a:pt x="1835052" y="855784"/>
                  </a:lnTo>
                  <a:cubicBezTo>
                    <a:pt x="1896843" y="855052"/>
                    <a:pt x="2164455" y="854500"/>
                    <a:pt x="2491592" y="854500"/>
                  </a:cubicBezTo>
                  <a:lnTo>
                    <a:pt x="2660796" y="854500"/>
                  </a:lnTo>
                  <a:lnTo>
                    <a:pt x="2864477" y="854500"/>
                  </a:lnTo>
                  <a:lnTo>
                    <a:pt x="3033681" y="854500"/>
                  </a:lnTo>
                  <a:cubicBezTo>
                    <a:pt x="3360818" y="854500"/>
                    <a:pt x="3628430" y="855052"/>
                    <a:pt x="3690221" y="855784"/>
                  </a:cubicBezTo>
                  <a:lnTo>
                    <a:pt x="3691730" y="855820"/>
                  </a:lnTo>
                  <a:lnTo>
                    <a:pt x="3693238" y="855784"/>
                  </a:lnTo>
                  <a:cubicBezTo>
                    <a:pt x="3755030" y="855052"/>
                    <a:pt x="4022642" y="854500"/>
                    <a:pt x="4349778" y="854500"/>
                  </a:cubicBezTo>
                  <a:lnTo>
                    <a:pt x="5019718" y="854500"/>
                  </a:lnTo>
                  <a:lnTo>
                    <a:pt x="5033495" y="850696"/>
                  </a:lnTo>
                  <a:cubicBezTo>
                    <a:pt x="5041411" y="848469"/>
                    <a:pt x="5049114" y="845533"/>
                    <a:pt x="5056505" y="841924"/>
                  </a:cubicBezTo>
                  <a:cubicBezTo>
                    <a:pt x="5068952" y="835239"/>
                    <a:pt x="5086404" y="817381"/>
                    <a:pt x="5094973" y="802534"/>
                  </a:cubicBezTo>
                  <a:lnTo>
                    <a:pt x="5102008" y="790345"/>
                  </a:lnTo>
                  <a:lnTo>
                    <a:pt x="5114751" y="795701"/>
                  </a:lnTo>
                  <a:cubicBezTo>
                    <a:pt x="5133314" y="803826"/>
                    <a:pt x="5153326" y="808122"/>
                    <a:pt x="5173588" y="808332"/>
                  </a:cubicBezTo>
                  <a:cubicBezTo>
                    <a:pt x="5201991" y="808332"/>
                    <a:pt x="5220587" y="801869"/>
                    <a:pt x="5244983" y="783364"/>
                  </a:cubicBezTo>
                  <a:cubicBezTo>
                    <a:pt x="5275952" y="759874"/>
                    <a:pt x="5294475" y="724638"/>
                    <a:pt x="5298538" y="681388"/>
                  </a:cubicBezTo>
                  <a:lnTo>
                    <a:pt x="5299830" y="667999"/>
                  </a:lnTo>
                  <a:lnTo>
                    <a:pt x="5309895" y="667999"/>
                  </a:lnTo>
                  <a:cubicBezTo>
                    <a:pt x="5322434" y="667999"/>
                    <a:pt x="5346719" y="661923"/>
                    <a:pt x="5359185" y="655663"/>
                  </a:cubicBezTo>
                  <a:cubicBezTo>
                    <a:pt x="5384357" y="643057"/>
                    <a:pt x="5404980" y="622926"/>
                    <a:pt x="5418188" y="598063"/>
                  </a:cubicBezTo>
                  <a:cubicBezTo>
                    <a:pt x="5421734" y="591323"/>
                    <a:pt x="5428843" y="575201"/>
                    <a:pt x="5434014" y="562236"/>
                  </a:cubicBezTo>
                  <a:cubicBezTo>
                    <a:pt x="5458022" y="501885"/>
                    <a:pt x="5486240" y="459946"/>
                    <a:pt x="5513719" y="443620"/>
                  </a:cubicBezTo>
                  <a:cubicBezTo>
                    <a:pt x="5525557" y="436585"/>
                    <a:pt x="5525280" y="423639"/>
                    <a:pt x="5513165" y="417231"/>
                  </a:cubicBezTo>
                  <a:cubicBezTo>
                    <a:pt x="5502565" y="411691"/>
                    <a:pt x="5483876" y="392318"/>
                    <a:pt x="5472537" y="375292"/>
                  </a:cubicBezTo>
                  <a:cubicBezTo>
                    <a:pt x="5460478" y="357156"/>
                    <a:pt x="5441715" y="319686"/>
                    <a:pt x="5432334" y="295032"/>
                  </a:cubicBezTo>
                  <a:cubicBezTo>
                    <a:pt x="5414975" y="249381"/>
                    <a:pt x="5392980" y="222105"/>
                    <a:pt x="5360921" y="206389"/>
                  </a:cubicBezTo>
                  <a:cubicBezTo>
                    <a:pt x="5348289" y="200258"/>
                    <a:pt x="5324632" y="193370"/>
                    <a:pt x="5316045" y="193370"/>
                  </a:cubicBezTo>
                  <a:cubicBezTo>
                    <a:pt x="5312494" y="193286"/>
                    <a:pt x="5308955" y="192916"/>
                    <a:pt x="5305463" y="192262"/>
                  </a:cubicBezTo>
                  <a:cubicBezTo>
                    <a:pt x="5300089" y="191191"/>
                    <a:pt x="5299923" y="190674"/>
                    <a:pt x="5298630" y="178873"/>
                  </a:cubicBezTo>
                  <a:cubicBezTo>
                    <a:pt x="5296784" y="161015"/>
                    <a:pt x="5291132" y="139389"/>
                    <a:pt x="5284743" y="126001"/>
                  </a:cubicBezTo>
                  <a:cubicBezTo>
                    <a:pt x="5273570" y="102880"/>
                    <a:pt x="5250929" y="78872"/>
                    <a:pt x="5227402" y="65483"/>
                  </a:cubicBezTo>
                  <a:cubicBezTo>
                    <a:pt x="5196340" y="47773"/>
                    <a:pt x="5152424" y="48272"/>
                    <a:pt x="5111667" y="66831"/>
                  </a:cubicBezTo>
                  <a:lnTo>
                    <a:pt x="5102119" y="71171"/>
                  </a:lnTo>
                  <a:lnTo>
                    <a:pt x="5095046" y="58927"/>
                  </a:lnTo>
                  <a:cubicBezTo>
                    <a:pt x="5085388" y="42307"/>
                    <a:pt x="5068306" y="25409"/>
                    <a:pt x="5053550" y="18152"/>
                  </a:cubicBezTo>
                  <a:cubicBezTo>
                    <a:pt x="5027031" y="5003"/>
                    <a:pt x="5044575" y="5981"/>
                    <a:pt x="4808193" y="5705"/>
                  </a:cubicBezTo>
                  <a:cubicBezTo>
                    <a:pt x="4374682" y="5187"/>
                    <a:pt x="3835919" y="3129"/>
                    <a:pt x="3708002" y="1645"/>
                  </a:cubicBezTo>
                  <a:lnTo>
                    <a:pt x="3691730" y="1406"/>
                  </a:lnTo>
                  <a:lnTo>
                    <a:pt x="3675457" y="1645"/>
                  </a:lnTo>
                  <a:cubicBezTo>
                    <a:pt x="3579519" y="2758"/>
                    <a:pt x="3252481" y="4194"/>
                    <a:pt x="2912070" y="5061"/>
                  </a:cubicBezTo>
                  <a:lnTo>
                    <a:pt x="2864477" y="5152"/>
                  </a:lnTo>
                  <a:lnTo>
                    <a:pt x="2864477" y="5541"/>
                  </a:lnTo>
                  <a:lnTo>
                    <a:pt x="2762637" y="5347"/>
                  </a:lnTo>
                  <a:lnTo>
                    <a:pt x="2660796" y="5541"/>
                  </a:lnTo>
                  <a:lnTo>
                    <a:pt x="2660796" y="5152"/>
                  </a:lnTo>
                  <a:lnTo>
                    <a:pt x="2613203" y="5061"/>
                  </a:lnTo>
                  <a:cubicBezTo>
                    <a:pt x="2272792" y="4194"/>
                    <a:pt x="1945754" y="2758"/>
                    <a:pt x="1849816" y="1645"/>
                  </a:cubicBezTo>
                  <a:close/>
                  <a:moveTo>
                    <a:pt x="1360989" y="3"/>
                  </a:moveTo>
                  <a:cubicBezTo>
                    <a:pt x="1555797" y="-25"/>
                    <a:pt x="1730893" y="168"/>
                    <a:pt x="1806266" y="574"/>
                  </a:cubicBezTo>
                  <a:lnTo>
                    <a:pt x="1833543" y="782"/>
                  </a:lnTo>
                  <a:lnTo>
                    <a:pt x="1860821" y="574"/>
                  </a:lnTo>
                  <a:cubicBezTo>
                    <a:pt x="1926772" y="219"/>
                    <a:pt x="2069074" y="27"/>
                    <a:pt x="2234125" y="3"/>
                  </a:cubicBezTo>
                  <a:cubicBezTo>
                    <a:pt x="2399175" y="-21"/>
                    <a:pt x="2586975" y="123"/>
                    <a:pt x="2743921" y="441"/>
                  </a:cubicBezTo>
                  <a:lnTo>
                    <a:pt x="2762637" y="490"/>
                  </a:lnTo>
                  <a:lnTo>
                    <a:pt x="2781352" y="441"/>
                  </a:lnTo>
                  <a:cubicBezTo>
                    <a:pt x="2938298" y="123"/>
                    <a:pt x="3126098" y="-21"/>
                    <a:pt x="3291148" y="3"/>
                  </a:cubicBezTo>
                  <a:cubicBezTo>
                    <a:pt x="3456199" y="27"/>
                    <a:pt x="3598501" y="219"/>
                    <a:pt x="3664452" y="574"/>
                  </a:cubicBezTo>
                  <a:lnTo>
                    <a:pt x="3691730" y="782"/>
                  </a:lnTo>
                  <a:lnTo>
                    <a:pt x="3719007" y="574"/>
                  </a:lnTo>
                  <a:cubicBezTo>
                    <a:pt x="3794380" y="168"/>
                    <a:pt x="3969476" y="-25"/>
                    <a:pt x="4164284" y="3"/>
                  </a:cubicBezTo>
                  <a:cubicBezTo>
                    <a:pt x="4424027" y="40"/>
                    <a:pt x="4718811" y="469"/>
                    <a:pt x="4858978" y="1309"/>
                  </a:cubicBezTo>
                  <a:lnTo>
                    <a:pt x="5023338" y="2325"/>
                  </a:lnTo>
                  <a:lnTo>
                    <a:pt x="5038370" y="7348"/>
                  </a:lnTo>
                  <a:cubicBezTo>
                    <a:pt x="5064224" y="15991"/>
                    <a:pt x="5082692" y="31005"/>
                    <a:pt x="5097281" y="54975"/>
                  </a:cubicBezTo>
                  <a:lnTo>
                    <a:pt x="5103671" y="65539"/>
                  </a:lnTo>
                  <a:lnTo>
                    <a:pt x="5114289" y="61273"/>
                  </a:lnTo>
                  <a:cubicBezTo>
                    <a:pt x="5173163" y="37579"/>
                    <a:pt x="5221603" y="46351"/>
                    <a:pt x="5262490" y="88106"/>
                  </a:cubicBezTo>
                  <a:cubicBezTo>
                    <a:pt x="5285352" y="111449"/>
                    <a:pt x="5297282" y="138688"/>
                    <a:pt x="5302195" y="178596"/>
                  </a:cubicBezTo>
                  <a:lnTo>
                    <a:pt x="5303118" y="187017"/>
                  </a:lnTo>
                  <a:lnTo>
                    <a:pt x="5324780" y="191117"/>
                  </a:lnTo>
                  <a:cubicBezTo>
                    <a:pt x="5355306" y="196897"/>
                    <a:pt x="5375399" y="206943"/>
                    <a:pt x="5395067" y="226205"/>
                  </a:cubicBezTo>
                  <a:cubicBezTo>
                    <a:pt x="5412592" y="243416"/>
                    <a:pt x="5421604" y="258190"/>
                    <a:pt x="5435215" y="292115"/>
                  </a:cubicBezTo>
                  <a:cubicBezTo>
                    <a:pt x="5447643" y="323066"/>
                    <a:pt x="5463063" y="354257"/>
                    <a:pt x="5474458" y="371524"/>
                  </a:cubicBezTo>
                  <a:cubicBezTo>
                    <a:pt x="5485852" y="388791"/>
                    <a:pt x="5504338" y="408071"/>
                    <a:pt x="5513239" y="412152"/>
                  </a:cubicBezTo>
                  <a:cubicBezTo>
                    <a:pt x="5521845" y="416049"/>
                    <a:pt x="5525520" y="422088"/>
                    <a:pt x="5525261" y="431949"/>
                  </a:cubicBezTo>
                  <a:cubicBezTo>
                    <a:pt x="5525040" y="440131"/>
                    <a:pt x="5521272" y="445227"/>
                    <a:pt x="5512334" y="449493"/>
                  </a:cubicBezTo>
                  <a:cubicBezTo>
                    <a:pt x="5504338" y="453298"/>
                    <a:pt x="5483802" y="475237"/>
                    <a:pt x="5473885" y="490546"/>
                  </a:cubicBezTo>
                  <a:cubicBezTo>
                    <a:pt x="5462676" y="507887"/>
                    <a:pt x="5446997" y="539725"/>
                    <a:pt x="5435935" y="567555"/>
                  </a:cubicBezTo>
                  <a:cubicBezTo>
                    <a:pt x="5424873" y="595385"/>
                    <a:pt x="5417357" y="609402"/>
                    <a:pt x="5405833" y="623917"/>
                  </a:cubicBezTo>
                  <a:cubicBezTo>
                    <a:pt x="5385353" y="649679"/>
                    <a:pt x="5354457" y="666393"/>
                    <a:pt x="5318002" y="671471"/>
                  </a:cubicBezTo>
                  <a:cubicBezTo>
                    <a:pt x="5313201" y="671975"/>
                    <a:pt x="5308448" y="672852"/>
                    <a:pt x="5303783" y="674093"/>
                  </a:cubicBezTo>
                  <a:cubicBezTo>
                    <a:pt x="5302562" y="678814"/>
                    <a:pt x="5301722" y="683624"/>
                    <a:pt x="5301271" y="688479"/>
                  </a:cubicBezTo>
                  <a:cubicBezTo>
                    <a:pt x="5298981" y="706079"/>
                    <a:pt x="5293164" y="726707"/>
                    <a:pt x="5287088" y="738803"/>
                  </a:cubicBezTo>
                  <a:cubicBezTo>
                    <a:pt x="5270246" y="772340"/>
                    <a:pt x="5236746" y="800520"/>
                    <a:pt x="5203191" y="809367"/>
                  </a:cubicBezTo>
                  <a:cubicBezTo>
                    <a:pt x="5178851" y="815793"/>
                    <a:pt x="5143560" y="811915"/>
                    <a:pt x="5113495" y="799542"/>
                  </a:cubicBezTo>
                  <a:lnTo>
                    <a:pt x="5104003" y="795627"/>
                  </a:lnTo>
                  <a:lnTo>
                    <a:pt x="5096062" y="808000"/>
                  </a:lnTo>
                  <a:cubicBezTo>
                    <a:pt x="5078906" y="834704"/>
                    <a:pt x="5058573" y="848960"/>
                    <a:pt x="5026828" y="856514"/>
                  </a:cubicBezTo>
                  <a:lnTo>
                    <a:pt x="5010355" y="860447"/>
                  </a:lnTo>
                  <a:lnTo>
                    <a:pt x="4345069" y="859081"/>
                  </a:lnTo>
                  <a:cubicBezTo>
                    <a:pt x="4021148" y="858402"/>
                    <a:pt x="3754730" y="857313"/>
                    <a:pt x="3693187" y="856458"/>
                  </a:cubicBezTo>
                  <a:lnTo>
                    <a:pt x="3691730" y="856420"/>
                  </a:lnTo>
                  <a:lnTo>
                    <a:pt x="3690273" y="856458"/>
                  </a:lnTo>
                  <a:cubicBezTo>
                    <a:pt x="3628730" y="857313"/>
                    <a:pt x="3362311" y="858402"/>
                    <a:pt x="3038390" y="859081"/>
                  </a:cubicBezTo>
                  <a:lnTo>
                    <a:pt x="2864477" y="859438"/>
                  </a:lnTo>
                  <a:lnTo>
                    <a:pt x="2864477" y="859856"/>
                  </a:lnTo>
                  <a:lnTo>
                    <a:pt x="2762637" y="859647"/>
                  </a:lnTo>
                  <a:lnTo>
                    <a:pt x="2660796" y="859856"/>
                  </a:lnTo>
                  <a:lnTo>
                    <a:pt x="2660796" y="859438"/>
                  </a:lnTo>
                  <a:lnTo>
                    <a:pt x="2486883" y="859081"/>
                  </a:lnTo>
                  <a:cubicBezTo>
                    <a:pt x="2162962" y="858402"/>
                    <a:pt x="1896543" y="857313"/>
                    <a:pt x="1835000" y="856458"/>
                  </a:cubicBezTo>
                  <a:lnTo>
                    <a:pt x="1833543" y="856420"/>
                  </a:lnTo>
                  <a:lnTo>
                    <a:pt x="1832086" y="856458"/>
                  </a:lnTo>
                  <a:cubicBezTo>
                    <a:pt x="1770543" y="857313"/>
                    <a:pt x="1504125" y="858402"/>
                    <a:pt x="1180204" y="859081"/>
                  </a:cubicBezTo>
                  <a:lnTo>
                    <a:pt x="514918" y="860447"/>
                  </a:lnTo>
                  <a:lnTo>
                    <a:pt x="498445" y="856514"/>
                  </a:lnTo>
                  <a:cubicBezTo>
                    <a:pt x="466700" y="848960"/>
                    <a:pt x="446367" y="834704"/>
                    <a:pt x="429211" y="808000"/>
                  </a:cubicBezTo>
                  <a:lnTo>
                    <a:pt x="421270" y="795627"/>
                  </a:lnTo>
                  <a:lnTo>
                    <a:pt x="411778" y="799542"/>
                  </a:lnTo>
                  <a:cubicBezTo>
                    <a:pt x="381713" y="811915"/>
                    <a:pt x="346422" y="815793"/>
                    <a:pt x="322082" y="809367"/>
                  </a:cubicBezTo>
                  <a:cubicBezTo>
                    <a:pt x="288527" y="800520"/>
                    <a:pt x="255027" y="772340"/>
                    <a:pt x="238185" y="738803"/>
                  </a:cubicBezTo>
                  <a:cubicBezTo>
                    <a:pt x="232109" y="726707"/>
                    <a:pt x="226292" y="706079"/>
                    <a:pt x="224002" y="688479"/>
                  </a:cubicBezTo>
                  <a:cubicBezTo>
                    <a:pt x="223551" y="683624"/>
                    <a:pt x="222711" y="678814"/>
                    <a:pt x="221490" y="674093"/>
                  </a:cubicBezTo>
                  <a:cubicBezTo>
                    <a:pt x="216825" y="672852"/>
                    <a:pt x="212072" y="671975"/>
                    <a:pt x="207271" y="671471"/>
                  </a:cubicBezTo>
                  <a:cubicBezTo>
                    <a:pt x="170816" y="666393"/>
                    <a:pt x="139920" y="649679"/>
                    <a:pt x="119440" y="623917"/>
                  </a:cubicBezTo>
                  <a:cubicBezTo>
                    <a:pt x="107916" y="609402"/>
                    <a:pt x="100400" y="595385"/>
                    <a:pt x="89338" y="567555"/>
                  </a:cubicBezTo>
                  <a:cubicBezTo>
                    <a:pt x="78276" y="539725"/>
                    <a:pt x="62597" y="507887"/>
                    <a:pt x="51388" y="490546"/>
                  </a:cubicBezTo>
                  <a:cubicBezTo>
                    <a:pt x="41471" y="475237"/>
                    <a:pt x="20935" y="453298"/>
                    <a:pt x="12939" y="449493"/>
                  </a:cubicBezTo>
                  <a:cubicBezTo>
                    <a:pt x="4001" y="445227"/>
                    <a:pt x="233" y="440131"/>
                    <a:pt x="12" y="431949"/>
                  </a:cubicBezTo>
                  <a:cubicBezTo>
                    <a:pt x="-247" y="422088"/>
                    <a:pt x="3428" y="416049"/>
                    <a:pt x="12034" y="412152"/>
                  </a:cubicBezTo>
                  <a:cubicBezTo>
                    <a:pt x="20935" y="408071"/>
                    <a:pt x="39421" y="388791"/>
                    <a:pt x="50815" y="371524"/>
                  </a:cubicBezTo>
                  <a:cubicBezTo>
                    <a:pt x="62210" y="354257"/>
                    <a:pt x="77630" y="323066"/>
                    <a:pt x="90058" y="292115"/>
                  </a:cubicBezTo>
                  <a:cubicBezTo>
                    <a:pt x="103669" y="258190"/>
                    <a:pt x="112681" y="243416"/>
                    <a:pt x="130206" y="226205"/>
                  </a:cubicBezTo>
                  <a:cubicBezTo>
                    <a:pt x="149874" y="206943"/>
                    <a:pt x="169967" y="196897"/>
                    <a:pt x="200493" y="191117"/>
                  </a:cubicBezTo>
                  <a:lnTo>
                    <a:pt x="222155" y="187017"/>
                  </a:lnTo>
                  <a:lnTo>
                    <a:pt x="223078" y="178596"/>
                  </a:lnTo>
                  <a:cubicBezTo>
                    <a:pt x="227991" y="138688"/>
                    <a:pt x="239921" y="111449"/>
                    <a:pt x="262783" y="88106"/>
                  </a:cubicBezTo>
                  <a:cubicBezTo>
                    <a:pt x="303670" y="46351"/>
                    <a:pt x="352110" y="37579"/>
                    <a:pt x="410984" y="61273"/>
                  </a:cubicBezTo>
                  <a:lnTo>
                    <a:pt x="421602" y="65539"/>
                  </a:lnTo>
                  <a:lnTo>
                    <a:pt x="427992" y="54975"/>
                  </a:lnTo>
                  <a:cubicBezTo>
                    <a:pt x="442581" y="31005"/>
                    <a:pt x="461049" y="15991"/>
                    <a:pt x="486903" y="7348"/>
                  </a:cubicBezTo>
                  <a:lnTo>
                    <a:pt x="501935" y="2325"/>
                  </a:lnTo>
                  <a:lnTo>
                    <a:pt x="666295" y="1309"/>
                  </a:lnTo>
                  <a:cubicBezTo>
                    <a:pt x="806462" y="469"/>
                    <a:pt x="1101246" y="40"/>
                    <a:pt x="1360989" y="3"/>
                  </a:cubicBezTo>
                  <a:close/>
                </a:path>
              </a:pathLst>
            </a:custGeom>
            <a:solidFill>
              <a:srgbClr val="8C633B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DBF975F-D9B1-2B09-5686-111378975A2E}"/>
                </a:ext>
              </a:extLst>
            </p:cNvPr>
            <p:cNvSpPr txBox="1"/>
            <p:nvPr/>
          </p:nvSpPr>
          <p:spPr>
            <a:xfrm>
              <a:off x="6839142" y="4958300"/>
              <a:ext cx="4236078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 را وارد نمایید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5587D79-D9F9-E75C-500F-0B3C1D531057}"/>
              </a:ext>
            </a:extLst>
          </p:cNvPr>
          <p:cNvGrpSpPr/>
          <p:nvPr/>
        </p:nvGrpSpPr>
        <p:grpSpPr>
          <a:xfrm>
            <a:off x="6787523" y="5630437"/>
            <a:ext cx="4287697" cy="659681"/>
            <a:chOff x="6787523" y="5630437"/>
            <a:chExt cx="4287697" cy="659681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D233B80-EDDF-4AFB-59E8-A79FF490B4F9}"/>
                </a:ext>
              </a:extLst>
            </p:cNvPr>
            <p:cNvSpPr/>
            <p:nvPr/>
          </p:nvSpPr>
          <p:spPr>
            <a:xfrm>
              <a:off x="6787523" y="5630437"/>
              <a:ext cx="4236077" cy="659681"/>
            </a:xfrm>
            <a:custGeom>
              <a:avLst/>
              <a:gdLst>
                <a:gd name="connsiteX0" fmla="*/ 1821653 w 5525273"/>
                <a:gd name="connsiteY0" fmla="*/ 19777 h 860447"/>
                <a:gd name="connsiteX1" fmla="*/ 1833543 w 5525273"/>
                <a:gd name="connsiteY1" fmla="*/ 19787 h 860447"/>
                <a:gd name="connsiteX2" fmla="*/ 1845434 w 5525273"/>
                <a:gd name="connsiteY2" fmla="*/ 19777 h 860447"/>
                <a:gd name="connsiteX3" fmla="*/ 1845434 w 5525273"/>
                <a:gd name="connsiteY3" fmla="*/ 19796 h 860447"/>
                <a:gd name="connsiteX4" fmla="*/ 2329043 w 5525273"/>
                <a:gd name="connsiteY4" fmla="*/ 20202 h 860447"/>
                <a:gd name="connsiteX5" fmla="*/ 2735666 w 5525273"/>
                <a:gd name="connsiteY5" fmla="*/ 20792 h 860447"/>
                <a:gd name="connsiteX6" fmla="*/ 2762637 w 5525273"/>
                <a:gd name="connsiteY6" fmla="*/ 20859 h 860447"/>
                <a:gd name="connsiteX7" fmla="*/ 2789607 w 5525273"/>
                <a:gd name="connsiteY7" fmla="*/ 20792 h 860447"/>
                <a:gd name="connsiteX8" fmla="*/ 3196230 w 5525273"/>
                <a:gd name="connsiteY8" fmla="*/ 20202 h 860447"/>
                <a:gd name="connsiteX9" fmla="*/ 3679839 w 5525273"/>
                <a:gd name="connsiteY9" fmla="*/ 19796 h 860447"/>
                <a:gd name="connsiteX10" fmla="*/ 3679839 w 5525273"/>
                <a:gd name="connsiteY10" fmla="*/ 19777 h 860447"/>
                <a:gd name="connsiteX11" fmla="*/ 3691730 w 5525273"/>
                <a:gd name="connsiteY11" fmla="*/ 19787 h 860447"/>
                <a:gd name="connsiteX12" fmla="*/ 3703620 w 5525273"/>
                <a:gd name="connsiteY12" fmla="*/ 19777 h 860447"/>
                <a:gd name="connsiteX13" fmla="*/ 3703620 w 5525273"/>
                <a:gd name="connsiteY13" fmla="*/ 19796 h 860447"/>
                <a:gd name="connsiteX14" fmla="*/ 4187229 w 5525273"/>
                <a:gd name="connsiteY14" fmla="*/ 20202 h 860447"/>
                <a:gd name="connsiteX15" fmla="*/ 4858978 w 5525273"/>
                <a:gd name="connsiteY15" fmla="*/ 21605 h 860447"/>
                <a:gd name="connsiteX16" fmla="*/ 4858978 w 5525273"/>
                <a:gd name="connsiteY16" fmla="*/ 21623 h 860447"/>
                <a:gd name="connsiteX17" fmla="*/ 5033661 w 5525273"/>
                <a:gd name="connsiteY17" fmla="*/ 26517 h 860447"/>
                <a:gd name="connsiteX18" fmla="*/ 5066902 w 5525273"/>
                <a:gd name="connsiteY18" fmla="*/ 47478 h 860447"/>
                <a:gd name="connsiteX19" fmla="*/ 5085924 w 5525273"/>
                <a:gd name="connsiteY19" fmla="*/ 74902 h 860447"/>
                <a:gd name="connsiteX20" fmla="*/ 5096099 w 5525273"/>
                <a:gd name="connsiteY20" fmla="*/ 91818 h 860447"/>
                <a:gd name="connsiteX21" fmla="*/ 5107549 w 5525273"/>
                <a:gd name="connsiteY21" fmla="*/ 86407 h 860447"/>
                <a:gd name="connsiteX22" fmla="*/ 5135065 w 5525273"/>
                <a:gd name="connsiteY22" fmla="*/ 74975 h 860447"/>
                <a:gd name="connsiteX23" fmla="*/ 5173847 w 5525273"/>
                <a:gd name="connsiteY23" fmla="*/ 69011 h 860447"/>
                <a:gd name="connsiteX24" fmla="*/ 5206165 w 5525273"/>
                <a:gd name="connsiteY24" fmla="*/ 73313 h 860447"/>
                <a:gd name="connsiteX25" fmla="*/ 5276340 w 5525273"/>
                <a:gd name="connsiteY25" fmla="*/ 147275 h 860447"/>
                <a:gd name="connsiteX26" fmla="*/ 5282176 w 5525273"/>
                <a:gd name="connsiteY26" fmla="*/ 186057 h 860447"/>
                <a:gd name="connsiteX27" fmla="*/ 5282712 w 5525273"/>
                <a:gd name="connsiteY27" fmla="*/ 209141 h 860447"/>
                <a:gd name="connsiteX28" fmla="*/ 5296174 w 5525273"/>
                <a:gd name="connsiteY28" fmla="*/ 208568 h 860447"/>
                <a:gd name="connsiteX29" fmla="*/ 5382509 w 5525273"/>
                <a:gd name="connsiteY29" fmla="*/ 241200 h 860447"/>
                <a:gd name="connsiteX30" fmla="*/ 5418723 w 5525273"/>
                <a:gd name="connsiteY30" fmla="*/ 302401 h 860447"/>
                <a:gd name="connsiteX31" fmla="*/ 5495806 w 5525273"/>
                <a:gd name="connsiteY31" fmla="*/ 424544 h 860447"/>
                <a:gd name="connsiteX32" fmla="*/ 5502713 w 5525273"/>
                <a:gd name="connsiteY32" fmla="*/ 431598 h 860447"/>
                <a:gd name="connsiteX33" fmla="*/ 5486092 w 5525273"/>
                <a:gd name="connsiteY33" fmla="*/ 445541 h 860447"/>
                <a:gd name="connsiteX34" fmla="*/ 5420570 w 5525273"/>
                <a:gd name="connsiteY34" fmla="*/ 553871 h 860447"/>
                <a:gd name="connsiteX35" fmla="*/ 5394254 w 5525273"/>
                <a:gd name="connsiteY35" fmla="*/ 606521 h 860447"/>
                <a:gd name="connsiteX36" fmla="*/ 5302195 w 5525273"/>
                <a:gd name="connsiteY36" fmla="*/ 651988 h 860447"/>
                <a:gd name="connsiteX37" fmla="*/ 5281880 w 5525273"/>
                <a:gd name="connsiteY37" fmla="*/ 652246 h 860447"/>
                <a:gd name="connsiteX38" fmla="*/ 5281751 w 5525273"/>
                <a:gd name="connsiteY38" fmla="*/ 675349 h 860447"/>
                <a:gd name="connsiteX39" fmla="*/ 5276543 w 5525273"/>
                <a:gd name="connsiteY39" fmla="*/ 713207 h 860447"/>
                <a:gd name="connsiteX40" fmla="*/ 5223542 w 5525273"/>
                <a:gd name="connsiteY40" fmla="*/ 779301 h 860447"/>
                <a:gd name="connsiteX41" fmla="*/ 5173847 w 5525273"/>
                <a:gd name="connsiteY41" fmla="*/ 792376 h 860447"/>
                <a:gd name="connsiteX42" fmla="*/ 5110891 w 5525273"/>
                <a:gd name="connsiteY42" fmla="*/ 776125 h 860447"/>
                <a:gd name="connsiteX43" fmla="*/ 5095028 w 5525273"/>
                <a:gd name="connsiteY43" fmla="*/ 768129 h 860447"/>
                <a:gd name="connsiteX44" fmla="*/ 5089007 w 5525273"/>
                <a:gd name="connsiteY44" fmla="*/ 780391 h 860447"/>
                <a:gd name="connsiteX45" fmla="*/ 5042729 w 5525273"/>
                <a:gd name="connsiteY45" fmla="*/ 830862 h 860447"/>
                <a:gd name="connsiteX46" fmla="*/ 4345125 w 5525273"/>
                <a:gd name="connsiteY46" fmla="*/ 838748 h 860447"/>
                <a:gd name="connsiteX47" fmla="*/ 3691730 w 5525273"/>
                <a:gd name="connsiteY47" fmla="*/ 837424 h 860447"/>
                <a:gd name="connsiteX48" fmla="*/ 3038334 w 5525273"/>
                <a:gd name="connsiteY48" fmla="*/ 838748 h 860447"/>
                <a:gd name="connsiteX49" fmla="*/ 2864477 w 5525273"/>
                <a:gd name="connsiteY49" fmla="*/ 839106 h 860447"/>
                <a:gd name="connsiteX50" fmla="*/ 2864477 w 5525273"/>
                <a:gd name="connsiteY50" fmla="*/ 839465 h 860447"/>
                <a:gd name="connsiteX51" fmla="*/ 2762637 w 5525273"/>
                <a:gd name="connsiteY51" fmla="*/ 839298 h 860447"/>
                <a:gd name="connsiteX52" fmla="*/ 2660796 w 5525273"/>
                <a:gd name="connsiteY52" fmla="*/ 839465 h 860447"/>
                <a:gd name="connsiteX53" fmla="*/ 2660796 w 5525273"/>
                <a:gd name="connsiteY53" fmla="*/ 839106 h 860447"/>
                <a:gd name="connsiteX54" fmla="*/ 2486939 w 5525273"/>
                <a:gd name="connsiteY54" fmla="*/ 838748 h 860447"/>
                <a:gd name="connsiteX55" fmla="*/ 1833543 w 5525273"/>
                <a:gd name="connsiteY55" fmla="*/ 837424 h 860447"/>
                <a:gd name="connsiteX56" fmla="*/ 1180148 w 5525273"/>
                <a:gd name="connsiteY56" fmla="*/ 838748 h 860447"/>
                <a:gd name="connsiteX57" fmla="*/ 482544 w 5525273"/>
                <a:gd name="connsiteY57" fmla="*/ 830862 h 860447"/>
                <a:gd name="connsiteX58" fmla="*/ 436266 w 5525273"/>
                <a:gd name="connsiteY58" fmla="*/ 780391 h 860447"/>
                <a:gd name="connsiteX59" fmla="*/ 430245 w 5525273"/>
                <a:gd name="connsiteY59" fmla="*/ 768129 h 860447"/>
                <a:gd name="connsiteX60" fmla="*/ 414382 w 5525273"/>
                <a:gd name="connsiteY60" fmla="*/ 776125 h 860447"/>
                <a:gd name="connsiteX61" fmla="*/ 351426 w 5525273"/>
                <a:gd name="connsiteY61" fmla="*/ 792376 h 860447"/>
                <a:gd name="connsiteX62" fmla="*/ 301731 w 5525273"/>
                <a:gd name="connsiteY62" fmla="*/ 779301 h 860447"/>
                <a:gd name="connsiteX63" fmla="*/ 248730 w 5525273"/>
                <a:gd name="connsiteY63" fmla="*/ 713207 h 860447"/>
                <a:gd name="connsiteX64" fmla="*/ 243522 w 5525273"/>
                <a:gd name="connsiteY64" fmla="*/ 675349 h 860447"/>
                <a:gd name="connsiteX65" fmla="*/ 243393 w 5525273"/>
                <a:gd name="connsiteY65" fmla="*/ 652246 h 860447"/>
                <a:gd name="connsiteX66" fmla="*/ 223078 w 5525273"/>
                <a:gd name="connsiteY66" fmla="*/ 651988 h 860447"/>
                <a:gd name="connsiteX67" fmla="*/ 131019 w 5525273"/>
                <a:gd name="connsiteY67" fmla="*/ 606521 h 860447"/>
                <a:gd name="connsiteX68" fmla="*/ 104703 w 5525273"/>
                <a:gd name="connsiteY68" fmla="*/ 553871 h 860447"/>
                <a:gd name="connsiteX69" fmla="*/ 39181 w 5525273"/>
                <a:gd name="connsiteY69" fmla="*/ 445541 h 860447"/>
                <a:gd name="connsiteX70" fmla="*/ 22560 w 5525273"/>
                <a:gd name="connsiteY70" fmla="*/ 431598 h 860447"/>
                <a:gd name="connsiteX71" fmla="*/ 29467 w 5525273"/>
                <a:gd name="connsiteY71" fmla="*/ 424544 h 860447"/>
                <a:gd name="connsiteX72" fmla="*/ 106550 w 5525273"/>
                <a:gd name="connsiteY72" fmla="*/ 302401 h 860447"/>
                <a:gd name="connsiteX73" fmla="*/ 142764 w 5525273"/>
                <a:gd name="connsiteY73" fmla="*/ 241200 h 860447"/>
                <a:gd name="connsiteX74" fmla="*/ 229099 w 5525273"/>
                <a:gd name="connsiteY74" fmla="*/ 208568 h 860447"/>
                <a:gd name="connsiteX75" fmla="*/ 242561 w 5525273"/>
                <a:gd name="connsiteY75" fmla="*/ 209141 h 860447"/>
                <a:gd name="connsiteX76" fmla="*/ 243097 w 5525273"/>
                <a:gd name="connsiteY76" fmla="*/ 186057 h 860447"/>
                <a:gd name="connsiteX77" fmla="*/ 248933 w 5525273"/>
                <a:gd name="connsiteY77" fmla="*/ 147275 h 860447"/>
                <a:gd name="connsiteX78" fmla="*/ 319108 w 5525273"/>
                <a:gd name="connsiteY78" fmla="*/ 73313 h 860447"/>
                <a:gd name="connsiteX79" fmla="*/ 351426 w 5525273"/>
                <a:gd name="connsiteY79" fmla="*/ 69011 h 860447"/>
                <a:gd name="connsiteX80" fmla="*/ 390208 w 5525273"/>
                <a:gd name="connsiteY80" fmla="*/ 74975 h 860447"/>
                <a:gd name="connsiteX81" fmla="*/ 417724 w 5525273"/>
                <a:gd name="connsiteY81" fmla="*/ 86407 h 860447"/>
                <a:gd name="connsiteX82" fmla="*/ 429174 w 5525273"/>
                <a:gd name="connsiteY82" fmla="*/ 91818 h 860447"/>
                <a:gd name="connsiteX83" fmla="*/ 439349 w 5525273"/>
                <a:gd name="connsiteY83" fmla="*/ 74902 h 860447"/>
                <a:gd name="connsiteX84" fmla="*/ 458371 w 5525273"/>
                <a:gd name="connsiteY84" fmla="*/ 47478 h 860447"/>
                <a:gd name="connsiteX85" fmla="*/ 491612 w 5525273"/>
                <a:gd name="connsiteY85" fmla="*/ 26517 h 860447"/>
                <a:gd name="connsiteX86" fmla="*/ 666295 w 5525273"/>
                <a:gd name="connsiteY86" fmla="*/ 21623 h 860447"/>
                <a:gd name="connsiteX87" fmla="*/ 666295 w 5525273"/>
                <a:gd name="connsiteY87" fmla="*/ 21605 h 860447"/>
                <a:gd name="connsiteX88" fmla="*/ 1338044 w 5525273"/>
                <a:gd name="connsiteY88" fmla="*/ 20202 h 860447"/>
                <a:gd name="connsiteX89" fmla="*/ 1821653 w 5525273"/>
                <a:gd name="connsiteY89" fmla="*/ 19796 h 860447"/>
                <a:gd name="connsiteX90" fmla="*/ 1833543 w 5525273"/>
                <a:gd name="connsiteY90" fmla="*/ 1406 h 860447"/>
                <a:gd name="connsiteX91" fmla="*/ 1817271 w 5525273"/>
                <a:gd name="connsiteY91" fmla="*/ 1645 h 860447"/>
                <a:gd name="connsiteX92" fmla="*/ 717080 w 5525273"/>
                <a:gd name="connsiteY92" fmla="*/ 5705 h 860447"/>
                <a:gd name="connsiteX93" fmla="*/ 471723 w 5525273"/>
                <a:gd name="connsiteY93" fmla="*/ 18152 h 860447"/>
                <a:gd name="connsiteX94" fmla="*/ 430227 w 5525273"/>
                <a:gd name="connsiteY94" fmla="*/ 58927 h 860447"/>
                <a:gd name="connsiteX95" fmla="*/ 423154 w 5525273"/>
                <a:gd name="connsiteY95" fmla="*/ 71171 h 860447"/>
                <a:gd name="connsiteX96" fmla="*/ 413606 w 5525273"/>
                <a:gd name="connsiteY96" fmla="*/ 66831 h 860447"/>
                <a:gd name="connsiteX97" fmla="*/ 297871 w 5525273"/>
                <a:gd name="connsiteY97" fmla="*/ 65483 h 860447"/>
                <a:gd name="connsiteX98" fmla="*/ 240530 w 5525273"/>
                <a:gd name="connsiteY98" fmla="*/ 126001 h 860447"/>
                <a:gd name="connsiteX99" fmla="*/ 226643 w 5525273"/>
                <a:gd name="connsiteY99" fmla="*/ 178873 h 860447"/>
                <a:gd name="connsiteX100" fmla="*/ 219810 w 5525273"/>
                <a:gd name="connsiteY100" fmla="*/ 192262 h 860447"/>
                <a:gd name="connsiteX101" fmla="*/ 209228 w 5525273"/>
                <a:gd name="connsiteY101" fmla="*/ 193370 h 860447"/>
                <a:gd name="connsiteX102" fmla="*/ 164352 w 5525273"/>
                <a:gd name="connsiteY102" fmla="*/ 206389 h 860447"/>
                <a:gd name="connsiteX103" fmla="*/ 92939 w 5525273"/>
                <a:gd name="connsiteY103" fmla="*/ 295032 h 860447"/>
                <a:gd name="connsiteX104" fmla="*/ 52736 w 5525273"/>
                <a:gd name="connsiteY104" fmla="*/ 375292 h 860447"/>
                <a:gd name="connsiteX105" fmla="*/ 12108 w 5525273"/>
                <a:gd name="connsiteY105" fmla="*/ 417231 h 860447"/>
                <a:gd name="connsiteX106" fmla="*/ 11554 w 5525273"/>
                <a:gd name="connsiteY106" fmla="*/ 443620 h 860447"/>
                <a:gd name="connsiteX107" fmla="*/ 91259 w 5525273"/>
                <a:gd name="connsiteY107" fmla="*/ 562236 h 860447"/>
                <a:gd name="connsiteX108" fmla="*/ 107085 w 5525273"/>
                <a:gd name="connsiteY108" fmla="*/ 598063 h 860447"/>
                <a:gd name="connsiteX109" fmla="*/ 166088 w 5525273"/>
                <a:gd name="connsiteY109" fmla="*/ 655663 h 860447"/>
                <a:gd name="connsiteX110" fmla="*/ 215378 w 5525273"/>
                <a:gd name="connsiteY110" fmla="*/ 667999 h 860447"/>
                <a:gd name="connsiteX111" fmla="*/ 225443 w 5525273"/>
                <a:gd name="connsiteY111" fmla="*/ 667999 h 860447"/>
                <a:gd name="connsiteX112" fmla="*/ 226735 w 5525273"/>
                <a:gd name="connsiteY112" fmla="*/ 681388 h 860447"/>
                <a:gd name="connsiteX113" fmla="*/ 280290 w 5525273"/>
                <a:gd name="connsiteY113" fmla="*/ 783364 h 860447"/>
                <a:gd name="connsiteX114" fmla="*/ 351685 w 5525273"/>
                <a:gd name="connsiteY114" fmla="*/ 808332 h 860447"/>
                <a:gd name="connsiteX115" fmla="*/ 410522 w 5525273"/>
                <a:gd name="connsiteY115" fmla="*/ 795701 h 860447"/>
                <a:gd name="connsiteX116" fmla="*/ 423265 w 5525273"/>
                <a:gd name="connsiteY116" fmla="*/ 790345 h 860447"/>
                <a:gd name="connsiteX117" fmla="*/ 430300 w 5525273"/>
                <a:gd name="connsiteY117" fmla="*/ 802534 h 860447"/>
                <a:gd name="connsiteX118" fmla="*/ 468768 w 5525273"/>
                <a:gd name="connsiteY118" fmla="*/ 841924 h 860447"/>
                <a:gd name="connsiteX119" fmla="*/ 491778 w 5525273"/>
                <a:gd name="connsiteY119" fmla="*/ 850696 h 860447"/>
                <a:gd name="connsiteX120" fmla="*/ 505555 w 5525273"/>
                <a:gd name="connsiteY120" fmla="*/ 854500 h 860447"/>
                <a:gd name="connsiteX121" fmla="*/ 1175495 w 5525273"/>
                <a:gd name="connsiteY121" fmla="*/ 854500 h 860447"/>
                <a:gd name="connsiteX122" fmla="*/ 1832035 w 5525273"/>
                <a:gd name="connsiteY122" fmla="*/ 855784 h 860447"/>
                <a:gd name="connsiteX123" fmla="*/ 1833543 w 5525273"/>
                <a:gd name="connsiteY123" fmla="*/ 855820 h 860447"/>
                <a:gd name="connsiteX124" fmla="*/ 1835052 w 5525273"/>
                <a:gd name="connsiteY124" fmla="*/ 855784 h 860447"/>
                <a:gd name="connsiteX125" fmla="*/ 2491592 w 5525273"/>
                <a:gd name="connsiteY125" fmla="*/ 854500 h 860447"/>
                <a:gd name="connsiteX126" fmla="*/ 2660796 w 5525273"/>
                <a:gd name="connsiteY126" fmla="*/ 854500 h 860447"/>
                <a:gd name="connsiteX127" fmla="*/ 2864477 w 5525273"/>
                <a:gd name="connsiteY127" fmla="*/ 854500 h 860447"/>
                <a:gd name="connsiteX128" fmla="*/ 3033681 w 5525273"/>
                <a:gd name="connsiteY128" fmla="*/ 854500 h 860447"/>
                <a:gd name="connsiteX129" fmla="*/ 3690221 w 5525273"/>
                <a:gd name="connsiteY129" fmla="*/ 855784 h 860447"/>
                <a:gd name="connsiteX130" fmla="*/ 3691730 w 5525273"/>
                <a:gd name="connsiteY130" fmla="*/ 855820 h 860447"/>
                <a:gd name="connsiteX131" fmla="*/ 3693238 w 5525273"/>
                <a:gd name="connsiteY131" fmla="*/ 855784 h 860447"/>
                <a:gd name="connsiteX132" fmla="*/ 4349778 w 5525273"/>
                <a:gd name="connsiteY132" fmla="*/ 854500 h 860447"/>
                <a:gd name="connsiteX133" fmla="*/ 5019718 w 5525273"/>
                <a:gd name="connsiteY133" fmla="*/ 854500 h 860447"/>
                <a:gd name="connsiteX134" fmla="*/ 5033495 w 5525273"/>
                <a:gd name="connsiteY134" fmla="*/ 850696 h 860447"/>
                <a:gd name="connsiteX135" fmla="*/ 5056505 w 5525273"/>
                <a:gd name="connsiteY135" fmla="*/ 841924 h 860447"/>
                <a:gd name="connsiteX136" fmla="*/ 5094973 w 5525273"/>
                <a:gd name="connsiteY136" fmla="*/ 802534 h 860447"/>
                <a:gd name="connsiteX137" fmla="*/ 5102008 w 5525273"/>
                <a:gd name="connsiteY137" fmla="*/ 790345 h 860447"/>
                <a:gd name="connsiteX138" fmla="*/ 5114751 w 5525273"/>
                <a:gd name="connsiteY138" fmla="*/ 795701 h 860447"/>
                <a:gd name="connsiteX139" fmla="*/ 5173588 w 5525273"/>
                <a:gd name="connsiteY139" fmla="*/ 808332 h 860447"/>
                <a:gd name="connsiteX140" fmla="*/ 5244983 w 5525273"/>
                <a:gd name="connsiteY140" fmla="*/ 783364 h 860447"/>
                <a:gd name="connsiteX141" fmla="*/ 5298538 w 5525273"/>
                <a:gd name="connsiteY141" fmla="*/ 681388 h 860447"/>
                <a:gd name="connsiteX142" fmla="*/ 5299830 w 5525273"/>
                <a:gd name="connsiteY142" fmla="*/ 667999 h 860447"/>
                <a:gd name="connsiteX143" fmla="*/ 5309895 w 5525273"/>
                <a:gd name="connsiteY143" fmla="*/ 667999 h 860447"/>
                <a:gd name="connsiteX144" fmla="*/ 5359185 w 5525273"/>
                <a:gd name="connsiteY144" fmla="*/ 655663 h 860447"/>
                <a:gd name="connsiteX145" fmla="*/ 5418188 w 5525273"/>
                <a:gd name="connsiteY145" fmla="*/ 598063 h 860447"/>
                <a:gd name="connsiteX146" fmla="*/ 5434014 w 5525273"/>
                <a:gd name="connsiteY146" fmla="*/ 562236 h 860447"/>
                <a:gd name="connsiteX147" fmla="*/ 5513719 w 5525273"/>
                <a:gd name="connsiteY147" fmla="*/ 443620 h 860447"/>
                <a:gd name="connsiteX148" fmla="*/ 5513165 w 5525273"/>
                <a:gd name="connsiteY148" fmla="*/ 417231 h 860447"/>
                <a:gd name="connsiteX149" fmla="*/ 5472537 w 5525273"/>
                <a:gd name="connsiteY149" fmla="*/ 375292 h 860447"/>
                <a:gd name="connsiteX150" fmla="*/ 5432334 w 5525273"/>
                <a:gd name="connsiteY150" fmla="*/ 295032 h 860447"/>
                <a:gd name="connsiteX151" fmla="*/ 5360921 w 5525273"/>
                <a:gd name="connsiteY151" fmla="*/ 206389 h 860447"/>
                <a:gd name="connsiteX152" fmla="*/ 5316045 w 5525273"/>
                <a:gd name="connsiteY152" fmla="*/ 193370 h 860447"/>
                <a:gd name="connsiteX153" fmla="*/ 5305463 w 5525273"/>
                <a:gd name="connsiteY153" fmla="*/ 192262 h 860447"/>
                <a:gd name="connsiteX154" fmla="*/ 5298630 w 5525273"/>
                <a:gd name="connsiteY154" fmla="*/ 178873 h 860447"/>
                <a:gd name="connsiteX155" fmla="*/ 5284743 w 5525273"/>
                <a:gd name="connsiteY155" fmla="*/ 126001 h 860447"/>
                <a:gd name="connsiteX156" fmla="*/ 5227402 w 5525273"/>
                <a:gd name="connsiteY156" fmla="*/ 65483 h 860447"/>
                <a:gd name="connsiteX157" fmla="*/ 5111667 w 5525273"/>
                <a:gd name="connsiteY157" fmla="*/ 66831 h 860447"/>
                <a:gd name="connsiteX158" fmla="*/ 5102119 w 5525273"/>
                <a:gd name="connsiteY158" fmla="*/ 71171 h 860447"/>
                <a:gd name="connsiteX159" fmla="*/ 5095046 w 5525273"/>
                <a:gd name="connsiteY159" fmla="*/ 58927 h 860447"/>
                <a:gd name="connsiteX160" fmla="*/ 5053550 w 5525273"/>
                <a:gd name="connsiteY160" fmla="*/ 18152 h 860447"/>
                <a:gd name="connsiteX161" fmla="*/ 4808193 w 5525273"/>
                <a:gd name="connsiteY161" fmla="*/ 5705 h 860447"/>
                <a:gd name="connsiteX162" fmla="*/ 3708002 w 5525273"/>
                <a:gd name="connsiteY162" fmla="*/ 1645 h 860447"/>
                <a:gd name="connsiteX163" fmla="*/ 3691730 w 5525273"/>
                <a:gd name="connsiteY163" fmla="*/ 1406 h 860447"/>
                <a:gd name="connsiteX164" fmla="*/ 3675457 w 5525273"/>
                <a:gd name="connsiteY164" fmla="*/ 1645 h 860447"/>
                <a:gd name="connsiteX165" fmla="*/ 2912070 w 5525273"/>
                <a:gd name="connsiteY165" fmla="*/ 5061 h 860447"/>
                <a:gd name="connsiteX166" fmla="*/ 2864477 w 5525273"/>
                <a:gd name="connsiteY166" fmla="*/ 5152 h 860447"/>
                <a:gd name="connsiteX167" fmla="*/ 2864477 w 5525273"/>
                <a:gd name="connsiteY167" fmla="*/ 5541 h 860447"/>
                <a:gd name="connsiteX168" fmla="*/ 2762637 w 5525273"/>
                <a:gd name="connsiteY168" fmla="*/ 5347 h 860447"/>
                <a:gd name="connsiteX169" fmla="*/ 2660796 w 5525273"/>
                <a:gd name="connsiteY169" fmla="*/ 5541 h 860447"/>
                <a:gd name="connsiteX170" fmla="*/ 2660796 w 5525273"/>
                <a:gd name="connsiteY170" fmla="*/ 5152 h 860447"/>
                <a:gd name="connsiteX171" fmla="*/ 2613203 w 5525273"/>
                <a:gd name="connsiteY171" fmla="*/ 5061 h 860447"/>
                <a:gd name="connsiteX172" fmla="*/ 1849816 w 5525273"/>
                <a:gd name="connsiteY172" fmla="*/ 1645 h 860447"/>
                <a:gd name="connsiteX173" fmla="*/ 1360989 w 5525273"/>
                <a:gd name="connsiteY173" fmla="*/ 3 h 860447"/>
                <a:gd name="connsiteX174" fmla="*/ 1806266 w 5525273"/>
                <a:gd name="connsiteY174" fmla="*/ 574 h 860447"/>
                <a:gd name="connsiteX175" fmla="*/ 1833543 w 5525273"/>
                <a:gd name="connsiteY175" fmla="*/ 782 h 860447"/>
                <a:gd name="connsiteX176" fmla="*/ 1860821 w 5525273"/>
                <a:gd name="connsiteY176" fmla="*/ 574 h 860447"/>
                <a:gd name="connsiteX177" fmla="*/ 2234125 w 5525273"/>
                <a:gd name="connsiteY177" fmla="*/ 3 h 860447"/>
                <a:gd name="connsiteX178" fmla="*/ 2743921 w 5525273"/>
                <a:gd name="connsiteY178" fmla="*/ 441 h 860447"/>
                <a:gd name="connsiteX179" fmla="*/ 2762637 w 5525273"/>
                <a:gd name="connsiteY179" fmla="*/ 490 h 860447"/>
                <a:gd name="connsiteX180" fmla="*/ 2781352 w 5525273"/>
                <a:gd name="connsiteY180" fmla="*/ 441 h 860447"/>
                <a:gd name="connsiteX181" fmla="*/ 3291148 w 5525273"/>
                <a:gd name="connsiteY181" fmla="*/ 3 h 860447"/>
                <a:gd name="connsiteX182" fmla="*/ 3664452 w 5525273"/>
                <a:gd name="connsiteY182" fmla="*/ 574 h 860447"/>
                <a:gd name="connsiteX183" fmla="*/ 3691730 w 5525273"/>
                <a:gd name="connsiteY183" fmla="*/ 782 h 860447"/>
                <a:gd name="connsiteX184" fmla="*/ 3719007 w 5525273"/>
                <a:gd name="connsiteY184" fmla="*/ 574 h 860447"/>
                <a:gd name="connsiteX185" fmla="*/ 4164284 w 5525273"/>
                <a:gd name="connsiteY185" fmla="*/ 3 h 860447"/>
                <a:gd name="connsiteX186" fmla="*/ 4858978 w 5525273"/>
                <a:gd name="connsiteY186" fmla="*/ 1309 h 860447"/>
                <a:gd name="connsiteX187" fmla="*/ 5023338 w 5525273"/>
                <a:gd name="connsiteY187" fmla="*/ 2325 h 860447"/>
                <a:gd name="connsiteX188" fmla="*/ 5038370 w 5525273"/>
                <a:gd name="connsiteY188" fmla="*/ 7348 h 860447"/>
                <a:gd name="connsiteX189" fmla="*/ 5097281 w 5525273"/>
                <a:gd name="connsiteY189" fmla="*/ 54975 h 860447"/>
                <a:gd name="connsiteX190" fmla="*/ 5103671 w 5525273"/>
                <a:gd name="connsiteY190" fmla="*/ 65539 h 860447"/>
                <a:gd name="connsiteX191" fmla="*/ 5114289 w 5525273"/>
                <a:gd name="connsiteY191" fmla="*/ 61273 h 860447"/>
                <a:gd name="connsiteX192" fmla="*/ 5262490 w 5525273"/>
                <a:gd name="connsiteY192" fmla="*/ 88106 h 860447"/>
                <a:gd name="connsiteX193" fmla="*/ 5302195 w 5525273"/>
                <a:gd name="connsiteY193" fmla="*/ 178596 h 860447"/>
                <a:gd name="connsiteX194" fmla="*/ 5303118 w 5525273"/>
                <a:gd name="connsiteY194" fmla="*/ 187017 h 860447"/>
                <a:gd name="connsiteX195" fmla="*/ 5324780 w 5525273"/>
                <a:gd name="connsiteY195" fmla="*/ 191117 h 860447"/>
                <a:gd name="connsiteX196" fmla="*/ 5395067 w 5525273"/>
                <a:gd name="connsiteY196" fmla="*/ 226205 h 860447"/>
                <a:gd name="connsiteX197" fmla="*/ 5435215 w 5525273"/>
                <a:gd name="connsiteY197" fmla="*/ 292115 h 860447"/>
                <a:gd name="connsiteX198" fmla="*/ 5474458 w 5525273"/>
                <a:gd name="connsiteY198" fmla="*/ 371524 h 860447"/>
                <a:gd name="connsiteX199" fmla="*/ 5513239 w 5525273"/>
                <a:gd name="connsiteY199" fmla="*/ 412152 h 860447"/>
                <a:gd name="connsiteX200" fmla="*/ 5525261 w 5525273"/>
                <a:gd name="connsiteY200" fmla="*/ 431949 h 860447"/>
                <a:gd name="connsiteX201" fmla="*/ 5512334 w 5525273"/>
                <a:gd name="connsiteY201" fmla="*/ 449493 h 860447"/>
                <a:gd name="connsiteX202" fmla="*/ 5473885 w 5525273"/>
                <a:gd name="connsiteY202" fmla="*/ 490546 h 860447"/>
                <a:gd name="connsiteX203" fmla="*/ 5435935 w 5525273"/>
                <a:gd name="connsiteY203" fmla="*/ 567555 h 860447"/>
                <a:gd name="connsiteX204" fmla="*/ 5405833 w 5525273"/>
                <a:gd name="connsiteY204" fmla="*/ 623917 h 860447"/>
                <a:gd name="connsiteX205" fmla="*/ 5318002 w 5525273"/>
                <a:gd name="connsiteY205" fmla="*/ 671471 h 860447"/>
                <a:gd name="connsiteX206" fmla="*/ 5303783 w 5525273"/>
                <a:gd name="connsiteY206" fmla="*/ 674093 h 860447"/>
                <a:gd name="connsiteX207" fmla="*/ 5301271 w 5525273"/>
                <a:gd name="connsiteY207" fmla="*/ 688479 h 860447"/>
                <a:gd name="connsiteX208" fmla="*/ 5287088 w 5525273"/>
                <a:gd name="connsiteY208" fmla="*/ 738803 h 860447"/>
                <a:gd name="connsiteX209" fmla="*/ 5203191 w 5525273"/>
                <a:gd name="connsiteY209" fmla="*/ 809367 h 860447"/>
                <a:gd name="connsiteX210" fmla="*/ 5113495 w 5525273"/>
                <a:gd name="connsiteY210" fmla="*/ 799542 h 860447"/>
                <a:gd name="connsiteX211" fmla="*/ 5104003 w 5525273"/>
                <a:gd name="connsiteY211" fmla="*/ 795627 h 860447"/>
                <a:gd name="connsiteX212" fmla="*/ 5096062 w 5525273"/>
                <a:gd name="connsiteY212" fmla="*/ 808000 h 860447"/>
                <a:gd name="connsiteX213" fmla="*/ 5026828 w 5525273"/>
                <a:gd name="connsiteY213" fmla="*/ 856514 h 860447"/>
                <a:gd name="connsiteX214" fmla="*/ 5010355 w 5525273"/>
                <a:gd name="connsiteY214" fmla="*/ 860447 h 860447"/>
                <a:gd name="connsiteX215" fmla="*/ 4345069 w 5525273"/>
                <a:gd name="connsiteY215" fmla="*/ 859081 h 860447"/>
                <a:gd name="connsiteX216" fmla="*/ 3693187 w 5525273"/>
                <a:gd name="connsiteY216" fmla="*/ 856458 h 860447"/>
                <a:gd name="connsiteX217" fmla="*/ 3691730 w 5525273"/>
                <a:gd name="connsiteY217" fmla="*/ 856420 h 860447"/>
                <a:gd name="connsiteX218" fmla="*/ 3690273 w 5525273"/>
                <a:gd name="connsiteY218" fmla="*/ 856458 h 860447"/>
                <a:gd name="connsiteX219" fmla="*/ 3038390 w 5525273"/>
                <a:gd name="connsiteY219" fmla="*/ 859081 h 860447"/>
                <a:gd name="connsiteX220" fmla="*/ 2864477 w 5525273"/>
                <a:gd name="connsiteY220" fmla="*/ 859438 h 860447"/>
                <a:gd name="connsiteX221" fmla="*/ 2864477 w 5525273"/>
                <a:gd name="connsiteY221" fmla="*/ 859856 h 860447"/>
                <a:gd name="connsiteX222" fmla="*/ 2762637 w 5525273"/>
                <a:gd name="connsiteY222" fmla="*/ 859647 h 860447"/>
                <a:gd name="connsiteX223" fmla="*/ 2660796 w 5525273"/>
                <a:gd name="connsiteY223" fmla="*/ 859856 h 860447"/>
                <a:gd name="connsiteX224" fmla="*/ 2660796 w 5525273"/>
                <a:gd name="connsiteY224" fmla="*/ 859438 h 860447"/>
                <a:gd name="connsiteX225" fmla="*/ 2486883 w 5525273"/>
                <a:gd name="connsiteY225" fmla="*/ 859081 h 860447"/>
                <a:gd name="connsiteX226" fmla="*/ 1835000 w 5525273"/>
                <a:gd name="connsiteY226" fmla="*/ 856458 h 860447"/>
                <a:gd name="connsiteX227" fmla="*/ 1833543 w 5525273"/>
                <a:gd name="connsiteY227" fmla="*/ 856420 h 860447"/>
                <a:gd name="connsiteX228" fmla="*/ 1832086 w 5525273"/>
                <a:gd name="connsiteY228" fmla="*/ 856458 h 860447"/>
                <a:gd name="connsiteX229" fmla="*/ 1180204 w 5525273"/>
                <a:gd name="connsiteY229" fmla="*/ 859081 h 860447"/>
                <a:gd name="connsiteX230" fmla="*/ 514918 w 5525273"/>
                <a:gd name="connsiteY230" fmla="*/ 860447 h 860447"/>
                <a:gd name="connsiteX231" fmla="*/ 498445 w 5525273"/>
                <a:gd name="connsiteY231" fmla="*/ 856514 h 860447"/>
                <a:gd name="connsiteX232" fmla="*/ 429211 w 5525273"/>
                <a:gd name="connsiteY232" fmla="*/ 808000 h 860447"/>
                <a:gd name="connsiteX233" fmla="*/ 421270 w 5525273"/>
                <a:gd name="connsiteY233" fmla="*/ 795627 h 860447"/>
                <a:gd name="connsiteX234" fmla="*/ 411778 w 5525273"/>
                <a:gd name="connsiteY234" fmla="*/ 799542 h 860447"/>
                <a:gd name="connsiteX235" fmla="*/ 322082 w 5525273"/>
                <a:gd name="connsiteY235" fmla="*/ 809367 h 860447"/>
                <a:gd name="connsiteX236" fmla="*/ 238185 w 5525273"/>
                <a:gd name="connsiteY236" fmla="*/ 738803 h 860447"/>
                <a:gd name="connsiteX237" fmla="*/ 224002 w 5525273"/>
                <a:gd name="connsiteY237" fmla="*/ 688479 h 860447"/>
                <a:gd name="connsiteX238" fmla="*/ 221490 w 5525273"/>
                <a:gd name="connsiteY238" fmla="*/ 674093 h 860447"/>
                <a:gd name="connsiteX239" fmla="*/ 207271 w 5525273"/>
                <a:gd name="connsiteY239" fmla="*/ 671471 h 860447"/>
                <a:gd name="connsiteX240" fmla="*/ 119440 w 5525273"/>
                <a:gd name="connsiteY240" fmla="*/ 623917 h 860447"/>
                <a:gd name="connsiteX241" fmla="*/ 89338 w 5525273"/>
                <a:gd name="connsiteY241" fmla="*/ 567555 h 860447"/>
                <a:gd name="connsiteX242" fmla="*/ 51388 w 5525273"/>
                <a:gd name="connsiteY242" fmla="*/ 490546 h 860447"/>
                <a:gd name="connsiteX243" fmla="*/ 12939 w 5525273"/>
                <a:gd name="connsiteY243" fmla="*/ 449493 h 860447"/>
                <a:gd name="connsiteX244" fmla="*/ 12 w 5525273"/>
                <a:gd name="connsiteY244" fmla="*/ 431949 h 860447"/>
                <a:gd name="connsiteX245" fmla="*/ 12034 w 5525273"/>
                <a:gd name="connsiteY245" fmla="*/ 412152 h 860447"/>
                <a:gd name="connsiteX246" fmla="*/ 50815 w 5525273"/>
                <a:gd name="connsiteY246" fmla="*/ 371524 h 860447"/>
                <a:gd name="connsiteX247" fmla="*/ 90058 w 5525273"/>
                <a:gd name="connsiteY247" fmla="*/ 292115 h 860447"/>
                <a:gd name="connsiteX248" fmla="*/ 130206 w 5525273"/>
                <a:gd name="connsiteY248" fmla="*/ 226205 h 860447"/>
                <a:gd name="connsiteX249" fmla="*/ 200493 w 5525273"/>
                <a:gd name="connsiteY249" fmla="*/ 191117 h 860447"/>
                <a:gd name="connsiteX250" fmla="*/ 222155 w 5525273"/>
                <a:gd name="connsiteY250" fmla="*/ 187017 h 860447"/>
                <a:gd name="connsiteX251" fmla="*/ 223078 w 5525273"/>
                <a:gd name="connsiteY251" fmla="*/ 178596 h 860447"/>
                <a:gd name="connsiteX252" fmla="*/ 262783 w 5525273"/>
                <a:gd name="connsiteY252" fmla="*/ 88106 h 860447"/>
                <a:gd name="connsiteX253" fmla="*/ 410984 w 5525273"/>
                <a:gd name="connsiteY253" fmla="*/ 61273 h 860447"/>
                <a:gd name="connsiteX254" fmla="*/ 421602 w 5525273"/>
                <a:gd name="connsiteY254" fmla="*/ 65539 h 860447"/>
                <a:gd name="connsiteX255" fmla="*/ 427992 w 5525273"/>
                <a:gd name="connsiteY255" fmla="*/ 54975 h 860447"/>
                <a:gd name="connsiteX256" fmla="*/ 486903 w 5525273"/>
                <a:gd name="connsiteY256" fmla="*/ 7348 h 860447"/>
                <a:gd name="connsiteX257" fmla="*/ 501935 w 5525273"/>
                <a:gd name="connsiteY257" fmla="*/ 2325 h 860447"/>
                <a:gd name="connsiteX258" fmla="*/ 666295 w 5525273"/>
                <a:gd name="connsiteY258" fmla="*/ 1309 h 860447"/>
                <a:gd name="connsiteX259" fmla="*/ 1360989 w 5525273"/>
                <a:gd name="connsiteY259" fmla="*/ 3 h 86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</a:cxnLst>
              <a:rect l="l" t="t" r="r" b="b"/>
              <a:pathLst>
                <a:path w="5525273" h="860447">
                  <a:moveTo>
                    <a:pt x="1821653" y="19777"/>
                  </a:moveTo>
                  <a:lnTo>
                    <a:pt x="1833543" y="19787"/>
                  </a:lnTo>
                  <a:lnTo>
                    <a:pt x="1845434" y="19777"/>
                  </a:lnTo>
                  <a:lnTo>
                    <a:pt x="1845434" y="19796"/>
                  </a:lnTo>
                  <a:lnTo>
                    <a:pt x="2329043" y="20202"/>
                  </a:lnTo>
                  <a:cubicBezTo>
                    <a:pt x="2468573" y="20322"/>
                    <a:pt x="2613911" y="20539"/>
                    <a:pt x="2735666" y="20792"/>
                  </a:cubicBezTo>
                  <a:lnTo>
                    <a:pt x="2762637" y="20859"/>
                  </a:lnTo>
                  <a:lnTo>
                    <a:pt x="2789607" y="20792"/>
                  </a:lnTo>
                  <a:cubicBezTo>
                    <a:pt x="2911362" y="20539"/>
                    <a:pt x="3056700" y="20322"/>
                    <a:pt x="3196230" y="20202"/>
                  </a:cubicBezTo>
                  <a:lnTo>
                    <a:pt x="3679839" y="19796"/>
                  </a:lnTo>
                  <a:lnTo>
                    <a:pt x="3679839" y="19777"/>
                  </a:lnTo>
                  <a:lnTo>
                    <a:pt x="3691730" y="19787"/>
                  </a:lnTo>
                  <a:lnTo>
                    <a:pt x="3703620" y="19777"/>
                  </a:lnTo>
                  <a:lnTo>
                    <a:pt x="3703620" y="19796"/>
                  </a:lnTo>
                  <a:lnTo>
                    <a:pt x="4187229" y="20202"/>
                  </a:lnTo>
                  <a:cubicBezTo>
                    <a:pt x="4466289" y="20442"/>
                    <a:pt x="4768581" y="21070"/>
                    <a:pt x="4858978" y="21605"/>
                  </a:cubicBezTo>
                  <a:lnTo>
                    <a:pt x="4858978" y="21623"/>
                  </a:lnTo>
                  <a:cubicBezTo>
                    <a:pt x="5021270" y="22565"/>
                    <a:pt x="5023467" y="22621"/>
                    <a:pt x="5033661" y="26517"/>
                  </a:cubicBezTo>
                  <a:cubicBezTo>
                    <a:pt x="5050596" y="33018"/>
                    <a:pt x="5056062" y="36471"/>
                    <a:pt x="5066902" y="47478"/>
                  </a:cubicBezTo>
                  <a:cubicBezTo>
                    <a:pt x="5074511" y="55672"/>
                    <a:pt x="5080915" y="64905"/>
                    <a:pt x="5085924" y="74902"/>
                  </a:cubicBezTo>
                  <a:cubicBezTo>
                    <a:pt x="5090725" y="84135"/>
                    <a:pt x="5095305" y="91818"/>
                    <a:pt x="5096099" y="91818"/>
                  </a:cubicBezTo>
                  <a:cubicBezTo>
                    <a:pt x="5100069" y="90360"/>
                    <a:pt x="5103901" y="88549"/>
                    <a:pt x="5107549" y="86407"/>
                  </a:cubicBezTo>
                  <a:cubicBezTo>
                    <a:pt x="5116463" y="82002"/>
                    <a:pt x="5125654" y="78184"/>
                    <a:pt x="5135065" y="74975"/>
                  </a:cubicBezTo>
                  <a:cubicBezTo>
                    <a:pt x="5150892" y="69565"/>
                    <a:pt x="5154677" y="68992"/>
                    <a:pt x="5173847" y="69011"/>
                  </a:cubicBezTo>
                  <a:cubicBezTo>
                    <a:pt x="5191538" y="69011"/>
                    <a:pt x="5196931" y="69768"/>
                    <a:pt x="5206165" y="73313"/>
                  </a:cubicBezTo>
                  <a:cubicBezTo>
                    <a:pt x="5239306" y="86432"/>
                    <a:pt x="5264979" y="113491"/>
                    <a:pt x="5276340" y="147275"/>
                  </a:cubicBezTo>
                  <a:cubicBezTo>
                    <a:pt x="5280883" y="160627"/>
                    <a:pt x="5281733" y="166297"/>
                    <a:pt x="5282176" y="186057"/>
                  </a:cubicBezTo>
                  <a:lnTo>
                    <a:pt x="5282712" y="209141"/>
                  </a:lnTo>
                  <a:lnTo>
                    <a:pt x="5296174" y="208568"/>
                  </a:lnTo>
                  <a:cubicBezTo>
                    <a:pt x="5327994" y="207220"/>
                    <a:pt x="5360588" y="219538"/>
                    <a:pt x="5382509" y="241200"/>
                  </a:cubicBezTo>
                  <a:cubicBezTo>
                    <a:pt x="5397467" y="255974"/>
                    <a:pt x="5406757" y="271690"/>
                    <a:pt x="5418723" y="302401"/>
                  </a:cubicBezTo>
                  <a:cubicBezTo>
                    <a:pt x="5441143" y="360130"/>
                    <a:pt x="5467846" y="402420"/>
                    <a:pt x="5495806" y="424544"/>
                  </a:cubicBezTo>
                  <a:cubicBezTo>
                    <a:pt x="5500718" y="428440"/>
                    <a:pt x="5503821" y="431598"/>
                    <a:pt x="5502713" y="431598"/>
                  </a:cubicBezTo>
                  <a:cubicBezTo>
                    <a:pt x="5501605" y="431598"/>
                    <a:pt x="5494107" y="437877"/>
                    <a:pt x="5486092" y="445541"/>
                  </a:cubicBezTo>
                  <a:cubicBezTo>
                    <a:pt x="5462085" y="468404"/>
                    <a:pt x="5440478" y="504249"/>
                    <a:pt x="5420570" y="553871"/>
                  </a:cubicBezTo>
                  <a:cubicBezTo>
                    <a:pt x="5408179" y="584748"/>
                    <a:pt x="5404577" y="591950"/>
                    <a:pt x="5394254" y="606521"/>
                  </a:cubicBezTo>
                  <a:cubicBezTo>
                    <a:pt x="5373589" y="635699"/>
                    <a:pt x="5341604" y="651489"/>
                    <a:pt x="5302195" y="651988"/>
                  </a:cubicBezTo>
                  <a:lnTo>
                    <a:pt x="5281880" y="652246"/>
                  </a:lnTo>
                  <a:lnTo>
                    <a:pt x="5281751" y="675349"/>
                  </a:lnTo>
                  <a:cubicBezTo>
                    <a:pt x="5281640" y="695571"/>
                    <a:pt x="5280994" y="700298"/>
                    <a:pt x="5276543" y="713207"/>
                  </a:cubicBezTo>
                  <a:cubicBezTo>
                    <a:pt x="5267295" y="740840"/>
                    <a:pt x="5248505" y="764271"/>
                    <a:pt x="5223542" y="779301"/>
                  </a:cubicBezTo>
                  <a:cubicBezTo>
                    <a:pt x="5206626" y="789293"/>
                    <a:pt x="5194585" y="792450"/>
                    <a:pt x="5173847" y="792376"/>
                  </a:cubicBezTo>
                  <a:cubicBezTo>
                    <a:pt x="5152277" y="792376"/>
                    <a:pt x="5133218" y="787390"/>
                    <a:pt x="5110891" y="776125"/>
                  </a:cubicBezTo>
                  <a:lnTo>
                    <a:pt x="5095028" y="768129"/>
                  </a:lnTo>
                  <a:lnTo>
                    <a:pt x="5089007" y="780391"/>
                  </a:lnTo>
                  <a:cubicBezTo>
                    <a:pt x="5075970" y="806910"/>
                    <a:pt x="5061510" y="822682"/>
                    <a:pt x="5042729" y="830862"/>
                  </a:cubicBezTo>
                  <a:cubicBezTo>
                    <a:pt x="5020069" y="840724"/>
                    <a:pt x="5065646" y="840207"/>
                    <a:pt x="4345125" y="838748"/>
                  </a:cubicBezTo>
                  <a:lnTo>
                    <a:pt x="3691730" y="837424"/>
                  </a:lnTo>
                  <a:lnTo>
                    <a:pt x="3038334" y="838748"/>
                  </a:lnTo>
                  <a:lnTo>
                    <a:pt x="2864477" y="839106"/>
                  </a:lnTo>
                  <a:lnTo>
                    <a:pt x="2864477" y="839465"/>
                  </a:lnTo>
                  <a:lnTo>
                    <a:pt x="2762637" y="839298"/>
                  </a:lnTo>
                  <a:lnTo>
                    <a:pt x="2660796" y="839465"/>
                  </a:lnTo>
                  <a:lnTo>
                    <a:pt x="2660796" y="839106"/>
                  </a:lnTo>
                  <a:lnTo>
                    <a:pt x="2486939" y="838748"/>
                  </a:lnTo>
                  <a:lnTo>
                    <a:pt x="1833543" y="837424"/>
                  </a:lnTo>
                  <a:lnTo>
                    <a:pt x="1180148" y="838748"/>
                  </a:lnTo>
                  <a:cubicBezTo>
                    <a:pt x="459627" y="840207"/>
                    <a:pt x="505204" y="840724"/>
                    <a:pt x="482544" y="830862"/>
                  </a:cubicBezTo>
                  <a:cubicBezTo>
                    <a:pt x="463763" y="822682"/>
                    <a:pt x="449303" y="806910"/>
                    <a:pt x="436266" y="780391"/>
                  </a:cubicBezTo>
                  <a:lnTo>
                    <a:pt x="430245" y="768129"/>
                  </a:lnTo>
                  <a:lnTo>
                    <a:pt x="414382" y="776125"/>
                  </a:lnTo>
                  <a:cubicBezTo>
                    <a:pt x="392055" y="787390"/>
                    <a:pt x="372996" y="792376"/>
                    <a:pt x="351426" y="792376"/>
                  </a:cubicBezTo>
                  <a:cubicBezTo>
                    <a:pt x="330688" y="792450"/>
                    <a:pt x="318647" y="789293"/>
                    <a:pt x="301731" y="779301"/>
                  </a:cubicBezTo>
                  <a:cubicBezTo>
                    <a:pt x="276768" y="764271"/>
                    <a:pt x="257978" y="740840"/>
                    <a:pt x="248730" y="713207"/>
                  </a:cubicBezTo>
                  <a:cubicBezTo>
                    <a:pt x="244279" y="700298"/>
                    <a:pt x="243633" y="695571"/>
                    <a:pt x="243522" y="675349"/>
                  </a:cubicBezTo>
                  <a:lnTo>
                    <a:pt x="243393" y="652246"/>
                  </a:lnTo>
                  <a:lnTo>
                    <a:pt x="223078" y="651988"/>
                  </a:lnTo>
                  <a:cubicBezTo>
                    <a:pt x="183669" y="651489"/>
                    <a:pt x="151684" y="635699"/>
                    <a:pt x="131019" y="606521"/>
                  </a:cubicBezTo>
                  <a:cubicBezTo>
                    <a:pt x="120696" y="591950"/>
                    <a:pt x="117094" y="584748"/>
                    <a:pt x="104703" y="553871"/>
                  </a:cubicBezTo>
                  <a:cubicBezTo>
                    <a:pt x="84795" y="504249"/>
                    <a:pt x="63188" y="468404"/>
                    <a:pt x="39181" y="445541"/>
                  </a:cubicBezTo>
                  <a:cubicBezTo>
                    <a:pt x="31166" y="437877"/>
                    <a:pt x="23668" y="431598"/>
                    <a:pt x="22560" y="431598"/>
                  </a:cubicBezTo>
                  <a:cubicBezTo>
                    <a:pt x="21452" y="431598"/>
                    <a:pt x="24555" y="428440"/>
                    <a:pt x="29467" y="424544"/>
                  </a:cubicBezTo>
                  <a:cubicBezTo>
                    <a:pt x="57427" y="402420"/>
                    <a:pt x="84130" y="360130"/>
                    <a:pt x="106550" y="302401"/>
                  </a:cubicBezTo>
                  <a:cubicBezTo>
                    <a:pt x="118516" y="271690"/>
                    <a:pt x="127806" y="255974"/>
                    <a:pt x="142764" y="241200"/>
                  </a:cubicBezTo>
                  <a:cubicBezTo>
                    <a:pt x="164685" y="219538"/>
                    <a:pt x="197279" y="207220"/>
                    <a:pt x="229099" y="208568"/>
                  </a:cubicBezTo>
                  <a:lnTo>
                    <a:pt x="242561" y="209141"/>
                  </a:lnTo>
                  <a:lnTo>
                    <a:pt x="243097" y="186057"/>
                  </a:lnTo>
                  <a:cubicBezTo>
                    <a:pt x="243540" y="166297"/>
                    <a:pt x="244390" y="160627"/>
                    <a:pt x="248933" y="147275"/>
                  </a:cubicBezTo>
                  <a:cubicBezTo>
                    <a:pt x="260294" y="113491"/>
                    <a:pt x="285967" y="86432"/>
                    <a:pt x="319108" y="73313"/>
                  </a:cubicBezTo>
                  <a:cubicBezTo>
                    <a:pt x="328342" y="69768"/>
                    <a:pt x="333735" y="69011"/>
                    <a:pt x="351426" y="69011"/>
                  </a:cubicBezTo>
                  <a:cubicBezTo>
                    <a:pt x="370596" y="68992"/>
                    <a:pt x="374381" y="69565"/>
                    <a:pt x="390208" y="74975"/>
                  </a:cubicBezTo>
                  <a:cubicBezTo>
                    <a:pt x="399619" y="78184"/>
                    <a:pt x="408810" y="82002"/>
                    <a:pt x="417724" y="86407"/>
                  </a:cubicBezTo>
                  <a:cubicBezTo>
                    <a:pt x="421372" y="88549"/>
                    <a:pt x="425204" y="90360"/>
                    <a:pt x="429174" y="91818"/>
                  </a:cubicBezTo>
                  <a:cubicBezTo>
                    <a:pt x="429968" y="91818"/>
                    <a:pt x="434548" y="84135"/>
                    <a:pt x="439349" y="74902"/>
                  </a:cubicBezTo>
                  <a:cubicBezTo>
                    <a:pt x="444358" y="64905"/>
                    <a:pt x="450762" y="55672"/>
                    <a:pt x="458371" y="47478"/>
                  </a:cubicBezTo>
                  <a:cubicBezTo>
                    <a:pt x="469211" y="36471"/>
                    <a:pt x="474677" y="33018"/>
                    <a:pt x="491612" y="26517"/>
                  </a:cubicBezTo>
                  <a:cubicBezTo>
                    <a:pt x="501806" y="22621"/>
                    <a:pt x="504003" y="22565"/>
                    <a:pt x="666295" y="21623"/>
                  </a:cubicBezTo>
                  <a:lnTo>
                    <a:pt x="666295" y="21605"/>
                  </a:lnTo>
                  <a:cubicBezTo>
                    <a:pt x="756692" y="21070"/>
                    <a:pt x="1058984" y="20442"/>
                    <a:pt x="1338044" y="20202"/>
                  </a:cubicBezTo>
                  <a:lnTo>
                    <a:pt x="1821653" y="19796"/>
                  </a:lnTo>
                  <a:close/>
                  <a:moveTo>
                    <a:pt x="1833543" y="1406"/>
                  </a:moveTo>
                  <a:lnTo>
                    <a:pt x="1817271" y="1645"/>
                  </a:lnTo>
                  <a:cubicBezTo>
                    <a:pt x="1689354" y="3129"/>
                    <a:pt x="1150591" y="5187"/>
                    <a:pt x="717080" y="5705"/>
                  </a:cubicBezTo>
                  <a:cubicBezTo>
                    <a:pt x="480698" y="5981"/>
                    <a:pt x="498242" y="5003"/>
                    <a:pt x="471723" y="18152"/>
                  </a:cubicBezTo>
                  <a:cubicBezTo>
                    <a:pt x="456967" y="25409"/>
                    <a:pt x="439885" y="42307"/>
                    <a:pt x="430227" y="58927"/>
                  </a:cubicBezTo>
                  <a:lnTo>
                    <a:pt x="423154" y="71171"/>
                  </a:lnTo>
                  <a:lnTo>
                    <a:pt x="413606" y="66831"/>
                  </a:lnTo>
                  <a:cubicBezTo>
                    <a:pt x="372849" y="48272"/>
                    <a:pt x="328933" y="47773"/>
                    <a:pt x="297871" y="65483"/>
                  </a:cubicBezTo>
                  <a:cubicBezTo>
                    <a:pt x="274344" y="78872"/>
                    <a:pt x="251703" y="102880"/>
                    <a:pt x="240530" y="126001"/>
                  </a:cubicBezTo>
                  <a:cubicBezTo>
                    <a:pt x="234141" y="139389"/>
                    <a:pt x="228489" y="161015"/>
                    <a:pt x="226643" y="178873"/>
                  </a:cubicBezTo>
                  <a:cubicBezTo>
                    <a:pt x="225350" y="190674"/>
                    <a:pt x="225184" y="191191"/>
                    <a:pt x="219810" y="192262"/>
                  </a:cubicBezTo>
                  <a:cubicBezTo>
                    <a:pt x="216318" y="192916"/>
                    <a:pt x="212779" y="193286"/>
                    <a:pt x="209228" y="193370"/>
                  </a:cubicBezTo>
                  <a:cubicBezTo>
                    <a:pt x="200641" y="193370"/>
                    <a:pt x="176984" y="200258"/>
                    <a:pt x="164352" y="206389"/>
                  </a:cubicBezTo>
                  <a:cubicBezTo>
                    <a:pt x="132293" y="222105"/>
                    <a:pt x="110298" y="249381"/>
                    <a:pt x="92939" y="295032"/>
                  </a:cubicBezTo>
                  <a:cubicBezTo>
                    <a:pt x="83558" y="319686"/>
                    <a:pt x="64795" y="357156"/>
                    <a:pt x="52736" y="375292"/>
                  </a:cubicBezTo>
                  <a:cubicBezTo>
                    <a:pt x="41397" y="392318"/>
                    <a:pt x="22708" y="411691"/>
                    <a:pt x="12108" y="417231"/>
                  </a:cubicBezTo>
                  <a:cubicBezTo>
                    <a:pt x="-7" y="423639"/>
                    <a:pt x="-284" y="436585"/>
                    <a:pt x="11554" y="443620"/>
                  </a:cubicBezTo>
                  <a:cubicBezTo>
                    <a:pt x="39033" y="459946"/>
                    <a:pt x="67251" y="501885"/>
                    <a:pt x="91259" y="562236"/>
                  </a:cubicBezTo>
                  <a:cubicBezTo>
                    <a:pt x="96430" y="575201"/>
                    <a:pt x="103539" y="591323"/>
                    <a:pt x="107085" y="598063"/>
                  </a:cubicBezTo>
                  <a:cubicBezTo>
                    <a:pt x="120293" y="622926"/>
                    <a:pt x="140916" y="643057"/>
                    <a:pt x="166088" y="655663"/>
                  </a:cubicBezTo>
                  <a:cubicBezTo>
                    <a:pt x="178554" y="661923"/>
                    <a:pt x="202839" y="667999"/>
                    <a:pt x="215378" y="667999"/>
                  </a:cubicBezTo>
                  <a:lnTo>
                    <a:pt x="225443" y="667999"/>
                  </a:lnTo>
                  <a:lnTo>
                    <a:pt x="226735" y="681388"/>
                  </a:lnTo>
                  <a:cubicBezTo>
                    <a:pt x="230798" y="724638"/>
                    <a:pt x="249321" y="759874"/>
                    <a:pt x="280290" y="783364"/>
                  </a:cubicBezTo>
                  <a:cubicBezTo>
                    <a:pt x="304686" y="801869"/>
                    <a:pt x="323282" y="808332"/>
                    <a:pt x="351685" y="808332"/>
                  </a:cubicBezTo>
                  <a:cubicBezTo>
                    <a:pt x="371947" y="808122"/>
                    <a:pt x="391959" y="803826"/>
                    <a:pt x="410522" y="795701"/>
                  </a:cubicBezTo>
                  <a:lnTo>
                    <a:pt x="423265" y="790345"/>
                  </a:lnTo>
                  <a:lnTo>
                    <a:pt x="430300" y="802534"/>
                  </a:lnTo>
                  <a:cubicBezTo>
                    <a:pt x="438869" y="817381"/>
                    <a:pt x="456321" y="835239"/>
                    <a:pt x="468768" y="841924"/>
                  </a:cubicBezTo>
                  <a:cubicBezTo>
                    <a:pt x="476159" y="845533"/>
                    <a:pt x="483862" y="848469"/>
                    <a:pt x="491778" y="850696"/>
                  </a:cubicBezTo>
                  <a:lnTo>
                    <a:pt x="505555" y="854500"/>
                  </a:lnTo>
                  <a:lnTo>
                    <a:pt x="1175495" y="854500"/>
                  </a:lnTo>
                  <a:cubicBezTo>
                    <a:pt x="1502631" y="854500"/>
                    <a:pt x="1770243" y="855052"/>
                    <a:pt x="1832035" y="855784"/>
                  </a:cubicBezTo>
                  <a:lnTo>
                    <a:pt x="1833543" y="855820"/>
                  </a:lnTo>
                  <a:lnTo>
                    <a:pt x="1835052" y="855784"/>
                  </a:lnTo>
                  <a:cubicBezTo>
                    <a:pt x="1896843" y="855052"/>
                    <a:pt x="2164455" y="854500"/>
                    <a:pt x="2491592" y="854500"/>
                  </a:cubicBezTo>
                  <a:lnTo>
                    <a:pt x="2660796" y="854500"/>
                  </a:lnTo>
                  <a:lnTo>
                    <a:pt x="2864477" y="854500"/>
                  </a:lnTo>
                  <a:lnTo>
                    <a:pt x="3033681" y="854500"/>
                  </a:lnTo>
                  <a:cubicBezTo>
                    <a:pt x="3360818" y="854500"/>
                    <a:pt x="3628430" y="855052"/>
                    <a:pt x="3690221" y="855784"/>
                  </a:cubicBezTo>
                  <a:lnTo>
                    <a:pt x="3691730" y="855820"/>
                  </a:lnTo>
                  <a:lnTo>
                    <a:pt x="3693238" y="855784"/>
                  </a:lnTo>
                  <a:cubicBezTo>
                    <a:pt x="3755030" y="855052"/>
                    <a:pt x="4022642" y="854500"/>
                    <a:pt x="4349778" y="854500"/>
                  </a:cubicBezTo>
                  <a:lnTo>
                    <a:pt x="5019718" y="854500"/>
                  </a:lnTo>
                  <a:lnTo>
                    <a:pt x="5033495" y="850696"/>
                  </a:lnTo>
                  <a:cubicBezTo>
                    <a:pt x="5041411" y="848469"/>
                    <a:pt x="5049114" y="845533"/>
                    <a:pt x="5056505" y="841924"/>
                  </a:cubicBezTo>
                  <a:cubicBezTo>
                    <a:pt x="5068952" y="835239"/>
                    <a:pt x="5086404" y="817381"/>
                    <a:pt x="5094973" y="802534"/>
                  </a:cubicBezTo>
                  <a:lnTo>
                    <a:pt x="5102008" y="790345"/>
                  </a:lnTo>
                  <a:lnTo>
                    <a:pt x="5114751" y="795701"/>
                  </a:lnTo>
                  <a:cubicBezTo>
                    <a:pt x="5133314" y="803826"/>
                    <a:pt x="5153326" y="808122"/>
                    <a:pt x="5173588" y="808332"/>
                  </a:cubicBezTo>
                  <a:cubicBezTo>
                    <a:pt x="5201991" y="808332"/>
                    <a:pt x="5220587" y="801869"/>
                    <a:pt x="5244983" y="783364"/>
                  </a:cubicBezTo>
                  <a:cubicBezTo>
                    <a:pt x="5275952" y="759874"/>
                    <a:pt x="5294475" y="724638"/>
                    <a:pt x="5298538" y="681388"/>
                  </a:cubicBezTo>
                  <a:lnTo>
                    <a:pt x="5299830" y="667999"/>
                  </a:lnTo>
                  <a:lnTo>
                    <a:pt x="5309895" y="667999"/>
                  </a:lnTo>
                  <a:cubicBezTo>
                    <a:pt x="5322434" y="667999"/>
                    <a:pt x="5346719" y="661923"/>
                    <a:pt x="5359185" y="655663"/>
                  </a:cubicBezTo>
                  <a:cubicBezTo>
                    <a:pt x="5384357" y="643057"/>
                    <a:pt x="5404980" y="622926"/>
                    <a:pt x="5418188" y="598063"/>
                  </a:cubicBezTo>
                  <a:cubicBezTo>
                    <a:pt x="5421734" y="591323"/>
                    <a:pt x="5428843" y="575201"/>
                    <a:pt x="5434014" y="562236"/>
                  </a:cubicBezTo>
                  <a:cubicBezTo>
                    <a:pt x="5458022" y="501885"/>
                    <a:pt x="5486240" y="459946"/>
                    <a:pt x="5513719" y="443620"/>
                  </a:cubicBezTo>
                  <a:cubicBezTo>
                    <a:pt x="5525557" y="436585"/>
                    <a:pt x="5525280" y="423639"/>
                    <a:pt x="5513165" y="417231"/>
                  </a:cubicBezTo>
                  <a:cubicBezTo>
                    <a:pt x="5502565" y="411691"/>
                    <a:pt x="5483876" y="392318"/>
                    <a:pt x="5472537" y="375292"/>
                  </a:cubicBezTo>
                  <a:cubicBezTo>
                    <a:pt x="5460478" y="357156"/>
                    <a:pt x="5441715" y="319686"/>
                    <a:pt x="5432334" y="295032"/>
                  </a:cubicBezTo>
                  <a:cubicBezTo>
                    <a:pt x="5414975" y="249381"/>
                    <a:pt x="5392980" y="222105"/>
                    <a:pt x="5360921" y="206389"/>
                  </a:cubicBezTo>
                  <a:cubicBezTo>
                    <a:pt x="5348289" y="200258"/>
                    <a:pt x="5324632" y="193370"/>
                    <a:pt x="5316045" y="193370"/>
                  </a:cubicBezTo>
                  <a:cubicBezTo>
                    <a:pt x="5312494" y="193286"/>
                    <a:pt x="5308955" y="192916"/>
                    <a:pt x="5305463" y="192262"/>
                  </a:cubicBezTo>
                  <a:cubicBezTo>
                    <a:pt x="5300089" y="191191"/>
                    <a:pt x="5299923" y="190674"/>
                    <a:pt x="5298630" y="178873"/>
                  </a:cubicBezTo>
                  <a:cubicBezTo>
                    <a:pt x="5296784" y="161015"/>
                    <a:pt x="5291132" y="139389"/>
                    <a:pt x="5284743" y="126001"/>
                  </a:cubicBezTo>
                  <a:cubicBezTo>
                    <a:pt x="5273570" y="102880"/>
                    <a:pt x="5250929" y="78872"/>
                    <a:pt x="5227402" y="65483"/>
                  </a:cubicBezTo>
                  <a:cubicBezTo>
                    <a:pt x="5196340" y="47773"/>
                    <a:pt x="5152424" y="48272"/>
                    <a:pt x="5111667" y="66831"/>
                  </a:cubicBezTo>
                  <a:lnTo>
                    <a:pt x="5102119" y="71171"/>
                  </a:lnTo>
                  <a:lnTo>
                    <a:pt x="5095046" y="58927"/>
                  </a:lnTo>
                  <a:cubicBezTo>
                    <a:pt x="5085388" y="42307"/>
                    <a:pt x="5068306" y="25409"/>
                    <a:pt x="5053550" y="18152"/>
                  </a:cubicBezTo>
                  <a:cubicBezTo>
                    <a:pt x="5027031" y="5003"/>
                    <a:pt x="5044575" y="5981"/>
                    <a:pt x="4808193" y="5705"/>
                  </a:cubicBezTo>
                  <a:cubicBezTo>
                    <a:pt x="4374682" y="5187"/>
                    <a:pt x="3835919" y="3129"/>
                    <a:pt x="3708002" y="1645"/>
                  </a:cubicBezTo>
                  <a:lnTo>
                    <a:pt x="3691730" y="1406"/>
                  </a:lnTo>
                  <a:lnTo>
                    <a:pt x="3675457" y="1645"/>
                  </a:lnTo>
                  <a:cubicBezTo>
                    <a:pt x="3579519" y="2758"/>
                    <a:pt x="3252481" y="4194"/>
                    <a:pt x="2912070" y="5061"/>
                  </a:cubicBezTo>
                  <a:lnTo>
                    <a:pt x="2864477" y="5152"/>
                  </a:lnTo>
                  <a:lnTo>
                    <a:pt x="2864477" y="5541"/>
                  </a:lnTo>
                  <a:lnTo>
                    <a:pt x="2762637" y="5347"/>
                  </a:lnTo>
                  <a:lnTo>
                    <a:pt x="2660796" y="5541"/>
                  </a:lnTo>
                  <a:lnTo>
                    <a:pt x="2660796" y="5152"/>
                  </a:lnTo>
                  <a:lnTo>
                    <a:pt x="2613203" y="5061"/>
                  </a:lnTo>
                  <a:cubicBezTo>
                    <a:pt x="2272792" y="4194"/>
                    <a:pt x="1945754" y="2758"/>
                    <a:pt x="1849816" y="1645"/>
                  </a:cubicBezTo>
                  <a:close/>
                  <a:moveTo>
                    <a:pt x="1360989" y="3"/>
                  </a:moveTo>
                  <a:cubicBezTo>
                    <a:pt x="1555797" y="-25"/>
                    <a:pt x="1730893" y="168"/>
                    <a:pt x="1806266" y="574"/>
                  </a:cubicBezTo>
                  <a:lnTo>
                    <a:pt x="1833543" y="782"/>
                  </a:lnTo>
                  <a:lnTo>
                    <a:pt x="1860821" y="574"/>
                  </a:lnTo>
                  <a:cubicBezTo>
                    <a:pt x="1926772" y="219"/>
                    <a:pt x="2069074" y="27"/>
                    <a:pt x="2234125" y="3"/>
                  </a:cubicBezTo>
                  <a:cubicBezTo>
                    <a:pt x="2399175" y="-21"/>
                    <a:pt x="2586975" y="123"/>
                    <a:pt x="2743921" y="441"/>
                  </a:cubicBezTo>
                  <a:lnTo>
                    <a:pt x="2762637" y="490"/>
                  </a:lnTo>
                  <a:lnTo>
                    <a:pt x="2781352" y="441"/>
                  </a:lnTo>
                  <a:cubicBezTo>
                    <a:pt x="2938298" y="123"/>
                    <a:pt x="3126098" y="-21"/>
                    <a:pt x="3291148" y="3"/>
                  </a:cubicBezTo>
                  <a:cubicBezTo>
                    <a:pt x="3456199" y="27"/>
                    <a:pt x="3598501" y="219"/>
                    <a:pt x="3664452" y="574"/>
                  </a:cubicBezTo>
                  <a:lnTo>
                    <a:pt x="3691730" y="782"/>
                  </a:lnTo>
                  <a:lnTo>
                    <a:pt x="3719007" y="574"/>
                  </a:lnTo>
                  <a:cubicBezTo>
                    <a:pt x="3794380" y="168"/>
                    <a:pt x="3969476" y="-25"/>
                    <a:pt x="4164284" y="3"/>
                  </a:cubicBezTo>
                  <a:cubicBezTo>
                    <a:pt x="4424027" y="40"/>
                    <a:pt x="4718811" y="469"/>
                    <a:pt x="4858978" y="1309"/>
                  </a:cubicBezTo>
                  <a:lnTo>
                    <a:pt x="5023338" y="2325"/>
                  </a:lnTo>
                  <a:lnTo>
                    <a:pt x="5038370" y="7348"/>
                  </a:lnTo>
                  <a:cubicBezTo>
                    <a:pt x="5064224" y="15991"/>
                    <a:pt x="5082692" y="31005"/>
                    <a:pt x="5097281" y="54975"/>
                  </a:cubicBezTo>
                  <a:lnTo>
                    <a:pt x="5103671" y="65539"/>
                  </a:lnTo>
                  <a:lnTo>
                    <a:pt x="5114289" y="61273"/>
                  </a:lnTo>
                  <a:cubicBezTo>
                    <a:pt x="5173163" y="37579"/>
                    <a:pt x="5221603" y="46351"/>
                    <a:pt x="5262490" y="88106"/>
                  </a:cubicBezTo>
                  <a:cubicBezTo>
                    <a:pt x="5285352" y="111449"/>
                    <a:pt x="5297282" y="138688"/>
                    <a:pt x="5302195" y="178596"/>
                  </a:cubicBezTo>
                  <a:lnTo>
                    <a:pt x="5303118" y="187017"/>
                  </a:lnTo>
                  <a:lnTo>
                    <a:pt x="5324780" y="191117"/>
                  </a:lnTo>
                  <a:cubicBezTo>
                    <a:pt x="5355306" y="196897"/>
                    <a:pt x="5375399" y="206943"/>
                    <a:pt x="5395067" y="226205"/>
                  </a:cubicBezTo>
                  <a:cubicBezTo>
                    <a:pt x="5412592" y="243416"/>
                    <a:pt x="5421604" y="258190"/>
                    <a:pt x="5435215" y="292115"/>
                  </a:cubicBezTo>
                  <a:cubicBezTo>
                    <a:pt x="5447643" y="323066"/>
                    <a:pt x="5463063" y="354257"/>
                    <a:pt x="5474458" y="371524"/>
                  </a:cubicBezTo>
                  <a:cubicBezTo>
                    <a:pt x="5485852" y="388791"/>
                    <a:pt x="5504338" y="408071"/>
                    <a:pt x="5513239" y="412152"/>
                  </a:cubicBezTo>
                  <a:cubicBezTo>
                    <a:pt x="5521845" y="416049"/>
                    <a:pt x="5525520" y="422088"/>
                    <a:pt x="5525261" y="431949"/>
                  </a:cubicBezTo>
                  <a:cubicBezTo>
                    <a:pt x="5525040" y="440131"/>
                    <a:pt x="5521272" y="445227"/>
                    <a:pt x="5512334" y="449493"/>
                  </a:cubicBezTo>
                  <a:cubicBezTo>
                    <a:pt x="5504338" y="453298"/>
                    <a:pt x="5483802" y="475237"/>
                    <a:pt x="5473885" y="490546"/>
                  </a:cubicBezTo>
                  <a:cubicBezTo>
                    <a:pt x="5462676" y="507887"/>
                    <a:pt x="5446997" y="539725"/>
                    <a:pt x="5435935" y="567555"/>
                  </a:cubicBezTo>
                  <a:cubicBezTo>
                    <a:pt x="5424873" y="595385"/>
                    <a:pt x="5417357" y="609402"/>
                    <a:pt x="5405833" y="623917"/>
                  </a:cubicBezTo>
                  <a:cubicBezTo>
                    <a:pt x="5385353" y="649679"/>
                    <a:pt x="5354457" y="666393"/>
                    <a:pt x="5318002" y="671471"/>
                  </a:cubicBezTo>
                  <a:cubicBezTo>
                    <a:pt x="5313201" y="671975"/>
                    <a:pt x="5308448" y="672852"/>
                    <a:pt x="5303783" y="674093"/>
                  </a:cubicBezTo>
                  <a:cubicBezTo>
                    <a:pt x="5302562" y="678814"/>
                    <a:pt x="5301722" y="683624"/>
                    <a:pt x="5301271" y="688479"/>
                  </a:cubicBezTo>
                  <a:cubicBezTo>
                    <a:pt x="5298981" y="706079"/>
                    <a:pt x="5293164" y="726707"/>
                    <a:pt x="5287088" y="738803"/>
                  </a:cubicBezTo>
                  <a:cubicBezTo>
                    <a:pt x="5270246" y="772340"/>
                    <a:pt x="5236746" y="800520"/>
                    <a:pt x="5203191" y="809367"/>
                  </a:cubicBezTo>
                  <a:cubicBezTo>
                    <a:pt x="5178851" y="815793"/>
                    <a:pt x="5143560" y="811915"/>
                    <a:pt x="5113495" y="799542"/>
                  </a:cubicBezTo>
                  <a:lnTo>
                    <a:pt x="5104003" y="795627"/>
                  </a:lnTo>
                  <a:lnTo>
                    <a:pt x="5096062" y="808000"/>
                  </a:lnTo>
                  <a:cubicBezTo>
                    <a:pt x="5078906" y="834704"/>
                    <a:pt x="5058573" y="848960"/>
                    <a:pt x="5026828" y="856514"/>
                  </a:cubicBezTo>
                  <a:lnTo>
                    <a:pt x="5010355" y="860447"/>
                  </a:lnTo>
                  <a:lnTo>
                    <a:pt x="4345069" y="859081"/>
                  </a:lnTo>
                  <a:cubicBezTo>
                    <a:pt x="4021148" y="858402"/>
                    <a:pt x="3754730" y="857313"/>
                    <a:pt x="3693187" y="856458"/>
                  </a:cubicBezTo>
                  <a:lnTo>
                    <a:pt x="3691730" y="856420"/>
                  </a:lnTo>
                  <a:lnTo>
                    <a:pt x="3690273" y="856458"/>
                  </a:lnTo>
                  <a:cubicBezTo>
                    <a:pt x="3628730" y="857313"/>
                    <a:pt x="3362311" y="858402"/>
                    <a:pt x="3038390" y="859081"/>
                  </a:cubicBezTo>
                  <a:lnTo>
                    <a:pt x="2864477" y="859438"/>
                  </a:lnTo>
                  <a:lnTo>
                    <a:pt x="2864477" y="859856"/>
                  </a:lnTo>
                  <a:lnTo>
                    <a:pt x="2762637" y="859647"/>
                  </a:lnTo>
                  <a:lnTo>
                    <a:pt x="2660796" y="859856"/>
                  </a:lnTo>
                  <a:lnTo>
                    <a:pt x="2660796" y="859438"/>
                  </a:lnTo>
                  <a:lnTo>
                    <a:pt x="2486883" y="859081"/>
                  </a:lnTo>
                  <a:cubicBezTo>
                    <a:pt x="2162962" y="858402"/>
                    <a:pt x="1896543" y="857313"/>
                    <a:pt x="1835000" y="856458"/>
                  </a:cubicBezTo>
                  <a:lnTo>
                    <a:pt x="1833543" y="856420"/>
                  </a:lnTo>
                  <a:lnTo>
                    <a:pt x="1832086" y="856458"/>
                  </a:lnTo>
                  <a:cubicBezTo>
                    <a:pt x="1770543" y="857313"/>
                    <a:pt x="1504125" y="858402"/>
                    <a:pt x="1180204" y="859081"/>
                  </a:cubicBezTo>
                  <a:lnTo>
                    <a:pt x="514918" y="860447"/>
                  </a:lnTo>
                  <a:lnTo>
                    <a:pt x="498445" y="856514"/>
                  </a:lnTo>
                  <a:cubicBezTo>
                    <a:pt x="466700" y="848960"/>
                    <a:pt x="446367" y="834704"/>
                    <a:pt x="429211" y="808000"/>
                  </a:cubicBezTo>
                  <a:lnTo>
                    <a:pt x="421270" y="795627"/>
                  </a:lnTo>
                  <a:lnTo>
                    <a:pt x="411778" y="799542"/>
                  </a:lnTo>
                  <a:cubicBezTo>
                    <a:pt x="381713" y="811915"/>
                    <a:pt x="346422" y="815793"/>
                    <a:pt x="322082" y="809367"/>
                  </a:cubicBezTo>
                  <a:cubicBezTo>
                    <a:pt x="288527" y="800520"/>
                    <a:pt x="255027" y="772340"/>
                    <a:pt x="238185" y="738803"/>
                  </a:cubicBezTo>
                  <a:cubicBezTo>
                    <a:pt x="232109" y="726707"/>
                    <a:pt x="226292" y="706079"/>
                    <a:pt x="224002" y="688479"/>
                  </a:cubicBezTo>
                  <a:cubicBezTo>
                    <a:pt x="223551" y="683624"/>
                    <a:pt x="222711" y="678814"/>
                    <a:pt x="221490" y="674093"/>
                  </a:cubicBezTo>
                  <a:cubicBezTo>
                    <a:pt x="216825" y="672852"/>
                    <a:pt x="212072" y="671975"/>
                    <a:pt x="207271" y="671471"/>
                  </a:cubicBezTo>
                  <a:cubicBezTo>
                    <a:pt x="170816" y="666393"/>
                    <a:pt x="139920" y="649679"/>
                    <a:pt x="119440" y="623917"/>
                  </a:cubicBezTo>
                  <a:cubicBezTo>
                    <a:pt x="107916" y="609402"/>
                    <a:pt x="100400" y="595385"/>
                    <a:pt x="89338" y="567555"/>
                  </a:cubicBezTo>
                  <a:cubicBezTo>
                    <a:pt x="78276" y="539725"/>
                    <a:pt x="62597" y="507887"/>
                    <a:pt x="51388" y="490546"/>
                  </a:cubicBezTo>
                  <a:cubicBezTo>
                    <a:pt x="41471" y="475237"/>
                    <a:pt x="20935" y="453298"/>
                    <a:pt x="12939" y="449493"/>
                  </a:cubicBezTo>
                  <a:cubicBezTo>
                    <a:pt x="4001" y="445227"/>
                    <a:pt x="233" y="440131"/>
                    <a:pt x="12" y="431949"/>
                  </a:cubicBezTo>
                  <a:cubicBezTo>
                    <a:pt x="-247" y="422088"/>
                    <a:pt x="3428" y="416049"/>
                    <a:pt x="12034" y="412152"/>
                  </a:cubicBezTo>
                  <a:cubicBezTo>
                    <a:pt x="20935" y="408071"/>
                    <a:pt x="39421" y="388791"/>
                    <a:pt x="50815" y="371524"/>
                  </a:cubicBezTo>
                  <a:cubicBezTo>
                    <a:pt x="62210" y="354257"/>
                    <a:pt x="77630" y="323066"/>
                    <a:pt x="90058" y="292115"/>
                  </a:cubicBezTo>
                  <a:cubicBezTo>
                    <a:pt x="103669" y="258190"/>
                    <a:pt x="112681" y="243416"/>
                    <a:pt x="130206" y="226205"/>
                  </a:cubicBezTo>
                  <a:cubicBezTo>
                    <a:pt x="149874" y="206943"/>
                    <a:pt x="169967" y="196897"/>
                    <a:pt x="200493" y="191117"/>
                  </a:cubicBezTo>
                  <a:lnTo>
                    <a:pt x="222155" y="187017"/>
                  </a:lnTo>
                  <a:lnTo>
                    <a:pt x="223078" y="178596"/>
                  </a:lnTo>
                  <a:cubicBezTo>
                    <a:pt x="227991" y="138688"/>
                    <a:pt x="239921" y="111449"/>
                    <a:pt x="262783" y="88106"/>
                  </a:cubicBezTo>
                  <a:cubicBezTo>
                    <a:pt x="303670" y="46351"/>
                    <a:pt x="352110" y="37579"/>
                    <a:pt x="410984" y="61273"/>
                  </a:cubicBezTo>
                  <a:lnTo>
                    <a:pt x="421602" y="65539"/>
                  </a:lnTo>
                  <a:lnTo>
                    <a:pt x="427992" y="54975"/>
                  </a:lnTo>
                  <a:cubicBezTo>
                    <a:pt x="442581" y="31005"/>
                    <a:pt x="461049" y="15991"/>
                    <a:pt x="486903" y="7348"/>
                  </a:cubicBezTo>
                  <a:lnTo>
                    <a:pt x="501935" y="2325"/>
                  </a:lnTo>
                  <a:lnTo>
                    <a:pt x="666295" y="1309"/>
                  </a:lnTo>
                  <a:cubicBezTo>
                    <a:pt x="806462" y="469"/>
                    <a:pt x="1101246" y="40"/>
                    <a:pt x="1360989" y="3"/>
                  </a:cubicBezTo>
                  <a:close/>
                </a:path>
              </a:pathLst>
            </a:custGeom>
            <a:solidFill>
              <a:srgbClr val="8C633B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D4363AD-5A8C-C4EF-3692-85D94D88A5F0}"/>
                </a:ext>
              </a:extLst>
            </p:cNvPr>
            <p:cNvSpPr txBox="1"/>
            <p:nvPr/>
          </p:nvSpPr>
          <p:spPr>
            <a:xfrm>
              <a:off x="6839142" y="5791702"/>
              <a:ext cx="4236078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 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556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432FF92-DA35-314D-29ED-49ECD23D58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163"/>
          <a:stretch/>
        </p:blipFill>
        <p:spPr>
          <a:xfrm>
            <a:off x="11798" y="3510116"/>
            <a:ext cx="2650558" cy="334788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F0AC92B-09DD-D8A2-C53A-46228CC23787}"/>
              </a:ext>
            </a:extLst>
          </p:cNvPr>
          <p:cNvGrpSpPr/>
          <p:nvPr/>
        </p:nvGrpSpPr>
        <p:grpSpPr>
          <a:xfrm>
            <a:off x="1054017" y="2716494"/>
            <a:ext cx="10083964" cy="1570368"/>
            <a:chOff x="1054017" y="2716494"/>
            <a:chExt cx="10083964" cy="1570368"/>
          </a:xfrm>
        </p:grpSpPr>
        <p:sp>
          <p:nvSpPr>
            <p:cNvPr id="2" name="Freeform: Shape 1">
              <a:extLst>
                <a:ext uri="{FF2B5EF4-FFF2-40B4-BE49-F238E27FC236}">
                  <a16:creationId xmlns:a16="http://schemas.microsoft.com/office/drawing/2014/main" id="{58BD6F39-92D7-E8D4-EF84-7344E7A62DB4}"/>
                </a:ext>
              </a:extLst>
            </p:cNvPr>
            <p:cNvSpPr/>
            <p:nvPr/>
          </p:nvSpPr>
          <p:spPr>
            <a:xfrm>
              <a:off x="1054017" y="2716494"/>
              <a:ext cx="10083964" cy="1570368"/>
            </a:xfrm>
            <a:custGeom>
              <a:avLst/>
              <a:gdLst>
                <a:gd name="connsiteX0" fmla="*/ 1821653 w 5525273"/>
                <a:gd name="connsiteY0" fmla="*/ 19777 h 860447"/>
                <a:gd name="connsiteX1" fmla="*/ 1833543 w 5525273"/>
                <a:gd name="connsiteY1" fmla="*/ 19787 h 860447"/>
                <a:gd name="connsiteX2" fmla="*/ 1845434 w 5525273"/>
                <a:gd name="connsiteY2" fmla="*/ 19777 h 860447"/>
                <a:gd name="connsiteX3" fmla="*/ 1845434 w 5525273"/>
                <a:gd name="connsiteY3" fmla="*/ 19796 h 860447"/>
                <a:gd name="connsiteX4" fmla="*/ 2329043 w 5525273"/>
                <a:gd name="connsiteY4" fmla="*/ 20202 h 860447"/>
                <a:gd name="connsiteX5" fmla="*/ 2735666 w 5525273"/>
                <a:gd name="connsiteY5" fmla="*/ 20792 h 860447"/>
                <a:gd name="connsiteX6" fmla="*/ 2762637 w 5525273"/>
                <a:gd name="connsiteY6" fmla="*/ 20859 h 860447"/>
                <a:gd name="connsiteX7" fmla="*/ 2789607 w 5525273"/>
                <a:gd name="connsiteY7" fmla="*/ 20792 h 860447"/>
                <a:gd name="connsiteX8" fmla="*/ 3196230 w 5525273"/>
                <a:gd name="connsiteY8" fmla="*/ 20202 h 860447"/>
                <a:gd name="connsiteX9" fmla="*/ 3679839 w 5525273"/>
                <a:gd name="connsiteY9" fmla="*/ 19796 h 860447"/>
                <a:gd name="connsiteX10" fmla="*/ 3679839 w 5525273"/>
                <a:gd name="connsiteY10" fmla="*/ 19777 h 860447"/>
                <a:gd name="connsiteX11" fmla="*/ 3691730 w 5525273"/>
                <a:gd name="connsiteY11" fmla="*/ 19787 h 860447"/>
                <a:gd name="connsiteX12" fmla="*/ 3703620 w 5525273"/>
                <a:gd name="connsiteY12" fmla="*/ 19777 h 860447"/>
                <a:gd name="connsiteX13" fmla="*/ 3703620 w 5525273"/>
                <a:gd name="connsiteY13" fmla="*/ 19796 h 860447"/>
                <a:gd name="connsiteX14" fmla="*/ 4187229 w 5525273"/>
                <a:gd name="connsiteY14" fmla="*/ 20202 h 860447"/>
                <a:gd name="connsiteX15" fmla="*/ 4858978 w 5525273"/>
                <a:gd name="connsiteY15" fmla="*/ 21605 h 860447"/>
                <a:gd name="connsiteX16" fmla="*/ 4858978 w 5525273"/>
                <a:gd name="connsiteY16" fmla="*/ 21623 h 860447"/>
                <a:gd name="connsiteX17" fmla="*/ 5033661 w 5525273"/>
                <a:gd name="connsiteY17" fmla="*/ 26517 h 860447"/>
                <a:gd name="connsiteX18" fmla="*/ 5066902 w 5525273"/>
                <a:gd name="connsiteY18" fmla="*/ 47478 h 860447"/>
                <a:gd name="connsiteX19" fmla="*/ 5085924 w 5525273"/>
                <a:gd name="connsiteY19" fmla="*/ 74902 h 860447"/>
                <a:gd name="connsiteX20" fmla="*/ 5096099 w 5525273"/>
                <a:gd name="connsiteY20" fmla="*/ 91818 h 860447"/>
                <a:gd name="connsiteX21" fmla="*/ 5107549 w 5525273"/>
                <a:gd name="connsiteY21" fmla="*/ 86407 h 860447"/>
                <a:gd name="connsiteX22" fmla="*/ 5135065 w 5525273"/>
                <a:gd name="connsiteY22" fmla="*/ 74975 h 860447"/>
                <a:gd name="connsiteX23" fmla="*/ 5173847 w 5525273"/>
                <a:gd name="connsiteY23" fmla="*/ 69011 h 860447"/>
                <a:gd name="connsiteX24" fmla="*/ 5206165 w 5525273"/>
                <a:gd name="connsiteY24" fmla="*/ 73313 h 860447"/>
                <a:gd name="connsiteX25" fmla="*/ 5276340 w 5525273"/>
                <a:gd name="connsiteY25" fmla="*/ 147275 h 860447"/>
                <a:gd name="connsiteX26" fmla="*/ 5282176 w 5525273"/>
                <a:gd name="connsiteY26" fmla="*/ 186057 h 860447"/>
                <a:gd name="connsiteX27" fmla="*/ 5282712 w 5525273"/>
                <a:gd name="connsiteY27" fmla="*/ 209141 h 860447"/>
                <a:gd name="connsiteX28" fmla="*/ 5296174 w 5525273"/>
                <a:gd name="connsiteY28" fmla="*/ 208568 h 860447"/>
                <a:gd name="connsiteX29" fmla="*/ 5382509 w 5525273"/>
                <a:gd name="connsiteY29" fmla="*/ 241200 h 860447"/>
                <a:gd name="connsiteX30" fmla="*/ 5418723 w 5525273"/>
                <a:gd name="connsiteY30" fmla="*/ 302401 h 860447"/>
                <a:gd name="connsiteX31" fmla="*/ 5495806 w 5525273"/>
                <a:gd name="connsiteY31" fmla="*/ 424544 h 860447"/>
                <a:gd name="connsiteX32" fmla="*/ 5502713 w 5525273"/>
                <a:gd name="connsiteY32" fmla="*/ 431598 h 860447"/>
                <a:gd name="connsiteX33" fmla="*/ 5486092 w 5525273"/>
                <a:gd name="connsiteY33" fmla="*/ 445541 h 860447"/>
                <a:gd name="connsiteX34" fmla="*/ 5420570 w 5525273"/>
                <a:gd name="connsiteY34" fmla="*/ 553871 h 860447"/>
                <a:gd name="connsiteX35" fmla="*/ 5394254 w 5525273"/>
                <a:gd name="connsiteY35" fmla="*/ 606521 h 860447"/>
                <a:gd name="connsiteX36" fmla="*/ 5302195 w 5525273"/>
                <a:gd name="connsiteY36" fmla="*/ 651988 h 860447"/>
                <a:gd name="connsiteX37" fmla="*/ 5281880 w 5525273"/>
                <a:gd name="connsiteY37" fmla="*/ 652246 h 860447"/>
                <a:gd name="connsiteX38" fmla="*/ 5281751 w 5525273"/>
                <a:gd name="connsiteY38" fmla="*/ 675349 h 860447"/>
                <a:gd name="connsiteX39" fmla="*/ 5276543 w 5525273"/>
                <a:gd name="connsiteY39" fmla="*/ 713207 h 860447"/>
                <a:gd name="connsiteX40" fmla="*/ 5223542 w 5525273"/>
                <a:gd name="connsiteY40" fmla="*/ 779301 h 860447"/>
                <a:gd name="connsiteX41" fmla="*/ 5173847 w 5525273"/>
                <a:gd name="connsiteY41" fmla="*/ 792376 h 860447"/>
                <a:gd name="connsiteX42" fmla="*/ 5110891 w 5525273"/>
                <a:gd name="connsiteY42" fmla="*/ 776125 h 860447"/>
                <a:gd name="connsiteX43" fmla="*/ 5095028 w 5525273"/>
                <a:gd name="connsiteY43" fmla="*/ 768129 h 860447"/>
                <a:gd name="connsiteX44" fmla="*/ 5089007 w 5525273"/>
                <a:gd name="connsiteY44" fmla="*/ 780391 h 860447"/>
                <a:gd name="connsiteX45" fmla="*/ 5042729 w 5525273"/>
                <a:gd name="connsiteY45" fmla="*/ 830862 h 860447"/>
                <a:gd name="connsiteX46" fmla="*/ 4345125 w 5525273"/>
                <a:gd name="connsiteY46" fmla="*/ 838748 h 860447"/>
                <a:gd name="connsiteX47" fmla="*/ 3691730 w 5525273"/>
                <a:gd name="connsiteY47" fmla="*/ 837424 h 860447"/>
                <a:gd name="connsiteX48" fmla="*/ 3038334 w 5525273"/>
                <a:gd name="connsiteY48" fmla="*/ 838748 h 860447"/>
                <a:gd name="connsiteX49" fmla="*/ 2864477 w 5525273"/>
                <a:gd name="connsiteY49" fmla="*/ 839106 h 860447"/>
                <a:gd name="connsiteX50" fmla="*/ 2864477 w 5525273"/>
                <a:gd name="connsiteY50" fmla="*/ 839465 h 860447"/>
                <a:gd name="connsiteX51" fmla="*/ 2762637 w 5525273"/>
                <a:gd name="connsiteY51" fmla="*/ 839298 h 860447"/>
                <a:gd name="connsiteX52" fmla="*/ 2660796 w 5525273"/>
                <a:gd name="connsiteY52" fmla="*/ 839465 h 860447"/>
                <a:gd name="connsiteX53" fmla="*/ 2660796 w 5525273"/>
                <a:gd name="connsiteY53" fmla="*/ 839106 h 860447"/>
                <a:gd name="connsiteX54" fmla="*/ 2486939 w 5525273"/>
                <a:gd name="connsiteY54" fmla="*/ 838748 h 860447"/>
                <a:gd name="connsiteX55" fmla="*/ 1833543 w 5525273"/>
                <a:gd name="connsiteY55" fmla="*/ 837424 h 860447"/>
                <a:gd name="connsiteX56" fmla="*/ 1180148 w 5525273"/>
                <a:gd name="connsiteY56" fmla="*/ 838748 h 860447"/>
                <a:gd name="connsiteX57" fmla="*/ 482544 w 5525273"/>
                <a:gd name="connsiteY57" fmla="*/ 830862 h 860447"/>
                <a:gd name="connsiteX58" fmla="*/ 436266 w 5525273"/>
                <a:gd name="connsiteY58" fmla="*/ 780391 h 860447"/>
                <a:gd name="connsiteX59" fmla="*/ 430245 w 5525273"/>
                <a:gd name="connsiteY59" fmla="*/ 768129 h 860447"/>
                <a:gd name="connsiteX60" fmla="*/ 414382 w 5525273"/>
                <a:gd name="connsiteY60" fmla="*/ 776125 h 860447"/>
                <a:gd name="connsiteX61" fmla="*/ 351426 w 5525273"/>
                <a:gd name="connsiteY61" fmla="*/ 792376 h 860447"/>
                <a:gd name="connsiteX62" fmla="*/ 301731 w 5525273"/>
                <a:gd name="connsiteY62" fmla="*/ 779301 h 860447"/>
                <a:gd name="connsiteX63" fmla="*/ 248730 w 5525273"/>
                <a:gd name="connsiteY63" fmla="*/ 713207 h 860447"/>
                <a:gd name="connsiteX64" fmla="*/ 243522 w 5525273"/>
                <a:gd name="connsiteY64" fmla="*/ 675349 h 860447"/>
                <a:gd name="connsiteX65" fmla="*/ 243393 w 5525273"/>
                <a:gd name="connsiteY65" fmla="*/ 652246 h 860447"/>
                <a:gd name="connsiteX66" fmla="*/ 223078 w 5525273"/>
                <a:gd name="connsiteY66" fmla="*/ 651988 h 860447"/>
                <a:gd name="connsiteX67" fmla="*/ 131019 w 5525273"/>
                <a:gd name="connsiteY67" fmla="*/ 606521 h 860447"/>
                <a:gd name="connsiteX68" fmla="*/ 104703 w 5525273"/>
                <a:gd name="connsiteY68" fmla="*/ 553871 h 860447"/>
                <a:gd name="connsiteX69" fmla="*/ 39181 w 5525273"/>
                <a:gd name="connsiteY69" fmla="*/ 445541 h 860447"/>
                <a:gd name="connsiteX70" fmla="*/ 22560 w 5525273"/>
                <a:gd name="connsiteY70" fmla="*/ 431598 h 860447"/>
                <a:gd name="connsiteX71" fmla="*/ 29467 w 5525273"/>
                <a:gd name="connsiteY71" fmla="*/ 424544 h 860447"/>
                <a:gd name="connsiteX72" fmla="*/ 106550 w 5525273"/>
                <a:gd name="connsiteY72" fmla="*/ 302401 h 860447"/>
                <a:gd name="connsiteX73" fmla="*/ 142764 w 5525273"/>
                <a:gd name="connsiteY73" fmla="*/ 241200 h 860447"/>
                <a:gd name="connsiteX74" fmla="*/ 229099 w 5525273"/>
                <a:gd name="connsiteY74" fmla="*/ 208568 h 860447"/>
                <a:gd name="connsiteX75" fmla="*/ 242561 w 5525273"/>
                <a:gd name="connsiteY75" fmla="*/ 209141 h 860447"/>
                <a:gd name="connsiteX76" fmla="*/ 243097 w 5525273"/>
                <a:gd name="connsiteY76" fmla="*/ 186057 h 860447"/>
                <a:gd name="connsiteX77" fmla="*/ 248933 w 5525273"/>
                <a:gd name="connsiteY77" fmla="*/ 147275 h 860447"/>
                <a:gd name="connsiteX78" fmla="*/ 319108 w 5525273"/>
                <a:gd name="connsiteY78" fmla="*/ 73313 h 860447"/>
                <a:gd name="connsiteX79" fmla="*/ 351426 w 5525273"/>
                <a:gd name="connsiteY79" fmla="*/ 69011 h 860447"/>
                <a:gd name="connsiteX80" fmla="*/ 390208 w 5525273"/>
                <a:gd name="connsiteY80" fmla="*/ 74975 h 860447"/>
                <a:gd name="connsiteX81" fmla="*/ 417724 w 5525273"/>
                <a:gd name="connsiteY81" fmla="*/ 86407 h 860447"/>
                <a:gd name="connsiteX82" fmla="*/ 429174 w 5525273"/>
                <a:gd name="connsiteY82" fmla="*/ 91818 h 860447"/>
                <a:gd name="connsiteX83" fmla="*/ 439349 w 5525273"/>
                <a:gd name="connsiteY83" fmla="*/ 74902 h 860447"/>
                <a:gd name="connsiteX84" fmla="*/ 458371 w 5525273"/>
                <a:gd name="connsiteY84" fmla="*/ 47478 h 860447"/>
                <a:gd name="connsiteX85" fmla="*/ 491612 w 5525273"/>
                <a:gd name="connsiteY85" fmla="*/ 26517 h 860447"/>
                <a:gd name="connsiteX86" fmla="*/ 666295 w 5525273"/>
                <a:gd name="connsiteY86" fmla="*/ 21623 h 860447"/>
                <a:gd name="connsiteX87" fmla="*/ 666295 w 5525273"/>
                <a:gd name="connsiteY87" fmla="*/ 21605 h 860447"/>
                <a:gd name="connsiteX88" fmla="*/ 1338044 w 5525273"/>
                <a:gd name="connsiteY88" fmla="*/ 20202 h 860447"/>
                <a:gd name="connsiteX89" fmla="*/ 1821653 w 5525273"/>
                <a:gd name="connsiteY89" fmla="*/ 19796 h 860447"/>
                <a:gd name="connsiteX90" fmla="*/ 1833543 w 5525273"/>
                <a:gd name="connsiteY90" fmla="*/ 1406 h 860447"/>
                <a:gd name="connsiteX91" fmla="*/ 1817271 w 5525273"/>
                <a:gd name="connsiteY91" fmla="*/ 1645 h 860447"/>
                <a:gd name="connsiteX92" fmla="*/ 717080 w 5525273"/>
                <a:gd name="connsiteY92" fmla="*/ 5705 h 860447"/>
                <a:gd name="connsiteX93" fmla="*/ 471723 w 5525273"/>
                <a:gd name="connsiteY93" fmla="*/ 18152 h 860447"/>
                <a:gd name="connsiteX94" fmla="*/ 430227 w 5525273"/>
                <a:gd name="connsiteY94" fmla="*/ 58927 h 860447"/>
                <a:gd name="connsiteX95" fmla="*/ 423154 w 5525273"/>
                <a:gd name="connsiteY95" fmla="*/ 71171 h 860447"/>
                <a:gd name="connsiteX96" fmla="*/ 413606 w 5525273"/>
                <a:gd name="connsiteY96" fmla="*/ 66831 h 860447"/>
                <a:gd name="connsiteX97" fmla="*/ 297871 w 5525273"/>
                <a:gd name="connsiteY97" fmla="*/ 65483 h 860447"/>
                <a:gd name="connsiteX98" fmla="*/ 240530 w 5525273"/>
                <a:gd name="connsiteY98" fmla="*/ 126001 h 860447"/>
                <a:gd name="connsiteX99" fmla="*/ 226643 w 5525273"/>
                <a:gd name="connsiteY99" fmla="*/ 178873 h 860447"/>
                <a:gd name="connsiteX100" fmla="*/ 219810 w 5525273"/>
                <a:gd name="connsiteY100" fmla="*/ 192262 h 860447"/>
                <a:gd name="connsiteX101" fmla="*/ 209228 w 5525273"/>
                <a:gd name="connsiteY101" fmla="*/ 193370 h 860447"/>
                <a:gd name="connsiteX102" fmla="*/ 164352 w 5525273"/>
                <a:gd name="connsiteY102" fmla="*/ 206389 h 860447"/>
                <a:gd name="connsiteX103" fmla="*/ 92939 w 5525273"/>
                <a:gd name="connsiteY103" fmla="*/ 295032 h 860447"/>
                <a:gd name="connsiteX104" fmla="*/ 52736 w 5525273"/>
                <a:gd name="connsiteY104" fmla="*/ 375292 h 860447"/>
                <a:gd name="connsiteX105" fmla="*/ 12108 w 5525273"/>
                <a:gd name="connsiteY105" fmla="*/ 417231 h 860447"/>
                <a:gd name="connsiteX106" fmla="*/ 11554 w 5525273"/>
                <a:gd name="connsiteY106" fmla="*/ 443620 h 860447"/>
                <a:gd name="connsiteX107" fmla="*/ 91259 w 5525273"/>
                <a:gd name="connsiteY107" fmla="*/ 562236 h 860447"/>
                <a:gd name="connsiteX108" fmla="*/ 107085 w 5525273"/>
                <a:gd name="connsiteY108" fmla="*/ 598063 h 860447"/>
                <a:gd name="connsiteX109" fmla="*/ 166088 w 5525273"/>
                <a:gd name="connsiteY109" fmla="*/ 655663 h 860447"/>
                <a:gd name="connsiteX110" fmla="*/ 215378 w 5525273"/>
                <a:gd name="connsiteY110" fmla="*/ 667999 h 860447"/>
                <a:gd name="connsiteX111" fmla="*/ 225443 w 5525273"/>
                <a:gd name="connsiteY111" fmla="*/ 667999 h 860447"/>
                <a:gd name="connsiteX112" fmla="*/ 226735 w 5525273"/>
                <a:gd name="connsiteY112" fmla="*/ 681388 h 860447"/>
                <a:gd name="connsiteX113" fmla="*/ 280290 w 5525273"/>
                <a:gd name="connsiteY113" fmla="*/ 783364 h 860447"/>
                <a:gd name="connsiteX114" fmla="*/ 351685 w 5525273"/>
                <a:gd name="connsiteY114" fmla="*/ 808332 h 860447"/>
                <a:gd name="connsiteX115" fmla="*/ 410522 w 5525273"/>
                <a:gd name="connsiteY115" fmla="*/ 795701 h 860447"/>
                <a:gd name="connsiteX116" fmla="*/ 423265 w 5525273"/>
                <a:gd name="connsiteY116" fmla="*/ 790345 h 860447"/>
                <a:gd name="connsiteX117" fmla="*/ 430300 w 5525273"/>
                <a:gd name="connsiteY117" fmla="*/ 802534 h 860447"/>
                <a:gd name="connsiteX118" fmla="*/ 468768 w 5525273"/>
                <a:gd name="connsiteY118" fmla="*/ 841924 h 860447"/>
                <a:gd name="connsiteX119" fmla="*/ 491778 w 5525273"/>
                <a:gd name="connsiteY119" fmla="*/ 850696 h 860447"/>
                <a:gd name="connsiteX120" fmla="*/ 505555 w 5525273"/>
                <a:gd name="connsiteY120" fmla="*/ 854500 h 860447"/>
                <a:gd name="connsiteX121" fmla="*/ 1175495 w 5525273"/>
                <a:gd name="connsiteY121" fmla="*/ 854500 h 860447"/>
                <a:gd name="connsiteX122" fmla="*/ 1832035 w 5525273"/>
                <a:gd name="connsiteY122" fmla="*/ 855784 h 860447"/>
                <a:gd name="connsiteX123" fmla="*/ 1833543 w 5525273"/>
                <a:gd name="connsiteY123" fmla="*/ 855820 h 860447"/>
                <a:gd name="connsiteX124" fmla="*/ 1835052 w 5525273"/>
                <a:gd name="connsiteY124" fmla="*/ 855784 h 860447"/>
                <a:gd name="connsiteX125" fmla="*/ 2491592 w 5525273"/>
                <a:gd name="connsiteY125" fmla="*/ 854500 h 860447"/>
                <a:gd name="connsiteX126" fmla="*/ 2660796 w 5525273"/>
                <a:gd name="connsiteY126" fmla="*/ 854500 h 860447"/>
                <a:gd name="connsiteX127" fmla="*/ 2864477 w 5525273"/>
                <a:gd name="connsiteY127" fmla="*/ 854500 h 860447"/>
                <a:gd name="connsiteX128" fmla="*/ 3033681 w 5525273"/>
                <a:gd name="connsiteY128" fmla="*/ 854500 h 860447"/>
                <a:gd name="connsiteX129" fmla="*/ 3690221 w 5525273"/>
                <a:gd name="connsiteY129" fmla="*/ 855784 h 860447"/>
                <a:gd name="connsiteX130" fmla="*/ 3691730 w 5525273"/>
                <a:gd name="connsiteY130" fmla="*/ 855820 h 860447"/>
                <a:gd name="connsiteX131" fmla="*/ 3693238 w 5525273"/>
                <a:gd name="connsiteY131" fmla="*/ 855784 h 860447"/>
                <a:gd name="connsiteX132" fmla="*/ 4349778 w 5525273"/>
                <a:gd name="connsiteY132" fmla="*/ 854500 h 860447"/>
                <a:gd name="connsiteX133" fmla="*/ 5019718 w 5525273"/>
                <a:gd name="connsiteY133" fmla="*/ 854500 h 860447"/>
                <a:gd name="connsiteX134" fmla="*/ 5033495 w 5525273"/>
                <a:gd name="connsiteY134" fmla="*/ 850696 h 860447"/>
                <a:gd name="connsiteX135" fmla="*/ 5056505 w 5525273"/>
                <a:gd name="connsiteY135" fmla="*/ 841924 h 860447"/>
                <a:gd name="connsiteX136" fmla="*/ 5094973 w 5525273"/>
                <a:gd name="connsiteY136" fmla="*/ 802534 h 860447"/>
                <a:gd name="connsiteX137" fmla="*/ 5102008 w 5525273"/>
                <a:gd name="connsiteY137" fmla="*/ 790345 h 860447"/>
                <a:gd name="connsiteX138" fmla="*/ 5114751 w 5525273"/>
                <a:gd name="connsiteY138" fmla="*/ 795701 h 860447"/>
                <a:gd name="connsiteX139" fmla="*/ 5173588 w 5525273"/>
                <a:gd name="connsiteY139" fmla="*/ 808332 h 860447"/>
                <a:gd name="connsiteX140" fmla="*/ 5244983 w 5525273"/>
                <a:gd name="connsiteY140" fmla="*/ 783364 h 860447"/>
                <a:gd name="connsiteX141" fmla="*/ 5298538 w 5525273"/>
                <a:gd name="connsiteY141" fmla="*/ 681388 h 860447"/>
                <a:gd name="connsiteX142" fmla="*/ 5299830 w 5525273"/>
                <a:gd name="connsiteY142" fmla="*/ 667999 h 860447"/>
                <a:gd name="connsiteX143" fmla="*/ 5309895 w 5525273"/>
                <a:gd name="connsiteY143" fmla="*/ 667999 h 860447"/>
                <a:gd name="connsiteX144" fmla="*/ 5359185 w 5525273"/>
                <a:gd name="connsiteY144" fmla="*/ 655663 h 860447"/>
                <a:gd name="connsiteX145" fmla="*/ 5418188 w 5525273"/>
                <a:gd name="connsiteY145" fmla="*/ 598063 h 860447"/>
                <a:gd name="connsiteX146" fmla="*/ 5434014 w 5525273"/>
                <a:gd name="connsiteY146" fmla="*/ 562236 h 860447"/>
                <a:gd name="connsiteX147" fmla="*/ 5513719 w 5525273"/>
                <a:gd name="connsiteY147" fmla="*/ 443620 h 860447"/>
                <a:gd name="connsiteX148" fmla="*/ 5513165 w 5525273"/>
                <a:gd name="connsiteY148" fmla="*/ 417231 h 860447"/>
                <a:gd name="connsiteX149" fmla="*/ 5472537 w 5525273"/>
                <a:gd name="connsiteY149" fmla="*/ 375292 h 860447"/>
                <a:gd name="connsiteX150" fmla="*/ 5432334 w 5525273"/>
                <a:gd name="connsiteY150" fmla="*/ 295032 h 860447"/>
                <a:gd name="connsiteX151" fmla="*/ 5360921 w 5525273"/>
                <a:gd name="connsiteY151" fmla="*/ 206389 h 860447"/>
                <a:gd name="connsiteX152" fmla="*/ 5316045 w 5525273"/>
                <a:gd name="connsiteY152" fmla="*/ 193370 h 860447"/>
                <a:gd name="connsiteX153" fmla="*/ 5305463 w 5525273"/>
                <a:gd name="connsiteY153" fmla="*/ 192262 h 860447"/>
                <a:gd name="connsiteX154" fmla="*/ 5298630 w 5525273"/>
                <a:gd name="connsiteY154" fmla="*/ 178873 h 860447"/>
                <a:gd name="connsiteX155" fmla="*/ 5284743 w 5525273"/>
                <a:gd name="connsiteY155" fmla="*/ 126001 h 860447"/>
                <a:gd name="connsiteX156" fmla="*/ 5227402 w 5525273"/>
                <a:gd name="connsiteY156" fmla="*/ 65483 h 860447"/>
                <a:gd name="connsiteX157" fmla="*/ 5111667 w 5525273"/>
                <a:gd name="connsiteY157" fmla="*/ 66831 h 860447"/>
                <a:gd name="connsiteX158" fmla="*/ 5102119 w 5525273"/>
                <a:gd name="connsiteY158" fmla="*/ 71171 h 860447"/>
                <a:gd name="connsiteX159" fmla="*/ 5095046 w 5525273"/>
                <a:gd name="connsiteY159" fmla="*/ 58927 h 860447"/>
                <a:gd name="connsiteX160" fmla="*/ 5053550 w 5525273"/>
                <a:gd name="connsiteY160" fmla="*/ 18152 h 860447"/>
                <a:gd name="connsiteX161" fmla="*/ 4808193 w 5525273"/>
                <a:gd name="connsiteY161" fmla="*/ 5705 h 860447"/>
                <a:gd name="connsiteX162" fmla="*/ 3708002 w 5525273"/>
                <a:gd name="connsiteY162" fmla="*/ 1645 h 860447"/>
                <a:gd name="connsiteX163" fmla="*/ 3691730 w 5525273"/>
                <a:gd name="connsiteY163" fmla="*/ 1406 h 860447"/>
                <a:gd name="connsiteX164" fmla="*/ 3675457 w 5525273"/>
                <a:gd name="connsiteY164" fmla="*/ 1645 h 860447"/>
                <a:gd name="connsiteX165" fmla="*/ 2912070 w 5525273"/>
                <a:gd name="connsiteY165" fmla="*/ 5061 h 860447"/>
                <a:gd name="connsiteX166" fmla="*/ 2864477 w 5525273"/>
                <a:gd name="connsiteY166" fmla="*/ 5152 h 860447"/>
                <a:gd name="connsiteX167" fmla="*/ 2864477 w 5525273"/>
                <a:gd name="connsiteY167" fmla="*/ 5541 h 860447"/>
                <a:gd name="connsiteX168" fmla="*/ 2762637 w 5525273"/>
                <a:gd name="connsiteY168" fmla="*/ 5347 h 860447"/>
                <a:gd name="connsiteX169" fmla="*/ 2660796 w 5525273"/>
                <a:gd name="connsiteY169" fmla="*/ 5541 h 860447"/>
                <a:gd name="connsiteX170" fmla="*/ 2660796 w 5525273"/>
                <a:gd name="connsiteY170" fmla="*/ 5152 h 860447"/>
                <a:gd name="connsiteX171" fmla="*/ 2613203 w 5525273"/>
                <a:gd name="connsiteY171" fmla="*/ 5061 h 860447"/>
                <a:gd name="connsiteX172" fmla="*/ 1849816 w 5525273"/>
                <a:gd name="connsiteY172" fmla="*/ 1645 h 860447"/>
                <a:gd name="connsiteX173" fmla="*/ 1360989 w 5525273"/>
                <a:gd name="connsiteY173" fmla="*/ 3 h 860447"/>
                <a:gd name="connsiteX174" fmla="*/ 1806266 w 5525273"/>
                <a:gd name="connsiteY174" fmla="*/ 574 h 860447"/>
                <a:gd name="connsiteX175" fmla="*/ 1833543 w 5525273"/>
                <a:gd name="connsiteY175" fmla="*/ 782 h 860447"/>
                <a:gd name="connsiteX176" fmla="*/ 1860821 w 5525273"/>
                <a:gd name="connsiteY176" fmla="*/ 574 h 860447"/>
                <a:gd name="connsiteX177" fmla="*/ 2234125 w 5525273"/>
                <a:gd name="connsiteY177" fmla="*/ 3 h 860447"/>
                <a:gd name="connsiteX178" fmla="*/ 2743921 w 5525273"/>
                <a:gd name="connsiteY178" fmla="*/ 441 h 860447"/>
                <a:gd name="connsiteX179" fmla="*/ 2762637 w 5525273"/>
                <a:gd name="connsiteY179" fmla="*/ 490 h 860447"/>
                <a:gd name="connsiteX180" fmla="*/ 2781352 w 5525273"/>
                <a:gd name="connsiteY180" fmla="*/ 441 h 860447"/>
                <a:gd name="connsiteX181" fmla="*/ 3291148 w 5525273"/>
                <a:gd name="connsiteY181" fmla="*/ 3 h 860447"/>
                <a:gd name="connsiteX182" fmla="*/ 3664452 w 5525273"/>
                <a:gd name="connsiteY182" fmla="*/ 574 h 860447"/>
                <a:gd name="connsiteX183" fmla="*/ 3691730 w 5525273"/>
                <a:gd name="connsiteY183" fmla="*/ 782 h 860447"/>
                <a:gd name="connsiteX184" fmla="*/ 3719007 w 5525273"/>
                <a:gd name="connsiteY184" fmla="*/ 574 h 860447"/>
                <a:gd name="connsiteX185" fmla="*/ 4164284 w 5525273"/>
                <a:gd name="connsiteY185" fmla="*/ 3 h 860447"/>
                <a:gd name="connsiteX186" fmla="*/ 4858978 w 5525273"/>
                <a:gd name="connsiteY186" fmla="*/ 1309 h 860447"/>
                <a:gd name="connsiteX187" fmla="*/ 5023338 w 5525273"/>
                <a:gd name="connsiteY187" fmla="*/ 2325 h 860447"/>
                <a:gd name="connsiteX188" fmla="*/ 5038370 w 5525273"/>
                <a:gd name="connsiteY188" fmla="*/ 7348 h 860447"/>
                <a:gd name="connsiteX189" fmla="*/ 5097281 w 5525273"/>
                <a:gd name="connsiteY189" fmla="*/ 54975 h 860447"/>
                <a:gd name="connsiteX190" fmla="*/ 5103671 w 5525273"/>
                <a:gd name="connsiteY190" fmla="*/ 65539 h 860447"/>
                <a:gd name="connsiteX191" fmla="*/ 5114289 w 5525273"/>
                <a:gd name="connsiteY191" fmla="*/ 61273 h 860447"/>
                <a:gd name="connsiteX192" fmla="*/ 5262490 w 5525273"/>
                <a:gd name="connsiteY192" fmla="*/ 88106 h 860447"/>
                <a:gd name="connsiteX193" fmla="*/ 5302195 w 5525273"/>
                <a:gd name="connsiteY193" fmla="*/ 178596 h 860447"/>
                <a:gd name="connsiteX194" fmla="*/ 5303118 w 5525273"/>
                <a:gd name="connsiteY194" fmla="*/ 187017 h 860447"/>
                <a:gd name="connsiteX195" fmla="*/ 5324780 w 5525273"/>
                <a:gd name="connsiteY195" fmla="*/ 191117 h 860447"/>
                <a:gd name="connsiteX196" fmla="*/ 5395067 w 5525273"/>
                <a:gd name="connsiteY196" fmla="*/ 226205 h 860447"/>
                <a:gd name="connsiteX197" fmla="*/ 5435215 w 5525273"/>
                <a:gd name="connsiteY197" fmla="*/ 292115 h 860447"/>
                <a:gd name="connsiteX198" fmla="*/ 5474458 w 5525273"/>
                <a:gd name="connsiteY198" fmla="*/ 371524 h 860447"/>
                <a:gd name="connsiteX199" fmla="*/ 5513239 w 5525273"/>
                <a:gd name="connsiteY199" fmla="*/ 412152 h 860447"/>
                <a:gd name="connsiteX200" fmla="*/ 5525261 w 5525273"/>
                <a:gd name="connsiteY200" fmla="*/ 431949 h 860447"/>
                <a:gd name="connsiteX201" fmla="*/ 5512334 w 5525273"/>
                <a:gd name="connsiteY201" fmla="*/ 449493 h 860447"/>
                <a:gd name="connsiteX202" fmla="*/ 5473885 w 5525273"/>
                <a:gd name="connsiteY202" fmla="*/ 490546 h 860447"/>
                <a:gd name="connsiteX203" fmla="*/ 5435935 w 5525273"/>
                <a:gd name="connsiteY203" fmla="*/ 567555 h 860447"/>
                <a:gd name="connsiteX204" fmla="*/ 5405833 w 5525273"/>
                <a:gd name="connsiteY204" fmla="*/ 623917 h 860447"/>
                <a:gd name="connsiteX205" fmla="*/ 5318002 w 5525273"/>
                <a:gd name="connsiteY205" fmla="*/ 671471 h 860447"/>
                <a:gd name="connsiteX206" fmla="*/ 5303783 w 5525273"/>
                <a:gd name="connsiteY206" fmla="*/ 674093 h 860447"/>
                <a:gd name="connsiteX207" fmla="*/ 5301271 w 5525273"/>
                <a:gd name="connsiteY207" fmla="*/ 688479 h 860447"/>
                <a:gd name="connsiteX208" fmla="*/ 5287088 w 5525273"/>
                <a:gd name="connsiteY208" fmla="*/ 738803 h 860447"/>
                <a:gd name="connsiteX209" fmla="*/ 5203191 w 5525273"/>
                <a:gd name="connsiteY209" fmla="*/ 809367 h 860447"/>
                <a:gd name="connsiteX210" fmla="*/ 5113495 w 5525273"/>
                <a:gd name="connsiteY210" fmla="*/ 799542 h 860447"/>
                <a:gd name="connsiteX211" fmla="*/ 5104003 w 5525273"/>
                <a:gd name="connsiteY211" fmla="*/ 795627 h 860447"/>
                <a:gd name="connsiteX212" fmla="*/ 5096062 w 5525273"/>
                <a:gd name="connsiteY212" fmla="*/ 808000 h 860447"/>
                <a:gd name="connsiteX213" fmla="*/ 5026828 w 5525273"/>
                <a:gd name="connsiteY213" fmla="*/ 856514 h 860447"/>
                <a:gd name="connsiteX214" fmla="*/ 5010355 w 5525273"/>
                <a:gd name="connsiteY214" fmla="*/ 860447 h 860447"/>
                <a:gd name="connsiteX215" fmla="*/ 4345069 w 5525273"/>
                <a:gd name="connsiteY215" fmla="*/ 859081 h 860447"/>
                <a:gd name="connsiteX216" fmla="*/ 3693187 w 5525273"/>
                <a:gd name="connsiteY216" fmla="*/ 856458 h 860447"/>
                <a:gd name="connsiteX217" fmla="*/ 3691730 w 5525273"/>
                <a:gd name="connsiteY217" fmla="*/ 856420 h 860447"/>
                <a:gd name="connsiteX218" fmla="*/ 3690273 w 5525273"/>
                <a:gd name="connsiteY218" fmla="*/ 856458 h 860447"/>
                <a:gd name="connsiteX219" fmla="*/ 3038390 w 5525273"/>
                <a:gd name="connsiteY219" fmla="*/ 859081 h 860447"/>
                <a:gd name="connsiteX220" fmla="*/ 2864477 w 5525273"/>
                <a:gd name="connsiteY220" fmla="*/ 859438 h 860447"/>
                <a:gd name="connsiteX221" fmla="*/ 2864477 w 5525273"/>
                <a:gd name="connsiteY221" fmla="*/ 859856 h 860447"/>
                <a:gd name="connsiteX222" fmla="*/ 2762637 w 5525273"/>
                <a:gd name="connsiteY222" fmla="*/ 859647 h 860447"/>
                <a:gd name="connsiteX223" fmla="*/ 2660796 w 5525273"/>
                <a:gd name="connsiteY223" fmla="*/ 859856 h 860447"/>
                <a:gd name="connsiteX224" fmla="*/ 2660796 w 5525273"/>
                <a:gd name="connsiteY224" fmla="*/ 859438 h 860447"/>
                <a:gd name="connsiteX225" fmla="*/ 2486883 w 5525273"/>
                <a:gd name="connsiteY225" fmla="*/ 859081 h 860447"/>
                <a:gd name="connsiteX226" fmla="*/ 1835000 w 5525273"/>
                <a:gd name="connsiteY226" fmla="*/ 856458 h 860447"/>
                <a:gd name="connsiteX227" fmla="*/ 1833543 w 5525273"/>
                <a:gd name="connsiteY227" fmla="*/ 856420 h 860447"/>
                <a:gd name="connsiteX228" fmla="*/ 1832086 w 5525273"/>
                <a:gd name="connsiteY228" fmla="*/ 856458 h 860447"/>
                <a:gd name="connsiteX229" fmla="*/ 1180204 w 5525273"/>
                <a:gd name="connsiteY229" fmla="*/ 859081 h 860447"/>
                <a:gd name="connsiteX230" fmla="*/ 514918 w 5525273"/>
                <a:gd name="connsiteY230" fmla="*/ 860447 h 860447"/>
                <a:gd name="connsiteX231" fmla="*/ 498445 w 5525273"/>
                <a:gd name="connsiteY231" fmla="*/ 856514 h 860447"/>
                <a:gd name="connsiteX232" fmla="*/ 429211 w 5525273"/>
                <a:gd name="connsiteY232" fmla="*/ 808000 h 860447"/>
                <a:gd name="connsiteX233" fmla="*/ 421270 w 5525273"/>
                <a:gd name="connsiteY233" fmla="*/ 795627 h 860447"/>
                <a:gd name="connsiteX234" fmla="*/ 411778 w 5525273"/>
                <a:gd name="connsiteY234" fmla="*/ 799542 h 860447"/>
                <a:gd name="connsiteX235" fmla="*/ 322082 w 5525273"/>
                <a:gd name="connsiteY235" fmla="*/ 809367 h 860447"/>
                <a:gd name="connsiteX236" fmla="*/ 238185 w 5525273"/>
                <a:gd name="connsiteY236" fmla="*/ 738803 h 860447"/>
                <a:gd name="connsiteX237" fmla="*/ 224002 w 5525273"/>
                <a:gd name="connsiteY237" fmla="*/ 688479 h 860447"/>
                <a:gd name="connsiteX238" fmla="*/ 221490 w 5525273"/>
                <a:gd name="connsiteY238" fmla="*/ 674093 h 860447"/>
                <a:gd name="connsiteX239" fmla="*/ 207271 w 5525273"/>
                <a:gd name="connsiteY239" fmla="*/ 671471 h 860447"/>
                <a:gd name="connsiteX240" fmla="*/ 119440 w 5525273"/>
                <a:gd name="connsiteY240" fmla="*/ 623917 h 860447"/>
                <a:gd name="connsiteX241" fmla="*/ 89338 w 5525273"/>
                <a:gd name="connsiteY241" fmla="*/ 567555 h 860447"/>
                <a:gd name="connsiteX242" fmla="*/ 51388 w 5525273"/>
                <a:gd name="connsiteY242" fmla="*/ 490546 h 860447"/>
                <a:gd name="connsiteX243" fmla="*/ 12939 w 5525273"/>
                <a:gd name="connsiteY243" fmla="*/ 449493 h 860447"/>
                <a:gd name="connsiteX244" fmla="*/ 12 w 5525273"/>
                <a:gd name="connsiteY244" fmla="*/ 431949 h 860447"/>
                <a:gd name="connsiteX245" fmla="*/ 12034 w 5525273"/>
                <a:gd name="connsiteY245" fmla="*/ 412152 h 860447"/>
                <a:gd name="connsiteX246" fmla="*/ 50815 w 5525273"/>
                <a:gd name="connsiteY246" fmla="*/ 371524 h 860447"/>
                <a:gd name="connsiteX247" fmla="*/ 90058 w 5525273"/>
                <a:gd name="connsiteY247" fmla="*/ 292115 h 860447"/>
                <a:gd name="connsiteX248" fmla="*/ 130206 w 5525273"/>
                <a:gd name="connsiteY248" fmla="*/ 226205 h 860447"/>
                <a:gd name="connsiteX249" fmla="*/ 200493 w 5525273"/>
                <a:gd name="connsiteY249" fmla="*/ 191117 h 860447"/>
                <a:gd name="connsiteX250" fmla="*/ 222155 w 5525273"/>
                <a:gd name="connsiteY250" fmla="*/ 187017 h 860447"/>
                <a:gd name="connsiteX251" fmla="*/ 223078 w 5525273"/>
                <a:gd name="connsiteY251" fmla="*/ 178596 h 860447"/>
                <a:gd name="connsiteX252" fmla="*/ 262783 w 5525273"/>
                <a:gd name="connsiteY252" fmla="*/ 88106 h 860447"/>
                <a:gd name="connsiteX253" fmla="*/ 410984 w 5525273"/>
                <a:gd name="connsiteY253" fmla="*/ 61273 h 860447"/>
                <a:gd name="connsiteX254" fmla="*/ 421602 w 5525273"/>
                <a:gd name="connsiteY254" fmla="*/ 65539 h 860447"/>
                <a:gd name="connsiteX255" fmla="*/ 427992 w 5525273"/>
                <a:gd name="connsiteY255" fmla="*/ 54975 h 860447"/>
                <a:gd name="connsiteX256" fmla="*/ 486903 w 5525273"/>
                <a:gd name="connsiteY256" fmla="*/ 7348 h 860447"/>
                <a:gd name="connsiteX257" fmla="*/ 501935 w 5525273"/>
                <a:gd name="connsiteY257" fmla="*/ 2325 h 860447"/>
                <a:gd name="connsiteX258" fmla="*/ 666295 w 5525273"/>
                <a:gd name="connsiteY258" fmla="*/ 1309 h 860447"/>
                <a:gd name="connsiteX259" fmla="*/ 1360989 w 5525273"/>
                <a:gd name="connsiteY259" fmla="*/ 3 h 86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</a:cxnLst>
              <a:rect l="l" t="t" r="r" b="b"/>
              <a:pathLst>
                <a:path w="5525273" h="860447">
                  <a:moveTo>
                    <a:pt x="1821653" y="19777"/>
                  </a:moveTo>
                  <a:lnTo>
                    <a:pt x="1833543" y="19787"/>
                  </a:lnTo>
                  <a:lnTo>
                    <a:pt x="1845434" y="19777"/>
                  </a:lnTo>
                  <a:lnTo>
                    <a:pt x="1845434" y="19796"/>
                  </a:lnTo>
                  <a:lnTo>
                    <a:pt x="2329043" y="20202"/>
                  </a:lnTo>
                  <a:cubicBezTo>
                    <a:pt x="2468573" y="20322"/>
                    <a:pt x="2613911" y="20539"/>
                    <a:pt x="2735666" y="20792"/>
                  </a:cubicBezTo>
                  <a:lnTo>
                    <a:pt x="2762637" y="20859"/>
                  </a:lnTo>
                  <a:lnTo>
                    <a:pt x="2789607" y="20792"/>
                  </a:lnTo>
                  <a:cubicBezTo>
                    <a:pt x="2911362" y="20539"/>
                    <a:pt x="3056700" y="20322"/>
                    <a:pt x="3196230" y="20202"/>
                  </a:cubicBezTo>
                  <a:lnTo>
                    <a:pt x="3679839" y="19796"/>
                  </a:lnTo>
                  <a:lnTo>
                    <a:pt x="3679839" y="19777"/>
                  </a:lnTo>
                  <a:lnTo>
                    <a:pt x="3691730" y="19787"/>
                  </a:lnTo>
                  <a:lnTo>
                    <a:pt x="3703620" y="19777"/>
                  </a:lnTo>
                  <a:lnTo>
                    <a:pt x="3703620" y="19796"/>
                  </a:lnTo>
                  <a:lnTo>
                    <a:pt x="4187229" y="20202"/>
                  </a:lnTo>
                  <a:cubicBezTo>
                    <a:pt x="4466289" y="20442"/>
                    <a:pt x="4768581" y="21070"/>
                    <a:pt x="4858978" y="21605"/>
                  </a:cubicBezTo>
                  <a:lnTo>
                    <a:pt x="4858978" y="21623"/>
                  </a:lnTo>
                  <a:cubicBezTo>
                    <a:pt x="5021270" y="22565"/>
                    <a:pt x="5023467" y="22621"/>
                    <a:pt x="5033661" y="26517"/>
                  </a:cubicBezTo>
                  <a:cubicBezTo>
                    <a:pt x="5050596" y="33018"/>
                    <a:pt x="5056062" y="36471"/>
                    <a:pt x="5066902" y="47478"/>
                  </a:cubicBezTo>
                  <a:cubicBezTo>
                    <a:pt x="5074511" y="55672"/>
                    <a:pt x="5080915" y="64905"/>
                    <a:pt x="5085924" y="74902"/>
                  </a:cubicBezTo>
                  <a:cubicBezTo>
                    <a:pt x="5090725" y="84135"/>
                    <a:pt x="5095305" y="91818"/>
                    <a:pt x="5096099" y="91818"/>
                  </a:cubicBezTo>
                  <a:cubicBezTo>
                    <a:pt x="5100069" y="90360"/>
                    <a:pt x="5103901" y="88549"/>
                    <a:pt x="5107549" y="86407"/>
                  </a:cubicBezTo>
                  <a:cubicBezTo>
                    <a:pt x="5116463" y="82002"/>
                    <a:pt x="5125654" y="78184"/>
                    <a:pt x="5135065" y="74975"/>
                  </a:cubicBezTo>
                  <a:cubicBezTo>
                    <a:pt x="5150892" y="69565"/>
                    <a:pt x="5154677" y="68992"/>
                    <a:pt x="5173847" y="69011"/>
                  </a:cubicBezTo>
                  <a:cubicBezTo>
                    <a:pt x="5191538" y="69011"/>
                    <a:pt x="5196931" y="69768"/>
                    <a:pt x="5206165" y="73313"/>
                  </a:cubicBezTo>
                  <a:cubicBezTo>
                    <a:pt x="5239306" y="86432"/>
                    <a:pt x="5264979" y="113491"/>
                    <a:pt x="5276340" y="147275"/>
                  </a:cubicBezTo>
                  <a:cubicBezTo>
                    <a:pt x="5280883" y="160627"/>
                    <a:pt x="5281733" y="166297"/>
                    <a:pt x="5282176" y="186057"/>
                  </a:cubicBezTo>
                  <a:lnTo>
                    <a:pt x="5282712" y="209141"/>
                  </a:lnTo>
                  <a:lnTo>
                    <a:pt x="5296174" y="208568"/>
                  </a:lnTo>
                  <a:cubicBezTo>
                    <a:pt x="5327994" y="207220"/>
                    <a:pt x="5360588" y="219538"/>
                    <a:pt x="5382509" y="241200"/>
                  </a:cubicBezTo>
                  <a:cubicBezTo>
                    <a:pt x="5397467" y="255974"/>
                    <a:pt x="5406757" y="271690"/>
                    <a:pt x="5418723" y="302401"/>
                  </a:cubicBezTo>
                  <a:cubicBezTo>
                    <a:pt x="5441143" y="360130"/>
                    <a:pt x="5467846" y="402420"/>
                    <a:pt x="5495806" y="424544"/>
                  </a:cubicBezTo>
                  <a:cubicBezTo>
                    <a:pt x="5500718" y="428440"/>
                    <a:pt x="5503821" y="431598"/>
                    <a:pt x="5502713" y="431598"/>
                  </a:cubicBezTo>
                  <a:cubicBezTo>
                    <a:pt x="5501605" y="431598"/>
                    <a:pt x="5494107" y="437877"/>
                    <a:pt x="5486092" y="445541"/>
                  </a:cubicBezTo>
                  <a:cubicBezTo>
                    <a:pt x="5462085" y="468404"/>
                    <a:pt x="5440478" y="504249"/>
                    <a:pt x="5420570" y="553871"/>
                  </a:cubicBezTo>
                  <a:cubicBezTo>
                    <a:pt x="5408179" y="584748"/>
                    <a:pt x="5404577" y="591950"/>
                    <a:pt x="5394254" y="606521"/>
                  </a:cubicBezTo>
                  <a:cubicBezTo>
                    <a:pt x="5373589" y="635699"/>
                    <a:pt x="5341604" y="651489"/>
                    <a:pt x="5302195" y="651988"/>
                  </a:cubicBezTo>
                  <a:lnTo>
                    <a:pt x="5281880" y="652246"/>
                  </a:lnTo>
                  <a:lnTo>
                    <a:pt x="5281751" y="675349"/>
                  </a:lnTo>
                  <a:cubicBezTo>
                    <a:pt x="5281640" y="695571"/>
                    <a:pt x="5280994" y="700298"/>
                    <a:pt x="5276543" y="713207"/>
                  </a:cubicBezTo>
                  <a:cubicBezTo>
                    <a:pt x="5267295" y="740840"/>
                    <a:pt x="5248505" y="764271"/>
                    <a:pt x="5223542" y="779301"/>
                  </a:cubicBezTo>
                  <a:cubicBezTo>
                    <a:pt x="5206626" y="789293"/>
                    <a:pt x="5194585" y="792450"/>
                    <a:pt x="5173847" y="792376"/>
                  </a:cubicBezTo>
                  <a:cubicBezTo>
                    <a:pt x="5152277" y="792376"/>
                    <a:pt x="5133218" y="787390"/>
                    <a:pt x="5110891" y="776125"/>
                  </a:cubicBezTo>
                  <a:lnTo>
                    <a:pt x="5095028" y="768129"/>
                  </a:lnTo>
                  <a:lnTo>
                    <a:pt x="5089007" y="780391"/>
                  </a:lnTo>
                  <a:cubicBezTo>
                    <a:pt x="5075970" y="806910"/>
                    <a:pt x="5061510" y="822682"/>
                    <a:pt x="5042729" y="830862"/>
                  </a:cubicBezTo>
                  <a:cubicBezTo>
                    <a:pt x="5020069" y="840724"/>
                    <a:pt x="5065646" y="840207"/>
                    <a:pt x="4345125" y="838748"/>
                  </a:cubicBezTo>
                  <a:lnTo>
                    <a:pt x="3691730" y="837424"/>
                  </a:lnTo>
                  <a:lnTo>
                    <a:pt x="3038334" y="838748"/>
                  </a:lnTo>
                  <a:lnTo>
                    <a:pt x="2864477" y="839106"/>
                  </a:lnTo>
                  <a:lnTo>
                    <a:pt x="2864477" y="839465"/>
                  </a:lnTo>
                  <a:lnTo>
                    <a:pt x="2762637" y="839298"/>
                  </a:lnTo>
                  <a:lnTo>
                    <a:pt x="2660796" y="839465"/>
                  </a:lnTo>
                  <a:lnTo>
                    <a:pt x="2660796" y="839106"/>
                  </a:lnTo>
                  <a:lnTo>
                    <a:pt x="2486939" y="838748"/>
                  </a:lnTo>
                  <a:lnTo>
                    <a:pt x="1833543" y="837424"/>
                  </a:lnTo>
                  <a:lnTo>
                    <a:pt x="1180148" y="838748"/>
                  </a:lnTo>
                  <a:cubicBezTo>
                    <a:pt x="459627" y="840207"/>
                    <a:pt x="505204" y="840724"/>
                    <a:pt x="482544" y="830862"/>
                  </a:cubicBezTo>
                  <a:cubicBezTo>
                    <a:pt x="463763" y="822682"/>
                    <a:pt x="449303" y="806910"/>
                    <a:pt x="436266" y="780391"/>
                  </a:cubicBezTo>
                  <a:lnTo>
                    <a:pt x="430245" y="768129"/>
                  </a:lnTo>
                  <a:lnTo>
                    <a:pt x="414382" y="776125"/>
                  </a:lnTo>
                  <a:cubicBezTo>
                    <a:pt x="392055" y="787390"/>
                    <a:pt x="372996" y="792376"/>
                    <a:pt x="351426" y="792376"/>
                  </a:cubicBezTo>
                  <a:cubicBezTo>
                    <a:pt x="330688" y="792450"/>
                    <a:pt x="318647" y="789293"/>
                    <a:pt x="301731" y="779301"/>
                  </a:cubicBezTo>
                  <a:cubicBezTo>
                    <a:pt x="276768" y="764271"/>
                    <a:pt x="257978" y="740840"/>
                    <a:pt x="248730" y="713207"/>
                  </a:cubicBezTo>
                  <a:cubicBezTo>
                    <a:pt x="244279" y="700298"/>
                    <a:pt x="243633" y="695571"/>
                    <a:pt x="243522" y="675349"/>
                  </a:cubicBezTo>
                  <a:lnTo>
                    <a:pt x="243393" y="652246"/>
                  </a:lnTo>
                  <a:lnTo>
                    <a:pt x="223078" y="651988"/>
                  </a:lnTo>
                  <a:cubicBezTo>
                    <a:pt x="183669" y="651489"/>
                    <a:pt x="151684" y="635699"/>
                    <a:pt x="131019" y="606521"/>
                  </a:cubicBezTo>
                  <a:cubicBezTo>
                    <a:pt x="120696" y="591950"/>
                    <a:pt x="117094" y="584748"/>
                    <a:pt x="104703" y="553871"/>
                  </a:cubicBezTo>
                  <a:cubicBezTo>
                    <a:pt x="84795" y="504249"/>
                    <a:pt x="63188" y="468404"/>
                    <a:pt x="39181" y="445541"/>
                  </a:cubicBezTo>
                  <a:cubicBezTo>
                    <a:pt x="31166" y="437877"/>
                    <a:pt x="23668" y="431598"/>
                    <a:pt x="22560" y="431598"/>
                  </a:cubicBezTo>
                  <a:cubicBezTo>
                    <a:pt x="21452" y="431598"/>
                    <a:pt x="24555" y="428440"/>
                    <a:pt x="29467" y="424544"/>
                  </a:cubicBezTo>
                  <a:cubicBezTo>
                    <a:pt x="57427" y="402420"/>
                    <a:pt x="84130" y="360130"/>
                    <a:pt x="106550" y="302401"/>
                  </a:cubicBezTo>
                  <a:cubicBezTo>
                    <a:pt x="118516" y="271690"/>
                    <a:pt x="127806" y="255974"/>
                    <a:pt x="142764" y="241200"/>
                  </a:cubicBezTo>
                  <a:cubicBezTo>
                    <a:pt x="164685" y="219538"/>
                    <a:pt x="197279" y="207220"/>
                    <a:pt x="229099" y="208568"/>
                  </a:cubicBezTo>
                  <a:lnTo>
                    <a:pt x="242561" y="209141"/>
                  </a:lnTo>
                  <a:lnTo>
                    <a:pt x="243097" y="186057"/>
                  </a:lnTo>
                  <a:cubicBezTo>
                    <a:pt x="243540" y="166297"/>
                    <a:pt x="244390" y="160627"/>
                    <a:pt x="248933" y="147275"/>
                  </a:cubicBezTo>
                  <a:cubicBezTo>
                    <a:pt x="260294" y="113491"/>
                    <a:pt x="285967" y="86432"/>
                    <a:pt x="319108" y="73313"/>
                  </a:cubicBezTo>
                  <a:cubicBezTo>
                    <a:pt x="328342" y="69768"/>
                    <a:pt x="333735" y="69011"/>
                    <a:pt x="351426" y="69011"/>
                  </a:cubicBezTo>
                  <a:cubicBezTo>
                    <a:pt x="370596" y="68992"/>
                    <a:pt x="374381" y="69565"/>
                    <a:pt x="390208" y="74975"/>
                  </a:cubicBezTo>
                  <a:cubicBezTo>
                    <a:pt x="399619" y="78184"/>
                    <a:pt x="408810" y="82002"/>
                    <a:pt x="417724" y="86407"/>
                  </a:cubicBezTo>
                  <a:cubicBezTo>
                    <a:pt x="421372" y="88549"/>
                    <a:pt x="425204" y="90360"/>
                    <a:pt x="429174" y="91818"/>
                  </a:cubicBezTo>
                  <a:cubicBezTo>
                    <a:pt x="429968" y="91818"/>
                    <a:pt x="434548" y="84135"/>
                    <a:pt x="439349" y="74902"/>
                  </a:cubicBezTo>
                  <a:cubicBezTo>
                    <a:pt x="444358" y="64905"/>
                    <a:pt x="450762" y="55672"/>
                    <a:pt x="458371" y="47478"/>
                  </a:cubicBezTo>
                  <a:cubicBezTo>
                    <a:pt x="469211" y="36471"/>
                    <a:pt x="474677" y="33018"/>
                    <a:pt x="491612" y="26517"/>
                  </a:cubicBezTo>
                  <a:cubicBezTo>
                    <a:pt x="501806" y="22621"/>
                    <a:pt x="504003" y="22565"/>
                    <a:pt x="666295" y="21623"/>
                  </a:cubicBezTo>
                  <a:lnTo>
                    <a:pt x="666295" y="21605"/>
                  </a:lnTo>
                  <a:cubicBezTo>
                    <a:pt x="756692" y="21070"/>
                    <a:pt x="1058984" y="20442"/>
                    <a:pt x="1338044" y="20202"/>
                  </a:cubicBezTo>
                  <a:lnTo>
                    <a:pt x="1821653" y="19796"/>
                  </a:lnTo>
                  <a:close/>
                  <a:moveTo>
                    <a:pt x="1833543" y="1406"/>
                  </a:moveTo>
                  <a:lnTo>
                    <a:pt x="1817271" y="1645"/>
                  </a:lnTo>
                  <a:cubicBezTo>
                    <a:pt x="1689354" y="3129"/>
                    <a:pt x="1150591" y="5187"/>
                    <a:pt x="717080" y="5705"/>
                  </a:cubicBezTo>
                  <a:cubicBezTo>
                    <a:pt x="480698" y="5981"/>
                    <a:pt x="498242" y="5003"/>
                    <a:pt x="471723" y="18152"/>
                  </a:cubicBezTo>
                  <a:cubicBezTo>
                    <a:pt x="456967" y="25409"/>
                    <a:pt x="439885" y="42307"/>
                    <a:pt x="430227" y="58927"/>
                  </a:cubicBezTo>
                  <a:lnTo>
                    <a:pt x="423154" y="71171"/>
                  </a:lnTo>
                  <a:lnTo>
                    <a:pt x="413606" y="66831"/>
                  </a:lnTo>
                  <a:cubicBezTo>
                    <a:pt x="372849" y="48272"/>
                    <a:pt x="328933" y="47773"/>
                    <a:pt x="297871" y="65483"/>
                  </a:cubicBezTo>
                  <a:cubicBezTo>
                    <a:pt x="274344" y="78872"/>
                    <a:pt x="251703" y="102880"/>
                    <a:pt x="240530" y="126001"/>
                  </a:cubicBezTo>
                  <a:cubicBezTo>
                    <a:pt x="234141" y="139389"/>
                    <a:pt x="228489" y="161015"/>
                    <a:pt x="226643" y="178873"/>
                  </a:cubicBezTo>
                  <a:cubicBezTo>
                    <a:pt x="225350" y="190674"/>
                    <a:pt x="225184" y="191191"/>
                    <a:pt x="219810" y="192262"/>
                  </a:cubicBezTo>
                  <a:cubicBezTo>
                    <a:pt x="216318" y="192916"/>
                    <a:pt x="212779" y="193286"/>
                    <a:pt x="209228" y="193370"/>
                  </a:cubicBezTo>
                  <a:cubicBezTo>
                    <a:pt x="200641" y="193370"/>
                    <a:pt x="176984" y="200258"/>
                    <a:pt x="164352" y="206389"/>
                  </a:cubicBezTo>
                  <a:cubicBezTo>
                    <a:pt x="132293" y="222105"/>
                    <a:pt x="110298" y="249381"/>
                    <a:pt x="92939" y="295032"/>
                  </a:cubicBezTo>
                  <a:cubicBezTo>
                    <a:pt x="83558" y="319686"/>
                    <a:pt x="64795" y="357156"/>
                    <a:pt x="52736" y="375292"/>
                  </a:cubicBezTo>
                  <a:cubicBezTo>
                    <a:pt x="41397" y="392318"/>
                    <a:pt x="22708" y="411691"/>
                    <a:pt x="12108" y="417231"/>
                  </a:cubicBezTo>
                  <a:cubicBezTo>
                    <a:pt x="-7" y="423639"/>
                    <a:pt x="-284" y="436585"/>
                    <a:pt x="11554" y="443620"/>
                  </a:cubicBezTo>
                  <a:cubicBezTo>
                    <a:pt x="39033" y="459946"/>
                    <a:pt x="67251" y="501885"/>
                    <a:pt x="91259" y="562236"/>
                  </a:cubicBezTo>
                  <a:cubicBezTo>
                    <a:pt x="96430" y="575201"/>
                    <a:pt x="103539" y="591323"/>
                    <a:pt x="107085" y="598063"/>
                  </a:cubicBezTo>
                  <a:cubicBezTo>
                    <a:pt x="120293" y="622926"/>
                    <a:pt x="140916" y="643057"/>
                    <a:pt x="166088" y="655663"/>
                  </a:cubicBezTo>
                  <a:cubicBezTo>
                    <a:pt x="178554" y="661923"/>
                    <a:pt x="202839" y="667999"/>
                    <a:pt x="215378" y="667999"/>
                  </a:cubicBezTo>
                  <a:lnTo>
                    <a:pt x="225443" y="667999"/>
                  </a:lnTo>
                  <a:lnTo>
                    <a:pt x="226735" y="681388"/>
                  </a:lnTo>
                  <a:cubicBezTo>
                    <a:pt x="230798" y="724638"/>
                    <a:pt x="249321" y="759874"/>
                    <a:pt x="280290" y="783364"/>
                  </a:cubicBezTo>
                  <a:cubicBezTo>
                    <a:pt x="304686" y="801869"/>
                    <a:pt x="323282" y="808332"/>
                    <a:pt x="351685" y="808332"/>
                  </a:cubicBezTo>
                  <a:cubicBezTo>
                    <a:pt x="371947" y="808122"/>
                    <a:pt x="391959" y="803826"/>
                    <a:pt x="410522" y="795701"/>
                  </a:cubicBezTo>
                  <a:lnTo>
                    <a:pt x="423265" y="790345"/>
                  </a:lnTo>
                  <a:lnTo>
                    <a:pt x="430300" y="802534"/>
                  </a:lnTo>
                  <a:cubicBezTo>
                    <a:pt x="438869" y="817381"/>
                    <a:pt x="456321" y="835239"/>
                    <a:pt x="468768" y="841924"/>
                  </a:cubicBezTo>
                  <a:cubicBezTo>
                    <a:pt x="476159" y="845533"/>
                    <a:pt x="483862" y="848469"/>
                    <a:pt x="491778" y="850696"/>
                  </a:cubicBezTo>
                  <a:lnTo>
                    <a:pt x="505555" y="854500"/>
                  </a:lnTo>
                  <a:lnTo>
                    <a:pt x="1175495" y="854500"/>
                  </a:lnTo>
                  <a:cubicBezTo>
                    <a:pt x="1502631" y="854500"/>
                    <a:pt x="1770243" y="855052"/>
                    <a:pt x="1832035" y="855784"/>
                  </a:cubicBezTo>
                  <a:lnTo>
                    <a:pt x="1833543" y="855820"/>
                  </a:lnTo>
                  <a:lnTo>
                    <a:pt x="1835052" y="855784"/>
                  </a:lnTo>
                  <a:cubicBezTo>
                    <a:pt x="1896843" y="855052"/>
                    <a:pt x="2164455" y="854500"/>
                    <a:pt x="2491592" y="854500"/>
                  </a:cubicBezTo>
                  <a:lnTo>
                    <a:pt x="2660796" y="854500"/>
                  </a:lnTo>
                  <a:lnTo>
                    <a:pt x="2864477" y="854500"/>
                  </a:lnTo>
                  <a:lnTo>
                    <a:pt x="3033681" y="854500"/>
                  </a:lnTo>
                  <a:cubicBezTo>
                    <a:pt x="3360818" y="854500"/>
                    <a:pt x="3628430" y="855052"/>
                    <a:pt x="3690221" y="855784"/>
                  </a:cubicBezTo>
                  <a:lnTo>
                    <a:pt x="3691730" y="855820"/>
                  </a:lnTo>
                  <a:lnTo>
                    <a:pt x="3693238" y="855784"/>
                  </a:lnTo>
                  <a:cubicBezTo>
                    <a:pt x="3755030" y="855052"/>
                    <a:pt x="4022642" y="854500"/>
                    <a:pt x="4349778" y="854500"/>
                  </a:cubicBezTo>
                  <a:lnTo>
                    <a:pt x="5019718" y="854500"/>
                  </a:lnTo>
                  <a:lnTo>
                    <a:pt x="5033495" y="850696"/>
                  </a:lnTo>
                  <a:cubicBezTo>
                    <a:pt x="5041411" y="848469"/>
                    <a:pt x="5049114" y="845533"/>
                    <a:pt x="5056505" y="841924"/>
                  </a:cubicBezTo>
                  <a:cubicBezTo>
                    <a:pt x="5068952" y="835239"/>
                    <a:pt x="5086404" y="817381"/>
                    <a:pt x="5094973" y="802534"/>
                  </a:cubicBezTo>
                  <a:lnTo>
                    <a:pt x="5102008" y="790345"/>
                  </a:lnTo>
                  <a:lnTo>
                    <a:pt x="5114751" y="795701"/>
                  </a:lnTo>
                  <a:cubicBezTo>
                    <a:pt x="5133314" y="803826"/>
                    <a:pt x="5153326" y="808122"/>
                    <a:pt x="5173588" y="808332"/>
                  </a:cubicBezTo>
                  <a:cubicBezTo>
                    <a:pt x="5201991" y="808332"/>
                    <a:pt x="5220587" y="801869"/>
                    <a:pt x="5244983" y="783364"/>
                  </a:cubicBezTo>
                  <a:cubicBezTo>
                    <a:pt x="5275952" y="759874"/>
                    <a:pt x="5294475" y="724638"/>
                    <a:pt x="5298538" y="681388"/>
                  </a:cubicBezTo>
                  <a:lnTo>
                    <a:pt x="5299830" y="667999"/>
                  </a:lnTo>
                  <a:lnTo>
                    <a:pt x="5309895" y="667999"/>
                  </a:lnTo>
                  <a:cubicBezTo>
                    <a:pt x="5322434" y="667999"/>
                    <a:pt x="5346719" y="661923"/>
                    <a:pt x="5359185" y="655663"/>
                  </a:cubicBezTo>
                  <a:cubicBezTo>
                    <a:pt x="5384357" y="643057"/>
                    <a:pt x="5404980" y="622926"/>
                    <a:pt x="5418188" y="598063"/>
                  </a:cubicBezTo>
                  <a:cubicBezTo>
                    <a:pt x="5421734" y="591323"/>
                    <a:pt x="5428843" y="575201"/>
                    <a:pt x="5434014" y="562236"/>
                  </a:cubicBezTo>
                  <a:cubicBezTo>
                    <a:pt x="5458022" y="501885"/>
                    <a:pt x="5486240" y="459946"/>
                    <a:pt x="5513719" y="443620"/>
                  </a:cubicBezTo>
                  <a:cubicBezTo>
                    <a:pt x="5525557" y="436585"/>
                    <a:pt x="5525280" y="423639"/>
                    <a:pt x="5513165" y="417231"/>
                  </a:cubicBezTo>
                  <a:cubicBezTo>
                    <a:pt x="5502565" y="411691"/>
                    <a:pt x="5483876" y="392318"/>
                    <a:pt x="5472537" y="375292"/>
                  </a:cubicBezTo>
                  <a:cubicBezTo>
                    <a:pt x="5460478" y="357156"/>
                    <a:pt x="5441715" y="319686"/>
                    <a:pt x="5432334" y="295032"/>
                  </a:cubicBezTo>
                  <a:cubicBezTo>
                    <a:pt x="5414975" y="249381"/>
                    <a:pt x="5392980" y="222105"/>
                    <a:pt x="5360921" y="206389"/>
                  </a:cubicBezTo>
                  <a:cubicBezTo>
                    <a:pt x="5348289" y="200258"/>
                    <a:pt x="5324632" y="193370"/>
                    <a:pt x="5316045" y="193370"/>
                  </a:cubicBezTo>
                  <a:cubicBezTo>
                    <a:pt x="5312494" y="193286"/>
                    <a:pt x="5308955" y="192916"/>
                    <a:pt x="5305463" y="192262"/>
                  </a:cubicBezTo>
                  <a:cubicBezTo>
                    <a:pt x="5300089" y="191191"/>
                    <a:pt x="5299923" y="190674"/>
                    <a:pt x="5298630" y="178873"/>
                  </a:cubicBezTo>
                  <a:cubicBezTo>
                    <a:pt x="5296784" y="161015"/>
                    <a:pt x="5291132" y="139389"/>
                    <a:pt x="5284743" y="126001"/>
                  </a:cubicBezTo>
                  <a:cubicBezTo>
                    <a:pt x="5273570" y="102880"/>
                    <a:pt x="5250929" y="78872"/>
                    <a:pt x="5227402" y="65483"/>
                  </a:cubicBezTo>
                  <a:cubicBezTo>
                    <a:pt x="5196340" y="47773"/>
                    <a:pt x="5152424" y="48272"/>
                    <a:pt x="5111667" y="66831"/>
                  </a:cubicBezTo>
                  <a:lnTo>
                    <a:pt x="5102119" y="71171"/>
                  </a:lnTo>
                  <a:lnTo>
                    <a:pt x="5095046" y="58927"/>
                  </a:lnTo>
                  <a:cubicBezTo>
                    <a:pt x="5085388" y="42307"/>
                    <a:pt x="5068306" y="25409"/>
                    <a:pt x="5053550" y="18152"/>
                  </a:cubicBezTo>
                  <a:cubicBezTo>
                    <a:pt x="5027031" y="5003"/>
                    <a:pt x="5044575" y="5981"/>
                    <a:pt x="4808193" y="5705"/>
                  </a:cubicBezTo>
                  <a:cubicBezTo>
                    <a:pt x="4374682" y="5187"/>
                    <a:pt x="3835919" y="3129"/>
                    <a:pt x="3708002" y="1645"/>
                  </a:cubicBezTo>
                  <a:lnTo>
                    <a:pt x="3691730" y="1406"/>
                  </a:lnTo>
                  <a:lnTo>
                    <a:pt x="3675457" y="1645"/>
                  </a:lnTo>
                  <a:cubicBezTo>
                    <a:pt x="3579519" y="2758"/>
                    <a:pt x="3252481" y="4194"/>
                    <a:pt x="2912070" y="5061"/>
                  </a:cubicBezTo>
                  <a:lnTo>
                    <a:pt x="2864477" y="5152"/>
                  </a:lnTo>
                  <a:lnTo>
                    <a:pt x="2864477" y="5541"/>
                  </a:lnTo>
                  <a:lnTo>
                    <a:pt x="2762637" y="5347"/>
                  </a:lnTo>
                  <a:lnTo>
                    <a:pt x="2660796" y="5541"/>
                  </a:lnTo>
                  <a:lnTo>
                    <a:pt x="2660796" y="5152"/>
                  </a:lnTo>
                  <a:lnTo>
                    <a:pt x="2613203" y="5061"/>
                  </a:lnTo>
                  <a:cubicBezTo>
                    <a:pt x="2272792" y="4194"/>
                    <a:pt x="1945754" y="2758"/>
                    <a:pt x="1849816" y="1645"/>
                  </a:cubicBezTo>
                  <a:close/>
                  <a:moveTo>
                    <a:pt x="1360989" y="3"/>
                  </a:moveTo>
                  <a:cubicBezTo>
                    <a:pt x="1555797" y="-25"/>
                    <a:pt x="1730893" y="168"/>
                    <a:pt x="1806266" y="574"/>
                  </a:cubicBezTo>
                  <a:lnTo>
                    <a:pt x="1833543" y="782"/>
                  </a:lnTo>
                  <a:lnTo>
                    <a:pt x="1860821" y="574"/>
                  </a:lnTo>
                  <a:cubicBezTo>
                    <a:pt x="1926772" y="219"/>
                    <a:pt x="2069074" y="27"/>
                    <a:pt x="2234125" y="3"/>
                  </a:cubicBezTo>
                  <a:cubicBezTo>
                    <a:pt x="2399175" y="-21"/>
                    <a:pt x="2586975" y="123"/>
                    <a:pt x="2743921" y="441"/>
                  </a:cubicBezTo>
                  <a:lnTo>
                    <a:pt x="2762637" y="490"/>
                  </a:lnTo>
                  <a:lnTo>
                    <a:pt x="2781352" y="441"/>
                  </a:lnTo>
                  <a:cubicBezTo>
                    <a:pt x="2938298" y="123"/>
                    <a:pt x="3126098" y="-21"/>
                    <a:pt x="3291148" y="3"/>
                  </a:cubicBezTo>
                  <a:cubicBezTo>
                    <a:pt x="3456199" y="27"/>
                    <a:pt x="3598501" y="219"/>
                    <a:pt x="3664452" y="574"/>
                  </a:cubicBezTo>
                  <a:lnTo>
                    <a:pt x="3691730" y="782"/>
                  </a:lnTo>
                  <a:lnTo>
                    <a:pt x="3719007" y="574"/>
                  </a:lnTo>
                  <a:cubicBezTo>
                    <a:pt x="3794380" y="168"/>
                    <a:pt x="3969476" y="-25"/>
                    <a:pt x="4164284" y="3"/>
                  </a:cubicBezTo>
                  <a:cubicBezTo>
                    <a:pt x="4424027" y="40"/>
                    <a:pt x="4718811" y="469"/>
                    <a:pt x="4858978" y="1309"/>
                  </a:cubicBezTo>
                  <a:lnTo>
                    <a:pt x="5023338" y="2325"/>
                  </a:lnTo>
                  <a:lnTo>
                    <a:pt x="5038370" y="7348"/>
                  </a:lnTo>
                  <a:cubicBezTo>
                    <a:pt x="5064224" y="15991"/>
                    <a:pt x="5082692" y="31005"/>
                    <a:pt x="5097281" y="54975"/>
                  </a:cubicBezTo>
                  <a:lnTo>
                    <a:pt x="5103671" y="65539"/>
                  </a:lnTo>
                  <a:lnTo>
                    <a:pt x="5114289" y="61273"/>
                  </a:lnTo>
                  <a:cubicBezTo>
                    <a:pt x="5173163" y="37579"/>
                    <a:pt x="5221603" y="46351"/>
                    <a:pt x="5262490" y="88106"/>
                  </a:cubicBezTo>
                  <a:cubicBezTo>
                    <a:pt x="5285352" y="111449"/>
                    <a:pt x="5297282" y="138688"/>
                    <a:pt x="5302195" y="178596"/>
                  </a:cubicBezTo>
                  <a:lnTo>
                    <a:pt x="5303118" y="187017"/>
                  </a:lnTo>
                  <a:lnTo>
                    <a:pt x="5324780" y="191117"/>
                  </a:lnTo>
                  <a:cubicBezTo>
                    <a:pt x="5355306" y="196897"/>
                    <a:pt x="5375399" y="206943"/>
                    <a:pt x="5395067" y="226205"/>
                  </a:cubicBezTo>
                  <a:cubicBezTo>
                    <a:pt x="5412592" y="243416"/>
                    <a:pt x="5421604" y="258190"/>
                    <a:pt x="5435215" y="292115"/>
                  </a:cubicBezTo>
                  <a:cubicBezTo>
                    <a:pt x="5447643" y="323066"/>
                    <a:pt x="5463063" y="354257"/>
                    <a:pt x="5474458" y="371524"/>
                  </a:cubicBezTo>
                  <a:cubicBezTo>
                    <a:pt x="5485852" y="388791"/>
                    <a:pt x="5504338" y="408071"/>
                    <a:pt x="5513239" y="412152"/>
                  </a:cubicBezTo>
                  <a:cubicBezTo>
                    <a:pt x="5521845" y="416049"/>
                    <a:pt x="5525520" y="422088"/>
                    <a:pt x="5525261" y="431949"/>
                  </a:cubicBezTo>
                  <a:cubicBezTo>
                    <a:pt x="5525040" y="440131"/>
                    <a:pt x="5521272" y="445227"/>
                    <a:pt x="5512334" y="449493"/>
                  </a:cubicBezTo>
                  <a:cubicBezTo>
                    <a:pt x="5504338" y="453298"/>
                    <a:pt x="5483802" y="475237"/>
                    <a:pt x="5473885" y="490546"/>
                  </a:cubicBezTo>
                  <a:cubicBezTo>
                    <a:pt x="5462676" y="507887"/>
                    <a:pt x="5446997" y="539725"/>
                    <a:pt x="5435935" y="567555"/>
                  </a:cubicBezTo>
                  <a:cubicBezTo>
                    <a:pt x="5424873" y="595385"/>
                    <a:pt x="5417357" y="609402"/>
                    <a:pt x="5405833" y="623917"/>
                  </a:cubicBezTo>
                  <a:cubicBezTo>
                    <a:pt x="5385353" y="649679"/>
                    <a:pt x="5354457" y="666393"/>
                    <a:pt x="5318002" y="671471"/>
                  </a:cubicBezTo>
                  <a:cubicBezTo>
                    <a:pt x="5313201" y="671975"/>
                    <a:pt x="5308448" y="672852"/>
                    <a:pt x="5303783" y="674093"/>
                  </a:cubicBezTo>
                  <a:cubicBezTo>
                    <a:pt x="5302562" y="678814"/>
                    <a:pt x="5301722" y="683624"/>
                    <a:pt x="5301271" y="688479"/>
                  </a:cubicBezTo>
                  <a:cubicBezTo>
                    <a:pt x="5298981" y="706079"/>
                    <a:pt x="5293164" y="726707"/>
                    <a:pt x="5287088" y="738803"/>
                  </a:cubicBezTo>
                  <a:cubicBezTo>
                    <a:pt x="5270246" y="772340"/>
                    <a:pt x="5236746" y="800520"/>
                    <a:pt x="5203191" y="809367"/>
                  </a:cubicBezTo>
                  <a:cubicBezTo>
                    <a:pt x="5178851" y="815793"/>
                    <a:pt x="5143560" y="811915"/>
                    <a:pt x="5113495" y="799542"/>
                  </a:cubicBezTo>
                  <a:lnTo>
                    <a:pt x="5104003" y="795627"/>
                  </a:lnTo>
                  <a:lnTo>
                    <a:pt x="5096062" y="808000"/>
                  </a:lnTo>
                  <a:cubicBezTo>
                    <a:pt x="5078906" y="834704"/>
                    <a:pt x="5058573" y="848960"/>
                    <a:pt x="5026828" y="856514"/>
                  </a:cubicBezTo>
                  <a:lnTo>
                    <a:pt x="5010355" y="860447"/>
                  </a:lnTo>
                  <a:lnTo>
                    <a:pt x="4345069" y="859081"/>
                  </a:lnTo>
                  <a:cubicBezTo>
                    <a:pt x="4021148" y="858402"/>
                    <a:pt x="3754730" y="857313"/>
                    <a:pt x="3693187" y="856458"/>
                  </a:cubicBezTo>
                  <a:lnTo>
                    <a:pt x="3691730" y="856420"/>
                  </a:lnTo>
                  <a:lnTo>
                    <a:pt x="3690273" y="856458"/>
                  </a:lnTo>
                  <a:cubicBezTo>
                    <a:pt x="3628730" y="857313"/>
                    <a:pt x="3362311" y="858402"/>
                    <a:pt x="3038390" y="859081"/>
                  </a:cubicBezTo>
                  <a:lnTo>
                    <a:pt x="2864477" y="859438"/>
                  </a:lnTo>
                  <a:lnTo>
                    <a:pt x="2864477" y="859856"/>
                  </a:lnTo>
                  <a:lnTo>
                    <a:pt x="2762637" y="859647"/>
                  </a:lnTo>
                  <a:lnTo>
                    <a:pt x="2660796" y="859856"/>
                  </a:lnTo>
                  <a:lnTo>
                    <a:pt x="2660796" y="859438"/>
                  </a:lnTo>
                  <a:lnTo>
                    <a:pt x="2486883" y="859081"/>
                  </a:lnTo>
                  <a:cubicBezTo>
                    <a:pt x="2162962" y="858402"/>
                    <a:pt x="1896543" y="857313"/>
                    <a:pt x="1835000" y="856458"/>
                  </a:cubicBezTo>
                  <a:lnTo>
                    <a:pt x="1833543" y="856420"/>
                  </a:lnTo>
                  <a:lnTo>
                    <a:pt x="1832086" y="856458"/>
                  </a:lnTo>
                  <a:cubicBezTo>
                    <a:pt x="1770543" y="857313"/>
                    <a:pt x="1504125" y="858402"/>
                    <a:pt x="1180204" y="859081"/>
                  </a:cubicBezTo>
                  <a:lnTo>
                    <a:pt x="514918" y="860447"/>
                  </a:lnTo>
                  <a:lnTo>
                    <a:pt x="498445" y="856514"/>
                  </a:lnTo>
                  <a:cubicBezTo>
                    <a:pt x="466700" y="848960"/>
                    <a:pt x="446367" y="834704"/>
                    <a:pt x="429211" y="808000"/>
                  </a:cubicBezTo>
                  <a:lnTo>
                    <a:pt x="421270" y="795627"/>
                  </a:lnTo>
                  <a:lnTo>
                    <a:pt x="411778" y="799542"/>
                  </a:lnTo>
                  <a:cubicBezTo>
                    <a:pt x="381713" y="811915"/>
                    <a:pt x="346422" y="815793"/>
                    <a:pt x="322082" y="809367"/>
                  </a:cubicBezTo>
                  <a:cubicBezTo>
                    <a:pt x="288527" y="800520"/>
                    <a:pt x="255027" y="772340"/>
                    <a:pt x="238185" y="738803"/>
                  </a:cubicBezTo>
                  <a:cubicBezTo>
                    <a:pt x="232109" y="726707"/>
                    <a:pt x="226292" y="706079"/>
                    <a:pt x="224002" y="688479"/>
                  </a:cubicBezTo>
                  <a:cubicBezTo>
                    <a:pt x="223551" y="683624"/>
                    <a:pt x="222711" y="678814"/>
                    <a:pt x="221490" y="674093"/>
                  </a:cubicBezTo>
                  <a:cubicBezTo>
                    <a:pt x="216825" y="672852"/>
                    <a:pt x="212072" y="671975"/>
                    <a:pt x="207271" y="671471"/>
                  </a:cubicBezTo>
                  <a:cubicBezTo>
                    <a:pt x="170816" y="666393"/>
                    <a:pt x="139920" y="649679"/>
                    <a:pt x="119440" y="623917"/>
                  </a:cubicBezTo>
                  <a:cubicBezTo>
                    <a:pt x="107916" y="609402"/>
                    <a:pt x="100400" y="595385"/>
                    <a:pt x="89338" y="567555"/>
                  </a:cubicBezTo>
                  <a:cubicBezTo>
                    <a:pt x="78276" y="539725"/>
                    <a:pt x="62597" y="507887"/>
                    <a:pt x="51388" y="490546"/>
                  </a:cubicBezTo>
                  <a:cubicBezTo>
                    <a:pt x="41471" y="475237"/>
                    <a:pt x="20935" y="453298"/>
                    <a:pt x="12939" y="449493"/>
                  </a:cubicBezTo>
                  <a:cubicBezTo>
                    <a:pt x="4001" y="445227"/>
                    <a:pt x="233" y="440131"/>
                    <a:pt x="12" y="431949"/>
                  </a:cubicBezTo>
                  <a:cubicBezTo>
                    <a:pt x="-247" y="422088"/>
                    <a:pt x="3428" y="416049"/>
                    <a:pt x="12034" y="412152"/>
                  </a:cubicBezTo>
                  <a:cubicBezTo>
                    <a:pt x="20935" y="408071"/>
                    <a:pt x="39421" y="388791"/>
                    <a:pt x="50815" y="371524"/>
                  </a:cubicBezTo>
                  <a:cubicBezTo>
                    <a:pt x="62210" y="354257"/>
                    <a:pt x="77630" y="323066"/>
                    <a:pt x="90058" y="292115"/>
                  </a:cubicBezTo>
                  <a:cubicBezTo>
                    <a:pt x="103669" y="258190"/>
                    <a:pt x="112681" y="243416"/>
                    <a:pt x="130206" y="226205"/>
                  </a:cubicBezTo>
                  <a:cubicBezTo>
                    <a:pt x="149874" y="206943"/>
                    <a:pt x="169967" y="196897"/>
                    <a:pt x="200493" y="191117"/>
                  </a:cubicBezTo>
                  <a:lnTo>
                    <a:pt x="222155" y="187017"/>
                  </a:lnTo>
                  <a:lnTo>
                    <a:pt x="223078" y="178596"/>
                  </a:lnTo>
                  <a:cubicBezTo>
                    <a:pt x="227991" y="138688"/>
                    <a:pt x="239921" y="111449"/>
                    <a:pt x="262783" y="88106"/>
                  </a:cubicBezTo>
                  <a:cubicBezTo>
                    <a:pt x="303670" y="46351"/>
                    <a:pt x="352110" y="37579"/>
                    <a:pt x="410984" y="61273"/>
                  </a:cubicBezTo>
                  <a:lnTo>
                    <a:pt x="421602" y="65539"/>
                  </a:lnTo>
                  <a:lnTo>
                    <a:pt x="427992" y="54975"/>
                  </a:lnTo>
                  <a:cubicBezTo>
                    <a:pt x="442581" y="31005"/>
                    <a:pt x="461049" y="15991"/>
                    <a:pt x="486903" y="7348"/>
                  </a:cubicBezTo>
                  <a:lnTo>
                    <a:pt x="501935" y="2325"/>
                  </a:lnTo>
                  <a:lnTo>
                    <a:pt x="666295" y="1309"/>
                  </a:lnTo>
                  <a:cubicBezTo>
                    <a:pt x="806462" y="469"/>
                    <a:pt x="1101246" y="40"/>
                    <a:pt x="1360989" y="3"/>
                  </a:cubicBezTo>
                  <a:close/>
                </a:path>
              </a:pathLst>
            </a:custGeom>
            <a:solidFill>
              <a:srgbClr val="8C633B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F3BFA6F-BCE7-EB46-8938-1FC1623E8F26}"/>
                </a:ext>
              </a:extLst>
            </p:cNvPr>
            <p:cNvSpPr txBox="1"/>
            <p:nvPr/>
          </p:nvSpPr>
          <p:spPr>
            <a:xfrm>
              <a:off x="1533831" y="3007522"/>
              <a:ext cx="9134169" cy="92333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5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01</a:t>
              </a:r>
              <a:r>
                <a:rPr lang="fa-IR" sz="4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 تیتر عنوان موضوع را وارد نمایید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B741649-6920-7422-5D0A-2889DF0997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802" y="3821238"/>
            <a:ext cx="5039398" cy="3036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497854-C867-72F5-3BDC-ABCCC06250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3765"/>
            <a:ext cx="5039398" cy="30367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6052396-DBE8-819B-741A-12C317B024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5882" y="141020"/>
            <a:ext cx="3210017" cy="399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95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74439-414F-AA89-A0F8-D63919CD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5</a:t>
            </a:fld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47DEBD-BD7C-14FD-4BC1-DF5F81482F08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06FCCB-2BC3-1A58-E88E-430FBF69DCC8}"/>
              </a:ext>
            </a:extLst>
          </p:cNvPr>
          <p:cNvSpPr txBox="1"/>
          <p:nvPr/>
        </p:nvSpPr>
        <p:spPr>
          <a:xfrm>
            <a:off x="1746347" y="1261540"/>
            <a:ext cx="9377798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20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20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C3FF2D-6187-CEED-B536-FECD312E1F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9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E18509A-90DB-96CE-03ED-86A7DEE66A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98" r="25698"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1E615E-FD50-00D1-809E-A5C57A5886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6</a:t>
            </a:fld>
            <a:endParaRPr lang="fa-IR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5EB5E6-2D23-37F0-B83E-A6B8C0AC88A4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A6B5EB-809D-0168-2E88-FC699ADDDE92}"/>
              </a:ext>
            </a:extLst>
          </p:cNvPr>
          <p:cNvSpPr txBox="1"/>
          <p:nvPr/>
        </p:nvSpPr>
        <p:spPr>
          <a:xfrm>
            <a:off x="6642048" y="1415428"/>
            <a:ext cx="489049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6AC371-D922-80E5-F27D-C110FA7DDE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7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D8A8E5-33C0-47D3-D119-5D7A999FDC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7</a:t>
            </a:fld>
            <a:endParaRPr lang="fa-IR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A5A7C22-DD58-5B9A-6B99-FB0523387504}"/>
              </a:ext>
            </a:extLst>
          </p:cNvPr>
          <p:cNvGrpSpPr/>
          <p:nvPr/>
        </p:nvGrpSpPr>
        <p:grpSpPr>
          <a:xfrm>
            <a:off x="10268190" y="4182501"/>
            <a:ext cx="975788" cy="975841"/>
            <a:chOff x="10268190" y="4182501"/>
            <a:chExt cx="975788" cy="975841"/>
          </a:xfrm>
        </p:grpSpPr>
        <p:sp>
          <p:nvSpPr>
            <p:cNvPr id="7" name="Google Shape;745;p22">
              <a:extLst>
                <a:ext uri="{FF2B5EF4-FFF2-40B4-BE49-F238E27FC236}">
                  <a16:creationId xmlns:a16="http://schemas.microsoft.com/office/drawing/2014/main" id="{0CFD926A-1D42-D123-C0EC-744CA34F2184}"/>
                </a:ext>
              </a:extLst>
            </p:cNvPr>
            <p:cNvSpPr/>
            <p:nvPr/>
          </p:nvSpPr>
          <p:spPr>
            <a:xfrm>
              <a:off x="10268190" y="4182501"/>
              <a:ext cx="975788" cy="975841"/>
            </a:xfrm>
            <a:custGeom>
              <a:avLst/>
              <a:gdLst/>
              <a:ahLst/>
              <a:cxnLst/>
              <a:rect l="l" t="t" r="r" b="b"/>
              <a:pathLst>
                <a:path w="18439" h="18440" extrusionOk="0">
                  <a:moveTo>
                    <a:pt x="9236" y="1"/>
                  </a:moveTo>
                  <a:cubicBezTo>
                    <a:pt x="4130" y="1"/>
                    <a:pt x="0" y="4131"/>
                    <a:pt x="0" y="9236"/>
                  </a:cubicBezTo>
                  <a:cubicBezTo>
                    <a:pt x="0" y="14309"/>
                    <a:pt x="4130" y="18439"/>
                    <a:pt x="9236" y="18439"/>
                  </a:cubicBezTo>
                  <a:cubicBezTo>
                    <a:pt x="14309" y="18439"/>
                    <a:pt x="18439" y="14309"/>
                    <a:pt x="18439" y="9236"/>
                  </a:cubicBezTo>
                  <a:cubicBezTo>
                    <a:pt x="18439" y="4131"/>
                    <a:pt x="14309" y="1"/>
                    <a:pt x="9236" y="1"/>
                  </a:cubicBez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FFFFFF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grpSp>
          <p:nvGrpSpPr>
            <p:cNvPr id="9" name="Google Shape;753;p22">
              <a:extLst>
                <a:ext uri="{FF2B5EF4-FFF2-40B4-BE49-F238E27FC236}">
                  <a16:creationId xmlns:a16="http://schemas.microsoft.com/office/drawing/2014/main" id="{3D5AEDA0-1347-3E88-3733-703901CB5791}"/>
                </a:ext>
              </a:extLst>
            </p:cNvPr>
            <p:cNvGrpSpPr/>
            <p:nvPr/>
          </p:nvGrpSpPr>
          <p:grpSpPr>
            <a:xfrm>
              <a:off x="10469940" y="4356368"/>
              <a:ext cx="572287" cy="572287"/>
              <a:chOff x="9356175" y="1463300"/>
              <a:chExt cx="1188625" cy="1188625"/>
            </a:xfrm>
          </p:grpSpPr>
          <p:sp>
            <p:nvSpPr>
              <p:cNvPr id="10" name="Google Shape;754;p22">
                <a:extLst>
                  <a:ext uri="{FF2B5EF4-FFF2-40B4-BE49-F238E27FC236}">
                    <a16:creationId xmlns:a16="http://schemas.microsoft.com/office/drawing/2014/main" id="{2846D41B-FFD9-A97A-62FB-D15E0088286E}"/>
                  </a:ext>
                </a:extLst>
              </p:cNvPr>
              <p:cNvSpPr/>
              <p:nvPr/>
            </p:nvSpPr>
            <p:spPr>
              <a:xfrm>
                <a:off x="9356175" y="2187675"/>
                <a:ext cx="1188625" cy="464250"/>
              </a:xfrm>
              <a:custGeom>
                <a:avLst/>
                <a:gdLst/>
                <a:ahLst/>
                <a:cxnLst/>
                <a:rect l="l" t="t" r="r" b="b"/>
                <a:pathLst>
                  <a:path w="47545" h="18570" extrusionOk="0">
                    <a:moveTo>
                      <a:pt x="40488" y="4163"/>
                    </a:moveTo>
                    <a:cubicBezTo>
                      <a:pt x="41236" y="4163"/>
                      <a:pt x="41854" y="4781"/>
                      <a:pt x="41854" y="5561"/>
                    </a:cubicBezTo>
                    <a:lnTo>
                      <a:pt x="41854" y="12976"/>
                    </a:lnTo>
                    <a:cubicBezTo>
                      <a:pt x="41854" y="13756"/>
                      <a:pt x="41236" y="14374"/>
                      <a:pt x="40488" y="14374"/>
                    </a:cubicBezTo>
                    <a:lnTo>
                      <a:pt x="7058" y="14374"/>
                    </a:lnTo>
                    <a:cubicBezTo>
                      <a:pt x="6277" y="14374"/>
                      <a:pt x="5659" y="13756"/>
                      <a:pt x="5659" y="12976"/>
                    </a:cubicBezTo>
                    <a:lnTo>
                      <a:pt x="5659" y="5561"/>
                    </a:lnTo>
                    <a:cubicBezTo>
                      <a:pt x="5659" y="4781"/>
                      <a:pt x="6277" y="4163"/>
                      <a:pt x="7058" y="4163"/>
                    </a:cubicBezTo>
                    <a:close/>
                    <a:moveTo>
                      <a:pt x="1" y="1"/>
                    </a:moveTo>
                    <a:lnTo>
                      <a:pt x="1" y="17171"/>
                    </a:lnTo>
                    <a:cubicBezTo>
                      <a:pt x="1" y="17919"/>
                      <a:pt x="619" y="18569"/>
                      <a:pt x="1399" y="18569"/>
                    </a:cubicBezTo>
                    <a:lnTo>
                      <a:pt x="46146" y="18569"/>
                    </a:lnTo>
                    <a:cubicBezTo>
                      <a:pt x="46894" y="18569"/>
                      <a:pt x="47545" y="17951"/>
                      <a:pt x="47545" y="17171"/>
                    </a:cubicBezTo>
                    <a:lnTo>
                      <a:pt x="4754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755;p22">
                <a:extLst>
                  <a:ext uri="{FF2B5EF4-FFF2-40B4-BE49-F238E27FC236}">
                    <a16:creationId xmlns:a16="http://schemas.microsoft.com/office/drawing/2014/main" id="{4CD807FB-3B12-6C60-ACD6-6355E9C99F06}"/>
                  </a:ext>
                </a:extLst>
              </p:cNvPr>
              <p:cNvSpPr/>
              <p:nvPr/>
            </p:nvSpPr>
            <p:spPr>
              <a:xfrm>
                <a:off x="9567550" y="2361650"/>
                <a:ext cx="765875" cy="116300"/>
              </a:xfrm>
              <a:custGeom>
                <a:avLst/>
                <a:gdLst/>
                <a:ahLst/>
                <a:cxnLst/>
                <a:rect l="l" t="t" r="r" b="b"/>
                <a:pathLst>
                  <a:path w="30635" h="4652" extrusionOk="0">
                    <a:moveTo>
                      <a:pt x="1" y="1"/>
                    </a:moveTo>
                    <a:lnTo>
                      <a:pt x="1" y="4651"/>
                    </a:lnTo>
                    <a:lnTo>
                      <a:pt x="30634" y="4651"/>
                    </a:lnTo>
                    <a:lnTo>
                      <a:pt x="3063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756;p22">
                <a:extLst>
                  <a:ext uri="{FF2B5EF4-FFF2-40B4-BE49-F238E27FC236}">
                    <a16:creationId xmlns:a16="http://schemas.microsoft.com/office/drawing/2014/main" id="{89DE5E68-07B5-46FB-F7D6-0276FE92D6DB}"/>
                  </a:ext>
                </a:extLst>
              </p:cNvPr>
              <p:cNvSpPr/>
              <p:nvPr/>
            </p:nvSpPr>
            <p:spPr>
              <a:xfrm>
                <a:off x="9741550" y="1463300"/>
                <a:ext cx="417900" cy="480500"/>
              </a:xfrm>
              <a:custGeom>
                <a:avLst/>
                <a:gdLst/>
                <a:ahLst/>
                <a:cxnLst/>
                <a:rect l="l" t="t" r="r" b="b"/>
                <a:pathLst>
                  <a:path w="16716" h="19220" extrusionOk="0">
                    <a:moveTo>
                      <a:pt x="12955" y="3879"/>
                    </a:moveTo>
                    <a:cubicBezTo>
                      <a:pt x="13309" y="3879"/>
                      <a:pt x="13658" y="4017"/>
                      <a:pt x="13919" y="4293"/>
                    </a:cubicBezTo>
                    <a:cubicBezTo>
                      <a:pt x="14471" y="4814"/>
                      <a:pt x="14471" y="5692"/>
                      <a:pt x="13919" y="6244"/>
                    </a:cubicBezTo>
                    <a:lnTo>
                      <a:pt x="7382" y="12813"/>
                    </a:lnTo>
                    <a:cubicBezTo>
                      <a:pt x="7122" y="13074"/>
                      <a:pt x="6764" y="13204"/>
                      <a:pt x="6374" y="13204"/>
                    </a:cubicBezTo>
                    <a:cubicBezTo>
                      <a:pt x="6016" y="13204"/>
                      <a:pt x="5659" y="13074"/>
                      <a:pt x="5398" y="12813"/>
                    </a:cubicBezTo>
                    <a:lnTo>
                      <a:pt x="2764" y="10179"/>
                    </a:lnTo>
                    <a:cubicBezTo>
                      <a:pt x="2244" y="9627"/>
                      <a:pt x="2244" y="8748"/>
                      <a:pt x="2764" y="8228"/>
                    </a:cubicBezTo>
                    <a:cubicBezTo>
                      <a:pt x="3041" y="7952"/>
                      <a:pt x="3398" y="7814"/>
                      <a:pt x="3756" y="7814"/>
                    </a:cubicBezTo>
                    <a:cubicBezTo>
                      <a:pt x="4114" y="7814"/>
                      <a:pt x="4472" y="7952"/>
                      <a:pt x="4748" y="8228"/>
                    </a:cubicBezTo>
                    <a:lnTo>
                      <a:pt x="6374" y="9854"/>
                    </a:lnTo>
                    <a:lnTo>
                      <a:pt x="11967" y="4293"/>
                    </a:lnTo>
                    <a:cubicBezTo>
                      <a:pt x="12244" y="4017"/>
                      <a:pt x="12602" y="3879"/>
                      <a:pt x="12955" y="3879"/>
                    </a:cubicBezTo>
                    <a:close/>
                    <a:moveTo>
                      <a:pt x="1399" y="1"/>
                    </a:moveTo>
                    <a:cubicBezTo>
                      <a:pt x="618" y="1"/>
                      <a:pt x="0" y="619"/>
                      <a:pt x="0" y="1399"/>
                    </a:cubicBezTo>
                    <a:lnTo>
                      <a:pt x="0" y="19220"/>
                    </a:lnTo>
                    <a:lnTo>
                      <a:pt x="16715" y="19220"/>
                    </a:lnTo>
                    <a:lnTo>
                      <a:pt x="16715" y="1399"/>
                    </a:lnTo>
                    <a:cubicBezTo>
                      <a:pt x="16715" y="619"/>
                      <a:pt x="16097" y="1"/>
                      <a:pt x="1531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757;p22">
                <a:extLst>
                  <a:ext uri="{FF2B5EF4-FFF2-40B4-BE49-F238E27FC236}">
                    <a16:creationId xmlns:a16="http://schemas.microsoft.com/office/drawing/2014/main" id="{B4E4C2B3-E6A7-DA6B-9096-837C473EDDF9}"/>
                  </a:ext>
                </a:extLst>
              </p:cNvPr>
              <p:cNvSpPr/>
              <p:nvPr/>
            </p:nvSpPr>
            <p:spPr>
              <a:xfrm>
                <a:off x="9365950" y="1838900"/>
                <a:ext cx="1169100" cy="278875"/>
              </a:xfrm>
              <a:custGeom>
                <a:avLst/>
                <a:gdLst/>
                <a:ahLst/>
                <a:cxnLst/>
                <a:rect l="l" t="t" r="r" b="b"/>
                <a:pathLst>
                  <a:path w="46764" h="11155" extrusionOk="0">
                    <a:moveTo>
                      <a:pt x="4715" y="1"/>
                    </a:moveTo>
                    <a:cubicBezTo>
                      <a:pt x="4098" y="1"/>
                      <a:pt x="3577" y="391"/>
                      <a:pt x="3382" y="976"/>
                    </a:cubicBezTo>
                    <a:lnTo>
                      <a:pt x="0" y="11155"/>
                    </a:lnTo>
                    <a:lnTo>
                      <a:pt x="46763" y="11155"/>
                    </a:lnTo>
                    <a:lnTo>
                      <a:pt x="43349" y="976"/>
                    </a:lnTo>
                    <a:cubicBezTo>
                      <a:pt x="43154" y="391"/>
                      <a:pt x="42633" y="33"/>
                      <a:pt x="42048" y="33"/>
                    </a:cubicBezTo>
                    <a:lnTo>
                      <a:pt x="34503" y="33"/>
                    </a:lnTo>
                    <a:lnTo>
                      <a:pt x="34503" y="4196"/>
                    </a:lnTo>
                    <a:lnTo>
                      <a:pt x="35447" y="4196"/>
                    </a:lnTo>
                    <a:cubicBezTo>
                      <a:pt x="36194" y="4196"/>
                      <a:pt x="36845" y="4814"/>
                      <a:pt x="36845" y="5594"/>
                    </a:cubicBezTo>
                    <a:cubicBezTo>
                      <a:pt x="36845" y="6375"/>
                      <a:pt x="36227" y="6992"/>
                      <a:pt x="35447" y="6992"/>
                    </a:cubicBezTo>
                    <a:lnTo>
                      <a:pt x="11317" y="6992"/>
                    </a:lnTo>
                    <a:cubicBezTo>
                      <a:pt x="10536" y="6992"/>
                      <a:pt x="9919" y="6375"/>
                      <a:pt x="9919" y="5594"/>
                    </a:cubicBezTo>
                    <a:cubicBezTo>
                      <a:pt x="9919" y="4814"/>
                      <a:pt x="10536" y="4196"/>
                      <a:pt x="11317" y="4196"/>
                    </a:cubicBezTo>
                    <a:lnTo>
                      <a:pt x="12228" y="4196"/>
                    </a:lnTo>
                    <a:lnTo>
                      <a:pt x="1222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3D3ACE2-D9E3-A14B-A611-8FC89F284A97}"/>
              </a:ext>
            </a:extLst>
          </p:cNvPr>
          <p:cNvGrpSpPr/>
          <p:nvPr/>
        </p:nvGrpSpPr>
        <p:grpSpPr>
          <a:xfrm>
            <a:off x="5331964" y="2016888"/>
            <a:ext cx="975788" cy="975841"/>
            <a:chOff x="5331964" y="2016888"/>
            <a:chExt cx="975788" cy="975841"/>
          </a:xfrm>
        </p:grpSpPr>
        <p:sp>
          <p:nvSpPr>
            <p:cNvPr id="5" name="Google Shape;743;p22">
              <a:extLst>
                <a:ext uri="{FF2B5EF4-FFF2-40B4-BE49-F238E27FC236}">
                  <a16:creationId xmlns:a16="http://schemas.microsoft.com/office/drawing/2014/main" id="{D864F67A-B67E-BE8B-2D1F-978B4AF05F40}"/>
                </a:ext>
              </a:extLst>
            </p:cNvPr>
            <p:cNvSpPr/>
            <p:nvPr/>
          </p:nvSpPr>
          <p:spPr>
            <a:xfrm>
              <a:off x="5331964" y="2016888"/>
              <a:ext cx="975788" cy="975841"/>
            </a:xfrm>
            <a:custGeom>
              <a:avLst/>
              <a:gdLst/>
              <a:ahLst/>
              <a:cxnLst/>
              <a:rect l="l" t="t" r="r" b="b"/>
              <a:pathLst>
                <a:path w="18439" h="18440" extrusionOk="0">
                  <a:moveTo>
                    <a:pt x="9236" y="1"/>
                  </a:moveTo>
                  <a:cubicBezTo>
                    <a:pt x="4130" y="1"/>
                    <a:pt x="0" y="4131"/>
                    <a:pt x="0" y="9236"/>
                  </a:cubicBezTo>
                  <a:cubicBezTo>
                    <a:pt x="0" y="14309"/>
                    <a:pt x="4130" y="18439"/>
                    <a:pt x="9236" y="18439"/>
                  </a:cubicBezTo>
                  <a:cubicBezTo>
                    <a:pt x="14309" y="18439"/>
                    <a:pt x="18439" y="14309"/>
                    <a:pt x="18439" y="9236"/>
                  </a:cubicBezTo>
                  <a:cubicBezTo>
                    <a:pt x="18439" y="4131"/>
                    <a:pt x="14309" y="1"/>
                    <a:pt x="9236" y="1"/>
                  </a:cubicBezTo>
                  <a:close/>
                </a:path>
              </a:pathLst>
            </a:custGeom>
            <a:solidFill>
              <a:srgbClr val="EAD7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FFFFFF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grpSp>
          <p:nvGrpSpPr>
            <p:cNvPr id="14" name="Google Shape;758;p22">
              <a:extLst>
                <a:ext uri="{FF2B5EF4-FFF2-40B4-BE49-F238E27FC236}">
                  <a16:creationId xmlns:a16="http://schemas.microsoft.com/office/drawing/2014/main" id="{B7E5BE0E-F7BA-AD37-B834-6657FC44B56D}"/>
                </a:ext>
              </a:extLst>
            </p:cNvPr>
            <p:cNvGrpSpPr/>
            <p:nvPr/>
          </p:nvGrpSpPr>
          <p:grpSpPr>
            <a:xfrm>
              <a:off x="5656964" y="2205273"/>
              <a:ext cx="325765" cy="572336"/>
              <a:chOff x="7510465" y="-3088099"/>
              <a:chExt cx="673975" cy="1187800"/>
            </a:xfrm>
            <a:solidFill>
              <a:srgbClr val="2B3881"/>
            </a:solidFill>
          </p:grpSpPr>
          <p:sp>
            <p:nvSpPr>
              <p:cNvPr id="15" name="Google Shape;759;p22">
                <a:extLst>
                  <a:ext uri="{FF2B5EF4-FFF2-40B4-BE49-F238E27FC236}">
                    <a16:creationId xmlns:a16="http://schemas.microsoft.com/office/drawing/2014/main" id="{E407E509-D27E-62AE-138F-BDACE0376BAD}"/>
                  </a:ext>
                </a:extLst>
              </p:cNvPr>
              <p:cNvSpPr/>
              <p:nvPr/>
            </p:nvSpPr>
            <p:spPr>
              <a:xfrm>
                <a:off x="7980365" y="-3088099"/>
                <a:ext cx="87000" cy="115450"/>
              </a:xfrm>
              <a:custGeom>
                <a:avLst/>
                <a:gdLst/>
                <a:ahLst/>
                <a:cxnLst/>
                <a:rect l="l" t="t" r="r" b="b"/>
                <a:pathLst>
                  <a:path w="3480" h="4618" extrusionOk="0">
                    <a:moveTo>
                      <a:pt x="1756" y="0"/>
                    </a:moveTo>
                    <a:cubicBezTo>
                      <a:pt x="781" y="0"/>
                      <a:pt x="0" y="780"/>
                      <a:pt x="0" y="1724"/>
                    </a:cubicBezTo>
                    <a:lnTo>
                      <a:pt x="0" y="4618"/>
                    </a:lnTo>
                    <a:lnTo>
                      <a:pt x="3480" y="4618"/>
                    </a:lnTo>
                    <a:lnTo>
                      <a:pt x="3480" y="1724"/>
                    </a:lnTo>
                    <a:cubicBezTo>
                      <a:pt x="3480" y="780"/>
                      <a:pt x="2699" y="0"/>
                      <a:pt x="17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760;p22">
                <a:extLst>
                  <a:ext uri="{FF2B5EF4-FFF2-40B4-BE49-F238E27FC236}">
                    <a16:creationId xmlns:a16="http://schemas.microsoft.com/office/drawing/2014/main" id="{9774A5F2-C5FA-E473-46E2-F45954A45D20}"/>
                  </a:ext>
                </a:extLst>
              </p:cNvPr>
              <p:cNvSpPr/>
              <p:nvPr/>
            </p:nvSpPr>
            <p:spPr>
              <a:xfrm>
                <a:off x="7589315" y="-2902749"/>
                <a:ext cx="595125" cy="1002450"/>
              </a:xfrm>
              <a:custGeom>
                <a:avLst/>
                <a:gdLst/>
                <a:ahLst/>
                <a:cxnLst/>
                <a:rect l="l" t="t" r="r" b="b"/>
                <a:pathLst>
                  <a:path w="23805" h="40098" extrusionOk="0">
                    <a:moveTo>
                      <a:pt x="9399" y="0"/>
                    </a:moveTo>
                    <a:lnTo>
                      <a:pt x="9399" y="748"/>
                    </a:lnTo>
                    <a:cubicBezTo>
                      <a:pt x="9399" y="2862"/>
                      <a:pt x="11090" y="4553"/>
                      <a:pt x="13203" y="4553"/>
                    </a:cubicBezTo>
                    <a:lnTo>
                      <a:pt x="19350" y="4553"/>
                    </a:lnTo>
                    <a:lnTo>
                      <a:pt x="19350" y="7350"/>
                    </a:lnTo>
                    <a:lnTo>
                      <a:pt x="19317" y="7350"/>
                    </a:lnTo>
                    <a:cubicBezTo>
                      <a:pt x="17789" y="7350"/>
                      <a:pt x="16520" y="8586"/>
                      <a:pt x="16520" y="10147"/>
                    </a:cubicBezTo>
                    <a:lnTo>
                      <a:pt x="16520" y="16813"/>
                    </a:lnTo>
                    <a:lnTo>
                      <a:pt x="13756" y="16813"/>
                    </a:lnTo>
                    <a:lnTo>
                      <a:pt x="13756" y="10147"/>
                    </a:lnTo>
                    <a:cubicBezTo>
                      <a:pt x="13756" y="9106"/>
                      <a:pt x="14016" y="8163"/>
                      <a:pt x="14504" y="7350"/>
                    </a:cubicBezTo>
                    <a:lnTo>
                      <a:pt x="13203" y="7350"/>
                    </a:lnTo>
                    <a:cubicBezTo>
                      <a:pt x="11382" y="7350"/>
                      <a:pt x="9756" y="6602"/>
                      <a:pt x="8553" y="5431"/>
                    </a:cubicBezTo>
                    <a:cubicBezTo>
                      <a:pt x="7740" y="6602"/>
                      <a:pt x="6374" y="7350"/>
                      <a:pt x="4846" y="7350"/>
                    </a:cubicBezTo>
                    <a:cubicBezTo>
                      <a:pt x="4195" y="7350"/>
                      <a:pt x="3545" y="7220"/>
                      <a:pt x="2992" y="6960"/>
                    </a:cubicBezTo>
                    <a:cubicBezTo>
                      <a:pt x="2635" y="8488"/>
                      <a:pt x="1464" y="9724"/>
                      <a:pt x="0" y="10179"/>
                    </a:cubicBezTo>
                    <a:lnTo>
                      <a:pt x="0" y="15317"/>
                    </a:lnTo>
                    <a:cubicBezTo>
                      <a:pt x="0" y="17431"/>
                      <a:pt x="1691" y="19122"/>
                      <a:pt x="3805" y="19122"/>
                    </a:cubicBezTo>
                    <a:lnTo>
                      <a:pt x="6472" y="19122"/>
                    </a:lnTo>
                    <a:lnTo>
                      <a:pt x="6472" y="21919"/>
                    </a:lnTo>
                    <a:lnTo>
                      <a:pt x="3805" y="21919"/>
                    </a:lnTo>
                    <a:cubicBezTo>
                      <a:pt x="3578" y="21919"/>
                      <a:pt x="3382" y="21886"/>
                      <a:pt x="3155" y="21886"/>
                    </a:cubicBezTo>
                    <a:lnTo>
                      <a:pt x="3155" y="40097"/>
                    </a:lnTo>
                    <a:lnTo>
                      <a:pt x="9236" y="40097"/>
                    </a:lnTo>
                    <a:lnTo>
                      <a:pt x="9236" y="29788"/>
                    </a:lnTo>
                    <a:lnTo>
                      <a:pt x="12033" y="29788"/>
                    </a:lnTo>
                    <a:lnTo>
                      <a:pt x="12033" y="40097"/>
                    </a:lnTo>
                    <a:lnTo>
                      <a:pt x="18114" y="40097"/>
                    </a:lnTo>
                    <a:lnTo>
                      <a:pt x="18114" y="21528"/>
                    </a:lnTo>
                    <a:lnTo>
                      <a:pt x="23350" y="15837"/>
                    </a:lnTo>
                    <a:cubicBezTo>
                      <a:pt x="23642" y="15545"/>
                      <a:pt x="23805" y="15122"/>
                      <a:pt x="23805" y="14667"/>
                    </a:cubicBezTo>
                    <a:lnTo>
                      <a:pt x="23805" y="3935"/>
                    </a:lnTo>
                    <a:cubicBezTo>
                      <a:pt x="23805" y="2992"/>
                      <a:pt x="23317" y="2114"/>
                      <a:pt x="22537" y="1594"/>
                    </a:cubicBezTo>
                    <a:lnTo>
                      <a:pt x="200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761;p22">
                <a:extLst>
                  <a:ext uri="{FF2B5EF4-FFF2-40B4-BE49-F238E27FC236}">
                    <a16:creationId xmlns:a16="http://schemas.microsoft.com/office/drawing/2014/main" id="{134F6C0E-8D0A-B56B-4779-4AA3721B8D71}"/>
                  </a:ext>
                </a:extLst>
              </p:cNvPr>
              <p:cNvSpPr/>
              <p:nvPr/>
            </p:nvSpPr>
            <p:spPr>
              <a:xfrm>
                <a:off x="7510465" y="-2958024"/>
                <a:ext cx="87000" cy="245550"/>
              </a:xfrm>
              <a:custGeom>
                <a:avLst/>
                <a:gdLst/>
                <a:ahLst/>
                <a:cxnLst/>
                <a:rect l="l" t="t" r="r" b="b"/>
                <a:pathLst>
                  <a:path w="3480" h="9822" extrusionOk="0">
                    <a:moveTo>
                      <a:pt x="1756" y="0"/>
                    </a:moveTo>
                    <a:cubicBezTo>
                      <a:pt x="780" y="0"/>
                      <a:pt x="0" y="781"/>
                      <a:pt x="0" y="1756"/>
                    </a:cubicBezTo>
                    <a:lnTo>
                      <a:pt x="0" y="8098"/>
                    </a:lnTo>
                    <a:cubicBezTo>
                      <a:pt x="0" y="9073"/>
                      <a:pt x="780" y="9821"/>
                      <a:pt x="1756" y="9821"/>
                    </a:cubicBezTo>
                    <a:cubicBezTo>
                      <a:pt x="2699" y="9821"/>
                      <a:pt x="3480" y="9041"/>
                      <a:pt x="3480" y="8098"/>
                    </a:cubicBezTo>
                    <a:lnTo>
                      <a:pt x="3480" y="1756"/>
                    </a:lnTo>
                    <a:cubicBezTo>
                      <a:pt x="3480" y="781"/>
                      <a:pt x="2699" y="0"/>
                      <a:pt x="17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762;p22">
                <a:extLst>
                  <a:ext uri="{FF2B5EF4-FFF2-40B4-BE49-F238E27FC236}">
                    <a16:creationId xmlns:a16="http://schemas.microsoft.com/office/drawing/2014/main" id="{C860B613-C481-BF3A-6F40-DECFDEA54163}"/>
                  </a:ext>
                </a:extLst>
              </p:cNvPr>
              <p:cNvSpPr/>
              <p:nvPr/>
            </p:nvSpPr>
            <p:spPr>
              <a:xfrm>
                <a:off x="7824265" y="-3088099"/>
                <a:ext cx="87025" cy="115450"/>
              </a:xfrm>
              <a:custGeom>
                <a:avLst/>
                <a:gdLst/>
                <a:ahLst/>
                <a:cxnLst/>
                <a:rect l="l" t="t" r="r" b="b"/>
                <a:pathLst>
                  <a:path w="3481" h="4618" extrusionOk="0">
                    <a:moveTo>
                      <a:pt x="1724" y="0"/>
                    </a:moveTo>
                    <a:cubicBezTo>
                      <a:pt x="781" y="0"/>
                      <a:pt x="1" y="780"/>
                      <a:pt x="1" y="1724"/>
                    </a:cubicBezTo>
                    <a:lnTo>
                      <a:pt x="1" y="4618"/>
                    </a:lnTo>
                    <a:lnTo>
                      <a:pt x="3480" y="4618"/>
                    </a:lnTo>
                    <a:lnTo>
                      <a:pt x="3480" y="1724"/>
                    </a:lnTo>
                    <a:cubicBezTo>
                      <a:pt x="3480" y="780"/>
                      <a:pt x="2700" y="0"/>
                      <a:pt x="17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763;p22">
                <a:extLst>
                  <a:ext uri="{FF2B5EF4-FFF2-40B4-BE49-F238E27FC236}">
                    <a16:creationId xmlns:a16="http://schemas.microsoft.com/office/drawing/2014/main" id="{07A81A19-AE40-50AB-61D1-2354D8CA463B}"/>
                  </a:ext>
                </a:extLst>
              </p:cNvPr>
              <p:cNvSpPr/>
              <p:nvPr/>
            </p:nvSpPr>
            <p:spPr>
              <a:xfrm>
                <a:off x="7667365" y="-3034449"/>
                <a:ext cx="87000" cy="246350"/>
              </a:xfrm>
              <a:custGeom>
                <a:avLst/>
                <a:gdLst/>
                <a:ahLst/>
                <a:cxnLst/>
                <a:rect l="l" t="t" r="r" b="b"/>
                <a:pathLst>
                  <a:path w="3480" h="9854" extrusionOk="0">
                    <a:moveTo>
                      <a:pt x="1724" y="0"/>
                    </a:moveTo>
                    <a:cubicBezTo>
                      <a:pt x="781" y="0"/>
                      <a:pt x="0" y="781"/>
                      <a:pt x="0" y="1756"/>
                    </a:cubicBezTo>
                    <a:lnTo>
                      <a:pt x="0" y="8098"/>
                    </a:lnTo>
                    <a:cubicBezTo>
                      <a:pt x="0" y="9073"/>
                      <a:pt x="781" y="9854"/>
                      <a:pt x="1724" y="9854"/>
                    </a:cubicBezTo>
                    <a:cubicBezTo>
                      <a:pt x="2699" y="9854"/>
                      <a:pt x="3480" y="9073"/>
                      <a:pt x="3480" y="8098"/>
                    </a:cubicBezTo>
                    <a:lnTo>
                      <a:pt x="3480" y="1756"/>
                    </a:lnTo>
                    <a:cubicBezTo>
                      <a:pt x="3480" y="781"/>
                      <a:pt x="2699" y="0"/>
                      <a:pt x="17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472A68E-C502-9B5C-4675-8D7A6B151BB2}"/>
              </a:ext>
            </a:extLst>
          </p:cNvPr>
          <p:cNvGrpSpPr/>
          <p:nvPr/>
        </p:nvGrpSpPr>
        <p:grpSpPr>
          <a:xfrm>
            <a:off x="3686551" y="4182501"/>
            <a:ext cx="975788" cy="975841"/>
            <a:chOff x="3686551" y="4182501"/>
            <a:chExt cx="975788" cy="975841"/>
          </a:xfrm>
        </p:grpSpPr>
        <p:sp>
          <p:nvSpPr>
            <p:cNvPr id="6" name="Google Shape;744;p22">
              <a:extLst>
                <a:ext uri="{FF2B5EF4-FFF2-40B4-BE49-F238E27FC236}">
                  <a16:creationId xmlns:a16="http://schemas.microsoft.com/office/drawing/2014/main" id="{3E9FF505-1638-5A2E-44EF-B13F58B240BC}"/>
                </a:ext>
              </a:extLst>
            </p:cNvPr>
            <p:cNvSpPr/>
            <p:nvPr/>
          </p:nvSpPr>
          <p:spPr>
            <a:xfrm>
              <a:off x="3686551" y="4182501"/>
              <a:ext cx="975788" cy="975841"/>
            </a:xfrm>
            <a:custGeom>
              <a:avLst/>
              <a:gdLst/>
              <a:ahLst/>
              <a:cxnLst/>
              <a:rect l="l" t="t" r="r" b="b"/>
              <a:pathLst>
                <a:path w="18439" h="18440" extrusionOk="0">
                  <a:moveTo>
                    <a:pt x="9236" y="1"/>
                  </a:moveTo>
                  <a:cubicBezTo>
                    <a:pt x="4130" y="1"/>
                    <a:pt x="0" y="4131"/>
                    <a:pt x="0" y="9236"/>
                  </a:cubicBezTo>
                  <a:cubicBezTo>
                    <a:pt x="0" y="14309"/>
                    <a:pt x="4130" y="18439"/>
                    <a:pt x="9236" y="18439"/>
                  </a:cubicBezTo>
                  <a:cubicBezTo>
                    <a:pt x="14309" y="18439"/>
                    <a:pt x="18439" y="14309"/>
                    <a:pt x="18439" y="9236"/>
                  </a:cubicBezTo>
                  <a:cubicBezTo>
                    <a:pt x="18439" y="4131"/>
                    <a:pt x="14309" y="1"/>
                    <a:pt x="9236" y="1"/>
                  </a:cubicBezTo>
                  <a:close/>
                </a:path>
              </a:pathLst>
            </a:custGeom>
            <a:solidFill>
              <a:srgbClr val="EAD7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FFFFFF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20" name="Google Shape;764;p22">
              <a:extLst>
                <a:ext uri="{FF2B5EF4-FFF2-40B4-BE49-F238E27FC236}">
                  <a16:creationId xmlns:a16="http://schemas.microsoft.com/office/drawing/2014/main" id="{F30FCF6A-D6D9-F76C-81A3-0F50B7ACBCC8}"/>
                </a:ext>
              </a:extLst>
            </p:cNvPr>
            <p:cNvSpPr/>
            <p:nvPr/>
          </p:nvSpPr>
          <p:spPr>
            <a:xfrm>
              <a:off x="3888298" y="4384212"/>
              <a:ext cx="572287" cy="572424"/>
            </a:xfrm>
            <a:custGeom>
              <a:avLst/>
              <a:gdLst/>
              <a:ahLst/>
              <a:cxnLst/>
              <a:rect l="l" t="t" r="r" b="b"/>
              <a:pathLst>
                <a:path w="47545" h="47544" extrusionOk="0">
                  <a:moveTo>
                    <a:pt x="30472" y="17105"/>
                  </a:moveTo>
                  <a:cubicBezTo>
                    <a:pt x="31707" y="17105"/>
                    <a:pt x="32683" y="18081"/>
                    <a:pt x="32683" y="19317"/>
                  </a:cubicBezTo>
                  <a:cubicBezTo>
                    <a:pt x="32683" y="20553"/>
                    <a:pt x="31707" y="21561"/>
                    <a:pt x="30472" y="21561"/>
                  </a:cubicBezTo>
                  <a:cubicBezTo>
                    <a:pt x="29236" y="21561"/>
                    <a:pt x="28228" y="20553"/>
                    <a:pt x="28228" y="19317"/>
                  </a:cubicBezTo>
                  <a:cubicBezTo>
                    <a:pt x="28228" y="18114"/>
                    <a:pt x="29236" y="17105"/>
                    <a:pt x="30472" y="17105"/>
                  </a:cubicBezTo>
                  <a:close/>
                  <a:moveTo>
                    <a:pt x="18862" y="17853"/>
                  </a:moveTo>
                  <a:cubicBezTo>
                    <a:pt x="20293" y="17853"/>
                    <a:pt x="21464" y="19024"/>
                    <a:pt x="21464" y="20455"/>
                  </a:cubicBezTo>
                  <a:cubicBezTo>
                    <a:pt x="21464" y="21886"/>
                    <a:pt x="20293" y="23024"/>
                    <a:pt x="18862" y="23024"/>
                  </a:cubicBezTo>
                  <a:cubicBezTo>
                    <a:pt x="17431" y="23024"/>
                    <a:pt x="16260" y="21886"/>
                    <a:pt x="16260" y="20455"/>
                  </a:cubicBezTo>
                  <a:cubicBezTo>
                    <a:pt x="16260" y="19024"/>
                    <a:pt x="17431" y="17853"/>
                    <a:pt x="18862" y="17853"/>
                  </a:cubicBezTo>
                  <a:close/>
                  <a:moveTo>
                    <a:pt x="25268" y="26016"/>
                  </a:moveTo>
                  <a:cubicBezTo>
                    <a:pt x="26894" y="26016"/>
                    <a:pt x="28228" y="27349"/>
                    <a:pt x="28228" y="28975"/>
                  </a:cubicBezTo>
                  <a:cubicBezTo>
                    <a:pt x="28228" y="30634"/>
                    <a:pt x="26894" y="31934"/>
                    <a:pt x="25268" y="31934"/>
                  </a:cubicBezTo>
                  <a:cubicBezTo>
                    <a:pt x="23642" y="31934"/>
                    <a:pt x="22309" y="30601"/>
                    <a:pt x="22309" y="28975"/>
                  </a:cubicBezTo>
                  <a:cubicBezTo>
                    <a:pt x="22309" y="27349"/>
                    <a:pt x="23642" y="26016"/>
                    <a:pt x="25268" y="26016"/>
                  </a:cubicBezTo>
                  <a:close/>
                  <a:moveTo>
                    <a:pt x="23773" y="0"/>
                  </a:moveTo>
                  <a:cubicBezTo>
                    <a:pt x="22147" y="0"/>
                    <a:pt x="20813" y="1333"/>
                    <a:pt x="20813" y="2992"/>
                  </a:cubicBezTo>
                  <a:cubicBezTo>
                    <a:pt x="20813" y="4065"/>
                    <a:pt x="21399" y="5041"/>
                    <a:pt x="22277" y="5561"/>
                  </a:cubicBezTo>
                  <a:lnTo>
                    <a:pt x="22277" y="8260"/>
                  </a:lnTo>
                  <a:cubicBezTo>
                    <a:pt x="19090" y="8553"/>
                    <a:pt x="16195" y="9821"/>
                    <a:pt x="13854" y="11740"/>
                  </a:cubicBezTo>
                  <a:lnTo>
                    <a:pt x="11935" y="9821"/>
                  </a:lnTo>
                  <a:cubicBezTo>
                    <a:pt x="12196" y="8845"/>
                    <a:pt x="11935" y="7740"/>
                    <a:pt x="11155" y="6959"/>
                  </a:cubicBezTo>
                  <a:cubicBezTo>
                    <a:pt x="10586" y="6390"/>
                    <a:pt x="9830" y="6106"/>
                    <a:pt x="9070" y="6106"/>
                  </a:cubicBezTo>
                  <a:cubicBezTo>
                    <a:pt x="8309" y="6106"/>
                    <a:pt x="7545" y="6390"/>
                    <a:pt x="6960" y="6959"/>
                  </a:cubicBezTo>
                  <a:cubicBezTo>
                    <a:pt x="5789" y="8130"/>
                    <a:pt x="5789" y="10016"/>
                    <a:pt x="6960" y="11154"/>
                  </a:cubicBezTo>
                  <a:cubicBezTo>
                    <a:pt x="7545" y="11740"/>
                    <a:pt x="8313" y="12032"/>
                    <a:pt x="9073" y="12032"/>
                  </a:cubicBezTo>
                  <a:cubicBezTo>
                    <a:pt x="9326" y="12032"/>
                    <a:pt x="9578" y="12000"/>
                    <a:pt x="9822" y="11935"/>
                  </a:cubicBezTo>
                  <a:lnTo>
                    <a:pt x="11740" y="13853"/>
                  </a:lnTo>
                  <a:cubicBezTo>
                    <a:pt x="9822" y="16195"/>
                    <a:pt x="8553" y="19089"/>
                    <a:pt x="8228" y="22276"/>
                  </a:cubicBezTo>
                  <a:lnTo>
                    <a:pt x="5529" y="22276"/>
                  </a:lnTo>
                  <a:cubicBezTo>
                    <a:pt x="5041" y="21398"/>
                    <a:pt x="4066" y="20813"/>
                    <a:pt x="2960" y="20813"/>
                  </a:cubicBezTo>
                  <a:cubicBezTo>
                    <a:pt x="1334" y="20813"/>
                    <a:pt x="1" y="22146"/>
                    <a:pt x="1" y="23772"/>
                  </a:cubicBezTo>
                  <a:cubicBezTo>
                    <a:pt x="1" y="25430"/>
                    <a:pt x="1334" y="26764"/>
                    <a:pt x="2960" y="26764"/>
                  </a:cubicBezTo>
                  <a:cubicBezTo>
                    <a:pt x="4066" y="26764"/>
                    <a:pt x="5041" y="26146"/>
                    <a:pt x="5529" y="25268"/>
                  </a:cubicBezTo>
                  <a:lnTo>
                    <a:pt x="8228" y="25268"/>
                  </a:lnTo>
                  <a:cubicBezTo>
                    <a:pt x="8553" y="28455"/>
                    <a:pt x="9822" y="31349"/>
                    <a:pt x="11740" y="33690"/>
                  </a:cubicBezTo>
                  <a:lnTo>
                    <a:pt x="9822" y="35609"/>
                  </a:lnTo>
                  <a:cubicBezTo>
                    <a:pt x="9578" y="35544"/>
                    <a:pt x="9326" y="35512"/>
                    <a:pt x="9073" y="35512"/>
                  </a:cubicBezTo>
                  <a:cubicBezTo>
                    <a:pt x="8313" y="35512"/>
                    <a:pt x="7545" y="35804"/>
                    <a:pt x="6960" y="36390"/>
                  </a:cubicBezTo>
                  <a:cubicBezTo>
                    <a:pt x="5789" y="37560"/>
                    <a:pt x="5789" y="39446"/>
                    <a:pt x="6960" y="40585"/>
                  </a:cubicBezTo>
                  <a:cubicBezTo>
                    <a:pt x="7545" y="41170"/>
                    <a:pt x="8309" y="41463"/>
                    <a:pt x="9070" y="41463"/>
                  </a:cubicBezTo>
                  <a:cubicBezTo>
                    <a:pt x="9830" y="41463"/>
                    <a:pt x="10586" y="41170"/>
                    <a:pt x="11155" y="40585"/>
                  </a:cubicBezTo>
                  <a:cubicBezTo>
                    <a:pt x="11935" y="39804"/>
                    <a:pt x="12196" y="38698"/>
                    <a:pt x="11935" y="37723"/>
                  </a:cubicBezTo>
                  <a:lnTo>
                    <a:pt x="13854" y="35804"/>
                  </a:lnTo>
                  <a:cubicBezTo>
                    <a:pt x="16195" y="37755"/>
                    <a:pt x="19090" y="38991"/>
                    <a:pt x="22277" y="39316"/>
                  </a:cubicBezTo>
                  <a:lnTo>
                    <a:pt x="22277" y="42015"/>
                  </a:lnTo>
                  <a:cubicBezTo>
                    <a:pt x="21399" y="42536"/>
                    <a:pt x="20813" y="43479"/>
                    <a:pt x="20813" y="44584"/>
                  </a:cubicBezTo>
                  <a:cubicBezTo>
                    <a:pt x="20813" y="46210"/>
                    <a:pt x="22147" y="47544"/>
                    <a:pt x="23773" y="47544"/>
                  </a:cubicBezTo>
                  <a:cubicBezTo>
                    <a:pt x="25398" y="47544"/>
                    <a:pt x="26732" y="46210"/>
                    <a:pt x="26732" y="44584"/>
                  </a:cubicBezTo>
                  <a:cubicBezTo>
                    <a:pt x="26732" y="43479"/>
                    <a:pt x="26146" y="42536"/>
                    <a:pt x="25268" y="42015"/>
                  </a:cubicBezTo>
                  <a:lnTo>
                    <a:pt x="25268" y="39316"/>
                  </a:lnTo>
                  <a:cubicBezTo>
                    <a:pt x="28455" y="39024"/>
                    <a:pt x="31350" y="37755"/>
                    <a:pt x="33691" y="35804"/>
                  </a:cubicBezTo>
                  <a:lnTo>
                    <a:pt x="35610" y="37723"/>
                  </a:lnTo>
                  <a:cubicBezTo>
                    <a:pt x="35349" y="38698"/>
                    <a:pt x="35610" y="39804"/>
                    <a:pt x="36390" y="40585"/>
                  </a:cubicBezTo>
                  <a:cubicBezTo>
                    <a:pt x="36959" y="41170"/>
                    <a:pt x="37715" y="41463"/>
                    <a:pt x="38475" y="41463"/>
                  </a:cubicBezTo>
                  <a:cubicBezTo>
                    <a:pt x="39236" y="41463"/>
                    <a:pt x="40000" y="41170"/>
                    <a:pt x="40585" y="40585"/>
                  </a:cubicBezTo>
                  <a:cubicBezTo>
                    <a:pt x="41756" y="39446"/>
                    <a:pt x="41756" y="37560"/>
                    <a:pt x="40585" y="36390"/>
                  </a:cubicBezTo>
                  <a:cubicBezTo>
                    <a:pt x="40000" y="35804"/>
                    <a:pt x="39232" y="35512"/>
                    <a:pt x="38472" y="35512"/>
                  </a:cubicBezTo>
                  <a:cubicBezTo>
                    <a:pt x="38219" y="35512"/>
                    <a:pt x="37967" y="35544"/>
                    <a:pt x="37723" y="35609"/>
                  </a:cubicBezTo>
                  <a:lnTo>
                    <a:pt x="35805" y="33690"/>
                  </a:lnTo>
                  <a:cubicBezTo>
                    <a:pt x="37723" y="31382"/>
                    <a:pt x="38992" y="28455"/>
                    <a:pt x="39317" y="25268"/>
                  </a:cubicBezTo>
                  <a:lnTo>
                    <a:pt x="42016" y="25268"/>
                  </a:lnTo>
                  <a:cubicBezTo>
                    <a:pt x="42504" y="26146"/>
                    <a:pt x="43479" y="26764"/>
                    <a:pt x="44585" y="26764"/>
                  </a:cubicBezTo>
                  <a:cubicBezTo>
                    <a:pt x="46211" y="26764"/>
                    <a:pt x="47544" y="25430"/>
                    <a:pt x="47544" y="23772"/>
                  </a:cubicBezTo>
                  <a:cubicBezTo>
                    <a:pt x="47544" y="22146"/>
                    <a:pt x="46211" y="20813"/>
                    <a:pt x="44585" y="20813"/>
                  </a:cubicBezTo>
                  <a:cubicBezTo>
                    <a:pt x="43479" y="20813"/>
                    <a:pt x="42536" y="21398"/>
                    <a:pt x="42016" y="22309"/>
                  </a:cubicBezTo>
                  <a:lnTo>
                    <a:pt x="39317" y="22309"/>
                  </a:lnTo>
                  <a:cubicBezTo>
                    <a:pt x="38992" y="19122"/>
                    <a:pt x="37723" y="16195"/>
                    <a:pt x="35805" y="13853"/>
                  </a:cubicBezTo>
                  <a:lnTo>
                    <a:pt x="37723" y="11935"/>
                  </a:lnTo>
                  <a:cubicBezTo>
                    <a:pt x="37969" y="12000"/>
                    <a:pt x="38223" y="12033"/>
                    <a:pt x="38478" y="12033"/>
                  </a:cubicBezTo>
                  <a:cubicBezTo>
                    <a:pt x="39236" y="12033"/>
                    <a:pt x="40001" y="11746"/>
                    <a:pt x="40585" y="11187"/>
                  </a:cubicBezTo>
                  <a:cubicBezTo>
                    <a:pt x="41756" y="10016"/>
                    <a:pt x="41756" y="8130"/>
                    <a:pt x="40585" y="6959"/>
                  </a:cubicBezTo>
                  <a:cubicBezTo>
                    <a:pt x="40000" y="6390"/>
                    <a:pt x="39236" y="6106"/>
                    <a:pt x="38475" y="6106"/>
                  </a:cubicBezTo>
                  <a:cubicBezTo>
                    <a:pt x="37715" y="6106"/>
                    <a:pt x="36959" y="6390"/>
                    <a:pt x="36390" y="6959"/>
                  </a:cubicBezTo>
                  <a:cubicBezTo>
                    <a:pt x="35610" y="7740"/>
                    <a:pt x="35349" y="8845"/>
                    <a:pt x="35610" y="9854"/>
                  </a:cubicBezTo>
                  <a:lnTo>
                    <a:pt x="33691" y="11740"/>
                  </a:lnTo>
                  <a:cubicBezTo>
                    <a:pt x="31350" y="9821"/>
                    <a:pt x="28455" y="8553"/>
                    <a:pt x="25268" y="8260"/>
                  </a:cubicBezTo>
                  <a:lnTo>
                    <a:pt x="25268" y="5561"/>
                  </a:lnTo>
                  <a:cubicBezTo>
                    <a:pt x="26146" y="5041"/>
                    <a:pt x="26732" y="4065"/>
                    <a:pt x="26732" y="2992"/>
                  </a:cubicBezTo>
                  <a:cubicBezTo>
                    <a:pt x="26732" y="1333"/>
                    <a:pt x="25398" y="0"/>
                    <a:pt x="23773" y="0"/>
                  </a:cubicBez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7A557F9-6AB4-F326-BE52-F1828D05D1B7}"/>
              </a:ext>
            </a:extLst>
          </p:cNvPr>
          <p:cNvGrpSpPr/>
          <p:nvPr/>
        </p:nvGrpSpPr>
        <p:grpSpPr>
          <a:xfrm>
            <a:off x="6977378" y="4182501"/>
            <a:ext cx="975788" cy="975841"/>
            <a:chOff x="6977378" y="4182501"/>
            <a:chExt cx="975788" cy="975841"/>
          </a:xfrm>
        </p:grpSpPr>
        <p:sp>
          <p:nvSpPr>
            <p:cNvPr id="8" name="Google Shape;746;p22">
              <a:extLst>
                <a:ext uri="{FF2B5EF4-FFF2-40B4-BE49-F238E27FC236}">
                  <a16:creationId xmlns:a16="http://schemas.microsoft.com/office/drawing/2014/main" id="{8DB93098-D4E6-6CFF-4FB8-1BCD5341B3E0}"/>
                </a:ext>
              </a:extLst>
            </p:cNvPr>
            <p:cNvSpPr/>
            <p:nvPr/>
          </p:nvSpPr>
          <p:spPr>
            <a:xfrm>
              <a:off x="6977378" y="4182501"/>
              <a:ext cx="975788" cy="975841"/>
            </a:xfrm>
            <a:custGeom>
              <a:avLst/>
              <a:gdLst/>
              <a:ahLst/>
              <a:cxnLst/>
              <a:rect l="l" t="t" r="r" b="b"/>
              <a:pathLst>
                <a:path w="18439" h="18440" extrusionOk="0">
                  <a:moveTo>
                    <a:pt x="9236" y="1"/>
                  </a:moveTo>
                  <a:cubicBezTo>
                    <a:pt x="4130" y="1"/>
                    <a:pt x="0" y="4131"/>
                    <a:pt x="0" y="9236"/>
                  </a:cubicBezTo>
                  <a:cubicBezTo>
                    <a:pt x="0" y="14309"/>
                    <a:pt x="4130" y="18439"/>
                    <a:pt x="9236" y="18439"/>
                  </a:cubicBezTo>
                  <a:cubicBezTo>
                    <a:pt x="14309" y="18439"/>
                    <a:pt x="18439" y="14309"/>
                    <a:pt x="18439" y="9236"/>
                  </a:cubicBezTo>
                  <a:cubicBezTo>
                    <a:pt x="18439" y="4131"/>
                    <a:pt x="14309" y="1"/>
                    <a:pt x="9236" y="1"/>
                  </a:cubicBez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FFFFFF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grpSp>
          <p:nvGrpSpPr>
            <p:cNvPr id="21" name="Google Shape;765;p22">
              <a:extLst>
                <a:ext uri="{FF2B5EF4-FFF2-40B4-BE49-F238E27FC236}">
                  <a16:creationId xmlns:a16="http://schemas.microsoft.com/office/drawing/2014/main" id="{62156404-972F-E274-DA28-305E6825CACC}"/>
                </a:ext>
              </a:extLst>
            </p:cNvPr>
            <p:cNvGrpSpPr/>
            <p:nvPr/>
          </p:nvGrpSpPr>
          <p:grpSpPr>
            <a:xfrm>
              <a:off x="7062520" y="4356323"/>
              <a:ext cx="805507" cy="572373"/>
              <a:chOff x="15184747" y="6891758"/>
              <a:chExt cx="1387925" cy="986225"/>
            </a:xfrm>
          </p:grpSpPr>
          <p:sp>
            <p:nvSpPr>
              <p:cNvPr id="22" name="Google Shape;766;p22">
                <a:extLst>
                  <a:ext uri="{FF2B5EF4-FFF2-40B4-BE49-F238E27FC236}">
                    <a16:creationId xmlns:a16="http://schemas.microsoft.com/office/drawing/2014/main" id="{F95E9102-4A2D-5F4B-FE73-106B4A766C94}"/>
                  </a:ext>
                </a:extLst>
              </p:cNvPr>
              <p:cNvSpPr/>
              <p:nvPr/>
            </p:nvSpPr>
            <p:spPr>
              <a:xfrm>
                <a:off x="15879022" y="7525583"/>
                <a:ext cx="54500" cy="88625"/>
              </a:xfrm>
              <a:custGeom>
                <a:avLst/>
                <a:gdLst/>
                <a:ahLst/>
                <a:cxnLst/>
                <a:rect l="l" t="t" r="r" b="b"/>
                <a:pathLst>
                  <a:path w="2180" h="3545" extrusionOk="0">
                    <a:moveTo>
                      <a:pt x="1" y="0"/>
                    </a:moveTo>
                    <a:lnTo>
                      <a:pt x="1" y="3545"/>
                    </a:lnTo>
                    <a:cubicBezTo>
                      <a:pt x="749" y="3447"/>
                      <a:pt x="1594" y="3187"/>
                      <a:pt x="1985" y="2504"/>
                    </a:cubicBezTo>
                    <a:cubicBezTo>
                      <a:pt x="2147" y="2147"/>
                      <a:pt x="2180" y="1756"/>
                      <a:pt x="2115" y="1399"/>
                    </a:cubicBezTo>
                    <a:cubicBezTo>
                      <a:pt x="2082" y="1204"/>
                      <a:pt x="1985" y="1008"/>
                      <a:pt x="1855" y="846"/>
                    </a:cubicBezTo>
                    <a:cubicBezTo>
                      <a:pt x="1724" y="683"/>
                      <a:pt x="1529" y="586"/>
                      <a:pt x="1334" y="488"/>
                    </a:cubicBezTo>
                    <a:cubicBezTo>
                      <a:pt x="911" y="261"/>
                      <a:pt x="456" y="130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767;p22">
                <a:extLst>
                  <a:ext uri="{FF2B5EF4-FFF2-40B4-BE49-F238E27FC236}">
                    <a16:creationId xmlns:a16="http://schemas.microsoft.com/office/drawing/2014/main" id="{9B8189B5-08CE-B6A2-6E47-B90946D6F71B}"/>
                  </a:ext>
                </a:extLst>
              </p:cNvPr>
              <p:cNvSpPr/>
              <p:nvPr/>
            </p:nvSpPr>
            <p:spPr>
              <a:xfrm>
                <a:off x="15927822" y="7588183"/>
                <a:ext cx="8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33" h="1" extrusionOk="0">
                    <a:moveTo>
                      <a:pt x="0" y="0"/>
                    </a:moveTo>
                    <a:cubicBezTo>
                      <a:pt x="0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0" y="0"/>
                    </a:cubicBezTo>
                    <a:close/>
                    <a:moveTo>
                      <a:pt x="0" y="0"/>
                    </a:move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768;p22">
                <a:extLst>
                  <a:ext uri="{FF2B5EF4-FFF2-40B4-BE49-F238E27FC236}">
                    <a16:creationId xmlns:a16="http://schemas.microsoft.com/office/drawing/2014/main" id="{399199A9-1D6A-3254-4E47-D387BD83FD14}"/>
                  </a:ext>
                </a:extLst>
              </p:cNvPr>
              <p:cNvSpPr/>
              <p:nvPr/>
            </p:nvSpPr>
            <p:spPr>
              <a:xfrm>
                <a:off x="15786347" y="7384108"/>
                <a:ext cx="43925" cy="79700"/>
              </a:xfrm>
              <a:custGeom>
                <a:avLst/>
                <a:gdLst/>
                <a:ahLst/>
                <a:cxnLst/>
                <a:rect l="l" t="t" r="r" b="b"/>
                <a:pathLst>
                  <a:path w="1757" h="3188" extrusionOk="0">
                    <a:moveTo>
                      <a:pt x="1757" y="1"/>
                    </a:moveTo>
                    <a:cubicBezTo>
                      <a:pt x="1204" y="131"/>
                      <a:pt x="586" y="391"/>
                      <a:pt x="228" y="879"/>
                    </a:cubicBezTo>
                    <a:cubicBezTo>
                      <a:pt x="98" y="1074"/>
                      <a:pt x="33" y="1269"/>
                      <a:pt x="1" y="1497"/>
                    </a:cubicBezTo>
                    <a:cubicBezTo>
                      <a:pt x="1" y="1724"/>
                      <a:pt x="1" y="1985"/>
                      <a:pt x="98" y="2180"/>
                    </a:cubicBezTo>
                    <a:cubicBezTo>
                      <a:pt x="163" y="2375"/>
                      <a:pt x="326" y="2537"/>
                      <a:pt x="521" y="2668"/>
                    </a:cubicBezTo>
                    <a:cubicBezTo>
                      <a:pt x="716" y="2798"/>
                      <a:pt x="911" y="2895"/>
                      <a:pt x="1139" y="2993"/>
                    </a:cubicBezTo>
                    <a:cubicBezTo>
                      <a:pt x="1334" y="3058"/>
                      <a:pt x="1529" y="3123"/>
                      <a:pt x="1757" y="3188"/>
                    </a:cubicBezTo>
                    <a:lnTo>
                      <a:pt x="175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769;p22">
                <a:extLst>
                  <a:ext uri="{FF2B5EF4-FFF2-40B4-BE49-F238E27FC236}">
                    <a16:creationId xmlns:a16="http://schemas.microsoft.com/office/drawing/2014/main" id="{22D850D6-759A-EDC4-E9AC-387D70705D5F}"/>
                  </a:ext>
                </a:extLst>
              </p:cNvPr>
              <p:cNvSpPr/>
              <p:nvPr/>
            </p:nvSpPr>
            <p:spPr>
              <a:xfrm>
                <a:off x="15928622" y="7587358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770;p22">
                <a:extLst>
                  <a:ext uri="{FF2B5EF4-FFF2-40B4-BE49-F238E27FC236}">
                    <a16:creationId xmlns:a16="http://schemas.microsoft.com/office/drawing/2014/main" id="{85891A60-0ACD-5FC8-321F-3C4241638C8F}"/>
                  </a:ext>
                </a:extLst>
              </p:cNvPr>
              <p:cNvSpPr/>
              <p:nvPr/>
            </p:nvSpPr>
            <p:spPr>
              <a:xfrm>
                <a:off x="15929447" y="7586558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771;p22">
                <a:extLst>
                  <a:ext uri="{FF2B5EF4-FFF2-40B4-BE49-F238E27FC236}">
                    <a16:creationId xmlns:a16="http://schemas.microsoft.com/office/drawing/2014/main" id="{5D181FD4-D1D8-05A9-123E-6865279AA9DC}"/>
                  </a:ext>
                </a:extLst>
              </p:cNvPr>
              <p:cNvSpPr/>
              <p:nvPr/>
            </p:nvSpPr>
            <p:spPr>
              <a:xfrm>
                <a:off x="15184747" y="6891758"/>
                <a:ext cx="1387925" cy="986225"/>
              </a:xfrm>
              <a:custGeom>
                <a:avLst/>
                <a:gdLst/>
                <a:ahLst/>
                <a:cxnLst/>
                <a:rect l="l" t="t" r="r" b="b"/>
                <a:pathLst>
                  <a:path w="55517" h="39449" extrusionOk="0">
                    <a:moveTo>
                      <a:pt x="31400" y="25344"/>
                    </a:moveTo>
                    <a:cubicBezTo>
                      <a:pt x="31416" y="25369"/>
                      <a:pt x="31431" y="25393"/>
                      <a:pt x="31447" y="25418"/>
                    </a:cubicBezTo>
                    <a:cubicBezTo>
                      <a:pt x="31430" y="25393"/>
                      <a:pt x="31413" y="25366"/>
                      <a:pt x="31400" y="25344"/>
                    </a:cubicBezTo>
                    <a:close/>
                    <a:moveTo>
                      <a:pt x="26809" y="15671"/>
                    </a:moveTo>
                    <a:cubicBezTo>
                      <a:pt x="26948" y="15671"/>
                      <a:pt x="27088" y="15700"/>
                      <a:pt x="27219" y="15760"/>
                    </a:cubicBezTo>
                    <a:cubicBezTo>
                      <a:pt x="27544" y="15923"/>
                      <a:pt x="27772" y="16280"/>
                      <a:pt x="27772" y="16638"/>
                    </a:cubicBezTo>
                    <a:lnTo>
                      <a:pt x="27772" y="17711"/>
                    </a:lnTo>
                    <a:cubicBezTo>
                      <a:pt x="27902" y="17744"/>
                      <a:pt x="28032" y="17744"/>
                      <a:pt x="28162" y="17776"/>
                    </a:cubicBezTo>
                    <a:cubicBezTo>
                      <a:pt x="29073" y="17939"/>
                      <a:pt x="29983" y="18329"/>
                      <a:pt x="30666" y="19012"/>
                    </a:cubicBezTo>
                    <a:cubicBezTo>
                      <a:pt x="30991" y="19337"/>
                      <a:pt x="31284" y="19695"/>
                      <a:pt x="31447" y="20118"/>
                    </a:cubicBezTo>
                    <a:cubicBezTo>
                      <a:pt x="31512" y="20215"/>
                      <a:pt x="31544" y="20345"/>
                      <a:pt x="31609" y="20475"/>
                    </a:cubicBezTo>
                    <a:cubicBezTo>
                      <a:pt x="31642" y="20573"/>
                      <a:pt x="31674" y="20703"/>
                      <a:pt x="31674" y="20833"/>
                    </a:cubicBezTo>
                    <a:cubicBezTo>
                      <a:pt x="31707" y="20996"/>
                      <a:pt x="31674" y="21191"/>
                      <a:pt x="31609" y="21386"/>
                    </a:cubicBezTo>
                    <a:cubicBezTo>
                      <a:pt x="31447" y="21711"/>
                      <a:pt x="31056" y="21939"/>
                      <a:pt x="30666" y="21939"/>
                    </a:cubicBezTo>
                    <a:cubicBezTo>
                      <a:pt x="30308" y="21906"/>
                      <a:pt x="29951" y="21679"/>
                      <a:pt x="29821" y="21321"/>
                    </a:cubicBezTo>
                    <a:cubicBezTo>
                      <a:pt x="29788" y="21191"/>
                      <a:pt x="29756" y="21093"/>
                      <a:pt x="29723" y="20996"/>
                    </a:cubicBezTo>
                    <a:cubicBezTo>
                      <a:pt x="29691" y="20866"/>
                      <a:pt x="29626" y="20768"/>
                      <a:pt x="29561" y="20671"/>
                    </a:cubicBezTo>
                    <a:cubicBezTo>
                      <a:pt x="29430" y="20508"/>
                      <a:pt x="29268" y="20345"/>
                      <a:pt x="29105" y="20215"/>
                    </a:cubicBezTo>
                    <a:cubicBezTo>
                      <a:pt x="28715" y="19923"/>
                      <a:pt x="28227" y="19760"/>
                      <a:pt x="27772" y="19695"/>
                    </a:cubicBezTo>
                    <a:lnTo>
                      <a:pt x="27772" y="23370"/>
                    </a:lnTo>
                    <a:cubicBezTo>
                      <a:pt x="28325" y="23500"/>
                      <a:pt x="28878" y="23630"/>
                      <a:pt x="29430" y="23857"/>
                    </a:cubicBezTo>
                    <a:cubicBezTo>
                      <a:pt x="30202" y="24166"/>
                      <a:pt x="30915" y="24621"/>
                      <a:pt x="31375" y="25306"/>
                    </a:cubicBezTo>
                    <a:lnTo>
                      <a:pt x="31375" y="25306"/>
                    </a:lnTo>
                    <a:cubicBezTo>
                      <a:pt x="31382" y="25322"/>
                      <a:pt x="31404" y="25366"/>
                      <a:pt x="31447" y="25451"/>
                    </a:cubicBezTo>
                    <a:cubicBezTo>
                      <a:pt x="31447" y="25451"/>
                      <a:pt x="31447" y="25451"/>
                      <a:pt x="31447" y="25451"/>
                    </a:cubicBezTo>
                    <a:lnTo>
                      <a:pt x="31447" y="25451"/>
                    </a:lnTo>
                    <a:cubicBezTo>
                      <a:pt x="31451" y="25459"/>
                      <a:pt x="31456" y="25467"/>
                      <a:pt x="31460" y="25474"/>
                    </a:cubicBezTo>
                    <a:lnTo>
                      <a:pt x="31460" y="25474"/>
                    </a:lnTo>
                    <a:cubicBezTo>
                      <a:pt x="31808" y="26087"/>
                      <a:pt x="31933" y="26825"/>
                      <a:pt x="31837" y="27500"/>
                    </a:cubicBezTo>
                    <a:cubicBezTo>
                      <a:pt x="31739" y="28443"/>
                      <a:pt x="31252" y="29288"/>
                      <a:pt x="30504" y="29874"/>
                    </a:cubicBezTo>
                    <a:cubicBezTo>
                      <a:pt x="29723" y="30459"/>
                      <a:pt x="28748" y="30752"/>
                      <a:pt x="27772" y="30849"/>
                    </a:cubicBezTo>
                    <a:lnTo>
                      <a:pt x="27772" y="31857"/>
                    </a:lnTo>
                    <a:cubicBezTo>
                      <a:pt x="27772" y="32150"/>
                      <a:pt x="27642" y="32410"/>
                      <a:pt x="27447" y="32605"/>
                    </a:cubicBezTo>
                    <a:cubicBezTo>
                      <a:pt x="27265" y="32747"/>
                      <a:pt x="27032" y="32826"/>
                      <a:pt x="26796" y="32826"/>
                    </a:cubicBezTo>
                    <a:cubicBezTo>
                      <a:pt x="26653" y="32826"/>
                      <a:pt x="26509" y="32797"/>
                      <a:pt x="26374" y="32735"/>
                    </a:cubicBezTo>
                    <a:cubicBezTo>
                      <a:pt x="26048" y="32605"/>
                      <a:pt x="25821" y="32247"/>
                      <a:pt x="25821" y="31857"/>
                    </a:cubicBezTo>
                    <a:lnTo>
                      <a:pt x="25821" y="30752"/>
                    </a:lnTo>
                    <a:cubicBezTo>
                      <a:pt x="25658" y="30719"/>
                      <a:pt x="25496" y="30654"/>
                      <a:pt x="25333" y="30622"/>
                    </a:cubicBezTo>
                    <a:cubicBezTo>
                      <a:pt x="24422" y="30361"/>
                      <a:pt x="23577" y="29874"/>
                      <a:pt x="22959" y="29158"/>
                    </a:cubicBezTo>
                    <a:cubicBezTo>
                      <a:pt x="22634" y="28800"/>
                      <a:pt x="22406" y="28410"/>
                      <a:pt x="22211" y="27955"/>
                    </a:cubicBezTo>
                    <a:cubicBezTo>
                      <a:pt x="22179" y="27857"/>
                      <a:pt x="22146" y="27727"/>
                      <a:pt x="22114" y="27597"/>
                    </a:cubicBezTo>
                    <a:cubicBezTo>
                      <a:pt x="22081" y="27500"/>
                      <a:pt x="22048" y="27402"/>
                      <a:pt x="22016" y="27272"/>
                    </a:cubicBezTo>
                    <a:cubicBezTo>
                      <a:pt x="22016" y="27077"/>
                      <a:pt x="22048" y="26914"/>
                      <a:pt x="22114" y="26719"/>
                    </a:cubicBezTo>
                    <a:cubicBezTo>
                      <a:pt x="22296" y="26415"/>
                      <a:pt x="22650" y="26196"/>
                      <a:pt x="23015" y="26196"/>
                    </a:cubicBezTo>
                    <a:cubicBezTo>
                      <a:pt x="23039" y="26196"/>
                      <a:pt x="23064" y="26197"/>
                      <a:pt x="23089" y="26199"/>
                    </a:cubicBezTo>
                    <a:cubicBezTo>
                      <a:pt x="23447" y="26231"/>
                      <a:pt x="23805" y="26524"/>
                      <a:pt x="23902" y="26882"/>
                    </a:cubicBezTo>
                    <a:cubicBezTo>
                      <a:pt x="23935" y="26979"/>
                      <a:pt x="23967" y="27109"/>
                      <a:pt x="24000" y="27207"/>
                    </a:cubicBezTo>
                    <a:cubicBezTo>
                      <a:pt x="24065" y="27337"/>
                      <a:pt x="24097" y="27435"/>
                      <a:pt x="24162" y="27532"/>
                    </a:cubicBezTo>
                    <a:cubicBezTo>
                      <a:pt x="24260" y="27727"/>
                      <a:pt x="24422" y="27922"/>
                      <a:pt x="24585" y="28085"/>
                    </a:cubicBezTo>
                    <a:cubicBezTo>
                      <a:pt x="24943" y="28410"/>
                      <a:pt x="25365" y="28605"/>
                      <a:pt x="25821" y="28735"/>
                    </a:cubicBezTo>
                    <a:lnTo>
                      <a:pt x="25821" y="24898"/>
                    </a:lnTo>
                    <a:cubicBezTo>
                      <a:pt x="24943" y="24670"/>
                      <a:pt x="24000" y="24378"/>
                      <a:pt x="23284" y="23792"/>
                    </a:cubicBezTo>
                    <a:cubicBezTo>
                      <a:pt x="22927" y="23532"/>
                      <a:pt x="22634" y="23175"/>
                      <a:pt x="22406" y="22784"/>
                    </a:cubicBezTo>
                    <a:cubicBezTo>
                      <a:pt x="22211" y="22329"/>
                      <a:pt x="22114" y="21874"/>
                      <a:pt x="22114" y="21386"/>
                    </a:cubicBezTo>
                    <a:cubicBezTo>
                      <a:pt x="22114" y="20898"/>
                      <a:pt x="22211" y="20410"/>
                      <a:pt x="22406" y="19988"/>
                    </a:cubicBezTo>
                    <a:cubicBezTo>
                      <a:pt x="22601" y="19565"/>
                      <a:pt x="22861" y="19207"/>
                      <a:pt x="23219" y="18882"/>
                    </a:cubicBezTo>
                    <a:cubicBezTo>
                      <a:pt x="23935" y="18232"/>
                      <a:pt x="24878" y="17874"/>
                      <a:pt x="25821" y="17711"/>
                    </a:cubicBezTo>
                    <a:lnTo>
                      <a:pt x="25821" y="16638"/>
                    </a:lnTo>
                    <a:cubicBezTo>
                      <a:pt x="25821" y="16378"/>
                      <a:pt x="25951" y="16118"/>
                      <a:pt x="26146" y="15923"/>
                    </a:cubicBezTo>
                    <a:cubicBezTo>
                      <a:pt x="26331" y="15758"/>
                      <a:pt x="26569" y="15671"/>
                      <a:pt x="26809" y="15671"/>
                    </a:cubicBezTo>
                    <a:close/>
                    <a:moveTo>
                      <a:pt x="20402" y="0"/>
                    </a:moveTo>
                    <a:cubicBezTo>
                      <a:pt x="19971" y="0"/>
                      <a:pt x="19583" y="141"/>
                      <a:pt x="19252" y="508"/>
                    </a:cubicBezTo>
                    <a:cubicBezTo>
                      <a:pt x="18049" y="1842"/>
                      <a:pt x="20130" y="6687"/>
                      <a:pt x="23382" y="8801"/>
                    </a:cubicBezTo>
                    <a:cubicBezTo>
                      <a:pt x="13658" y="13581"/>
                      <a:pt x="0" y="37581"/>
                      <a:pt x="23837" y="39304"/>
                    </a:cubicBezTo>
                    <a:cubicBezTo>
                      <a:pt x="25172" y="39402"/>
                      <a:pt x="26425" y="39448"/>
                      <a:pt x="27602" y="39448"/>
                    </a:cubicBezTo>
                    <a:cubicBezTo>
                      <a:pt x="55517" y="39448"/>
                      <a:pt x="39867" y="13067"/>
                      <a:pt x="29008" y="8573"/>
                    </a:cubicBezTo>
                    <a:cubicBezTo>
                      <a:pt x="31999" y="6069"/>
                      <a:pt x="34016" y="378"/>
                      <a:pt x="32780" y="151"/>
                    </a:cubicBezTo>
                    <a:cubicBezTo>
                      <a:pt x="32605" y="112"/>
                      <a:pt x="32406" y="95"/>
                      <a:pt x="32190" y="95"/>
                    </a:cubicBezTo>
                    <a:cubicBezTo>
                      <a:pt x="30404" y="95"/>
                      <a:pt x="27391" y="1284"/>
                      <a:pt x="25853" y="1517"/>
                    </a:cubicBezTo>
                    <a:cubicBezTo>
                      <a:pt x="25737" y="1530"/>
                      <a:pt x="25620" y="1537"/>
                      <a:pt x="25502" y="1537"/>
                    </a:cubicBezTo>
                    <a:cubicBezTo>
                      <a:pt x="23706" y="1537"/>
                      <a:pt x="21824" y="0"/>
                      <a:pt x="204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772;p22">
                <a:extLst>
                  <a:ext uri="{FF2B5EF4-FFF2-40B4-BE49-F238E27FC236}">
                    <a16:creationId xmlns:a16="http://schemas.microsoft.com/office/drawing/2014/main" id="{062FCA31-CF5C-567A-370F-4CA256E26874}"/>
                  </a:ext>
                </a:extLst>
              </p:cNvPr>
              <p:cNvSpPr/>
              <p:nvPr/>
            </p:nvSpPr>
            <p:spPr>
              <a:xfrm>
                <a:off x="15927822" y="7588183"/>
                <a:ext cx="25" cy="825"/>
              </a:xfrm>
              <a:custGeom>
                <a:avLst/>
                <a:gdLst/>
                <a:ahLst/>
                <a:cxnLst/>
                <a:rect l="l" t="t" r="r" b="b"/>
                <a:pathLst>
                  <a:path w="1" h="33" extrusionOk="0">
                    <a:moveTo>
                      <a:pt x="0" y="0"/>
                    </a:moveTo>
                    <a:cubicBezTo>
                      <a:pt x="0" y="0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0"/>
                    </a:cubicBezTo>
                    <a:close/>
                    <a:moveTo>
                      <a:pt x="0" y="0"/>
                    </a:move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853E310-45DD-5588-827D-B878EB771963}"/>
              </a:ext>
            </a:extLst>
          </p:cNvPr>
          <p:cNvGrpSpPr/>
          <p:nvPr/>
        </p:nvGrpSpPr>
        <p:grpSpPr>
          <a:xfrm>
            <a:off x="2041137" y="2016888"/>
            <a:ext cx="975788" cy="975841"/>
            <a:chOff x="2041137" y="2016888"/>
            <a:chExt cx="975788" cy="975841"/>
          </a:xfrm>
        </p:grpSpPr>
        <p:sp>
          <p:nvSpPr>
            <p:cNvPr id="3" name="Google Shape;738;p22">
              <a:extLst>
                <a:ext uri="{FF2B5EF4-FFF2-40B4-BE49-F238E27FC236}">
                  <a16:creationId xmlns:a16="http://schemas.microsoft.com/office/drawing/2014/main" id="{EAC3577D-92FF-BC45-AE40-E40EBC61DB9B}"/>
                </a:ext>
              </a:extLst>
            </p:cNvPr>
            <p:cNvSpPr/>
            <p:nvPr/>
          </p:nvSpPr>
          <p:spPr>
            <a:xfrm>
              <a:off x="2041137" y="2016888"/>
              <a:ext cx="975788" cy="975841"/>
            </a:xfrm>
            <a:custGeom>
              <a:avLst/>
              <a:gdLst/>
              <a:ahLst/>
              <a:cxnLst/>
              <a:rect l="l" t="t" r="r" b="b"/>
              <a:pathLst>
                <a:path w="18439" h="18440" extrusionOk="0">
                  <a:moveTo>
                    <a:pt x="9236" y="1"/>
                  </a:moveTo>
                  <a:cubicBezTo>
                    <a:pt x="4130" y="1"/>
                    <a:pt x="0" y="4131"/>
                    <a:pt x="0" y="9236"/>
                  </a:cubicBezTo>
                  <a:cubicBezTo>
                    <a:pt x="0" y="14309"/>
                    <a:pt x="4130" y="18439"/>
                    <a:pt x="9236" y="18439"/>
                  </a:cubicBezTo>
                  <a:cubicBezTo>
                    <a:pt x="14309" y="18439"/>
                    <a:pt x="18439" y="14309"/>
                    <a:pt x="18439" y="9236"/>
                  </a:cubicBezTo>
                  <a:cubicBezTo>
                    <a:pt x="18439" y="4131"/>
                    <a:pt x="14309" y="1"/>
                    <a:pt x="9236" y="1"/>
                  </a:cubicBez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FFFFFF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grpSp>
          <p:nvGrpSpPr>
            <p:cNvPr id="29" name="Google Shape;773;p22">
              <a:extLst>
                <a:ext uri="{FF2B5EF4-FFF2-40B4-BE49-F238E27FC236}">
                  <a16:creationId xmlns:a16="http://schemas.microsoft.com/office/drawing/2014/main" id="{8569CFCC-EA08-87C2-45CE-7DA60F71508B}"/>
                </a:ext>
              </a:extLst>
            </p:cNvPr>
            <p:cNvGrpSpPr/>
            <p:nvPr/>
          </p:nvGrpSpPr>
          <p:grpSpPr>
            <a:xfrm>
              <a:off x="2295795" y="2205346"/>
              <a:ext cx="466469" cy="572285"/>
              <a:chOff x="11007375" y="2817025"/>
              <a:chExt cx="1290225" cy="1584550"/>
            </a:xfrm>
          </p:grpSpPr>
          <p:sp>
            <p:nvSpPr>
              <p:cNvPr id="30" name="Google Shape;774;p22">
                <a:extLst>
                  <a:ext uri="{FF2B5EF4-FFF2-40B4-BE49-F238E27FC236}">
                    <a16:creationId xmlns:a16="http://schemas.microsoft.com/office/drawing/2014/main" id="{525F33A7-1AF7-9291-7857-ED1395A1DF5A}"/>
                  </a:ext>
                </a:extLst>
              </p:cNvPr>
              <p:cNvSpPr/>
              <p:nvPr/>
            </p:nvSpPr>
            <p:spPr>
              <a:xfrm>
                <a:off x="11261025" y="4168225"/>
                <a:ext cx="782925" cy="233350"/>
              </a:xfrm>
              <a:custGeom>
                <a:avLst/>
                <a:gdLst/>
                <a:ahLst/>
                <a:cxnLst/>
                <a:rect l="l" t="t" r="r" b="b"/>
                <a:pathLst>
                  <a:path w="31317" h="9334" extrusionOk="0">
                    <a:moveTo>
                      <a:pt x="15675" y="0"/>
                    </a:moveTo>
                    <a:cubicBezTo>
                      <a:pt x="9236" y="0"/>
                      <a:pt x="3415" y="1529"/>
                      <a:pt x="0" y="4033"/>
                    </a:cubicBezTo>
                    <a:cubicBezTo>
                      <a:pt x="4358" y="7350"/>
                      <a:pt x="9789" y="9333"/>
                      <a:pt x="15675" y="9333"/>
                    </a:cubicBezTo>
                    <a:cubicBezTo>
                      <a:pt x="21561" y="9333"/>
                      <a:pt x="26959" y="7350"/>
                      <a:pt x="31317" y="4033"/>
                    </a:cubicBezTo>
                    <a:cubicBezTo>
                      <a:pt x="27935" y="1529"/>
                      <a:pt x="22114" y="0"/>
                      <a:pt x="1567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775;p22">
                <a:extLst>
                  <a:ext uri="{FF2B5EF4-FFF2-40B4-BE49-F238E27FC236}">
                    <a16:creationId xmlns:a16="http://schemas.microsoft.com/office/drawing/2014/main" id="{05F1E751-A6C1-A099-C3C5-F34F74906FC5}"/>
                  </a:ext>
                </a:extLst>
              </p:cNvPr>
              <p:cNvSpPr/>
              <p:nvPr/>
            </p:nvSpPr>
            <p:spPr>
              <a:xfrm>
                <a:off x="11007375" y="2817025"/>
                <a:ext cx="1290225" cy="1389425"/>
              </a:xfrm>
              <a:custGeom>
                <a:avLst/>
                <a:gdLst/>
                <a:ahLst/>
                <a:cxnLst/>
                <a:rect l="l" t="t" r="r" b="b"/>
                <a:pathLst>
                  <a:path w="51609" h="55577" extrusionOk="0">
                    <a:moveTo>
                      <a:pt x="23935" y="45300"/>
                    </a:moveTo>
                    <a:lnTo>
                      <a:pt x="23935" y="45316"/>
                    </a:lnTo>
                    <a:lnTo>
                      <a:pt x="23935" y="45316"/>
                    </a:lnTo>
                    <a:cubicBezTo>
                      <a:pt x="23946" y="45311"/>
                      <a:pt x="23956" y="45306"/>
                      <a:pt x="23967" y="45300"/>
                    </a:cubicBezTo>
                    <a:close/>
                    <a:moveTo>
                      <a:pt x="25821" y="1"/>
                    </a:moveTo>
                    <a:lnTo>
                      <a:pt x="18276" y="9529"/>
                    </a:lnTo>
                    <a:lnTo>
                      <a:pt x="13789" y="6342"/>
                    </a:lnTo>
                    <a:lnTo>
                      <a:pt x="4618" y="23805"/>
                    </a:lnTo>
                    <a:cubicBezTo>
                      <a:pt x="1561" y="29333"/>
                      <a:pt x="0" y="33984"/>
                      <a:pt x="0" y="37561"/>
                    </a:cubicBezTo>
                    <a:cubicBezTo>
                      <a:pt x="0" y="44552"/>
                      <a:pt x="2797" y="50926"/>
                      <a:pt x="7317" y="55577"/>
                    </a:cubicBezTo>
                    <a:cubicBezTo>
                      <a:pt x="11024" y="52552"/>
                      <a:pt x="17041" y="50666"/>
                      <a:pt x="23935" y="50373"/>
                    </a:cubicBezTo>
                    <a:lnTo>
                      <a:pt x="23935" y="45316"/>
                    </a:lnTo>
                    <a:lnTo>
                      <a:pt x="23935" y="45316"/>
                    </a:lnTo>
                    <a:cubicBezTo>
                      <a:pt x="22611" y="45956"/>
                      <a:pt x="21191" y="46276"/>
                      <a:pt x="19707" y="46276"/>
                    </a:cubicBezTo>
                    <a:cubicBezTo>
                      <a:pt x="14341" y="46276"/>
                      <a:pt x="10016" y="41951"/>
                      <a:pt x="10016" y="36585"/>
                    </a:cubicBezTo>
                    <a:cubicBezTo>
                      <a:pt x="10016" y="32845"/>
                      <a:pt x="12130" y="29496"/>
                      <a:pt x="15447" y="27902"/>
                    </a:cubicBezTo>
                    <a:cubicBezTo>
                      <a:pt x="16065" y="22764"/>
                      <a:pt x="20423" y="18764"/>
                      <a:pt x="25723" y="18764"/>
                    </a:cubicBezTo>
                    <a:cubicBezTo>
                      <a:pt x="30959" y="18764"/>
                      <a:pt x="35317" y="22699"/>
                      <a:pt x="35967" y="27805"/>
                    </a:cubicBezTo>
                    <a:cubicBezTo>
                      <a:pt x="37430" y="28455"/>
                      <a:pt x="38699" y="29496"/>
                      <a:pt x="39674" y="30764"/>
                    </a:cubicBezTo>
                    <a:cubicBezTo>
                      <a:pt x="40942" y="32455"/>
                      <a:pt x="41593" y="34471"/>
                      <a:pt x="41593" y="36585"/>
                    </a:cubicBezTo>
                    <a:cubicBezTo>
                      <a:pt x="41593" y="41918"/>
                      <a:pt x="37268" y="46276"/>
                      <a:pt x="31902" y="46276"/>
                    </a:cubicBezTo>
                    <a:cubicBezTo>
                      <a:pt x="30406" y="46276"/>
                      <a:pt x="28975" y="45951"/>
                      <a:pt x="27642" y="45300"/>
                    </a:cubicBezTo>
                    <a:lnTo>
                      <a:pt x="27642" y="50373"/>
                    </a:lnTo>
                    <a:cubicBezTo>
                      <a:pt x="34569" y="50666"/>
                      <a:pt x="40585" y="52520"/>
                      <a:pt x="44259" y="55544"/>
                    </a:cubicBezTo>
                    <a:cubicBezTo>
                      <a:pt x="48812" y="50894"/>
                      <a:pt x="51609" y="44552"/>
                      <a:pt x="51609" y="37561"/>
                    </a:cubicBezTo>
                    <a:cubicBezTo>
                      <a:pt x="51609" y="33951"/>
                      <a:pt x="50048" y="29333"/>
                      <a:pt x="46991" y="23805"/>
                    </a:cubicBezTo>
                    <a:lnTo>
                      <a:pt x="37788" y="6309"/>
                    </a:lnTo>
                    <a:lnTo>
                      <a:pt x="33235" y="9529"/>
                    </a:lnTo>
                    <a:lnTo>
                      <a:pt x="2582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776;p22">
                <a:extLst>
                  <a:ext uri="{FF2B5EF4-FFF2-40B4-BE49-F238E27FC236}">
                    <a16:creationId xmlns:a16="http://schemas.microsoft.com/office/drawing/2014/main" id="{090D3815-BEAF-4C0D-D845-0C76B9B6AA77}"/>
                  </a:ext>
                </a:extLst>
              </p:cNvPr>
              <p:cNvSpPr/>
              <p:nvPr/>
            </p:nvSpPr>
            <p:spPr>
              <a:xfrm>
                <a:off x="11350450" y="3378800"/>
                <a:ext cx="604075" cy="502450"/>
              </a:xfrm>
              <a:custGeom>
                <a:avLst/>
                <a:gdLst/>
                <a:ahLst/>
                <a:cxnLst/>
                <a:rect l="l" t="t" r="r" b="b"/>
                <a:pathLst>
                  <a:path w="24163" h="20098" extrusionOk="0">
                    <a:moveTo>
                      <a:pt x="12000" y="1"/>
                    </a:moveTo>
                    <a:cubicBezTo>
                      <a:pt x="8326" y="1"/>
                      <a:pt x="5366" y="2992"/>
                      <a:pt x="5366" y="6635"/>
                    </a:cubicBezTo>
                    <a:lnTo>
                      <a:pt x="5366" y="6667"/>
                    </a:lnTo>
                    <a:lnTo>
                      <a:pt x="5366" y="8033"/>
                    </a:lnTo>
                    <a:lnTo>
                      <a:pt x="4098" y="8456"/>
                    </a:lnTo>
                    <a:cubicBezTo>
                      <a:pt x="1659" y="9269"/>
                      <a:pt x="1" y="11545"/>
                      <a:pt x="1" y="14114"/>
                    </a:cubicBezTo>
                    <a:cubicBezTo>
                      <a:pt x="1" y="17431"/>
                      <a:pt x="2700" y="20098"/>
                      <a:pt x="5984" y="20098"/>
                    </a:cubicBezTo>
                    <a:cubicBezTo>
                      <a:pt x="7610" y="20098"/>
                      <a:pt x="9106" y="19480"/>
                      <a:pt x="10244" y="18342"/>
                    </a:cubicBezTo>
                    <a:lnTo>
                      <a:pt x="10244" y="16358"/>
                    </a:lnTo>
                    <a:lnTo>
                      <a:pt x="5789" y="12748"/>
                    </a:lnTo>
                    <a:lnTo>
                      <a:pt x="8130" y="9854"/>
                    </a:lnTo>
                    <a:lnTo>
                      <a:pt x="10244" y="11578"/>
                    </a:lnTo>
                    <a:lnTo>
                      <a:pt x="10244" y="7090"/>
                    </a:lnTo>
                    <a:lnTo>
                      <a:pt x="13951" y="7090"/>
                    </a:lnTo>
                    <a:lnTo>
                      <a:pt x="13951" y="11578"/>
                    </a:lnTo>
                    <a:lnTo>
                      <a:pt x="16000" y="9919"/>
                    </a:lnTo>
                    <a:lnTo>
                      <a:pt x="18342" y="12813"/>
                    </a:lnTo>
                    <a:lnTo>
                      <a:pt x="13951" y="16358"/>
                    </a:lnTo>
                    <a:lnTo>
                      <a:pt x="13951" y="18309"/>
                    </a:lnTo>
                    <a:cubicBezTo>
                      <a:pt x="15057" y="19480"/>
                      <a:pt x="16586" y="20098"/>
                      <a:pt x="18179" y="20098"/>
                    </a:cubicBezTo>
                    <a:cubicBezTo>
                      <a:pt x="21496" y="20098"/>
                      <a:pt x="24163" y="17431"/>
                      <a:pt x="24163" y="14114"/>
                    </a:cubicBezTo>
                    <a:cubicBezTo>
                      <a:pt x="24163" y="11480"/>
                      <a:pt x="22472" y="9171"/>
                      <a:pt x="19935" y="8391"/>
                    </a:cubicBezTo>
                    <a:lnTo>
                      <a:pt x="18634" y="8000"/>
                    </a:lnTo>
                    <a:lnTo>
                      <a:pt x="18634" y="6635"/>
                    </a:lnTo>
                    <a:cubicBezTo>
                      <a:pt x="18634" y="2992"/>
                      <a:pt x="15642" y="1"/>
                      <a:pt x="1200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3082F26-8B9E-D1C4-7B2C-22E7B6E5F84C}"/>
              </a:ext>
            </a:extLst>
          </p:cNvPr>
          <p:cNvGrpSpPr/>
          <p:nvPr/>
        </p:nvGrpSpPr>
        <p:grpSpPr>
          <a:xfrm>
            <a:off x="8622792" y="2016888"/>
            <a:ext cx="975788" cy="975841"/>
            <a:chOff x="8622792" y="2016888"/>
            <a:chExt cx="975788" cy="975841"/>
          </a:xfrm>
        </p:grpSpPr>
        <p:sp>
          <p:nvSpPr>
            <p:cNvPr id="4" name="Google Shape;742;p22">
              <a:extLst>
                <a:ext uri="{FF2B5EF4-FFF2-40B4-BE49-F238E27FC236}">
                  <a16:creationId xmlns:a16="http://schemas.microsoft.com/office/drawing/2014/main" id="{D38A5EAC-EA20-BDC9-28C7-B3BB07A194E2}"/>
                </a:ext>
              </a:extLst>
            </p:cNvPr>
            <p:cNvSpPr/>
            <p:nvPr/>
          </p:nvSpPr>
          <p:spPr>
            <a:xfrm>
              <a:off x="8622792" y="2016888"/>
              <a:ext cx="975788" cy="975841"/>
            </a:xfrm>
            <a:custGeom>
              <a:avLst/>
              <a:gdLst/>
              <a:ahLst/>
              <a:cxnLst/>
              <a:rect l="l" t="t" r="r" b="b"/>
              <a:pathLst>
                <a:path w="18439" h="18440" extrusionOk="0">
                  <a:moveTo>
                    <a:pt x="9236" y="1"/>
                  </a:moveTo>
                  <a:cubicBezTo>
                    <a:pt x="4130" y="1"/>
                    <a:pt x="0" y="4131"/>
                    <a:pt x="0" y="9236"/>
                  </a:cubicBezTo>
                  <a:cubicBezTo>
                    <a:pt x="0" y="14309"/>
                    <a:pt x="4130" y="18439"/>
                    <a:pt x="9236" y="18439"/>
                  </a:cubicBezTo>
                  <a:cubicBezTo>
                    <a:pt x="14309" y="18439"/>
                    <a:pt x="18439" y="14309"/>
                    <a:pt x="18439" y="9236"/>
                  </a:cubicBezTo>
                  <a:cubicBezTo>
                    <a:pt x="18439" y="4131"/>
                    <a:pt x="14309" y="1"/>
                    <a:pt x="9236" y="1"/>
                  </a:cubicBezTo>
                  <a:close/>
                </a:path>
              </a:pathLst>
            </a:custGeom>
            <a:solidFill>
              <a:srgbClr val="EAD7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FFFFFF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grpSp>
          <p:nvGrpSpPr>
            <p:cNvPr id="33" name="Google Shape;777;p22">
              <a:extLst>
                <a:ext uri="{FF2B5EF4-FFF2-40B4-BE49-F238E27FC236}">
                  <a16:creationId xmlns:a16="http://schemas.microsoft.com/office/drawing/2014/main" id="{D0C04F0E-22AF-4455-8B44-AD7BE0B29AEA}"/>
                </a:ext>
              </a:extLst>
            </p:cNvPr>
            <p:cNvGrpSpPr/>
            <p:nvPr/>
          </p:nvGrpSpPr>
          <p:grpSpPr>
            <a:xfrm>
              <a:off x="8824521" y="2177287"/>
              <a:ext cx="572328" cy="572418"/>
              <a:chOff x="9434225" y="2943669"/>
              <a:chExt cx="1267475" cy="1267675"/>
            </a:xfrm>
            <a:solidFill>
              <a:srgbClr val="2B3881"/>
            </a:solidFill>
          </p:grpSpPr>
          <p:sp>
            <p:nvSpPr>
              <p:cNvPr id="34" name="Google Shape;778;p22">
                <a:extLst>
                  <a:ext uri="{FF2B5EF4-FFF2-40B4-BE49-F238E27FC236}">
                    <a16:creationId xmlns:a16="http://schemas.microsoft.com/office/drawing/2014/main" id="{76112C09-8E23-2205-9A9C-C72E78E27DAF}"/>
                  </a:ext>
                </a:extLst>
              </p:cNvPr>
              <p:cNvSpPr/>
              <p:nvPr/>
            </p:nvSpPr>
            <p:spPr>
              <a:xfrm>
                <a:off x="9666750" y="2943669"/>
                <a:ext cx="951225" cy="670950"/>
              </a:xfrm>
              <a:custGeom>
                <a:avLst/>
                <a:gdLst/>
                <a:ahLst/>
                <a:cxnLst/>
                <a:rect l="l" t="t" r="r" b="b"/>
                <a:pathLst>
                  <a:path w="38049" h="26838" extrusionOk="0">
                    <a:moveTo>
                      <a:pt x="22039" y="9020"/>
                    </a:moveTo>
                    <a:cubicBezTo>
                      <a:pt x="22183" y="9020"/>
                      <a:pt x="22328" y="9040"/>
                      <a:pt x="22471" y="9082"/>
                    </a:cubicBezTo>
                    <a:cubicBezTo>
                      <a:pt x="23252" y="9342"/>
                      <a:pt x="23675" y="10188"/>
                      <a:pt x="23415" y="10968"/>
                    </a:cubicBezTo>
                    <a:lnTo>
                      <a:pt x="20423" y="19878"/>
                    </a:lnTo>
                    <a:cubicBezTo>
                      <a:pt x="20220" y="20525"/>
                      <a:pt x="19628" y="20896"/>
                      <a:pt x="19022" y="20896"/>
                    </a:cubicBezTo>
                    <a:cubicBezTo>
                      <a:pt x="18653" y="20896"/>
                      <a:pt x="18279" y="20759"/>
                      <a:pt x="17984" y="20464"/>
                    </a:cubicBezTo>
                    <a:lnTo>
                      <a:pt x="14992" y="17504"/>
                    </a:lnTo>
                    <a:cubicBezTo>
                      <a:pt x="14439" y="16919"/>
                      <a:pt x="14439" y="15976"/>
                      <a:pt x="14992" y="15391"/>
                    </a:cubicBezTo>
                    <a:cubicBezTo>
                      <a:pt x="15285" y="15098"/>
                      <a:pt x="15667" y="14952"/>
                      <a:pt x="16049" y="14952"/>
                    </a:cubicBezTo>
                    <a:cubicBezTo>
                      <a:pt x="16431" y="14952"/>
                      <a:pt x="16813" y="15098"/>
                      <a:pt x="17106" y="15391"/>
                    </a:cubicBezTo>
                    <a:lnTo>
                      <a:pt x="18374" y="16659"/>
                    </a:lnTo>
                    <a:lnTo>
                      <a:pt x="20585" y="10025"/>
                    </a:lnTo>
                    <a:cubicBezTo>
                      <a:pt x="20798" y="9414"/>
                      <a:pt x="21401" y="9020"/>
                      <a:pt x="22039" y="9020"/>
                    </a:cubicBezTo>
                    <a:close/>
                    <a:moveTo>
                      <a:pt x="27439" y="0"/>
                    </a:moveTo>
                    <a:cubicBezTo>
                      <a:pt x="27188" y="0"/>
                      <a:pt x="26933" y="66"/>
                      <a:pt x="26699" y="204"/>
                    </a:cubicBezTo>
                    <a:lnTo>
                      <a:pt x="976" y="14870"/>
                    </a:lnTo>
                    <a:cubicBezTo>
                      <a:pt x="261" y="15293"/>
                      <a:pt x="0" y="16204"/>
                      <a:pt x="423" y="16887"/>
                    </a:cubicBezTo>
                    <a:lnTo>
                      <a:pt x="6179" y="26838"/>
                    </a:lnTo>
                    <a:lnTo>
                      <a:pt x="21821" y="26838"/>
                    </a:lnTo>
                    <a:lnTo>
                      <a:pt x="37105" y="18025"/>
                    </a:lnTo>
                    <a:cubicBezTo>
                      <a:pt x="37788" y="17602"/>
                      <a:pt x="38048" y="16691"/>
                      <a:pt x="37626" y="16009"/>
                    </a:cubicBezTo>
                    <a:lnTo>
                      <a:pt x="28715" y="757"/>
                    </a:lnTo>
                    <a:cubicBezTo>
                      <a:pt x="28453" y="276"/>
                      <a:pt x="27955" y="0"/>
                      <a:pt x="274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779;p22">
                <a:extLst>
                  <a:ext uri="{FF2B5EF4-FFF2-40B4-BE49-F238E27FC236}">
                    <a16:creationId xmlns:a16="http://schemas.microsoft.com/office/drawing/2014/main" id="{28035C92-0DE3-4023-A97E-B8FE2E87B504}"/>
                  </a:ext>
                </a:extLst>
              </p:cNvPr>
              <p:cNvSpPr/>
              <p:nvPr/>
            </p:nvSpPr>
            <p:spPr>
              <a:xfrm>
                <a:off x="9434225" y="3465819"/>
                <a:ext cx="1267475" cy="297575"/>
              </a:xfrm>
              <a:custGeom>
                <a:avLst/>
                <a:gdLst/>
                <a:ahLst/>
                <a:cxnLst/>
                <a:rect l="l" t="t" r="r" b="b"/>
                <a:pathLst>
                  <a:path w="50699" h="11903" extrusionOk="0">
                    <a:moveTo>
                      <a:pt x="1497" y="0"/>
                    </a:moveTo>
                    <a:cubicBezTo>
                      <a:pt x="651" y="0"/>
                      <a:pt x="1" y="683"/>
                      <a:pt x="1" y="1496"/>
                    </a:cubicBezTo>
                    <a:lnTo>
                      <a:pt x="1" y="11903"/>
                    </a:lnTo>
                    <a:lnTo>
                      <a:pt x="50699" y="11903"/>
                    </a:lnTo>
                    <a:lnTo>
                      <a:pt x="50699" y="1496"/>
                    </a:lnTo>
                    <a:cubicBezTo>
                      <a:pt x="50699" y="683"/>
                      <a:pt x="50048" y="0"/>
                      <a:pt x="49235" y="0"/>
                    </a:cubicBezTo>
                    <a:lnTo>
                      <a:pt x="47349" y="0"/>
                    </a:lnTo>
                    <a:lnTo>
                      <a:pt x="37041" y="5952"/>
                    </a:lnTo>
                    <a:lnTo>
                      <a:pt x="40195" y="5952"/>
                    </a:lnTo>
                    <a:cubicBezTo>
                      <a:pt x="41041" y="5952"/>
                      <a:pt x="41691" y="6602"/>
                      <a:pt x="41691" y="7447"/>
                    </a:cubicBezTo>
                    <a:cubicBezTo>
                      <a:pt x="41691" y="8260"/>
                      <a:pt x="41041" y="8911"/>
                      <a:pt x="40195" y="8911"/>
                    </a:cubicBezTo>
                    <a:lnTo>
                      <a:pt x="10505" y="8911"/>
                    </a:lnTo>
                    <a:cubicBezTo>
                      <a:pt x="9692" y="8911"/>
                      <a:pt x="9009" y="8260"/>
                      <a:pt x="9009" y="7447"/>
                    </a:cubicBezTo>
                    <a:cubicBezTo>
                      <a:pt x="9009" y="6602"/>
                      <a:pt x="9692" y="5952"/>
                      <a:pt x="10505" y="5952"/>
                    </a:cubicBezTo>
                    <a:lnTo>
                      <a:pt x="12033" y="5952"/>
                    </a:lnTo>
                    <a:lnTo>
                      <a:pt x="858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780;p22">
                <a:extLst>
                  <a:ext uri="{FF2B5EF4-FFF2-40B4-BE49-F238E27FC236}">
                    <a16:creationId xmlns:a16="http://schemas.microsoft.com/office/drawing/2014/main" id="{750E3A2E-C5E2-B7D8-EA8A-0E44F44E42EB}"/>
                  </a:ext>
                </a:extLst>
              </p:cNvPr>
              <p:cNvSpPr/>
              <p:nvPr/>
            </p:nvSpPr>
            <p:spPr>
              <a:xfrm>
                <a:off x="9434225" y="3837344"/>
                <a:ext cx="12674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50699" h="14960" extrusionOk="0">
                    <a:moveTo>
                      <a:pt x="1" y="1"/>
                    </a:moveTo>
                    <a:lnTo>
                      <a:pt x="1" y="13464"/>
                    </a:lnTo>
                    <a:cubicBezTo>
                      <a:pt x="1" y="14310"/>
                      <a:pt x="684" y="14960"/>
                      <a:pt x="1497" y="14960"/>
                    </a:cubicBezTo>
                    <a:lnTo>
                      <a:pt x="49235" y="14960"/>
                    </a:lnTo>
                    <a:cubicBezTo>
                      <a:pt x="50048" y="14960"/>
                      <a:pt x="50699" y="14310"/>
                      <a:pt x="50699" y="13464"/>
                    </a:cubicBezTo>
                    <a:lnTo>
                      <a:pt x="5069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9DF188D-E601-25B3-4536-449964607DBA}"/>
              </a:ext>
            </a:extLst>
          </p:cNvPr>
          <p:cNvGrpSpPr/>
          <p:nvPr/>
        </p:nvGrpSpPr>
        <p:grpSpPr>
          <a:xfrm>
            <a:off x="1495860" y="3371670"/>
            <a:ext cx="10293393" cy="408019"/>
            <a:chOff x="1495860" y="3371670"/>
            <a:chExt cx="10293393" cy="408019"/>
          </a:xfrm>
        </p:grpSpPr>
        <p:grpSp>
          <p:nvGrpSpPr>
            <p:cNvPr id="38" name="Google Shape;781;p22">
              <a:extLst>
                <a:ext uri="{FF2B5EF4-FFF2-40B4-BE49-F238E27FC236}">
                  <a16:creationId xmlns:a16="http://schemas.microsoft.com/office/drawing/2014/main" id="{BAE61333-B4FC-7FE9-A71C-C981E56C0396}"/>
                </a:ext>
              </a:extLst>
            </p:cNvPr>
            <p:cNvGrpSpPr/>
            <p:nvPr/>
          </p:nvGrpSpPr>
          <p:grpSpPr>
            <a:xfrm>
              <a:off x="1495860" y="3397205"/>
              <a:ext cx="10293393" cy="380819"/>
              <a:chOff x="460800" y="2817100"/>
              <a:chExt cx="8222400" cy="304200"/>
            </a:xfrm>
          </p:grpSpPr>
          <p:cxnSp>
            <p:nvCxnSpPr>
              <p:cNvPr id="45" name="Google Shape;782;p22">
                <a:extLst>
                  <a:ext uri="{FF2B5EF4-FFF2-40B4-BE49-F238E27FC236}">
                    <a16:creationId xmlns:a16="http://schemas.microsoft.com/office/drawing/2014/main" id="{198FB781-AAE6-5DCC-7F4F-8CCFB34F73F0}"/>
                  </a:ext>
                </a:extLst>
              </p:cNvPr>
              <p:cNvCxnSpPr/>
              <p:nvPr/>
            </p:nvCxnSpPr>
            <p:spPr>
              <a:xfrm>
                <a:off x="460800" y="2969200"/>
                <a:ext cx="82224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46" name="Google Shape;783;p22">
                <a:extLst>
                  <a:ext uri="{FF2B5EF4-FFF2-40B4-BE49-F238E27FC236}">
                    <a16:creationId xmlns:a16="http://schemas.microsoft.com/office/drawing/2014/main" id="{6FC3F872-020E-0295-8697-283326DDC3D8}"/>
                  </a:ext>
                </a:extLst>
              </p:cNvPr>
              <p:cNvSpPr/>
              <p:nvPr/>
            </p:nvSpPr>
            <p:spPr>
              <a:xfrm>
                <a:off x="751200" y="2817100"/>
                <a:ext cx="1069800" cy="304200"/>
              </a:xfrm>
              <a:prstGeom prst="rect">
                <a:avLst/>
              </a:prstGeom>
              <a:solidFill>
                <a:srgbClr val="2B38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7" name="Google Shape;784;p22">
                <a:extLst>
                  <a:ext uri="{FF2B5EF4-FFF2-40B4-BE49-F238E27FC236}">
                    <a16:creationId xmlns:a16="http://schemas.microsoft.com/office/drawing/2014/main" id="{8481EBF4-A31F-1B55-13AC-A3D3F22FA9D7}"/>
                  </a:ext>
                </a:extLst>
              </p:cNvPr>
              <p:cNvSpPr/>
              <p:nvPr/>
            </p:nvSpPr>
            <p:spPr>
              <a:xfrm>
                <a:off x="7323000" y="2817100"/>
                <a:ext cx="1069800" cy="304200"/>
              </a:xfrm>
              <a:prstGeom prst="rect">
                <a:avLst/>
              </a:prstGeom>
              <a:solidFill>
                <a:srgbClr val="EAD7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Google Shape;785;p22">
                <a:extLst>
                  <a:ext uri="{FF2B5EF4-FFF2-40B4-BE49-F238E27FC236}">
                    <a16:creationId xmlns:a16="http://schemas.microsoft.com/office/drawing/2014/main" id="{484892C0-B173-4ABB-4345-CB0F13BBD8AC}"/>
                  </a:ext>
                </a:extLst>
              </p:cNvPr>
              <p:cNvSpPr/>
              <p:nvPr/>
            </p:nvSpPr>
            <p:spPr>
              <a:xfrm>
                <a:off x="6008640" y="2817100"/>
                <a:ext cx="1069800" cy="304200"/>
              </a:xfrm>
              <a:prstGeom prst="rect">
                <a:avLst/>
              </a:prstGeom>
              <a:solidFill>
                <a:srgbClr val="2B38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9" name="Google Shape;786;p22">
                <a:extLst>
                  <a:ext uri="{FF2B5EF4-FFF2-40B4-BE49-F238E27FC236}">
                    <a16:creationId xmlns:a16="http://schemas.microsoft.com/office/drawing/2014/main" id="{F045A0FC-0FC9-BA30-8447-2B969E677947}"/>
                  </a:ext>
                </a:extLst>
              </p:cNvPr>
              <p:cNvSpPr/>
              <p:nvPr/>
            </p:nvSpPr>
            <p:spPr>
              <a:xfrm>
                <a:off x="4694280" y="2817100"/>
                <a:ext cx="1069800" cy="304200"/>
              </a:xfrm>
              <a:prstGeom prst="rect">
                <a:avLst/>
              </a:prstGeom>
              <a:solidFill>
                <a:srgbClr val="EAD7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Google Shape;787;p22">
                <a:extLst>
                  <a:ext uri="{FF2B5EF4-FFF2-40B4-BE49-F238E27FC236}">
                    <a16:creationId xmlns:a16="http://schemas.microsoft.com/office/drawing/2014/main" id="{E141004F-34E8-3724-24C8-CE6368379D96}"/>
                  </a:ext>
                </a:extLst>
              </p:cNvPr>
              <p:cNvSpPr/>
              <p:nvPr/>
            </p:nvSpPr>
            <p:spPr>
              <a:xfrm>
                <a:off x="3379920" y="2817100"/>
                <a:ext cx="1069800" cy="304200"/>
              </a:xfrm>
              <a:prstGeom prst="rect">
                <a:avLst/>
              </a:prstGeom>
              <a:solidFill>
                <a:srgbClr val="2B38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Google Shape;788;p22">
                <a:extLst>
                  <a:ext uri="{FF2B5EF4-FFF2-40B4-BE49-F238E27FC236}">
                    <a16:creationId xmlns:a16="http://schemas.microsoft.com/office/drawing/2014/main" id="{B3A5EA19-E727-D18C-236A-7FB7FAC0EA3C}"/>
                  </a:ext>
                </a:extLst>
              </p:cNvPr>
              <p:cNvSpPr/>
              <p:nvPr/>
            </p:nvSpPr>
            <p:spPr>
              <a:xfrm>
                <a:off x="2065560" y="2817100"/>
                <a:ext cx="1069800" cy="304200"/>
              </a:xfrm>
              <a:prstGeom prst="rect">
                <a:avLst/>
              </a:prstGeom>
              <a:solidFill>
                <a:srgbClr val="EAD7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7242D63-ED2F-BBA7-16B7-CE1906FBB090}"/>
                </a:ext>
              </a:extLst>
            </p:cNvPr>
            <p:cNvSpPr txBox="1"/>
            <p:nvPr/>
          </p:nvSpPr>
          <p:spPr>
            <a:xfrm>
              <a:off x="9830971" y="3371670"/>
              <a:ext cx="1850223" cy="385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400" dirty="0">
                  <a:solidFill>
                    <a:srgbClr val="1B3083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تاریخ سال</a:t>
              </a:r>
              <a:endParaRPr lang="en-US" sz="14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96FD654-7727-4A8C-2548-E900FEB13AB7}"/>
                </a:ext>
              </a:extLst>
            </p:cNvPr>
            <p:cNvSpPr txBox="1"/>
            <p:nvPr/>
          </p:nvSpPr>
          <p:spPr>
            <a:xfrm>
              <a:off x="8162850" y="3386092"/>
              <a:ext cx="1850223" cy="385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4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تاریخ سال</a:t>
              </a:r>
              <a:endPara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1079506-0098-1E05-AD15-7FF3AA01791A}"/>
                </a:ext>
              </a:extLst>
            </p:cNvPr>
            <p:cNvSpPr txBox="1"/>
            <p:nvPr/>
          </p:nvSpPr>
          <p:spPr>
            <a:xfrm>
              <a:off x="6590069" y="3379970"/>
              <a:ext cx="1850223" cy="385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400" dirty="0">
                  <a:solidFill>
                    <a:srgbClr val="1B3083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تاریخ سال</a:t>
              </a:r>
              <a:endParaRPr lang="en-US" sz="14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68436E0-18DE-D087-1863-403EB1F922CC}"/>
                </a:ext>
              </a:extLst>
            </p:cNvPr>
            <p:cNvSpPr txBox="1"/>
            <p:nvPr/>
          </p:nvSpPr>
          <p:spPr>
            <a:xfrm>
              <a:off x="4921948" y="3394392"/>
              <a:ext cx="1850223" cy="385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4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تاریخ سال</a:t>
              </a:r>
              <a:endPara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59C420F-C33A-5323-D010-4D46C8F55BF9}"/>
                </a:ext>
              </a:extLst>
            </p:cNvPr>
            <p:cNvSpPr txBox="1"/>
            <p:nvPr/>
          </p:nvSpPr>
          <p:spPr>
            <a:xfrm>
              <a:off x="3245197" y="3375701"/>
              <a:ext cx="1850223" cy="385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400" dirty="0">
                  <a:solidFill>
                    <a:srgbClr val="1B3083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تاریخ سال</a:t>
              </a:r>
              <a:endParaRPr lang="en-US" sz="1400" dirty="0">
                <a:solidFill>
                  <a:srgbClr val="1B3083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61DDF70-EC50-7A19-E8A2-09E121BCA544}"/>
                </a:ext>
              </a:extLst>
            </p:cNvPr>
            <p:cNvSpPr txBox="1"/>
            <p:nvPr/>
          </p:nvSpPr>
          <p:spPr>
            <a:xfrm>
              <a:off x="1577076" y="3390123"/>
              <a:ext cx="1850223" cy="385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4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تاریخ سال</a:t>
              </a:r>
              <a:endPara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A9D6940B-5247-C77F-B1AB-B1ADD63EA476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18A2E301-FB32-8EF9-A51E-94D5483360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6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74439-414F-AA89-A0F8-D63919CD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8</a:t>
            </a:fld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47DEBD-BD7C-14FD-4BC1-DF5F81482F08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74AF6A1-A013-A5C4-5B09-45BB9590C6E7}"/>
              </a:ext>
            </a:extLst>
          </p:cNvPr>
          <p:cNvSpPr/>
          <p:nvPr/>
        </p:nvSpPr>
        <p:spPr>
          <a:xfrm rot="16200000">
            <a:off x="1323637" y="2347936"/>
            <a:ext cx="4691147" cy="2675025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solidFill>
            <a:srgbClr val="EAD7AF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175CDE3-611F-7E82-050E-2BA6C0F8A8E0}"/>
              </a:ext>
            </a:extLst>
          </p:cNvPr>
          <p:cNvSpPr/>
          <p:nvPr/>
        </p:nvSpPr>
        <p:spPr>
          <a:xfrm rot="16200000">
            <a:off x="4378168" y="2347935"/>
            <a:ext cx="4691147" cy="2675025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solidFill>
            <a:srgbClr val="2B388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C13B706-0FBC-EBDB-D01C-14D318EB18C5}"/>
              </a:ext>
            </a:extLst>
          </p:cNvPr>
          <p:cNvSpPr/>
          <p:nvPr/>
        </p:nvSpPr>
        <p:spPr>
          <a:xfrm rot="16200000">
            <a:off x="7432698" y="2347935"/>
            <a:ext cx="4691147" cy="2675025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solidFill>
            <a:srgbClr val="EAD7AF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EA4E67-3AD6-E7FC-8E47-D663D5526E87}"/>
              </a:ext>
            </a:extLst>
          </p:cNvPr>
          <p:cNvSpPr txBox="1"/>
          <p:nvPr/>
        </p:nvSpPr>
        <p:spPr>
          <a:xfrm>
            <a:off x="8477712" y="2189712"/>
            <a:ext cx="2601118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692555-F8D1-905B-9F57-6541599D1542}"/>
              </a:ext>
            </a:extLst>
          </p:cNvPr>
          <p:cNvSpPr txBox="1"/>
          <p:nvPr/>
        </p:nvSpPr>
        <p:spPr>
          <a:xfrm>
            <a:off x="5423182" y="2189712"/>
            <a:ext cx="2601118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76F109-50B7-31FF-3539-6F20C07D2D00}"/>
              </a:ext>
            </a:extLst>
          </p:cNvPr>
          <p:cNvSpPr txBox="1"/>
          <p:nvPr/>
        </p:nvSpPr>
        <p:spPr>
          <a:xfrm>
            <a:off x="2331697" y="2189712"/>
            <a:ext cx="2601118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rgbClr val="2B38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2B38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C5A15D-C609-8D9D-22BF-6FA7FB6E73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78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141110-D6CC-D363-E56F-10445C8F26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9</a:t>
            </a:fld>
            <a:endParaRPr lang="fa-IR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94F4550-8F53-DE00-1683-7AAF515270A4}"/>
              </a:ext>
            </a:extLst>
          </p:cNvPr>
          <p:cNvGrpSpPr/>
          <p:nvPr/>
        </p:nvGrpSpPr>
        <p:grpSpPr>
          <a:xfrm>
            <a:off x="2246847" y="2191545"/>
            <a:ext cx="1884981" cy="3385469"/>
            <a:chOff x="2096722" y="2341671"/>
            <a:chExt cx="1884981" cy="3385469"/>
          </a:xfrm>
        </p:grpSpPr>
        <p:sp>
          <p:nvSpPr>
            <p:cNvPr id="4" name="Oval 7">
              <a:extLst>
                <a:ext uri="{FF2B5EF4-FFF2-40B4-BE49-F238E27FC236}">
                  <a16:creationId xmlns:a16="http://schemas.microsoft.com/office/drawing/2014/main" id="{0A545E24-C921-4A5D-D978-D06608A25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5344" y="2654706"/>
              <a:ext cx="766763" cy="766763"/>
            </a:xfrm>
            <a:prstGeom prst="ellipse">
              <a:avLst/>
            </a:prstGeom>
            <a:solidFill>
              <a:srgbClr val="2B38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9135879A-2FEC-6294-5D72-C54DD96C6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081" y="3783418"/>
              <a:ext cx="141288" cy="990600"/>
            </a:xfrm>
            <a:custGeom>
              <a:avLst/>
              <a:gdLst>
                <a:gd name="T0" fmla="*/ 118 w 118"/>
                <a:gd name="T1" fmla="*/ 773 h 832"/>
                <a:gd name="T2" fmla="*/ 59 w 118"/>
                <a:gd name="T3" fmla="*/ 832 h 832"/>
                <a:gd name="T4" fmla="*/ 0 w 118"/>
                <a:gd name="T5" fmla="*/ 773 h 832"/>
                <a:gd name="T6" fmla="*/ 43 w 118"/>
                <a:gd name="T7" fmla="*/ 716 h 832"/>
                <a:gd name="T8" fmla="*/ 43 w 118"/>
                <a:gd name="T9" fmla="*/ 116 h 832"/>
                <a:gd name="T10" fmla="*/ 0 w 118"/>
                <a:gd name="T11" fmla="*/ 59 h 832"/>
                <a:gd name="T12" fmla="*/ 59 w 118"/>
                <a:gd name="T13" fmla="*/ 0 h 832"/>
                <a:gd name="T14" fmla="*/ 118 w 118"/>
                <a:gd name="T15" fmla="*/ 59 h 832"/>
                <a:gd name="T16" fmla="*/ 75 w 118"/>
                <a:gd name="T17" fmla="*/ 116 h 832"/>
                <a:gd name="T18" fmla="*/ 75 w 118"/>
                <a:gd name="T19" fmla="*/ 716 h 832"/>
                <a:gd name="T20" fmla="*/ 118 w 118"/>
                <a:gd name="T21" fmla="*/ 773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832">
                  <a:moveTo>
                    <a:pt x="118" y="773"/>
                  </a:moveTo>
                  <a:cubicBezTo>
                    <a:pt x="118" y="806"/>
                    <a:pt x="92" y="832"/>
                    <a:pt x="59" y="832"/>
                  </a:cubicBezTo>
                  <a:cubicBezTo>
                    <a:pt x="26" y="832"/>
                    <a:pt x="0" y="806"/>
                    <a:pt x="0" y="773"/>
                  </a:cubicBezTo>
                  <a:cubicBezTo>
                    <a:pt x="0" y="746"/>
                    <a:pt x="18" y="723"/>
                    <a:pt x="43" y="7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18" y="109"/>
                    <a:pt x="0" y="86"/>
                    <a:pt x="0" y="59"/>
                  </a:cubicBezTo>
                  <a:cubicBezTo>
                    <a:pt x="0" y="27"/>
                    <a:pt x="26" y="0"/>
                    <a:pt x="59" y="0"/>
                  </a:cubicBezTo>
                  <a:cubicBezTo>
                    <a:pt x="92" y="0"/>
                    <a:pt x="118" y="27"/>
                    <a:pt x="118" y="59"/>
                  </a:cubicBezTo>
                  <a:cubicBezTo>
                    <a:pt x="118" y="86"/>
                    <a:pt x="100" y="109"/>
                    <a:pt x="75" y="116"/>
                  </a:cubicBezTo>
                  <a:cubicBezTo>
                    <a:pt x="75" y="716"/>
                    <a:pt x="75" y="716"/>
                    <a:pt x="75" y="716"/>
                  </a:cubicBezTo>
                  <a:cubicBezTo>
                    <a:pt x="100" y="723"/>
                    <a:pt x="118" y="746"/>
                    <a:pt x="118" y="773"/>
                  </a:cubicBez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BEF481D6-BB47-6B66-B7DC-A3ED0CF1D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669" y="3521481"/>
              <a:ext cx="1392238" cy="674688"/>
            </a:xfrm>
            <a:custGeom>
              <a:avLst/>
              <a:gdLst>
                <a:gd name="T0" fmla="*/ 0 w 1169"/>
                <a:gd name="T1" fmla="*/ 225 h 567"/>
                <a:gd name="T2" fmla="*/ 66 w 1169"/>
                <a:gd name="T3" fmla="*/ 567 h 567"/>
                <a:gd name="T4" fmla="*/ 543 w 1169"/>
                <a:gd name="T5" fmla="*/ 475 h 567"/>
                <a:gd name="T6" fmla="*/ 543 w 1169"/>
                <a:gd name="T7" fmla="*/ 357 h 567"/>
                <a:gd name="T8" fmla="*/ 500 w 1169"/>
                <a:gd name="T9" fmla="*/ 279 h 567"/>
                <a:gd name="T10" fmla="*/ 591 w 1169"/>
                <a:gd name="T11" fmla="*/ 188 h 567"/>
                <a:gd name="T12" fmla="*/ 682 w 1169"/>
                <a:gd name="T13" fmla="*/ 279 h 567"/>
                <a:gd name="T14" fmla="*/ 639 w 1169"/>
                <a:gd name="T15" fmla="*/ 357 h 567"/>
                <a:gd name="T16" fmla="*/ 639 w 1169"/>
                <a:gd name="T17" fmla="*/ 457 h 567"/>
                <a:gd name="T18" fmla="*/ 1169 w 1169"/>
                <a:gd name="T19" fmla="*/ 355 h 567"/>
                <a:gd name="T20" fmla="*/ 1169 w 1169"/>
                <a:gd name="T21" fmla="*/ 0 h 567"/>
                <a:gd name="T22" fmla="*/ 0 w 1169"/>
                <a:gd name="T23" fmla="*/ 225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9" h="567">
                  <a:moveTo>
                    <a:pt x="0" y="225"/>
                  </a:moveTo>
                  <a:cubicBezTo>
                    <a:pt x="66" y="567"/>
                    <a:pt x="66" y="567"/>
                    <a:pt x="66" y="567"/>
                  </a:cubicBezTo>
                  <a:cubicBezTo>
                    <a:pt x="543" y="475"/>
                    <a:pt x="543" y="475"/>
                    <a:pt x="543" y="475"/>
                  </a:cubicBezTo>
                  <a:cubicBezTo>
                    <a:pt x="543" y="357"/>
                    <a:pt x="543" y="357"/>
                    <a:pt x="543" y="357"/>
                  </a:cubicBezTo>
                  <a:cubicBezTo>
                    <a:pt x="517" y="340"/>
                    <a:pt x="500" y="311"/>
                    <a:pt x="500" y="279"/>
                  </a:cubicBezTo>
                  <a:cubicBezTo>
                    <a:pt x="500" y="229"/>
                    <a:pt x="541" y="188"/>
                    <a:pt x="591" y="188"/>
                  </a:cubicBezTo>
                  <a:cubicBezTo>
                    <a:pt x="641" y="188"/>
                    <a:pt x="682" y="229"/>
                    <a:pt x="682" y="279"/>
                  </a:cubicBezTo>
                  <a:cubicBezTo>
                    <a:pt x="682" y="311"/>
                    <a:pt x="665" y="340"/>
                    <a:pt x="639" y="357"/>
                  </a:cubicBezTo>
                  <a:cubicBezTo>
                    <a:pt x="639" y="457"/>
                    <a:pt x="639" y="457"/>
                    <a:pt x="639" y="457"/>
                  </a:cubicBezTo>
                  <a:cubicBezTo>
                    <a:pt x="1169" y="355"/>
                    <a:pt x="1169" y="355"/>
                    <a:pt x="1169" y="355"/>
                  </a:cubicBezTo>
                  <a:cubicBezTo>
                    <a:pt x="1169" y="0"/>
                    <a:pt x="1169" y="0"/>
                    <a:pt x="1169" y="0"/>
                  </a:cubicBezTo>
                  <a:lnTo>
                    <a:pt x="0" y="225"/>
                  </a:ln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Google Shape;13483;p86">
              <a:extLst>
                <a:ext uri="{FF2B5EF4-FFF2-40B4-BE49-F238E27FC236}">
                  <a16:creationId xmlns:a16="http://schemas.microsoft.com/office/drawing/2014/main" id="{7A8DBD67-330F-AA31-DDB5-F7CC3A361870}"/>
                </a:ext>
              </a:extLst>
            </p:cNvPr>
            <p:cNvGrpSpPr/>
            <p:nvPr/>
          </p:nvGrpSpPr>
          <p:grpSpPr>
            <a:xfrm>
              <a:off x="2900015" y="2879377"/>
              <a:ext cx="317420" cy="317420"/>
              <a:chOff x="583100" y="3982600"/>
              <a:chExt cx="296175" cy="296175"/>
            </a:xfrm>
            <a:solidFill>
              <a:schemeClr val="bg1"/>
            </a:solidFill>
          </p:grpSpPr>
          <p:sp>
            <p:nvSpPr>
              <p:cNvPr id="10" name="Google Shape;13484;p86">
                <a:extLst>
                  <a:ext uri="{FF2B5EF4-FFF2-40B4-BE49-F238E27FC236}">
                    <a16:creationId xmlns:a16="http://schemas.microsoft.com/office/drawing/2014/main" id="{33306630-A10C-AC36-1CF0-246A16737F95}"/>
                  </a:ext>
                </a:extLst>
              </p:cNvPr>
              <p:cNvSpPr/>
              <p:nvPr/>
            </p:nvSpPr>
            <p:spPr>
              <a:xfrm>
                <a:off x="694925" y="3982600"/>
                <a:ext cx="70925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2837" h="2742" extrusionOk="0">
                    <a:moveTo>
                      <a:pt x="1419" y="1"/>
                    </a:moveTo>
                    <a:cubicBezTo>
                      <a:pt x="631" y="1"/>
                      <a:pt x="1" y="599"/>
                      <a:pt x="1" y="1355"/>
                    </a:cubicBezTo>
                    <a:cubicBezTo>
                      <a:pt x="1" y="2143"/>
                      <a:pt x="631" y="2742"/>
                      <a:pt x="1419" y="2742"/>
                    </a:cubicBezTo>
                    <a:cubicBezTo>
                      <a:pt x="2206" y="2742"/>
                      <a:pt x="2836" y="2143"/>
                      <a:pt x="2836" y="1355"/>
                    </a:cubicBezTo>
                    <a:cubicBezTo>
                      <a:pt x="2836" y="599"/>
                      <a:pt x="2206" y="1"/>
                      <a:pt x="14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13485;p86">
                <a:extLst>
                  <a:ext uri="{FF2B5EF4-FFF2-40B4-BE49-F238E27FC236}">
                    <a16:creationId xmlns:a16="http://schemas.microsoft.com/office/drawing/2014/main" id="{F5FC2E2F-151C-4041-91DA-4DAF07674295}"/>
                  </a:ext>
                </a:extLst>
              </p:cNvPr>
              <p:cNvSpPr/>
              <p:nvPr/>
            </p:nvSpPr>
            <p:spPr>
              <a:xfrm>
                <a:off x="609075" y="4139350"/>
                <a:ext cx="69350" cy="68525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2741" extrusionOk="0">
                    <a:moveTo>
                      <a:pt x="1387" y="0"/>
                    </a:moveTo>
                    <a:cubicBezTo>
                      <a:pt x="631" y="0"/>
                      <a:pt x="1" y="630"/>
                      <a:pt x="1" y="1355"/>
                    </a:cubicBezTo>
                    <a:cubicBezTo>
                      <a:pt x="1" y="2111"/>
                      <a:pt x="631" y="2741"/>
                      <a:pt x="1387" y="2741"/>
                    </a:cubicBezTo>
                    <a:cubicBezTo>
                      <a:pt x="2143" y="2741"/>
                      <a:pt x="2773" y="2111"/>
                      <a:pt x="2773" y="1355"/>
                    </a:cubicBezTo>
                    <a:cubicBezTo>
                      <a:pt x="2773" y="630"/>
                      <a:pt x="2143" y="0"/>
                      <a:pt x="13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3486;p86">
                <a:extLst>
                  <a:ext uri="{FF2B5EF4-FFF2-40B4-BE49-F238E27FC236}">
                    <a16:creationId xmlns:a16="http://schemas.microsoft.com/office/drawing/2014/main" id="{14A1751B-0CC8-00A7-9F32-B5D1A7717729}"/>
                  </a:ext>
                </a:extLst>
              </p:cNvPr>
              <p:cNvSpPr/>
              <p:nvPr/>
            </p:nvSpPr>
            <p:spPr>
              <a:xfrm>
                <a:off x="783925" y="4140125"/>
                <a:ext cx="685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2742" h="2742" extrusionOk="0">
                    <a:moveTo>
                      <a:pt x="1356" y="1"/>
                    </a:moveTo>
                    <a:cubicBezTo>
                      <a:pt x="631" y="1"/>
                      <a:pt x="1" y="631"/>
                      <a:pt x="1" y="1387"/>
                    </a:cubicBezTo>
                    <a:cubicBezTo>
                      <a:pt x="1" y="2111"/>
                      <a:pt x="631" y="2741"/>
                      <a:pt x="1356" y="2741"/>
                    </a:cubicBezTo>
                    <a:cubicBezTo>
                      <a:pt x="2112" y="2741"/>
                      <a:pt x="2742" y="2111"/>
                      <a:pt x="2742" y="1387"/>
                    </a:cubicBezTo>
                    <a:cubicBezTo>
                      <a:pt x="2742" y="631"/>
                      <a:pt x="2112" y="1"/>
                      <a:pt x="13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487;p86">
                <a:extLst>
                  <a:ext uri="{FF2B5EF4-FFF2-40B4-BE49-F238E27FC236}">
                    <a16:creationId xmlns:a16="http://schemas.microsoft.com/office/drawing/2014/main" id="{0508987A-556B-862B-E9DC-926F89FC5765}"/>
                  </a:ext>
                </a:extLst>
              </p:cNvPr>
              <p:cNvSpPr/>
              <p:nvPr/>
            </p:nvSpPr>
            <p:spPr>
              <a:xfrm>
                <a:off x="583100" y="4207075"/>
                <a:ext cx="122100" cy="71700"/>
              </a:xfrm>
              <a:custGeom>
                <a:avLst/>
                <a:gdLst/>
                <a:ahLst/>
                <a:cxnLst/>
                <a:rect l="l" t="t" r="r" b="b"/>
                <a:pathLst>
                  <a:path w="4884" h="2868" extrusionOk="0">
                    <a:moveTo>
                      <a:pt x="819" y="0"/>
                    </a:moveTo>
                    <a:cubicBezTo>
                      <a:pt x="347" y="442"/>
                      <a:pt x="0" y="1072"/>
                      <a:pt x="0" y="1796"/>
                    </a:cubicBezTo>
                    <a:lnTo>
                      <a:pt x="0" y="2521"/>
                    </a:lnTo>
                    <a:cubicBezTo>
                      <a:pt x="0" y="2710"/>
                      <a:pt x="158" y="2867"/>
                      <a:pt x="347" y="2867"/>
                    </a:cubicBezTo>
                    <a:lnTo>
                      <a:pt x="4505" y="2867"/>
                    </a:lnTo>
                    <a:cubicBezTo>
                      <a:pt x="4726" y="2867"/>
                      <a:pt x="4883" y="2710"/>
                      <a:pt x="4883" y="2521"/>
                    </a:cubicBezTo>
                    <a:lnTo>
                      <a:pt x="4883" y="1796"/>
                    </a:lnTo>
                    <a:cubicBezTo>
                      <a:pt x="4883" y="1103"/>
                      <a:pt x="4568" y="442"/>
                      <a:pt x="4033" y="0"/>
                    </a:cubicBezTo>
                    <a:cubicBezTo>
                      <a:pt x="3655" y="473"/>
                      <a:pt x="3088" y="788"/>
                      <a:pt x="2426" y="788"/>
                    </a:cubicBezTo>
                    <a:cubicBezTo>
                      <a:pt x="1796" y="788"/>
                      <a:pt x="1197" y="473"/>
                      <a:pt x="8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3488;p86">
                <a:extLst>
                  <a:ext uri="{FF2B5EF4-FFF2-40B4-BE49-F238E27FC236}">
                    <a16:creationId xmlns:a16="http://schemas.microsoft.com/office/drawing/2014/main" id="{E6E66B91-224F-84C6-9D46-5AFE53C0FD76}"/>
                  </a:ext>
                </a:extLst>
              </p:cNvPr>
              <p:cNvSpPr/>
              <p:nvPr/>
            </p:nvSpPr>
            <p:spPr>
              <a:xfrm>
                <a:off x="669725" y="4049550"/>
                <a:ext cx="122900" cy="72475"/>
              </a:xfrm>
              <a:custGeom>
                <a:avLst/>
                <a:gdLst/>
                <a:ahLst/>
                <a:cxnLst/>
                <a:rect l="l" t="t" r="r" b="b"/>
                <a:pathLst>
                  <a:path w="4916" h="2899" extrusionOk="0">
                    <a:moveTo>
                      <a:pt x="851" y="1"/>
                    </a:moveTo>
                    <a:cubicBezTo>
                      <a:pt x="347" y="442"/>
                      <a:pt x="1" y="1103"/>
                      <a:pt x="1" y="1796"/>
                    </a:cubicBezTo>
                    <a:lnTo>
                      <a:pt x="1" y="2552"/>
                    </a:lnTo>
                    <a:cubicBezTo>
                      <a:pt x="1" y="2741"/>
                      <a:pt x="158" y="2899"/>
                      <a:pt x="347" y="2899"/>
                    </a:cubicBezTo>
                    <a:lnTo>
                      <a:pt x="4537" y="2899"/>
                    </a:lnTo>
                    <a:cubicBezTo>
                      <a:pt x="4758" y="2899"/>
                      <a:pt x="4915" y="2741"/>
                      <a:pt x="4915" y="2552"/>
                    </a:cubicBezTo>
                    <a:lnTo>
                      <a:pt x="4915" y="1796"/>
                    </a:lnTo>
                    <a:cubicBezTo>
                      <a:pt x="4915" y="1103"/>
                      <a:pt x="4600" y="442"/>
                      <a:pt x="4065" y="1"/>
                    </a:cubicBezTo>
                    <a:cubicBezTo>
                      <a:pt x="3687" y="473"/>
                      <a:pt x="3088" y="788"/>
                      <a:pt x="2458" y="788"/>
                    </a:cubicBezTo>
                    <a:cubicBezTo>
                      <a:pt x="1828" y="788"/>
                      <a:pt x="1198" y="473"/>
                      <a:pt x="8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3489;p86">
                <a:extLst>
                  <a:ext uri="{FF2B5EF4-FFF2-40B4-BE49-F238E27FC236}">
                    <a16:creationId xmlns:a16="http://schemas.microsoft.com/office/drawing/2014/main" id="{90482281-669A-6691-7B3B-48DF1A4C4C2A}"/>
                  </a:ext>
                </a:extLst>
              </p:cNvPr>
              <p:cNvSpPr/>
              <p:nvPr/>
            </p:nvSpPr>
            <p:spPr>
              <a:xfrm>
                <a:off x="757150" y="4207075"/>
                <a:ext cx="122125" cy="71700"/>
              </a:xfrm>
              <a:custGeom>
                <a:avLst/>
                <a:gdLst/>
                <a:ahLst/>
                <a:cxnLst/>
                <a:rect l="l" t="t" r="r" b="b"/>
                <a:pathLst>
                  <a:path w="4885" h="2868" extrusionOk="0">
                    <a:moveTo>
                      <a:pt x="820" y="0"/>
                    </a:moveTo>
                    <a:cubicBezTo>
                      <a:pt x="316" y="442"/>
                      <a:pt x="1" y="1103"/>
                      <a:pt x="1" y="1796"/>
                    </a:cubicBezTo>
                    <a:lnTo>
                      <a:pt x="1" y="2521"/>
                    </a:lnTo>
                    <a:cubicBezTo>
                      <a:pt x="1" y="2710"/>
                      <a:pt x="158" y="2867"/>
                      <a:pt x="347" y="2867"/>
                    </a:cubicBezTo>
                    <a:lnTo>
                      <a:pt x="4506" y="2867"/>
                    </a:lnTo>
                    <a:cubicBezTo>
                      <a:pt x="4727" y="2867"/>
                      <a:pt x="4884" y="2710"/>
                      <a:pt x="4884" y="2521"/>
                    </a:cubicBezTo>
                    <a:lnTo>
                      <a:pt x="4884" y="1796"/>
                    </a:lnTo>
                    <a:cubicBezTo>
                      <a:pt x="4884" y="1103"/>
                      <a:pt x="4569" y="442"/>
                      <a:pt x="4033" y="0"/>
                    </a:cubicBezTo>
                    <a:cubicBezTo>
                      <a:pt x="3655" y="473"/>
                      <a:pt x="3088" y="788"/>
                      <a:pt x="2427" y="788"/>
                    </a:cubicBezTo>
                    <a:cubicBezTo>
                      <a:pt x="1797" y="788"/>
                      <a:pt x="1198" y="473"/>
                      <a:pt x="8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3490;p86">
                <a:extLst>
                  <a:ext uri="{FF2B5EF4-FFF2-40B4-BE49-F238E27FC236}">
                    <a16:creationId xmlns:a16="http://schemas.microsoft.com/office/drawing/2014/main" id="{F6DEBB0C-40D2-F2B7-7FB3-70A0B92BE18D}"/>
                  </a:ext>
                </a:extLst>
              </p:cNvPr>
              <p:cNvSpPr/>
              <p:nvPr/>
            </p:nvSpPr>
            <p:spPr>
              <a:xfrm>
                <a:off x="691775" y="4139350"/>
                <a:ext cx="7722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3089" h="2584" extrusionOk="0">
                    <a:moveTo>
                      <a:pt x="1198" y="0"/>
                    </a:moveTo>
                    <a:lnTo>
                      <a:pt x="1198" y="882"/>
                    </a:lnTo>
                    <a:lnTo>
                      <a:pt x="1" y="2079"/>
                    </a:lnTo>
                    <a:cubicBezTo>
                      <a:pt x="221" y="2237"/>
                      <a:pt x="284" y="2300"/>
                      <a:pt x="473" y="2583"/>
                    </a:cubicBezTo>
                    <a:lnTo>
                      <a:pt x="1545" y="1575"/>
                    </a:lnTo>
                    <a:lnTo>
                      <a:pt x="2616" y="2583"/>
                    </a:lnTo>
                    <a:cubicBezTo>
                      <a:pt x="2773" y="2394"/>
                      <a:pt x="2931" y="2237"/>
                      <a:pt x="3088" y="2111"/>
                    </a:cubicBezTo>
                    <a:lnTo>
                      <a:pt x="1891" y="882"/>
                    </a:lnTo>
                    <a:lnTo>
                      <a:pt x="189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DC18CA5-017B-C532-103D-4D9BB6CF94C1}"/>
                </a:ext>
              </a:extLst>
            </p:cNvPr>
            <p:cNvSpPr/>
            <p:nvPr/>
          </p:nvSpPr>
          <p:spPr>
            <a:xfrm rot="16200000">
              <a:off x="2898321" y="2304894"/>
              <a:ext cx="319092" cy="392645"/>
            </a:xfrm>
            <a:custGeom>
              <a:avLst/>
              <a:gdLst>
                <a:gd name="connsiteX0" fmla="*/ 182802 w 319092"/>
                <a:gd name="connsiteY0" fmla="*/ 196545 h 392645"/>
                <a:gd name="connsiteX1" fmla="*/ 172349 w 319092"/>
                <a:gd name="connsiteY1" fmla="*/ 221143 h 392645"/>
                <a:gd name="connsiteX2" fmla="*/ 119413 w 319092"/>
                <a:gd name="connsiteY2" fmla="*/ 270502 h 392645"/>
                <a:gd name="connsiteX3" fmla="*/ 110471 w 319092"/>
                <a:gd name="connsiteY3" fmla="*/ 271770 h 392645"/>
                <a:gd name="connsiteX4" fmla="*/ 109268 w 319092"/>
                <a:gd name="connsiteY4" fmla="*/ 281427 h 392645"/>
                <a:gd name="connsiteX5" fmla="*/ 98473 w 319092"/>
                <a:gd name="connsiteY5" fmla="*/ 308773 h 392645"/>
                <a:gd name="connsiteX6" fmla="*/ 68900 w 319092"/>
                <a:gd name="connsiteY6" fmla="*/ 322234 h 392645"/>
                <a:gd name="connsiteX7" fmla="*/ 58316 w 319092"/>
                <a:gd name="connsiteY7" fmla="*/ 323324 h 392645"/>
                <a:gd name="connsiteX8" fmla="*/ 55520 w 319092"/>
                <a:gd name="connsiteY8" fmla="*/ 335728 h 392645"/>
                <a:gd name="connsiteX9" fmla="*/ 37019 w 319092"/>
                <a:gd name="connsiteY9" fmla="*/ 373479 h 392645"/>
                <a:gd name="connsiteX10" fmla="*/ 4779 w 319092"/>
                <a:gd name="connsiteY10" fmla="*/ 392256 h 392645"/>
                <a:gd name="connsiteX11" fmla="*/ 450 w 319092"/>
                <a:gd name="connsiteY11" fmla="*/ 392645 h 392645"/>
                <a:gd name="connsiteX12" fmla="*/ 25787 w 319092"/>
                <a:gd name="connsiteY12" fmla="*/ 345967 h 392645"/>
                <a:gd name="connsiteX13" fmla="*/ 55915 w 319092"/>
                <a:gd name="connsiteY13" fmla="*/ 196737 h 392645"/>
                <a:gd name="connsiteX14" fmla="*/ 25787 w 319092"/>
                <a:gd name="connsiteY14" fmla="*/ 47507 h 392645"/>
                <a:gd name="connsiteX15" fmla="*/ 0 w 319092"/>
                <a:gd name="connsiteY15" fmla="*/ 0 h 392645"/>
                <a:gd name="connsiteX16" fmla="*/ 35474 w 319092"/>
                <a:gd name="connsiteY16" fmla="*/ 17611 h 392645"/>
                <a:gd name="connsiteX17" fmla="*/ 55568 w 319092"/>
                <a:gd name="connsiteY17" fmla="*/ 57524 h 392645"/>
                <a:gd name="connsiteX18" fmla="*/ 58138 w 319092"/>
                <a:gd name="connsiteY18" fmla="*/ 70530 h 392645"/>
                <a:gd name="connsiteX19" fmla="*/ 70021 w 319092"/>
                <a:gd name="connsiteY19" fmla="*/ 71311 h 392645"/>
                <a:gd name="connsiteX20" fmla="*/ 108309 w 319092"/>
                <a:gd name="connsiteY20" fmla="*/ 106704 h 392645"/>
                <a:gd name="connsiteX21" fmla="*/ 110553 w 319092"/>
                <a:gd name="connsiteY21" fmla="*/ 119369 h 392645"/>
                <a:gd name="connsiteX22" fmla="*/ 121218 w 319092"/>
                <a:gd name="connsiteY22" fmla="*/ 122425 h 392645"/>
                <a:gd name="connsiteX23" fmla="*/ 137345 w 319092"/>
                <a:gd name="connsiteY23" fmla="*/ 127920 h 392645"/>
                <a:gd name="connsiteX24" fmla="*/ 162594 w 319092"/>
                <a:gd name="connsiteY24" fmla="*/ 153104 h 392645"/>
                <a:gd name="connsiteX25" fmla="*/ 182802 w 319092"/>
                <a:gd name="connsiteY25" fmla="*/ 196545 h 392645"/>
                <a:gd name="connsiteX26" fmla="*/ 319092 w 319092"/>
                <a:gd name="connsiteY26" fmla="*/ 196416 h 392645"/>
                <a:gd name="connsiteX27" fmla="*/ 309338 w 319092"/>
                <a:gd name="connsiteY27" fmla="*/ 209422 h 392645"/>
                <a:gd name="connsiteX28" fmla="*/ 282318 w 319092"/>
                <a:gd name="connsiteY28" fmla="*/ 227794 h 392645"/>
                <a:gd name="connsiteX29" fmla="*/ 274742 w 319092"/>
                <a:gd name="connsiteY29" fmla="*/ 230817 h 392645"/>
                <a:gd name="connsiteX30" fmla="*/ 273115 w 319092"/>
                <a:gd name="connsiteY30" fmla="*/ 237467 h 392645"/>
                <a:gd name="connsiteX31" fmla="*/ 243851 w 319092"/>
                <a:gd name="connsiteY31" fmla="*/ 257887 h 392645"/>
                <a:gd name="connsiteX32" fmla="*/ 241152 w 319092"/>
                <a:gd name="connsiteY32" fmla="*/ 248278 h 392645"/>
                <a:gd name="connsiteX33" fmla="*/ 238388 w 319092"/>
                <a:gd name="connsiteY33" fmla="*/ 231207 h 392645"/>
                <a:gd name="connsiteX34" fmla="*/ 210961 w 319092"/>
                <a:gd name="connsiteY34" fmla="*/ 201488 h 392645"/>
                <a:gd name="connsiteX35" fmla="*/ 204052 w 319092"/>
                <a:gd name="connsiteY35" fmla="*/ 197017 h 392645"/>
                <a:gd name="connsiteX36" fmla="*/ 216083 w 319092"/>
                <a:gd name="connsiteY36" fmla="*/ 187377 h 392645"/>
                <a:gd name="connsiteX37" fmla="*/ 234211 w 319092"/>
                <a:gd name="connsiteY37" fmla="*/ 169298 h 392645"/>
                <a:gd name="connsiteX38" fmla="*/ 241103 w 319092"/>
                <a:gd name="connsiteY38" fmla="*/ 148017 h 392645"/>
                <a:gd name="connsiteX39" fmla="*/ 241007 w 319092"/>
                <a:gd name="connsiteY39" fmla="*/ 148000 h 392645"/>
                <a:gd name="connsiteX40" fmla="*/ 241803 w 319092"/>
                <a:gd name="connsiteY40" fmla="*/ 135579 h 392645"/>
                <a:gd name="connsiteX41" fmla="*/ 249087 w 319092"/>
                <a:gd name="connsiteY41" fmla="*/ 136408 h 392645"/>
                <a:gd name="connsiteX42" fmla="*/ 272465 w 319092"/>
                <a:gd name="connsiteY42" fmla="*/ 154601 h 392645"/>
                <a:gd name="connsiteX43" fmla="*/ 285146 w 319092"/>
                <a:gd name="connsiteY43" fmla="*/ 165315 h 392645"/>
                <a:gd name="connsiteX44" fmla="*/ 311289 w 319092"/>
                <a:gd name="connsiteY44" fmla="*/ 186108 h 39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9092" h="392645">
                  <a:moveTo>
                    <a:pt x="182802" y="196545"/>
                  </a:moveTo>
                  <a:cubicBezTo>
                    <a:pt x="182802" y="198383"/>
                    <a:pt x="178104" y="209421"/>
                    <a:pt x="172349" y="221143"/>
                  </a:cubicBezTo>
                  <a:cubicBezTo>
                    <a:pt x="156090" y="254244"/>
                    <a:pt x="142174" y="267250"/>
                    <a:pt x="119413" y="270502"/>
                  </a:cubicBezTo>
                  <a:lnTo>
                    <a:pt x="110471" y="271770"/>
                  </a:lnTo>
                  <a:lnTo>
                    <a:pt x="109268" y="281427"/>
                  </a:lnTo>
                  <a:cubicBezTo>
                    <a:pt x="107529" y="295344"/>
                    <a:pt x="105139" y="301376"/>
                    <a:pt x="98473" y="308773"/>
                  </a:cubicBezTo>
                  <a:cubicBezTo>
                    <a:pt x="91140" y="316934"/>
                    <a:pt x="82541" y="320836"/>
                    <a:pt x="68900" y="322234"/>
                  </a:cubicBezTo>
                  <a:lnTo>
                    <a:pt x="58316" y="323324"/>
                  </a:lnTo>
                  <a:lnTo>
                    <a:pt x="55520" y="335728"/>
                  </a:lnTo>
                  <a:cubicBezTo>
                    <a:pt x="51732" y="352490"/>
                    <a:pt x="46318" y="363545"/>
                    <a:pt x="37019" y="373479"/>
                  </a:cubicBezTo>
                  <a:cubicBezTo>
                    <a:pt x="28260" y="382656"/>
                    <a:pt x="17083" y="389166"/>
                    <a:pt x="4779" y="392256"/>
                  </a:cubicBezTo>
                  <a:lnTo>
                    <a:pt x="450" y="392645"/>
                  </a:lnTo>
                  <a:lnTo>
                    <a:pt x="25787" y="345967"/>
                  </a:lnTo>
                  <a:cubicBezTo>
                    <a:pt x="45187" y="300099"/>
                    <a:pt x="55915" y="249671"/>
                    <a:pt x="55915" y="196737"/>
                  </a:cubicBezTo>
                  <a:cubicBezTo>
                    <a:pt x="55915" y="143803"/>
                    <a:pt x="45187" y="93374"/>
                    <a:pt x="25787" y="47507"/>
                  </a:cubicBezTo>
                  <a:lnTo>
                    <a:pt x="0" y="0"/>
                  </a:lnTo>
                  <a:lnTo>
                    <a:pt x="35474" y="17611"/>
                  </a:lnTo>
                  <a:cubicBezTo>
                    <a:pt x="46025" y="28261"/>
                    <a:pt x="52219" y="40454"/>
                    <a:pt x="55568" y="57524"/>
                  </a:cubicBezTo>
                  <a:lnTo>
                    <a:pt x="58138" y="70530"/>
                  </a:lnTo>
                  <a:lnTo>
                    <a:pt x="70021" y="71311"/>
                  </a:lnTo>
                  <a:cubicBezTo>
                    <a:pt x="91970" y="72731"/>
                    <a:pt x="104732" y="84529"/>
                    <a:pt x="108309" y="106704"/>
                  </a:cubicBezTo>
                  <a:cubicBezTo>
                    <a:pt x="109382" y="113419"/>
                    <a:pt x="110390" y="119109"/>
                    <a:pt x="110553" y="119369"/>
                  </a:cubicBezTo>
                  <a:cubicBezTo>
                    <a:pt x="114042" y="120604"/>
                    <a:pt x="117604" y="121625"/>
                    <a:pt x="121218" y="122425"/>
                  </a:cubicBezTo>
                  <a:cubicBezTo>
                    <a:pt x="126742" y="123787"/>
                    <a:pt x="132140" y="125625"/>
                    <a:pt x="137345" y="127920"/>
                  </a:cubicBezTo>
                  <a:cubicBezTo>
                    <a:pt x="145198" y="131871"/>
                    <a:pt x="155733" y="142374"/>
                    <a:pt x="162594" y="153104"/>
                  </a:cubicBezTo>
                  <a:cubicBezTo>
                    <a:pt x="169796" y="164501"/>
                    <a:pt x="182802" y="192286"/>
                    <a:pt x="182802" y="196545"/>
                  </a:cubicBezTo>
                  <a:close/>
                  <a:moveTo>
                    <a:pt x="319092" y="196416"/>
                  </a:moveTo>
                  <a:lnTo>
                    <a:pt x="309338" y="209422"/>
                  </a:lnTo>
                  <a:cubicBezTo>
                    <a:pt x="299161" y="222916"/>
                    <a:pt x="295161" y="225680"/>
                    <a:pt x="282318" y="227794"/>
                  </a:cubicBezTo>
                  <a:cubicBezTo>
                    <a:pt x="278464" y="228428"/>
                    <a:pt x="275050" y="229777"/>
                    <a:pt x="274742" y="230817"/>
                  </a:cubicBezTo>
                  <a:cubicBezTo>
                    <a:pt x="274432" y="231858"/>
                    <a:pt x="273701" y="234833"/>
                    <a:pt x="273115" y="237467"/>
                  </a:cubicBezTo>
                  <a:cubicBezTo>
                    <a:pt x="270969" y="247303"/>
                    <a:pt x="255849" y="257887"/>
                    <a:pt x="243851" y="257887"/>
                  </a:cubicBezTo>
                  <a:cubicBezTo>
                    <a:pt x="240909" y="257903"/>
                    <a:pt x="240649" y="256992"/>
                    <a:pt x="241152" y="248278"/>
                  </a:cubicBezTo>
                  <a:cubicBezTo>
                    <a:pt x="241746" y="242443"/>
                    <a:pt x="240792" y="236556"/>
                    <a:pt x="238388" y="231207"/>
                  </a:cubicBezTo>
                  <a:cubicBezTo>
                    <a:pt x="234406" y="222168"/>
                    <a:pt x="220440" y="207049"/>
                    <a:pt x="210961" y="201488"/>
                  </a:cubicBezTo>
                  <a:cubicBezTo>
                    <a:pt x="208538" y="200194"/>
                    <a:pt x="206226" y="198698"/>
                    <a:pt x="204052" y="197017"/>
                  </a:cubicBezTo>
                  <a:cubicBezTo>
                    <a:pt x="204052" y="196774"/>
                    <a:pt x="209466" y="192432"/>
                    <a:pt x="216083" y="187377"/>
                  </a:cubicBezTo>
                  <a:cubicBezTo>
                    <a:pt x="222874" y="182151"/>
                    <a:pt x="228967" y="176075"/>
                    <a:pt x="234211" y="169298"/>
                  </a:cubicBezTo>
                  <a:cubicBezTo>
                    <a:pt x="239625" y="161429"/>
                    <a:pt x="240404" y="159072"/>
                    <a:pt x="241103" y="148017"/>
                  </a:cubicBezTo>
                  <a:lnTo>
                    <a:pt x="241007" y="148000"/>
                  </a:lnTo>
                  <a:lnTo>
                    <a:pt x="241803" y="135579"/>
                  </a:lnTo>
                  <a:lnTo>
                    <a:pt x="249087" y="136408"/>
                  </a:lnTo>
                  <a:cubicBezTo>
                    <a:pt x="259745" y="137431"/>
                    <a:pt x="268854" y="144519"/>
                    <a:pt x="272465" y="154601"/>
                  </a:cubicBezTo>
                  <a:cubicBezTo>
                    <a:pt x="275083" y="162453"/>
                    <a:pt x="275294" y="162616"/>
                    <a:pt x="285146" y="165315"/>
                  </a:cubicBezTo>
                  <a:cubicBezTo>
                    <a:pt x="296413" y="168404"/>
                    <a:pt x="300136" y="171362"/>
                    <a:pt x="311289" y="186108"/>
                  </a:cubicBez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13CCCAD-EB36-0824-B996-5BD50E49F260}"/>
                </a:ext>
              </a:extLst>
            </p:cNvPr>
            <p:cNvSpPr txBox="1"/>
            <p:nvPr/>
          </p:nvSpPr>
          <p:spPr>
            <a:xfrm>
              <a:off x="2096722" y="4765338"/>
              <a:ext cx="1884981" cy="961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2113126-D94B-9967-A680-5037AF7DF0FA}"/>
              </a:ext>
            </a:extLst>
          </p:cNvPr>
          <p:cNvGrpSpPr/>
          <p:nvPr/>
        </p:nvGrpSpPr>
        <p:grpSpPr>
          <a:xfrm>
            <a:off x="3766545" y="2028033"/>
            <a:ext cx="1884981" cy="3337956"/>
            <a:chOff x="3616420" y="2178159"/>
            <a:chExt cx="1884981" cy="3337956"/>
          </a:xfrm>
        </p:grpSpPr>
        <p:sp>
          <p:nvSpPr>
            <p:cNvPr id="18" name="Oval 8">
              <a:extLst>
                <a:ext uri="{FF2B5EF4-FFF2-40B4-BE49-F238E27FC236}">
                  <a16:creationId xmlns:a16="http://schemas.microsoft.com/office/drawing/2014/main" id="{60B30888-E751-55CD-DE0A-7C47482F0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2206" y="2491193"/>
              <a:ext cx="633413" cy="633413"/>
            </a:xfrm>
            <a:prstGeom prst="ellipse">
              <a:avLst/>
            </a:prstGeom>
            <a:solidFill>
              <a:srgbClr val="EAD7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7E072BCD-66CE-1D5D-0648-CA7D86330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8269" y="3497668"/>
              <a:ext cx="141288" cy="989013"/>
            </a:xfrm>
            <a:custGeom>
              <a:avLst/>
              <a:gdLst>
                <a:gd name="T0" fmla="*/ 118 w 118"/>
                <a:gd name="T1" fmla="*/ 772 h 831"/>
                <a:gd name="T2" fmla="*/ 59 w 118"/>
                <a:gd name="T3" fmla="*/ 831 h 831"/>
                <a:gd name="T4" fmla="*/ 0 w 118"/>
                <a:gd name="T5" fmla="*/ 772 h 831"/>
                <a:gd name="T6" fmla="*/ 43 w 118"/>
                <a:gd name="T7" fmla="*/ 716 h 831"/>
                <a:gd name="T8" fmla="*/ 43 w 118"/>
                <a:gd name="T9" fmla="*/ 115 h 831"/>
                <a:gd name="T10" fmla="*/ 0 w 118"/>
                <a:gd name="T11" fmla="*/ 59 h 831"/>
                <a:gd name="T12" fmla="*/ 59 w 118"/>
                <a:gd name="T13" fmla="*/ 0 h 831"/>
                <a:gd name="T14" fmla="*/ 118 w 118"/>
                <a:gd name="T15" fmla="*/ 59 h 831"/>
                <a:gd name="T16" fmla="*/ 75 w 118"/>
                <a:gd name="T17" fmla="*/ 115 h 831"/>
                <a:gd name="T18" fmla="*/ 75 w 118"/>
                <a:gd name="T19" fmla="*/ 716 h 831"/>
                <a:gd name="T20" fmla="*/ 118 w 118"/>
                <a:gd name="T21" fmla="*/ 772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831">
                  <a:moveTo>
                    <a:pt x="118" y="772"/>
                  </a:moveTo>
                  <a:cubicBezTo>
                    <a:pt x="118" y="805"/>
                    <a:pt x="92" y="831"/>
                    <a:pt x="59" y="831"/>
                  </a:cubicBezTo>
                  <a:cubicBezTo>
                    <a:pt x="27" y="831"/>
                    <a:pt x="0" y="805"/>
                    <a:pt x="0" y="772"/>
                  </a:cubicBezTo>
                  <a:cubicBezTo>
                    <a:pt x="0" y="745"/>
                    <a:pt x="19" y="723"/>
                    <a:pt x="43" y="716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19" y="108"/>
                    <a:pt x="0" y="86"/>
                    <a:pt x="0" y="59"/>
                  </a:cubicBezTo>
                  <a:cubicBezTo>
                    <a:pt x="0" y="26"/>
                    <a:pt x="27" y="0"/>
                    <a:pt x="59" y="0"/>
                  </a:cubicBezTo>
                  <a:cubicBezTo>
                    <a:pt x="92" y="0"/>
                    <a:pt x="118" y="26"/>
                    <a:pt x="118" y="59"/>
                  </a:cubicBezTo>
                  <a:cubicBezTo>
                    <a:pt x="118" y="86"/>
                    <a:pt x="100" y="108"/>
                    <a:pt x="75" y="115"/>
                  </a:cubicBezTo>
                  <a:cubicBezTo>
                    <a:pt x="75" y="716"/>
                    <a:pt x="75" y="716"/>
                    <a:pt x="75" y="716"/>
                  </a:cubicBezTo>
                  <a:cubicBezTo>
                    <a:pt x="100" y="723"/>
                    <a:pt x="118" y="745"/>
                    <a:pt x="118" y="772"/>
                  </a:cubicBezTo>
                  <a:close/>
                </a:path>
              </a:pathLst>
            </a:custGeom>
            <a:solidFill>
              <a:srgbClr val="EAD7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3A38E638-67D3-51EE-966F-891569FAF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7394" y="3215093"/>
              <a:ext cx="1508125" cy="711200"/>
            </a:xfrm>
            <a:custGeom>
              <a:avLst/>
              <a:gdLst>
                <a:gd name="T0" fmla="*/ 0 w 1268"/>
                <a:gd name="T1" fmla="*/ 244 h 598"/>
                <a:gd name="T2" fmla="*/ 0 w 1268"/>
                <a:gd name="T3" fmla="*/ 598 h 598"/>
                <a:gd name="T4" fmla="*/ 559 w 1268"/>
                <a:gd name="T5" fmla="*/ 490 h 598"/>
                <a:gd name="T6" fmla="*/ 559 w 1268"/>
                <a:gd name="T7" fmla="*/ 374 h 598"/>
                <a:gd name="T8" fmla="*/ 516 w 1268"/>
                <a:gd name="T9" fmla="*/ 297 h 598"/>
                <a:gd name="T10" fmla="*/ 607 w 1268"/>
                <a:gd name="T11" fmla="*/ 206 h 598"/>
                <a:gd name="T12" fmla="*/ 698 w 1268"/>
                <a:gd name="T13" fmla="*/ 297 h 598"/>
                <a:gd name="T14" fmla="*/ 655 w 1268"/>
                <a:gd name="T15" fmla="*/ 374 h 598"/>
                <a:gd name="T16" fmla="*/ 655 w 1268"/>
                <a:gd name="T17" fmla="*/ 472 h 598"/>
                <a:gd name="T18" fmla="*/ 1268 w 1268"/>
                <a:gd name="T19" fmla="*/ 354 h 598"/>
                <a:gd name="T20" fmla="*/ 1268 w 1268"/>
                <a:gd name="T21" fmla="*/ 0 h 598"/>
                <a:gd name="T22" fmla="*/ 0 w 1268"/>
                <a:gd name="T23" fmla="*/ 24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598">
                  <a:moveTo>
                    <a:pt x="0" y="244"/>
                  </a:moveTo>
                  <a:cubicBezTo>
                    <a:pt x="0" y="598"/>
                    <a:pt x="0" y="598"/>
                    <a:pt x="0" y="598"/>
                  </a:cubicBezTo>
                  <a:cubicBezTo>
                    <a:pt x="559" y="490"/>
                    <a:pt x="559" y="490"/>
                    <a:pt x="559" y="490"/>
                  </a:cubicBezTo>
                  <a:cubicBezTo>
                    <a:pt x="559" y="374"/>
                    <a:pt x="559" y="374"/>
                    <a:pt x="559" y="374"/>
                  </a:cubicBezTo>
                  <a:cubicBezTo>
                    <a:pt x="533" y="357"/>
                    <a:pt x="516" y="328"/>
                    <a:pt x="516" y="297"/>
                  </a:cubicBezTo>
                  <a:cubicBezTo>
                    <a:pt x="516" y="246"/>
                    <a:pt x="557" y="206"/>
                    <a:pt x="607" y="206"/>
                  </a:cubicBezTo>
                  <a:cubicBezTo>
                    <a:pt x="657" y="206"/>
                    <a:pt x="698" y="246"/>
                    <a:pt x="698" y="297"/>
                  </a:cubicBezTo>
                  <a:cubicBezTo>
                    <a:pt x="698" y="328"/>
                    <a:pt x="682" y="357"/>
                    <a:pt x="655" y="374"/>
                  </a:cubicBezTo>
                  <a:cubicBezTo>
                    <a:pt x="655" y="472"/>
                    <a:pt x="655" y="472"/>
                    <a:pt x="655" y="472"/>
                  </a:cubicBezTo>
                  <a:cubicBezTo>
                    <a:pt x="1268" y="354"/>
                    <a:pt x="1268" y="354"/>
                    <a:pt x="1268" y="354"/>
                  </a:cubicBezTo>
                  <a:cubicBezTo>
                    <a:pt x="1268" y="0"/>
                    <a:pt x="1268" y="0"/>
                    <a:pt x="1268" y="0"/>
                  </a:cubicBezTo>
                  <a:lnTo>
                    <a:pt x="0" y="244"/>
                  </a:lnTo>
                  <a:close/>
                </a:path>
              </a:pathLst>
            </a:custGeom>
            <a:solidFill>
              <a:srgbClr val="EAD7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oogle Shape;13542;p86">
              <a:extLst>
                <a:ext uri="{FF2B5EF4-FFF2-40B4-BE49-F238E27FC236}">
                  <a16:creationId xmlns:a16="http://schemas.microsoft.com/office/drawing/2014/main" id="{E0EAEDD9-3070-3C34-712F-0E0156A5883C}"/>
                </a:ext>
              </a:extLst>
            </p:cNvPr>
            <p:cNvGrpSpPr/>
            <p:nvPr/>
          </p:nvGrpSpPr>
          <p:grpSpPr>
            <a:xfrm>
              <a:off x="4399358" y="2648774"/>
              <a:ext cx="319108" cy="318250"/>
              <a:chOff x="944600" y="3981825"/>
              <a:chExt cx="297750" cy="296950"/>
            </a:xfrm>
            <a:solidFill>
              <a:schemeClr val="bg1"/>
            </a:solidFill>
          </p:grpSpPr>
          <p:sp>
            <p:nvSpPr>
              <p:cNvPr id="24" name="Google Shape;13543;p86">
                <a:extLst>
                  <a:ext uri="{FF2B5EF4-FFF2-40B4-BE49-F238E27FC236}">
                    <a16:creationId xmlns:a16="http://schemas.microsoft.com/office/drawing/2014/main" id="{2F80292F-4403-8CD7-BAA1-5527569DCB7F}"/>
                  </a:ext>
                </a:extLst>
              </p:cNvPr>
              <p:cNvSpPr/>
              <p:nvPr/>
            </p:nvSpPr>
            <p:spPr>
              <a:xfrm>
                <a:off x="944600" y="3981825"/>
                <a:ext cx="297750" cy="296950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11878" extrusionOk="0">
                    <a:moveTo>
                      <a:pt x="6333" y="1418"/>
                    </a:moveTo>
                    <a:cubicBezTo>
                      <a:pt x="8539" y="1575"/>
                      <a:pt x="10303" y="3340"/>
                      <a:pt x="10461" y="5545"/>
                    </a:cubicBezTo>
                    <a:lnTo>
                      <a:pt x="10146" y="5545"/>
                    </a:lnTo>
                    <a:cubicBezTo>
                      <a:pt x="9957" y="5545"/>
                      <a:pt x="9799" y="5702"/>
                      <a:pt x="9799" y="5892"/>
                    </a:cubicBezTo>
                    <a:cubicBezTo>
                      <a:pt x="9799" y="6081"/>
                      <a:pt x="9957" y="6238"/>
                      <a:pt x="10146" y="6238"/>
                    </a:cubicBezTo>
                    <a:lnTo>
                      <a:pt x="10461" y="6238"/>
                    </a:lnTo>
                    <a:cubicBezTo>
                      <a:pt x="10303" y="8443"/>
                      <a:pt x="8539" y="10239"/>
                      <a:pt x="6333" y="10397"/>
                    </a:cubicBezTo>
                    <a:lnTo>
                      <a:pt x="6333" y="10082"/>
                    </a:lnTo>
                    <a:cubicBezTo>
                      <a:pt x="6333" y="9861"/>
                      <a:pt x="6176" y="9704"/>
                      <a:pt x="5955" y="9704"/>
                    </a:cubicBezTo>
                    <a:cubicBezTo>
                      <a:pt x="5766" y="9704"/>
                      <a:pt x="5609" y="9861"/>
                      <a:pt x="5609" y="10082"/>
                    </a:cubicBezTo>
                    <a:lnTo>
                      <a:pt x="5609" y="10397"/>
                    </a:lnTo>
                    <a:cubicBezTo>
                      <a:pt x="3403" y="10239"/>
                      <a:pt x="1639" y="8443"/>
                      <a:pt x="1482" y="6238"/>
                    </a:cubicBezTo>
                    <a:lnTo>
                      <a:pt x="1797" y="6238"/>
                    </a:lnTo>
                    <a:cubicBezTo>
                      <a:pt x="1986" y="6238"/>
                      <a:pt x="2143" y="6081"/>
                      <a:pt x="2143" y="5892"/>
                    </a:cubicBezTo>
                    <a:cubicBezTo>
                      <a:pt x="2143" y="5702"/>
                      <a:pt x="1986" y="5545"/>
                      <a:pt x="1797" y="5545"/>
                    </a:cubicBezTo>
                    <a:lnTo>
                      <a:pt x="1482" y="5545"/>
                    </a:lnTo>
                    <a:cubicBezTo>
                      <a:pt x="1639" y="3340"/>
                      <a:pt x="3403" y="1575"/>
                      <a:pt x="5609" y="1418"/>
                    </a:cubicBezTo>
                    <a:lnTo>
                      <a:pt x="5609" y="1733"/>
                    </a:lnTo>
                    <a:cubicBezTo>
                      <a:pt x="5609" y="1922"/>
                      <a:pt x="5766" y="2079"/>
                      <a:pt x="5955" y="2079"/>
                    </a:cubicBezTo>
                    <a:cubicBezTo>
                      <a:pt x="6176" y="2079"/>
                      <a:pt x="6333" y="1922"/>
                      <a:pt x="6333" y="1733"/>
                    </a:cubicBezTo>
                    <a:lnTo>
                      <a:pt x="6333" y="1418"/>
                    </a:lnTo>
                    <a:close/>
                    <a:moveTo>
                      <a:pt x="5955" y="0"/>
                    </a:moveTo>
                    <a:cubicBezTo>
                      <a:pt x="5766" y="0"/>
                      <a:pt x="5609" y="126"/>
                      <a:pt x="5609" y="347"/>
                    </a:cubicBezTo>
                    <a:lnTo>
                      <a:pt x="5609" y="725"/>
                    </a:lnTo>
                    <a:cubicBezTo>
                      <a:pt x="2994" y="882"/>
                      <a:pt x="946" y="2962"/>
                      <a:pt x="757" y="5576"/>
                    </a:cubicBezTo>
                    <a:lnTo>
                      <a:pt x="379" y="5576"/>
                    </a:lnTo>
                    <a:cubicBezTo>
                      <a:pt x="158" y="5576"/>
                      <a:pt x="1" y="5734"/>
                      <a:pt x="1" y="5923"/>
                    </a:cubicBezTo>
                    <a:cubicBezTo>
                      <a:pt x="1" y="6112"/>
                      <a:pt x="158" y="6270"/>
                      <a:pt x="379" y="6270"/>
                    </a:cubicBezTo>
                    <a:lnTo>
                      <a:pt x="757" y="6270"/>
                    </a:lnTo>
                    <a:cubicBezTo>
                      <a:pt x="915" y="8884"/>
                      <a:pt x="2994" y="10932"/>
                      <a:pt x="5609" y="11121"/>
                    </a:cubicBezTo>
                    <a:lnTo>
                      <a:pt x="5609" y="11531"/>
                    </a:lnTo>
                    <a:cubicBezTo>
                      <a:pt x="5609" y="11720"/>
                      <a:pt x="5766" y="11877"/>
                      <a:pt x="5955" y="11877"/>
                    </a:cubicBezTo>
                    <a:cubicBezTo>
                      <a:pt x="6176" y="11877"/>
                      <a:pt x="6333" y="11720"/>
                      <a:pt x="6333" y="11531"/>
                    </a:cubicBezTo>
                    <a:lnTo>
                      <a:pt x="6333" y="11121"/>
                    </a:lnTo>
                    <a:cubicBezTo>
                      <a:pt x="8917" y="10964"/>
                      <a:pt x="10965" y="8884"/>
                      <a:pt x="11154" y="6270"/>
                    </a:cubicBezTo>
                    <a:lnTo>
                      <a:pt x="11563" y="6270"/>
                    </a:lnTo>
                    <a:cubicBezTo>
                      <a:pt x="11752" y="6270"/>
                      <a:pt x="11910" y="6112"/>
                      <a:pt x="11910" y="5923"/>
                    </a:cubicBezTo>
                    <a:cubicBezTo>
                      <a:pt x="11910" y="5734"/>
                      <a:pt x="11752" y="5576"/>
                      <a:pt x="11563" y="5576"/>
                    </a:cubicBezTo>
                    <a:lnTo>
                      <a:pt x="11154" y="5576"/>
                    </a:lnTo>
                    <a:cubicBezTo>
                      <a:pt x="10996" y="2962"/>
                      <a:pt x="8917" y="914"/>
                      <a:pt x="6333" y="725"/>
                    </a:cubicBezTo>
                    <a:lnTo>
                      <a:pt x="6333" y="347"/>
                    </a:lnTo>
                    <a:cubicBezTo>
                      <a:pt x="6333" y="126"/>
                      <a:pt x="6176" y="0"/>
                      <a:pt x="59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3544;p86">
                <a:extLst>
                  <a:ext uri="{FF2B5EF4-FFF2-40B4-BE49-F238E27FC236}">
                    <a16:creationId xmlns:a16="http://schemas.microsoft.com/office/drawing/2014/main" id="{3EA12BED-99A4-2A47-9006-CFF77FB235E4}"/>
                  </a:ext>
                </a:extLst>
              </p:cNvPr>
              <p:cNvSpPr/>
              <p:nvPr/>
            </p:nvSpPr>
            <p:spPr>
              <a:xfrm>
                <a:off x="1058025" y="4155875"/>
                <a:ext cx="72500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2900" h="2080" extrusionOk="0">
                    <a:moveTo>
                      <a:pt x="1418" y="1"/>
                    </a:moveTo>
                    <a:cubicBezTo>
                      <a:pt x="851" y="1"/>
                      <a:pt x="316" y="347"/>
                      <a:pt x="127" y="914"/>
                    </a:cubicBezTo>
                    <a:cubicBezTo>
                      <a:pt x="1" y="1166"/>
                      <a:pt x="1" y="1450"/>
                      <a:pt x="95" y="1765"/>
                    </a:cubicBezTo>
                    <a:cubicBezTo>
                      <a:pt x="473" y="1954"/>
                      <a:pt x="946" y="2080"/>
                      <a:pt x="1418" y="2080"/>
                    </a:cubicBezTo>
                    <a:cubicBezTo>
                      <a:pt x="1891" y="2080"/>
                      <a:pt x="2332" y="1954"/>
                      <a:pt x="2773" y="1765"/>
                    </a:cubicBezTo>
                    <a:cubicBezTo>
                      <a:pt x="2899" y="1387"/>
                      <a:pt x="2805" y="946"/>
                      <a:pt x="2616" y="599"/>
                    </a:cubicBezTo>
                    <a:cubicBezTo>
                      <a:pt x="2332" y="221"/>
                      <a:pt x="1891" y="1"/>
                      <a:pt x="14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3545;p86">
                <a:extLst>
                  <a:ext uri="{FF2B5EF4-FFF2-40B4-BE49-F238E27FC236}">
                    <a16:creationId xmlns:a16="http://schemas.microsoft.com/office/drawing/2014/main" id="{0D2921B4-8BD0-0AFF-3208-BEADA7BDDDC4}"/>
                  </a:ext>
                </a:extLst>
              </p:cNvPr>
              <p:cNvSpPr/>
              <p:nvPr/>
            </p:nvSpPr>
            <p:spPr>
              <a:xfrm>
                <a:off x="1076150" y="4103900"/>
                <a:ext cx="35475" cy="3547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1419" extrusionOk="0">
                    <a:moveTo>
                      <a:pt x="693" y="0"/>
                    </a:moveTo>
                    <a:cubicBezTo>
                      <a:pt x="315" y="0"/>
                      <a:pt x="0" y="315"/>
                      <a:pt x="0" y="693"/>
                    </a:cubicBezTo>
                    <a:cubicBezTo>
                      <a:pt x="0" y="1103"/>
                      <a:pt x="315" y="1418"/>
                      <a:pt x="693" y="1418"/>
                    </a:cubicBezTo>
                    <a:cubicBezTo>
                      <a:pt x="1103" y="1355"/>
                      <a:pt x="1418" y="1040"/>
                      <a:pt x="1418" y="693"/>
                    </a:cubicBezTo>
                    <a:cubicBezTo>
                      <a:pt x="1418" y="315"/>
                      <a:pt x="1103" y="0"/>
                      <a:pt x="6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3546;p86">
                <a:extLst>
                  <a:ext uri="{FF2B5EF4-FFF2-40B4-BE49-F238E27FC236}">
                    <a16:creationId xmlns:a16="http://schemas.microsoft.com/office/drawing/2014/main" id="{D803015D-E376-9DC3-DDE5-AC8932F97950}"/>
                  </a:ext>
                </a:extLst>
              </p:cNvPr>
              <p:cNvSpPr/>
              <p:nvPr/>
            </p:nvSpPr>
            <p:spPr>
              <a:xfrm>
                <a:off x="1016275" y="4051125"/>
                <a:ext cx="155975" cy="137075"/>
              </a:xfrm>
              <a:custGeom>
                <a:avLst/>
                <a:gdLst/>
                <a:ahLst/>
                <a:cxnLst/>
                <a:rect l="l" t="t" r="r" b="b"/>
                <a:pathLst>
                  <a:path w="6239" h="5483" extrusionOk="0">
                    <a:moveTo>
                      <a:pt x="3088" y="1"/>
                    </a:moveTo>
                    <a:cubicBezTo>
                      <a:pt x="1356" y="1"/>
                      <a:pt x="1" y="1387"/>
                      <a:pt x="1" y="3120"/>
                    </a:cubicBezTo>
                    <a:cubicBezTo>
                      <a:pt x="1" y="4033"/>
                      <a:pt x="379" y="4852"/>
                      <a:pt x="1041" y="5451"/>
                    </a:cubicBezTo>
                    <a:cubicBezTo>
                      <a:pt x="1041" y="5262"/>
                      <a:pt x="1104" y="5041"/>
                      <a:pt x="1167" y="4852"/>
                    </a:cubicBezTo>
                    <a:cubicBezTo>
                      <a:pt x="1324" y="4380"/>
                      <a:pt x="1671" y="4002"/>
                      <a:pt x="2112" y="3750"/>
                    </a:cubicBezTo>
                    <a:cubicBezTo>
                      <a:pt x="1891" y="3498"/>
                      <a:pt x="1734" y="3151"/>
                      <a:pt x="1734" y="2804"/>
                    </a:cubicBezTo>
                    <a:cubicBezTo>
                      <a:pt x="1734" y="2048"/>
                      <a:pt x="2364" y="1418"/>
                      <a:pt x="3088" y="1418"/>
                    </a:cubicBezTo>
                    <a:cubicBezTo>
                      <a:pt x="3845" y="1418"/>
                      <a:pt x="4475" y="2048"/>
                      <a:pt x="4475" y="2804"/>
                    </a:cubicBezTo>
                    <a:cubicBezTo>
                      <a:pt x="4475" y="3151"/>
                      <a:pt x="4317" y="3529"/>
                      <a:pt x="4097" y="3750"/>
                    </a:cubicBezTo>
                    <a:cubicBezTo>
                      <a:pt x="4349" y="3907"/>
                      <a:pt x="4632" y="4128"/>
                      <a:pt x="4790" y="4411"/>
                    </a:cubicBezTo>
                    <a:cubicBezTo>
                      <a:pt x="4979" y="4726"/>
                      <a:pt x="5105" y="5073"/>
                      <a:pt x="5136" y="5482"/>
                    </a:cubicBezTo>
                    <a:cubicBezTo>
                      <a:pt x="5766" y="4884"/>
                      <a:pt x="6207" y="4096"/>
                      <a:pt x="6207" y="3151"/>
                    </a:cubicBezTo>
                    <a:cubicBezTo>
                      <a:pt x="6239" y="1418"/>
                      <a:pt x="4821" y="1"/>
                      <a:pt x="30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B34FA0C-41BE-D9ED-12D7-216F49424260}"/>
                </a:ext>
              </a:extLst>
            </p:cNvPr>
            <p:cNvSpPr/>
            <p:nvPr/>
          </p:nvSpPr>
          <p:spPr>
            <a:xfrm rot="16200000">
              <a:off x="4399365" y="2141382"/>
              <a:ext cx="319092" cy="392645"/>
            </a:xfrm>
            <a:custGeom>
              <a:avLst/>
              <a:gdLst>
                <a:gd name="connsiteX0" fmla="*/ 182802 w 319092"/>
                <a:gd name="connsiteY0" fmla="*/ 196545 h 392645"/>
                <a:gd name="connsiteX1" fmla="*/ 172349 w 319092"/>
                <a:gd name="connsiteY1" fmla="*/ 221143 h 392645"/>
                <a:gd name="connsiteX2" fmla="*/ 119413 w 319092"/>
                <a:gd name="connsiteY2" fmla="*/ 270502 h 392645"/>
                <a:gd name="connsiteX3" fmla="*/ 110471 w 319092"/>
                <a:gd name="connsiteY3" fmla="*/ 271770 h 392645"/>
                <a:gd name="connsiteX4" fmla="*/ 109268 w 319092"/>
                <a:gd name="connsiteY4" fmla="*/ 281427 h 392645"/>
                <a:gd name="connsiteX5" fmla="*/ 98473 w 319092"/>
                <a:gd name="connsiteY5" fmla="*/ 308773 h 392645"/>
                <a:gd name="connsiteX6" fmla="*/ 68900 w 319092"/>
                <a:gd name="connsiteY6" fmla="*/ 322234 h 392645"/>
                <a:gd name="connsiteX7" fmla="*/ 58316 w 319092"/>
                <a:gd name="connsiteY7" fmla="*/ 323324 h 392645"/>
                <a:gd name="connsiteX8" fmla="*/ 55520 w 319092"/>
                <a:gd name="connsiteY8" fmla="*/ 335728 h 392645"/>
                <a:gd name="connsiteX9" fmla="*/ 37019 w 319092"/>
                <a:gd name="connsiteY9" fmla="*/ 373479 h 392645"/>
                <a:gd name="connsiteX10" fmla="*/ 4779 w 319092"/>
                <a:gd name="connsiteY10" fmla="*/ 392256 h 392645"/>
                <a:gd name="connsiteX11" fmla="*/ 450 w 319092"/>
                <a:gd name="connsiteY11" fmla="*/ 392645 h 392645"/>
                <a:gd name="connsiteX12" fmla="*/ 25787 w 319092"/>
                <a:gd name="connsiteY12" fmla="*/ 345967 h 392645"/>
                <a:gd name="connsiteX13" fmla="*/ 55915 w 319092"/>
                <a:gd name="connsiteY13" fmla="*/ 196737 h 392645"/>
                <a:gd name="connsiteX14" fmla="*/ 25787 w 319092"/>
                <a:gd name="connsiteY14" fmla="*/ 47507 h 392645"/>
                <a:gd name="connsiteX15" fmla="*/ 0 w 319092"/>
                <a:gd name="connsiteY15" fmla="*/ 0 h 392645"/>
                <a:gd name="connsiteX16" fmla="*/ 35474 w 319092"/>
                <a:gd name="connsiteY16" fmla="*/ 17611 h 392645"/>
                <a:gd name="connsiteX17" fmla="*/ 55568 w 319092"/>
                <a:gd name="connsiteY17" fmla="*/ 57524 h 392645"/>
                <a:gd name="connsiteX18" fmla="*/ 58138 w 319092"/>
                <a:gd name="connsiteY18" fmla="*/ 70530 h 392645"/>
                <a:gd name="connsiteX19" fmla="*/ 70021 w 319092"/>
                <a:gd name="connsiteY19" fmla="*/ 71311 h 392645"/>
                <a:gd name="connsiteX20" fmla="*/ 108309 w 319092"/>
                <a:gd name="connsiteY20" fmla="*/ 106704 h 392645"/>
                <a:gd name="connsiteX21" fmla="*/ 110553 w 319092"/>
                <a:gd name="connsiteY21" fmla="*/ 119369 h 392645"/>
                <a:gd name="connsiteX22" fmla="*/ 121218 w 319092"/>
                <a:gd name="connsiteY22" fmla="*/ 122425 h 392645"/>
                <a:gd name="connsiteX23" fmla="*/ 137345 w 319092"/>
                <a:gd name="connsiteY23" fmla="*/ 127920 h 392645"/>
                <a:gd name="connsiteX24" fmla="*/ 162594 w 319092"/>
                <a:gd name="connsiteY24" fmla="*/ 153104 h 392645"/>
                <a:gd name="connsiteX25" fmla="*/ 182802 w 319092"/>
                <a:gd name="connsiteY25" fmla="*/ 196545 h 392645"/>
                <a:gd name="connsiteX26" fmla="*/ 319092 w 319092"/>
                <a:gd name="connsiteY26" fmla="*/ 196416 h 392645"/>
                <a:gd name="connsiteX27" fmla="*/ 309338 w 319092"/>
                <a:gd name="connsiteY27" fmla="*/ 209422 h 392645"/>
                <a:gd name="connsiteX28" fmla="*/ 282318 w 319092"/>
                <a:gd name="connsiteY28" fmla="*/ 227794 h 392645"/>
                <a:gd name="connsiteX29" fmla="*/ 274742 w 319092"/>
                <a:gd name="connsiteY29" fmla="*/ 230817 h 392645"/>
                <a:gd name="connsiteX30" fmla="*/ 273115 w 319092"/>
                <a:gd name="connsiteY30" fmla="*/ 237467 h 392645"/>
                <a:gd name="connsiteX31" fmla="*/ 243851 w 319092"/>
                <a:gd name="connsiteY31" fmla="*/ 257887 h 392645"/>
                <a:gd name="connsiteX32" fmla="*/ 241152 w 319092"/>
                <a:gd name="connsiteY32" fmla="*/ 248278 h 392645"/>
                <a:gd name="connsiteX33" fmla="*/ 238388 w 319092"/>
                <a:gd name="connsiteY33" fmla="*/ 231207 h 392645"/>
                <a:gd name="connsiteX34" fmla="*/ 210961 w 319092"/>
                <a:gd name="connsiteY34" fmla="*/ 201488 h 392645"/>
                <a:gd name="connsiteX35" fmla="*/ 204052 w 319092"/>
                <a:gd name="connsiteY35" fmla="*/ 197017 h 392645"/>
                <a:gd name="connsiteX36" fmla="*/ 216083 w 319092"/>
                <a:gd name="connsiteY36" fmla="*/ 187377 h 392645"/>
                <a:gd name="connsiteX37" fmla="*/ 234211 w 319092"/>
                <a:gd name="connsiteY37" fmla="*/ 169298 h 392645"/>
                <a:gd name="connsiteX38" fmla="*/ 241103 w 319092"/>
                <a:gd name="connsiteY38" fmla="*/ 148017 h 392645"/>
                <a:gd name="connsiteX39" fmla="*/ 241007 w 319092"/>
                <a:gd name="connsiteY39" fmla="*/ 148000 h 392645"/>
                <a:gd name="connsiteX40" fmla="*/ 241803 w 319092"/>
                <a:gd name="connsiteY40" fmla="*/ 135579 h 392645"/>
                <a:gd name="connsiteX41" fmla="*/ 249087 w 319092"/>
                <a:gd name="connsiteY41" fmla="*/ 136408 h 392645"/>
                <a:gd name="connsiteX42" fmla="*/ 272465 w 319092"/>
                <a:gd name="connsiteY42" fmla="*/ 154601 h 392645"/>
                <a:gd name="connsiteX43" fmla="*/ 285146 w 319092"/>
                <a:gd name="connsiteY43" fmla="*/ 165315 h 392645"/>
                <a:gd name="connsiteX44" fmla="*/ 311289 w 319092"/>
                <a:gd name="connsiteY44" fmla="*/ 186108 h 39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9092" h="392645">
                  <a:moveTo>
                    <a:pt x="182802" y="196545"/>
                  </a:moveTo>
                  <a:cubicBezTo>
                    <a:pt x="182802" y="198383"/>
                    <a:pt x="178104" y="209421"/>
                    <a:pt x="172349" y="221143"/>
                  </a:cubicBezTo>
                  <a:cubicBezTo>
                    <a:pt x="156090" y="254244"/>
                    <a:pt x="142174" y="267250"/>
                    <a:pt x="119413" y="270502"/>
                  </a:cubicBezTo>
                  <a:lnTo>
                    <a:pt x="110471" y="271770"/>
                  </a:lnTo>
                  <a:lnTo>
                    <a:pt x="109268" y="281427"/>
                  </a:lnTo>
                  <a:cubicBezTo>
                    <a:pt x="107529" y="295344"/>
                    <a:pt x="105139" y="301376"/>
                    <a:pt x="98473" y="308773"/>
                  </a:cubicBezTo>
                  <a:cubicBezTo>
                    <a:pt x="91140" y="316934"/>
                    <a:pt x="82541" y="320836"/>
                    <a:pt x="68900" y="322234"/>
                  </a:cubicBezTo>
                  <a:lnTo>
                    <a:pt x="58316" y="323324"/>
                  </a:lnTo>
                  <a:lnTo>
                    <a:pt x="55520" y="335728"/>
                  </a:lnTo>
                  <a:cubicBezTo>
                    <a:pt x="51732" y="352490"/>
                    <a:pt x="46318" y="363545"/>
                    <a:pt x="37019" y="373479"/>
                  </a:cubicBezTo>
                  <a:cubicBezTo>
                    <a:pt x="28260" y="382656"/>
                    <a:pt x="17083" y="389166"/>
                    <a:pt x="4779" y="392256"/>
                  </a:cubicBezTo>
                  <a:lnTo>
                    <a:pt x="450" y="392645"/>
                  </a:lnTo>
                  <a:lnTo>
                    <a:pt x="25787" y="345967"/>
                  </a:lnTo>
                  <a:cubicBezTo>
                    <a:pt x="45187" y="300099"/>
                    <a:pt x="55915" y="249671"/>
                    <a:pt x="55915" y="196737"/>
                  </a:cubicBezTo>
                  <a:cubicBezTo>
                    <a:pt x="55915" y="143803"/>
                    <a:pt x="45187" y="93374"/>
                    <a:pt x="25787" y="47507"/>
                  </a:cubicBezTo>
                  <a:lnTo>
                    <a:pt x="0" y="0"/>
                  </a:lnTo>
                  <a:lnTo>
                    <a:pt x="35474" y="17611"/>
                  </a:lnTo>
                  <a:cubicBezTo>
                    <a:pt x="46025" y="28261"/>
                    <a:pt x="52219" y="40454"/>
                    <a:pt x="55568" y="57524"/>
                  </a:cubicBezTo>
                  <a:lnTo>
                    <a:pt x="58138" y="70530"/>
                  </a:lnTo>
                  <a:lnTo>
                    <a:pt x="70021" y="71311"/>
                  </a:lnTo>
                  <a:cubicBezTo>
                    <a:pt x="91970" y="72731"/>
                    <a:pt x="104732" y="84529"/>
                    <a:pt x="108309" y="106704"/>
                  </a:cubicBezTo>
                  <a:cubicBezTo>
                    <a:pt x="109382" y="113419"/>
                    <a:pt x="110390" y="119109"/>
                    <a:pt x="110553" y="119369"/>
                  </a:cubicBezTo>
                  <a:cubicBezTo>
                    <a:pt x="114042" y="120604"/>
                    <a:pt x="117604" y="121625"/>
                    <a:pt x="121218" y="122425"/>
                  </a:cubicBezTo>
                  <a:cubicBezTo>
                    <a:pt x="126742" y="123787"/>
                    <a:pt x="132140" y="125625"/>
                    <a:pt x="137345" y="127920"/>
                  </a:cubicBezTo>
                  <a:cubicBezTo>
                    <a:pt x="145198" y="131871"/>
                    <a:pt x="155733" y="142374"/>
                    <a:pt x="162594" y="153104"/>
                  </a:cubicBezTo>
                  <a:cubicBezTo>
                    <a:pt x="169796" y="164501"/>
                    <a:pt x="182802" y="192286"/>
                    <a:pt x="182802" y="196545"/>
                  </a:cubicBezTo>
                  <a:close/>
                  <a:moveTo>
                    <a:pt x="319092" y="196416"/>
                  </a:moveTo>
                  <a:lnTo>
                    <a:pt x="309338" y="209422"/>
                  </a:lnTo>
                  <a:cubicBezTo>
                    <a:pt x="299161" y="222916"/>
                    <a:pt x="295161" y="225680"/>
                    <a:pt x="282318" y="227794"/>
                  </a:cubicBezTo>
                  <a:cubicBezTo>
                    <a:pt x="278464" y="228428"/>
                    <a:pt x="275050" y="229777"/>
                    <a:pt x="274742" y="230817"/>
                  </a:cubicBezTo>
                  <a:cubicBezTo>
                    <a:pt x="274432" y="231858"/>
                    <a:pt x="273701" y="234833"/>
                    <a:pt x="273115" y="237467"/>
                  </a:cubicBezTo>
                  <a:cubicBezTo>
                    <a:pt x="270969" y="247303"/>
                    <a:pt x="255849" y="257887"/>
                    <a:pt x="243851" y="257887"/>
                  </a:cubicBezTo>
                  <a:cubicBezTo>
                    <a:pt x="240909" y="257903"/>
                    <a:pt x="240649" y="256992"/>
                    <a:pt x="241152" y="248278"/>
                  </a:cubicBezTo>
                  <a:cubicBezTo>
                    <a:pt x="241746" y="242443"/>
                    <a:pt x="240792" y="236556"/>
                    <a:pt x="238388" y="231207"/>
                  </a:cubicBezTo>
                  <a:cubicBezTo>
                    <a:pt x="234406" y="222168"/>
                    <a:pt x="220440" y="207049"/>
                    <a:pt x="210961" y="201488"/>
                  </a:cubicBezTo>
                  <a:cubicBezTo>
                    <a:pt x="208538" y="200194"/>
                    <a:pt x="206226" y="198698"/>
                    <a:pt x="204052" y="197017"/>
                  </a:cubicBezTo>
                  <a:cubicBezTo>
                    <a:pt x="204052" y="196774"/>
                    <a:pt x="209466" y="192432"/>
                    <a:pt x="216083" y="187377"/>
                  </a:cubicBezTo>
                  <a:cubicBezTo>
                    <a:pt x="222874" y="182151"/>
                    <a:pt x="228967" y="176075"/>
                    <a:pt x="234211" y="169298"/>
                  </a:cubicBezTo>
                  <a:cubicBezTo>
                    <a:pt x="239625" y="161429"/>
                    <a:pt x="240404" y="159072"/>
                    <a:pt x="241103" y="148017"/>
                  </a:cubicBezTo>
                  <a:lnTo>
                    <a:pt x="241007" y="148000"/>
                  </a:lnTo>
                  <a:lnTo>
                    <a:pt x="241803" y="135579"/>
                  </a:lnTo>
                  <a:lnTo>
                    <a:pt x="249087" y="136408"/>
                  </a:lnTo>
                  <a:cubicBezTo>
                    <a:pt x="259745" y="137431"/>
                    <a:pt x="268854" y="144519"/>
                    <a:pt x="272465" y="154601"/>
                  </a:cubicBezTo>
                  <a:cubicBezTo>
                    <a:pt x="275083" y="162453"/>
                    <a:pt x="275294" y="162616"/>
                    <a:pt x="285146" y="165315"/>
                  </a:cubicBezTo>
                  <a:cubicBezTo>
                    <a:pt x="296413" y="168404"/>
                    <a:pt x="300136" y="171362"/>
                    <a:pt x="311289" y="186108"/>
                  </a:cubicBezTo>
                  <a:close/>
                </a:path>
              </a:pathLst>
            </a:custGeom>
            <a:solidFill>
              <a:srgbClr val="EAD7AF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C8DC29D-B660-BCC9-6FC4-7383155DE7E9}"/>
                </a:ext>
              </a:extLst>
            </p:cNvPr>
            <p:cNvSpPr txBox="1"/>
            <p:nvPr/>
          </p:nvSpPr>
          <p:spPr>
            <a:xfrm>
              <a:off x="3616420" y="4554313"/>
              <a:ext cx="1884981" cy="961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9145AD3-2277-FD5F-B416-F0DFB25F0CB7}"/>
              </a:ext>
            </a:extLst>
          </p:cNvPr>
          <p:cNvGrpSpPr/>
          <p:nvPr/>
        </p:nvGrpSpPr>
        <p:grpSpPr>
          <a:xfrm>
            <a:off x="5224861" y="1950926"/>
            <a:ext cx="1884981" cy="3062126"/>
            <a:chOff x="5074736" y="2101052"/>
            <a:chExt cx="1884981" cy="3062126"/>
          </a:xfrm>
        </p:grpSpPr>
        <p:sp>
          <p:nvSpPr>
            <p:cNvPr id="29" name="Oval 9">
              <a:extLst>
                <a:ext uri="{FF2B5EF4-FFF2-40B4-BE49-F238E27FC236}">
                  <a16:creationId xmlns:a16="http://schemas.microsoft.com/office/drawing/2014/main" id="{2C806CCC-C9A6-3AB5-3C10-9B8EDEA76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5419" y="2332443"/>
              <a:ext cx="490538" cy="490538"/>
            </a:xfrm>
            <a:prstGeom prst="ellipse">
              <a:avLst/>
            </a:prstGeom>
            <a:solidFill>
              <a:srgbClr val="2B388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824C0F69-173B-94CA-3A7A-E35847690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631" y="3208743"/>
              <a:ext cx="139700" cy="990600"/>
            </a:xfrm>
            <a:custGeom>
              <a:avLst/>
              <a:gdLst>
                <a:gd name="T0" fmla="*/ 118 w 118"/>
                <a:gd name="T1" fmla="*/ 773 h 832"/>
                <a:gd name="T2" fmla="*/ 59 w 118"/>
                <a:gd name="T3" fmla="*/ 832 h 832"/>
                <a:gd name="T4" fmla="*/ 0 w 118"/>
                <a:gd name="T5" fmla="*/ 773 h 832"/>
                <a:gd name="T6" fmla="*/ 43 w 118"/>
                <a:gd name="T7" fmla="*/ 716 h 832"/>
                <a:gd name="T8" fmla="*/ 43 w 118"/>
                <a:gd name="T9" fmla="*/ 116 h 832"/>
                <a:gd name="T10" fmla="*/ 0 w 118"/>
                <a:gd name="T11" fmla="*/ 59 h 832"/>
                <a:gd name="T12" fmla="*/ 59 w 118"/>
                <a:gd name="T13" fmla="*/ 0 h 832"/>
                <a:gd name="T14" fmla="*/ 118 w 118"/>
                <a:gd name="T15" fmla="*/ 59 h 832"/>
                <a:gd name="T16" fmla="*/ 75 w 118"/>
                <a:gd name="T17" fmla="*/ 116 h 832"/>
                <a:gd name="T18" fmla="*/ 75 w 118"/>
                <a:gd name="T19" fmla="*/ 716 h 832"/>
                <a:gd name="T20" fmla="*/ 118 w 118"/>
                <a:gd name="T21" fmla="*/ 773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832">
                  <a:moveTo>
                    <a:pt x="118" y="773"/>
                  </a:moveTo>
                  <a:cubicBezTo>
                    <a:pt x="118" y="805"/>
                    <a:pt x="91" y="832"/>
                    <a:pt x="59" y="832"/>
                  </a:cubicBezTo>
                  <a:cubicBezTo>
                    <a:pt x="26" y="832"/>
                    <a:pt x="0" y="805"/>
                    <a:pt x="0" y="773"/>
                  </a:cubicBezTo>
                  <a:cubicBezTo>
                    <a:pt x="0" y="746"/>
                    <a:pt x="18" y="723"/>
                    <a:pt x="43" y="7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18" y="109"/>
                    <a:pt x="0" y="86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91" y="0"/>
                    <a:pt x="118" y="26"/>
                    <a:pt x="118" y="59"/>
                  </a:cubicBezTo>
                  <a:cubicBezTo>
                    <a:pt x="118" y="86"/>
                    <a:pt x="99" y="109"/>
                    <a:pt x="75" y="116"/>
                  </a:cubicBezTo>
                  <a:cubicBezTo>
                    <a:pt x="75" y="716"/>
                    <a:pt x="75" y="716"/>
                    <a:pt x="75" y="716"/>
                  </a:cubicBezTo>
                  <a:cubicBezTo>
                    <a:pt x="99" y="723"/>
                    <a:pt x="118" y="746"/>
                    <a:pt x="118" y="773"/>
                  </a:cubicBez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D161F1A9-9D3C-6370-F389-0F9B9DCB8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6006" y="2934106"/>
              <a:ext cx="1362075" cy="685800"/>
            </a:xfrm>
            <a:custGeom>
              <a:avLst/>
              <a:gdLst>
                <a:gd name="T0" fmla="*/ 0 w 1144"/>
                <a:gd name="T1" fmla="*/ 220 h 575"/>
                <a:gd name="T2" fmla="*/ 0 w 1144"/>
                <a:gd name="T3" fmla="*/ 575 h 575"/>
                <a:gd name="T4" fmla="*/ 477 w 1144"/>
                <a:gd name="T5" fmla="*/ 483 h 575"/>
                <a:gd name="T6" fmla="*/ 477 w 1144"/>
                <a:gd name="T7" fmla="*/ 366 h 575"/>
                <a:gd name="T8" fmla="*/ 434 w 1144"/>
                <a:gd name="T9" fmla="*/ 289 h 575"/>
                <a:gd name="T10" fmla="*/ 525 w 1144"/>
                <a:gd name="T11" fmla="*/ 198 h 575"/>
                <a:gd name="T12" fmla="*/ 616 w 1144"/>
                <a:gd name="T13" fmla="*/ 289 h 575"/>
                <a:gd name="T14" fmla="*/ 573 w 1144"/>
                <a:gd name="T15" fmla="*/ 366 h 575"/>
                <a:gd name="T16" fmla="*/ 573 w 1144"/>
                <a:gd name="T17" fmla="*/ 464 h 575"/>
                <a:gd name="T18" fmla="*/ 1144 w 1144"/>
                <a:gd name="T19" fmla="*/ 354 h 575"/>
                <a:gd name="T20" fmla="*/ 1144 w 1144"/>
                <a:gd name="T21" fmla="*/ 0 h 575"/>
                <a:gd name="T22" fmla="*/ 0 w 1144"/>
                <a:gd name="T23" fmla="*/ 22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4" h="575">
                  <a:moveTo>
                    <a:pt x="0" y="220"/>
                  </a:moveTo>
                  <a:cubicBezTo>
                    <a:pt x="0" y="575"/>
                    <a:pt x="0" y="575"/>
                    <a:pt x="0" y="575"/>
                  </a:cubicBezTo>
                  <a:cubicBezTo>
                    <a:pt x="477" y="483"/>
                    <a:pt x="477" y="483"/>
                    <a:pt x="477" y="483"/>
                  </a:cubicBezTo>
                  <a:cubicBezTo>
                    <a:pt x="477" y="366"/>
                    <a:pt x="477" y="366"/>
                    <a:pt x="477" y="366"/>
                  </a:cubicBezTo>
                  <a:cubicBezTo>
                    <a:pt x="450" y="350"/>
                    <a:pt x="434" y="321"/>
                    <a:pt x="434" y="289"/>
                  </a:cubicBezTo>
                  <a:cubicBezTo>
                    <a:pt x="434" y="239"/>
                    <a:pt x="475" y="198"/>
                    <a:pt x="525" y="198"/>
                  </a:cubicBezTo>
                  <a:cubicBezTo>
                    <a:pt x="575" y="198"/>
                    <a:pt x="616" y="239"/>
                    <a:pt x="616" y="289"/>
                  </a:cubicBezTo>
                  <a:cubicBezTo>
                    <a:pt x="616" y="321"/>
                    <a:pt x="599" y="350"/>
                    <a:pt x="573" y="366"/>
                  </a:cubicBezTo>
                  <a:cubicBezTo>
                    <a:pt x="573" y="464"/>
                    <a:pt x="573" y="464"/>
                    <a:pt x="573" y="464"/>
                  </a:cubicBezTo>
                  <a:cubicBezTo>
                    <a:pt x="1144" y="354"/>
                    <a:pt x="1144" y="354"/>
                    <a:pt x="1144" y="354"/>
                  </a:cubicBezTo>
                  <a:cubicBezTo>
                    <a:pt x="1144" y="0"/>
                    <a:pt x="1144" y="0"/>
                    <a:pt x="1144" y="0"/>
                  </a:cubicBezTo>
                  <a:lnTo>
                    <a:pt x="0" y="220"/>
                  </a:ln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2" name="Google Shape;13606;p86">
              <a:extLst>
                <a:ext uri="{FF2B5EF4-FFF2-40B4-BE49-F238E27FC236}">
                  <a16:creationId xmlns:a16="http://schemas.microsoft.com/office/drawing/2014/main" id="{0A1F6A27-FF64-E80F-FD61-3EF0E937A85A}"/>
                </a:ext>
              </a:extLst>
            </p:cNvPr>
            <p:cNvGrpSpPr/>
            <p:nvPr/>
          </p:nvGrpSpPr>
          <p:grpSpPr>
            <a:xfrm>
              <a:off x="5952870" y="2469976"/>
              <a:ext cx="215636" cy="215472"/>
              <a:chOff x="1310075" y="3980250"/>
              <a:chExt cx="297750" cy="297525"/>
            </a:xfrm>
            <a:solidFill>
              <a:schemeClr val="bg1"/>
            </a:solidFill>
          </p:grpSpPr>
          <p:sp>
            <p:nvSpPr>
              <p:cNvPr id="35" name="Google Shape;13607;p86">
                <a:extLst>
                  <a:ext uri="{FF2B5EF4-FFF2-40B4-BE49-F238E27FC236}">
                    <a16:creationId xmlns:a16="http://schemas.microsoft.com/office/drawing/2014/main" id="{64AE86FF-65D9-5A07-335E-EAF1961628F7}"/>
                  </a:ext>
                </a:extLst>
              </p:cNvPr>
              <p:cNvSpPr/>
              <p:nvPr/>
            </p:nvSpPr>
            <p:spPr>
              <a:xfrm>
                <a:off x="1310075" y="3980250"/>
                <a:ext cx="297750" cy="297525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11901" extrusionOk="0">
                    <a:moveTo>
                      <a:pt x="3844" y="4946"/>
                    </a:moveTo>
                    <a:cubicBezTo>
                      <a:pt x="4033" y="4946"/>
                      <a:pt x="4190" y="5104"/>
                      <a:pt x="4190" y="5293"/>
                    </a:cubicBezTo>
                    <a:lnTo>
                      <a:pt x="4190" y="6679"/>
                    </a:lnTo>
                    <a:cubicBezTo>
                      <a:pt x="4190" y="6868"/>
                      <a:pt x="4033" y="7026"/>
                      <a:pt x="3844" y="7026"/>
                    </a:cubicBezTo>
                    <a:lnTo>
                      <a:pt x="2458" y="7026"/>
                    </a:lnTo>
                    <a:cubicBezTo>
                      <a:pt x="2269" y="7026"/>
                      <a:pt x="2111" y="6868"/>
                      <a:pt x="2111" y="6679"/>
                    </a:cubicBezTo>
                    <a:lnTo>
                      <a:pt x="2111" y="5293"/>
                    </a:lnTo>
                    <a:cubicBezTo>
                      <a:pt x="2111" y="5104"/>
                      <a:pt x="2269" y="4946"/>
                      <a:pt x="2458" y="4946"/>
                    </a:cubicBezTo>
                    <a:close/>
                    <a:moveTo>
                      <a:pt x="6616" y="3560"/>
                    </a:moveTo>
                    <a:cubicBezTo>
                      <a:pt x="6837" y="3560"/>
                      <a:pt x="6994" y="3718"/>
                      <a:pt x="6994" y="3907"/>
                    </a:cubicBezTo>
                    <a:lnTo>
                      <a:pt x="6994" y="6679"/>
                    </a:lnTo>
                    <a:cubicBezTo>
                      <a:pt x="6994" y="6868"/>
                      <a:pt x="6837" y="7026"/>
                      <a:pt x="6616" y="7026"/>
                    </a:cubicBezTo>
                    <a:lnTo>
                      <a:pt x="5262" y="7026"/>
                    </a:lnTo>
                    <a:cubicBezTo>
                      <a:pt x="5041" y="7026"/>
                      <a:pt x="4884" y="6868"/>
                      <a:pt x="4884" y="6679"/>
                    </a:cubicBezTo>
                    <a:lnTo>
                      <a:pt x="4884" y="3907"/>
                    </a:lnTo>
                    <a:cubicBezTo>
                      <a:pt x="4884" y="3718"/>
                      <a:pt x="5041" y="3560"/>
                      <a:pt x="5262" y="3560"/>
                    </a:cubicBezTo>
                    <a:close/>
                    <a:moveTo>
                      <a:pt x="9389" y="2174"/>
                    </a:moveTo>
                    <a:cubicBezTo>
                      <a:pt x="9578" y="2174"/>
                      <a:pt x="9735" y="2331"/>
                      <a:pt x="9735" y="2520"/>
                    </a:cubicBezTo>
                    <a:lnTo>
                      <a:pt x="9735" y="6679"/>
                    </a:lnTo>
                    <a:cubicBezTo>
                      <a:pt x="9735" y="6868"/>
                      <a:pt x="9578" y="7026"/>
                      <a:pt x="9389" y="7026"/>
                    </a:cubicBezTo>
                    <a:lnTo>
                      <a:pt x="8003" y="7026"/>
                    </a:lnTo>
                    <a:cubicBezTo>
                      <a:pt x="7813" y="7026"/>
                      <a:pt x="7656" y="6868"/>
                      <a:pt x="7656" y="6679"/>
                    </a:cubicBezTo>
                    <a:lnTo>
                      <a:pt x="7656" y="2520"/>
                    </a:lnTo>
                    <a:cubicBezTo>
                      <a:pt x="7656" y="2331"/>
                      <a:pt x="7813" y="2174"/>
                      <a:pt x="8003" y="2174"/>
                    </a:cubicBezTo>
                    <a:close/>
                    <a:moveTo>
                      <a:pt x="5577" y="8412"/>
                    </a:moveTo>
                    <a:lnTo>
                      <a:pt x="5577" y="9105"/>
                    </a:lnTo>
                    <a:lnTo>
                      <a:pt x="5167" y="9105"/>
                    </a:lnTo>
                    <a:lnTo>
                      <a:pt x="5451" y="8412"/>
                    </a:lnTo>
                    <a:close/>
                    <a:moveTo>
                      <a:pt x="6396" y="8412"/>
                    </a:moveTo>
                    <a:lnTo>
                      <a:pt x="6679" y="9105"/>
                    </a:lnTo>
                    <a:lnTo>
                      <a:pt x="6270" y="9105"/>
                    </a:lnTo>
                    <a:lnTo>
                      <a:pt x="6270" y="8412"/>
                    </a:lnTo>
                    <a:close/>
                    <a:moveTo>
                      <a:pt x="5955" y="0"/>
                    </a:moveTo>
                    <a:cubicBezTo>
                      <a:pt x="5766" y="0"/>
                      <a:pt x="5608" y="158"/>
                      <a:pt x="5608" y="378"/>
                    </a:cubicBezTo>
                    <a:lnTo>
                      <a:pt x="5608" y="725"/>
                    </a:lnTo>
                    <a:lnTo>
                      <a:pt x="347" y="725"/>
                    </a:lnTo>
                    <a:cubicBezTo>
                      <a:pt x="158" y="725"/>
                      <a:pt x="0" y="882"/>
                      <a:pt x="0" y="1071"/>
                    </a:cubicBezTo>
                    <a:cubicBezTo>
                      <a:pt x="0" y="1260"/>
                      <a:pt x="158" y="1418"/>
                      <a:pt x="347" y="1418"/>
                    </a:cubicBezTo>
                    <a:lnTo>
                      <a:pt x="725" y="1418"/>
                    </a:lnTo>
                    <a:lnTo>
                      <a:pt x="725" y="7719"/>
                    </a:lnTo>
                    <a:lnTo>
                      <a:pt x="378" y="7719"/>
                    </a:lnTo>
                    <a:cubicBezTo>
                      <a:pt x="158" y="7719"/>
                      <a:pt x="0" y="7876"/>
                      <a:pt x="0" y="8097"/>
                    </a:cubicBezTo>
                    <a:cubicBezTo>
                      <a:pt x="0" y="8286"/>
                      <a:pt x="158" y="8443"/>
                      <a:pt x="378" y="8443"/>
                    </a:cubicBezTo>
                    <a:lnTo>
                      <a:pt x="4726" y="8443"/>
                    </a:lnTo>
                    <a:lnTo>
                      <a:pt x="3560" y="11436"/>
                    </a:lnTo>
                    <a:cubicBezTo>
                      <a:pt x="3466" y="11625"/>
                      <a:pt x="3560" y="11814"/>
                      <a:pt x="3749" y="11877"/>
                    </a:cubicBezTo>
                    <a:cubicBezTo>
                      <a:pt x="3788" y="11893"/>
                      <a:pt x="3831" y="11901"/>
                      <a:pt x="3876" y="11901"/>
                    </a:cubicBezTo>
                    <a:cubicBezTo>
                      <a:pt x="4016" y="11901"/>
                      <a:pt x="4167" y="11824"/>
                      <a:pt x="4190" y="11657"/>
                    </a:cubicBezTo>
                    <a:lnTo>
                      <a:pt x="4947" y="9830"/>
                    </a:lnTo>
                    <a:lnTo>
                      <a:pt x="5608" y="9830"/>
                    </a:lnTo>
                    <a:lnTo>
                      <a:pt x="5608" y="10838"/>
                    </a:lnTo>
                    <a:cubicBezTo>
                      <a:pt x="5608" y="11027"/>
                      <a:pt x="5766" y="11184"/>
                      <a:pt x="5955" y="11184"/>
                    </a:cubicBezTo>
                    <a:cubicBezTo>
                      <a:pt x="6144" y="11184"/>
                      <a:pt x="6301" y="11027"/>
                      <a:pt x="6301" y="10838"/>
                    </a:cubicBezTo>
                    <a:lnTo>
                      <a:pt x="6301" y="9830"/>
                    </a:lnTo>
                    <a:lnTo>
                      <a:pt x="6994" y="9830"/>
                    </a:lnTo>
                    <a:lnTo>
                      <a:pt x="7719" y="11657"/>
                    </a:lnTo>
                    <a:cubicBezTo>
                      <a:pt x="7791" y="11824"/>
                      <a:pt x="7916" y="11901"/>
                      <a:pt x="8042" y="11901"/>
                    </a:cubicBezTo>
                    <a:cubicBezTo>
                      <a:pt x="8082" y="11901"/>
                      <a:pt x="8122" y="11893"/>
                      <a:pt x="8160" y="11877"/>
                    </a:cubicBezTo>
                    <a:cubicBezTo>
                      <a:pt x="8349" y="11783"/>
                      <a:pt x="8444" y="11594"/>
                      <a:pt x="8349" y="11436"/>
                    </a:cubicBezTo>
                    <a:lnTo>
                      <a:pt x="7183" y="8443"/>
                    </a:lnTo>
                    <a:lnTo>
                      <a:pt x="11531" y="8443"/>
                    </a:lnTo>
                    <a:cubicBezTo>
                      <a:pt x="11752" y="8443"/>
                      <a:pt x="11909" y="8286"/>
                      <a:pt x="11909" y="8097"/>
                    </a:cubicBezTo>
                    <a:cubicBezTo>
                      <a:pt x="11909" y="7876"/>
                      <a:pt x="11752" y="7719"/>
                      <a:pt x="11531" y="7719"/>
                    </a:cubicBezTo>
                    <a:lnTo>
                      <a:pt x="11185" y="7719"/>
                    </a:lnTo>
                    <a:lnTo>
                      <a:pt x="11185" y="1418"/>
                    </a:lnTo>
                    <a:lnTo>
                      <a:pt x="11531" y="1418"/>
                    </a:lnTo>
                    <a:cubicBezTo>
                      <a:pt x="11752" y="1418"/>
                      <a:pt x="11909" y="1260"/>
                      <a:pt x="11909" y="1071"/>
                    </a:cubicBezTo>
                    <a:cubicBezTo>
                      <a:pt x="11909" y="882"/>
                      <a:pt x="11752" y="725"/>
                      <a:pt x="11531" y="725"/>
                    </a:cubicBezTo>
                    <a:lnTo>
                      <a:pt x="6301" y="725"/>
                    </a:lnTo>
                    <a:lnTo>
                      <a:pt x="6301" y="378"/>
                    </a:lnTo>
                    <a:cubicBezTo>
                      <a:pt x="6301" y="158"/>
                      <a:pt x="6144" y="0"/>
                      <a:pt x="595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3608;p86">
                <a:extLst>
                  <a:ext uri="{FF2B5EF4-FFF2-40B4-BE49-F238E27FC236}">
                    <a16:creationId xmlns:a16="http://schemas.microsoft.com/office/drawing/2014/main" id="{406809BE-67D5-76C8-B1EA-1CBD7FA48530}"/>
                  </a:ext>
                </a:extLst>
              </p:cNvPr>
              <p:cNvSpPr/>
              <p:nvPr/>
            </p:nvSpPr>
            <p:spPr>
              <a:xfrm>
                <a:off x="1449475" y="4086575"/>
                <a:ext cx="17350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2080" extrusionOk="0">
                    <a:moveTo>
                      <a:pt x="1" y="0"/>
                    </a:moveTo>
                    <a:lnTo>
                      <a:pt x="1" y="2080"/>
                    </a:lnTo>
                    <a:lnTo>
                      <a:pt x="694" y="2080"/>
                    </a:lnTo>
                    <a:lnTo>
                      <a:pt x="694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3609;p86">
                <a:extLst>
                  <a:ext uri="{FF2B5EF4-FFF2-40B4-BE49-F238E27FC236}">
                    <a16:creationId xmlns:a16="http://schemas.microsoft.com/office/drawing/2014/main" id="{899901FD-D412-84C8-B946-6A588C6BD87A}"/>
                  </a:ext>
                </a:extLst>
              </p:cNvPr>
              <p:cNvSpPr/>
              <p:nvPr/>
            </p:nvSpPr>
            <p:spPr>
              <a:xfrm>
                <a:off x="1380175" y="4121225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0" y="0"/>
                    </a:moveTo>
                    <a:lnTo>
                      <a:pt x="0" y="694"/>
                    </a:lnTo>
                    <a:lnTo>
                      <a:pt x="693" y="694"/>
                    </a:lnTo>
                    <a:lnTo>
                      <a:pt x="693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3610;p86">
                <a:extLst>
                  <a:ext uri="{FF2B5EF4-FFF2-40B4-BE49-F238E27FC236}">
                    <a16:creationId xmlns:a16="http://schemas.microsoft.com/office/drawing/2014/main" id="{873E181B-E197-4980-B1B6-1D7669DE2701}"/>
                  </a:ext>
                </a:extLst>
              </p:cNvPr>
              <p:cNvSpPr/>
              <p:nvPr/>
            </p:nvSpPr>
            <p:spPr>
              <a:xfrm>
                <a:off x="1518800" y="4051925"/>
                <a:ext cx="18125" cy="8665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3466" extrusionOk="0">
                    <a:moveTo>
                      <a:pt x="0" y="0"/>
                    </a:moveTo>
                    <a:lnTo>
                      <a:pt x="0" y="3466"/>
                    </a:lnTo>
                    <a:lnTo>
                      <a:pt x="725" y="3466"/>
                    </a:lnTo>
                    <a:lnTo>
                      <a:pt x="725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7849760-6980-6769-2B57-3984D827387A}"/>
                </a:ext>
              </a:extLst>
            </p:cNvPr>
            <p:cNvSpPr/>
            <p:nvPr/>
          </p:nvSpPr>
          <p:spPr>
            <a:xfrm rot="16200000">
              <a:off x="5950538" y="2075662"/>
              <a:ext cx="220301" cy="271082"/>
            </a:xfrm>
            <a:custGeom>
              <a:avLst/>
              <a:gdLst>
                <a:gd name="connsiteX0" fmla="*/ 182802 w 319092"/>
                <a:gd name="connsiteY0" fmla="*/ 196545 h 392645"/>
                <a:gd name="connsiteX1" fmla="*/ 172349 w 319092"/>
                <a:gd name="connsiteY1" fmla="*/ 221143 h 392645"/>
                <a:gd name="connsiteX2" fmla="*/ 119413 w 319092"/>
                <a:gd name="connsiteY2" fmla="*/ 270502 h 392645"/>
                <a:gd name="connsiteX3" fmla="*/ 110471 w 319092"/>
                <a:gd name="connsiteY3" fmla="*/ 271770 h 392645"/>
                <a:gd name="connsiteX4" fmla="*/ 109268 w 319092"/>
                <a:gd name="connsiteY4" fmla="*/ 281427 h 392645"/>
                <a:gd name="connsiteX5" fmla="*/ 98473 w 319092"/>
                <a:gd name="connsiteY5" fmla="*/ 308773 h 392645"/>
                <a:gd name="connsiteX6" fmla="*/ 68900 w 319092"/>
                <a:gd name="connsiteY6" fmla="*/ 322234 h 392645"/>
                <a:gd name="connsiteX7" fmla="*/ 58316 w 319092"/>
                <a:gd name="connsiteY7" fmla="*/ 323324 h 392645"/>
                <a:gd name="connsiteX8" fmla="*/ 55520 w 319092"/>
                <a:gd name="connsiteY8" fmla="*/ 335728 h 392645"/>
                <a:gd name="connsiteX9" fmla="*/ 37019 w 319092"/>
                <a:gd name="connsiteY9" fmla="*/ 373479 h 392645"/>
                <a:gd name="connsiteX10" fmla="*/ 4779 w 319092"/>
                <a:gd name="connsiteY10" fmla="*/ 392256 h 392645"/>
                <a:gd name="connsiteX11" fmla="*/ 450 w 319092"/>
                <a:gd name="connsiteY11" fmla="*/ 392645 h 392645"/>
                <a:gd name="connsiteX12" fmla="*/ 25787 w 319092"/>
                <a:gd name="connsiteY12" fmla="*/ 345967 h 392645"/>
                <a:gd name="connsiteX13" fmla="*/ 55915 w 319092"/>
                <a:gd name="connsiteY13" fmla="*/ 196737 h 392645"/>
                <a:gd name="connsiteX14" fmla="*/ 25787 w 319092"/>
                <a:gd name="connsiteY14" fmla="*/ 47507 h 392645"/>
                <a:gd name="connsiteX15" fmla="*/ 0 w 319092"/>
                <a:gd name="connsiteY15" fmla="*/ 0 h 392645"/>
                <a:gd name="connsiteX16" fmla="*/ 35474 w 319092"/>
                <a:gd name="connsiteY16" fmla="*/ 17611 h 392645"/>
                <a:gd name="connsiteX17" fmla="*/ 55568 w 319092"/>
                <a:gd name="connsiteY17" fmla="*/ 57524 h 392645"/>
                <a:gd name="connsiteX18" fmla="*/ 58138 w 319092"/>
                <a:gd name="connsiteY18" fmla="*/ 70530 h 392645"/>
                <a:gd name="connsiteX19" fmla="*/ 70021 w 319092"/>
                <a:gd name="connsiteY19" fmla="*/ 71311 h 392645"/>
                <a:gd name="connsiteX20" fmla="*/ 108309 w 319092"/>
                <a:gd name="connsiteY20" fmla="*/ 106704 h 392645"/>
                <a:gd name="connsiteX21" fmla="*/ 110553 w 319092"/>
                <a:gd name="connsiteY21" fmla="*/ 119369 h 392645"/>
                <a:gd name="connsiteX22" fmla="*/ 121218 w 319092"/>
                <a:gd name="connsiteY22" fmla="*/ 122425 h 392645"/>
                <a:gd name="connsiteX23" fmla="*/ 137345 w 319092"/>
                <a:gd name="connsiteY23" fmla="*/ 127920 h 392645"/>
                <a:gd name="connsiteX24" fmla="*/ 162594 w 319092"/>
                <a:gd name="connsiteY24" fmla="*/ 153104 h 392645"/>
                <a:gd name="connsiteX25" fmla="*/ 182802 w 319092"/>
                <a:gd name="connsiteY25" fmla="*/ 196545 h 392645"/>
                <a:gd name="connsiteX26" fmla="*/ 319092 w 319092"/>
                <a:gd name="connsiteY26" fmla="*/ 196416 h 392645"/>
                <a:gd name="connsiteX27" fmla="*/ 309338 w 319092"/>
                <a:gd name="connsiteY27" fmla="*/ 209422 h 392645"/>
                <a:gd name="connsiteX28" fmla="*/ 282318 w 319092"/>
                <a:gd name="connsiteY28" fmla="*/ 227794 h 392645"/>
                <a:gd name="connsiteX29" fmla="*/ 274742 w 319092"/>
                <a:gd name="connsiteY29" fmla="*/ 230817 h 392645"/>
                <a:gd name="connsiteX30" fmla="*/ 273115 w 319092"/>
                <a:gd name="connsiteY30" fmla="*/ 237467 h 392645"/>
                <a:gd name="connsiteX31" fmla="*/ 243851 w 319092"/>
                <a:gd name="connsiteY31" fmla="*/ 257887 h 392645"/>
                <a:gd name="connsiteX32" fmla="*/ 241152 w 319092"/>
                <a:gd name="connsiteY32" fmla="*/ 248278 h 392645"/>
                <a:gd name="connsiteX33" fmla="*/ 238388 w 319092"/>
                <a:gd name="connsiteY33" fmla="*/ 231207 h 392645"/>
                <a:gd name="connsiteX34" fmla="*/ 210961 w 319092"/>
                <a:gd name="connsiteY34" fmla="*/ 201488 h 392645"/>
                <a:gd name="connsiteX35" fmla="*/ 204052 w 319092"/>
                <a:gd name="connsiteY35" fmla="*/ 197017 h 392645"/>
                <a:gd name="connsiteX36" fmla="*/ 216083 w 319092"/>
                <a:gd name="connsiteY36" fmla="*/ 187377 h 392645"/>
                <a:gd name="connsiteX37" fmla="*/ 234211 w 319092"/>
                <a:gd name="connsiteY37" fmla="*/ 169298 h 392645"/>
                <a:gd name="connsiteX38" fmla="*/ 241103 w 319092"/>
                <a:gd name="connsiteY38" fmla="*/ 148017 h 392645"/>
                <a:gd name="connsiteX39" fmla="*/ 241007 w 319092"/>
                <a:gd name="connsiteY39" fmla="*/ 148000 h 392645"/>
                <a:gd name="connsiteX40" fmla="*/ 241803 w 319092"/>
                <a:gd name="connsiteY40" fmla="*/ 135579 h 392645"/>
                <a:gd name="connsiteX41" fmla="*/ 249087 w 319092"/>
                <a:gd name="connsiteY41" fmla="*/ 136408 h 392645"/>
                <a:gd name="connsiteX42" fmla="*/ 272465 w 319092"/>
                <a:gd name="connsiteY42" fmla="*/ 154601 h 392645"/>
                <a:gd name="connsiteX43" fmla="*/ 285146 w 319092"/>
                <a:gd name="connsiteY43" fmla="*/ 165315 h 392645"/>
                <a:gd name="connsiteX44" fmla="*/ 311289 w 319092"/>
                <a:gd name="connsiteY44" fmla="*/ 186108 h 39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9092" h="392645">
                  <a:moveTo>
                    <a:pt x="182802" y="196545"/>
                  </a:moveTo>
                  <a:cubicBezTo>
                    <a:pt x="182802" y="198383"/>
                    <a:pt x="178104" y="209421"/>
                    <a:pt x="172349" y="221143"/>
                  </a:cubicBezTo>
                  <a:cubicBezTo>
                    <a:pt x="156090" y="254244"/>
                    <a:pt x="142174" y="267250"/>
                    <a:pt x="119413" y="270502"/>
                  </a:cubicBezTo>
                  <a:lnTo>
                    <a:pt x="110471" y="271770"/>
                  </a:lnTo>
                  <a:lnTo>
                    <a:pt x="109268" y="281427"/>
                  </a:lnTo>
                  <a:cubicBezTo>
                    <a:pt x="107529" y="295344"/>
                    <a:pt x="105139" y="301376"/>
                    <a:pt x="98473" y="308773"/>
                  </a:cubicBezTo>
                  <a:cubicBezTo>
                    <a:pt x="91140" y="316934"/>
                    <a:pt x="82541" y="320836"/>
                    <a:pt x="68900" y="322234"/>
                  </a:cubicBezTo>
                  <a:lnTo>
                    <a:pt x="58316" y="323324"/>
                  </a:lnTo>
                  <a:lnTo>
                    <a:pt x="55520" y="335728"/>
                  </a:lnTo>
                  <a:cubicBezTo>
                    <a:pt x="51732" y="352490"/>
                    <a:pt x="46318" y="363545"/>
                    <a:pt x="37019" y="373479"/>
                  </a:cubicBezTo>
                  <a:cubicBezTo>
                    <a:pt x="28260" y="382656"/>
                    <a:pt x="17083" y="389166"/>
                    <a:pt x="4779" y="392256"/>
                  </a:cubicBezTo>
                  <a:lnTo>
                    <a:pt x="450" y="392645"/>
                  </a:lnTo>
                  <a:lnTo>
                    <a:pt x="25787" y="345967"/>
                  </a:lnTo>
                  <a:cubicBezTo>
                    <a:pt x="45187" y="300099"/>
                    <a:pt x="55915" y="249671"/>
                    <a:pt x="55915" y="196737"/>
                  </a:cubicBezTo>
                  <a:cubicBezTo>
                    <a:pt x="55915" y="143803"/>
                    <a:pt x="45187" y="93374"/>
                    <a:pt x="25787" y="47507"/>
                  </a:cubicBezTo>
                  <a:lnTo>
                    <a:pt x="0" y="0"/>
                  </a:lnTo>
                  <a:lnTo>
                    <a:pt x="35474" y="17611"/>
                  </a:lnTo>
                  <a:cubicBezTo>
                    <a:pt x="46025" y="28261"/>
                    <a:pt x="52219" y="40454"/>
                    <a:pt x="55568" y="57524"/>
                  </a:cubicBezTo>
                  <a:lnTo>
                    <a:pt x="58138" y="70530"/>
                  </a:lnTo>
                  <a:lnTo>
                    <a:pt x="70021" y="71311"/>
                  </a:lnTo>
                  <a:cubicBezTo>
                    <a:pt x="91970" y="72731"/>
                    <a:pt x="104732" y="84529"/>
                    <a:pt x="108309" y="106704"/>
                  </a:cubicBezTo>
                  <a:cubicBezTo>
                    <a:pt x="109382" y="113419"/>
                    <a:pt x="110390" y="119109"/>
                    <a:pt x="110553" y="119369"/>
                  </a:cubicBezTo>
                  <a:cubicBezTo>
                    <a:pt x="114042" y="120604"/>
                    <a:pt x="117604" y="121625"/>
                    <a:pt x="121218" y="122425"/>
                  </a:cubicBezTo>
                  <a:cubicBezTo>
                    <a:pt x="126742" y="123787"/>
                    <a:pt x="132140" y="125625"/>
                    <a:pt x="137345" y="127920"/>
                  </a:cubicBezTo>
                  <a:cubicBezTo>
                    <a:pt x="145198" y="131871"/>
                    <a:pt x="155733" y="142374"/>
                    <a:pt x="162594" y="153104"/>
                  </a:cubicBezTo>
                  <a:cubicBezTo>
                    <a:pt x="169796" y="164501"/>
                    <a:pt x="182802" y="192286"/>
                    <a:pt x="182802" y="196545"/>
                  </a:cubicBezTo>
                  <a:close/>
                  <a:moveTo>
                    <a:pt x="319092" y="196416"/>
                  </a:moveTo>
                  <a:lnTo>
                    <a:pt x="309338" y="209422"/>
                  </a:lnTo>
                  <a:cubicBezTo>
                    <a:pt x="299161" y="222916"/>
                    <a:pt x="295161" y="225680"/>
                    <a:pt x="282318" y="227794"/>
                  </a:cubicBezTo>
                  <a:cubicBezTo>
                    <a:pt x="278464" y="228428"/>
                    <a:pt x="275050" y="229777"/>
                    <a:pt x="274742" y="230817"/>
                  </a:cubicBezTo>
                  <a:cubicBezTo>
                    <a:pt x="274432" y="231858"/>
                    <a:pt x="273701" y="234833"/>
                    <a:pt x="273115" y="237467"/>
                  </a:cubicBezTo>
                  <a:cubicBezTo>
                    <a:pt x="270969" y="247303"/>
                    <a:pt x="255849" y="257887"/>
                    <a:pt x="243851" y="257887"/>
                  </a:cubicBezTo>
                  <a:cubicBezTo>
                    <a:pt x="240909" y="257903"/>
                    <a:pt x="240649" y="256992"/>
                    <a:pt x="241152" y="248278"/>
                  </a:cubicBezTo>
                  <a:cubicBezTo>
                    <a:pt x="241746" y="242443"/>
                    <a:pt x="240792" y="236556"/>
                    <a:pt x="238388" y="231207"/>
                  </a:cubicBezTo>
                  <a:cubicBezTo>
                    <a:pt x="234406" y="222168"/>
                    <a:pt x="220440" y="207049"/>
                    <a:pt x="210961" y="201488"/>
                  </a:cubicBezTo>
                  <a:cubicBezTo>
                    <a:pt x="208538" y="200194"/>
                    <a:pt x="206226" y="198698"/>
                    <a:pt x="204052" y="197017"/>
                  </a:cubicBezTo>
                  <a:cubicBezTo>
                    <a:pt x="204052" y="196774"/>
                    <a:pt x="209466" y="192432"/>
                    <a:pt x="216083" y="187377"/>
                  </a:cubicBezTo>
                  <a:cubicBezTo>
                    <a:pt x="222874" y="182151"/>
                    <a:pt x="228967" y="176075"/>
                    <a:pt x="234211" y="169298"/>
                  </a:cubicBezTo>
                  <a:cubicBezTo>
                    <a:pt x="239625" y="161429"/>
                    <a:pt x="240404" y="159072"/>
                    <a:pt x="241103" y="148017"/>
                  </a:cubicBezTo>
                  <a:lnTo>
                    <a:pt x="241007" y="148000"/>
                  </a:lnTo>
                  <a:lnTo>
                    <a:pt x="241803" y="135579"/>
                  </a:lnTo>
                  <a:lnTo>
                    <a:pt x="249087" y="136408"/>
                  </a:lnTo>
                  <a:cubicBezTo>
                    <a:pt x="259745" y="137431"/>
                    <a:pt x="268854" y="144519"/>
                    <a:pt x="272465" y="154601"/>
                  </a:cubicBezTo>
                  <a:cubicBezTo>
                    <a:pt x="275083" y="162453"/>
                    <a:pt x="275294" y="162616"/>
                    <a:pt x="285146" y="165315"/>
                  </a:cubicBezTo>
                  <a:cubicBezTo>
                    <a:pt x="296413" y="168404"/>
                    <a:pt x="300136" y="171362"/>
                    <a:pt x="311289" y="186108"/>
                  </a:cubicBez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F3C47BD-6F21-C5A5-C96D-9DB6BF242F63}"/>
                </a:ext>
              </a:extLst>
            </p:cNvPr>
            <p:cNvSpPr txBox="1"/>
            <p:nvPr/>
          </p:nvSpPr>
          <p:spPr>
            <a:xfrm>
              <a:off x="5074736" y="4201376"/>
              <a:ext cx="1884981" cy="961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9C6358C-5784-60EF-67D0-F2F773A1DD9B}"/>
              </a:ext>
            </a:extLst>
          </p:cNvPr>
          <p:cNvGrpSpPr/>
          <p:nvPr/>
        </p:nvGrpSpPr>
        <p:grpSpPr>
          <a:xfrm>
            <a:off x="6768022" y="1823143"/>
            <a:ext cx="1884981" cy="2994313"/>
            <a:chOff x="6617897" y="1973269"/>
            <a:chExt cx="1884981" cy="2994313"/>
          </a:xfrm>
        </p:grpSpPr>
        <p:sp>
          <p:nvSpPr>
            <p:cNvPr id="40" name="Oval 10">
              <a:extLst>
                <a:ext uri="{FF2B5EF4-FFF2-40B4-BE49-F238E27FC236}">
                  <a16:creationId xmlns:a16="http://schemas.microsoft.com/office/drawing/2014/main" id="{326F3CDD-4B0E-F5FE-03AB-AF1B4F3A77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4344" y="2164168"/>
              <a:ext cx="376238" cy="376238"/>
            </a:xfrm>
            <a:prstGeom prst="ellipse">
              <a:avLst/>
            </a:prstGeom>
            <a:solidFill>
              <a:srgbClr val="EAD7AF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891749AF-89EA-8F6E-C09F-F5686D10D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1819" y="2926168"/>
              <a:ext cx="141288" cy="990600"/>
            </a:xfrm>
            <a:custGeom>
              <a:avLst/>
              <a:gdLst>
                <a:gd name="T0" fmla="*/ 118 w 118"/>
                <a:gd name="T1" fmla="*/ 773 h 832"/>
                <a:gd name="T2" fmla="*/ 59 w 118"/>
                <a:gd name="T3" fmla="*/ 832 h 832"/>
                <a:gd name="T4" fmla="*/ 0 w 118"/>
                <a:gd name="T5" fmla="*/ 773 h 832"/>
                <a:gd name="T6" fmla="*/ 43 w 118"/>
                <a:gd name="T7" fmla="*/ 716 h 832"/>
                <a:gd name="T8" fmla="*/ 43 w 118"/>
                <a:gd name="T9" fmla="*/ 116 h 832"/>
                <a:gd name="T10" fmla="*/ 0 w 118"/>
                <a:gd name="T11" fmla="*/ 59 h 832"/>
                <a:gd name="T12" fmla="*/ 59 w 118"/>
                <a:gd name="T13" fmla="*/ 0 h 832"/>
                <a:gd name="T14" fmla="*/ 118 w 118"/>
                <a:gd name="T15" fmla="*/ 59 h 832"/>
                <a:gd name="T16" fmla="*/ 75 w 118"/>
                <a:gd name="T17" fmla="*/ 116 h 832"/>
                <a:gd name="T18" fmla="*/ 75 w 118"/>
                <a:gd name="T19" fmla="*/ 716 h 832"/>
                <a:gd name="T20" fmla="*/ 118 w 118"/>
                <a:gd name="T21" fmla="*/ 773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832">
                  <a:moveTo>
                    <a:pt x="118" y="773"/>
                  </a:moveTo>
                  <a:cubicBezTo>
                    <a:pt x="118" y="806"/>
                    <a:pt x="92" y="832"/>
                    <a:pt x="59" y="832"/>
                  </a:cubicBezTo>
                  <a:cubicBezTo>
                    <a:pt x="26" y="832"/>
                    <a:pt x="0" y="806"/>
                    <a:pt x="0" y="773"/>
                  </a:cubicBezTo>
                  <a:cubicBezTo>
                    <a:pt x="0" y="746"/>
                    <a:pt x="18" y="723"/>
                    <a:pt x="43" y="7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18" y="109"/>
                    <a:pt x="0" y="86"/>
                    <a:pt x="0" y="59"/>
                  </a:cubicBezTo>
                  <a:cubicBezTo>
                    <a:pt x="0" y="27"/>
                    <a:pt x="26" y="0"/>
                    <a:pt x="59" y="0"/>
                  </a:cubicBezTo>
                  <a:cubicBezTo>
                    <a:pt x="92" y="0"/>
                    <a:pt x="118" y="27"/>
                    <a:pt x="118" y="59"/>
                  </a:cubicBezTo>
                  <a:cubicBezTo>
                    <a:pt x="118" y="86"/>
                    <a:pt x="100" y="109"/>
                    <a:pt x="75" y="116"/>
                  </a:cubicBezTo>
                  <a:cubicBezTo>
                    <a:pt x="75" y="716"/>
                    <a:pt x="75" y="716"/>
                    <a:pt x="75" y="716"/>
                  </a:cubicBezTo>
                  <a:cubicBezTo>
                    <a:pt x="100" y="723"/>
                    <a:pt x="118" y="746"/>
                    <a:pt x="118" y="773"/>
                  </a:cubicBezTo>
                  <a:close/>
                </a:path>
              </a:pathLst>
            </a:custGeom>
            <a:solidFill>
              <a:srgbClr val="EAD7AF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FA501EF1-685B-8470-5025-F29C2A0F3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569" y="2710268"/>
              <a:ext cx="1385888" cy="957263"/>
            </a:xfrm>
            <a:custGeom>
              <a:avLst/>
              <a:gdLst>
                <a:gd name="T0" fmla="*/ 903 w 1164"/>
                <a:gd name="T1" fmla="*/ 0 h 803"/>
                <a:gd name="T2" fmla="*/ 0 w 1164"/>
                <a:gd name="T3" fmla="*/ 173 h 803"/>
                <a:gd name="T4" fmla="*/ 0 w 1164"/>
                <a:gd name="T5" fmla="*/ 528 h 803"/>
                <a:gd name="T6" fmla="*/ 518 w 1164"/>
                <a:gd name="T7" fmla="*/ 428 h 803"/>
                <a:gd name="T8" fmla="*/ 518 w 1164"/>
                <a:gd name="T9" fmla="*/ 318 h 803"/>
                <a:gd name="T10" fmla="*/ 475 w 1164"/>
                <a:gd name="T11" fmla="*/ 240 h 803"/>
                <a:gd name="T12" fmla="*/ 566 w 1164"/>
                <a:gd name="T13" fmla="*/ 149 h 803"/>
                <a:gd name="T14" fmla="*/ 657 w 1164"/>
                <a:gd name="T15" fmla="*/ 240 h 803"/>
                <a:gd name="T16" fmla="*/ 614 w 1164"/>
                <a:gd name="T17" fmla="*/ 318 h 803"/>
                <a:gd name="T18" fmla="*/ 614 w 1164"/>
                <a:gd name="T19" fmla="*/ 410 h 803"/>
                <a:gd name="T20" fmla="*/ 777 w 1164"/>
                <a:gd name="T21" fmla="*/ 378 h 803"/>
                <a:gd name="T22" fmla="*/ 1164 w 1164"/>
                <a:gd name="T23" fmla="*/ 803 h 803"/>
                <a:gd name="T24" fmla="*/ 1164 w 1164"/>
                <a:gd name="T25" fmla="*/ 286 h 803"/>
                <a:gd name="T26" fmla="*/ 903 w 1164"/>
                <a:gd name="T27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4" h="803">
                  <a:moveTo>
                    <a:pt x="903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518" y="428"/>
                    <a:pt x="518" y="428"/>
                    <a:pt x="518" y="428"/>
                  </a:cubicBezTo>
                  <a:cubicBezTo>
                    <a:pt x="518" y="318"/>
                    <a:pt x="518" y="318"/>
                    <a:pt x="518" y="318"/>
                  </a:cubicBezTo>
                  <a:cubicBezTo>
                    <a:pt x="492" y="301"/>
                    <a:pt x="475" y="272"/>
                    <a:pt x="475" y="240"/>
                  </a:cubicBezTo>
                  <a:cubicBezTo>
                    <a:pt x="475" y="190"/>
                    <a:pt x="516" y="149"/>
                    <a:pt x="566" y="149"/>
                  </a:cubicBezTo>
                  <a:cubicBezTo>
                    <a:pt x="616" y="149"/>
                    <a:pt x="657" y="190"/>
                    <a:pt x="657" y="240"/>
                  </a:cubicBezTo>
                  <a:cubicBezTo>
                    <a:pt x="657" y="272"/>
                    <a:pt x="640" y="301"/>
                    <a:pt x="614" y="318"/>
                  </a:cubicBezTo>
                  <a:cubicBezTo>
                    <a:pt x="614" y="410"/>
                    <a:pt x="614" y="410"/>
                    <a:pt x="614" y="410"/>
                  </a:cubicBezTo>
                  <a:cubicBezTo>
                    <a:pt x="777" y="378"/>
                    <a:pt x="777" y="378"/>
                    <a:pt x="777" y="378"/>
                  </a:cubicBezTo>
                  <a:cubicBezTo>
                    <a:pt x="1164" y="803"/>
                    <a:pt x="1164" y="803"/>
                    <a:pt x="1164" y="803"/>
                  </a:cubicBezTo>
                  <a:cubicBezTo>
                    <a:pt x="1164" y="286"/>
                    <a:pt x="1164" y="286"/>
                    <a:pt x="1164" y="286"/>
                  </a:cubicBezTo>
                  <a:lnTo>
                    <a:pt x="903" y="0"/>
                  </a:lnTo>
                  <a:close/>
                </a:path>
              </a:pathLst>
            </a:custGeom>
            <a:solidFill>
              <a:srgbClr val="EAD7AF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3" name="Google Shape;13656;p86">
              <a:extLst>
                <a:ext uri="{FF2B5EF4-FFF2-40B4-BE49-F238E27FC236}">
                  <a16:creationId xmlns:a16="http://schemas.microsoft.com/office/drawing/2014/main" id="{61F07ED5-725B-317C-91B7-8D766E2D68D6}"/>
                </a:ext>
              </a:extLst>
            </p:cNvPr>
            <p:cNvGrpSpPr/>
            <p:nvPr/>
          </p:nvGrpSpPr>
          <p:grpSpPr>
            <a:xfrm>
              <a:off x="7455730" y="2246405"/>
              <a:ext cx="213466" cy="211764"/>
              <a:chOff x="1672375" y="3982600"/>
              <a:chExt cx="297750" cy="295375"/>
            </a:xfrm>
            <a:solidFill>
              <a:schemeClr val="bg1"/>
            </a:solidFill>
          </p:grpSpPr>
          <p:sp>
            <p:nvSpPr>
              <p:cNvPr id="46" name="Google Shape;13657;p86">
                <a:extLst>
                  <a:ext uri="{FF2B5EF4-FFF2-40B4-BE49-F238E27FC236}">
                    <a16:creationId xmlns:a16="http://schemas.microsoft.com/office/drawing/2014/main" id="{A9AB69F8-2AE6-6583-44E5-55FEB3A3630E}"/>
                  </a:ext>
                </a:extLst>
              </p:cNvPr>
              <p:cNvSpPr/>
              <p:nvPr/>
            </p:nvSpPr>
            <p:spPr>
              <a:xfrm>
                <a:off x="1796825" y="3982600"/>
                <a:ext cx="51225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1008" y="1"/>
                    </a:moveTo>
                    <a:cubicBezTo>
                      <a:pt x="441" y="1"/>
                      <a:pt x="0" y="442"/>
                      <a:pt x="0" y="1009"/>
                    </a:cubicBezTo>
                    <a:cubicBezTo>
                      <a:pt x="0" y="1576"/>
                      <a:pt x="441" y="2048"/>
                      <a:pt x="1008" y="2048"/>
                    </a:cubicBezTo>
                    <a:cubicBezTo>
                      <a:pt x="1576" y="2048"/>
                      <a:pt x="2048" y="1576"/>
                      <a:pt x="2048" y="1009"/>
                    </a:cubicBezTo>
                    <a:cubicBezTo>
                      <a:pt x="2048" y="442"/>
                      <a:pt x="1576" y="1"/>
                      <a:pt x="1008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3658;p86">
                <a:extLst>
                  <a:ext uri="{FF2B5EF4-FFF2-40B4-BE49-F238E27FC236}">
                    <a16:creationId xmlns:a16="http://schemas.microsoft.com/office/drawing/2014/main" id="{FDADD356-51A9-62BA-2AE9-B68A8759DD52}"/>
                  </a:ext>
                </a:extLst>
              </p:cNvPr>
              <p:cNvSpPr/>
              <p:nvPr/>
            </p:nvSpPr>
            <p:spPr>
              <a:xfrm>
                <a:off x="1672375" y="4092075"/>
                <a:ext cx="297750" cy="185900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7436" extrusionOk="0">
                    <a:moveTo>
                      <a:pt x="3498" y="1"/>
                    </a:moveTo>
                    <a:cubicBezTo>
                      <a:pt x="2174" y="316"/>
                      <a:pt x="1418" y="820"/>
                      <a:pt x="1418" y="1482"/>
                    </a:cubicBezTo>
                    <a:cubicBezTo>
                      <a:pt x="1418" y="2112"/>
                      <a:pt x="2080" y="2553"/>
                      <a:pt x="3088" y="2868"/>
                    </a:cubicBezTo>
                    <a:lnTo>
                      <a:pt x="1891" y="5357"/>
                    </a:lnTo>
                    <a:lnTo>
                      <a:pt x="1765" y="5357"/>
                    </a:lnTo>
                    <a:cubicBezTo>
                      <a:pt x="788" y="5357"/>
                      <a:pt x="1" y="5766"/>
                      <a:pt x="1" y="6365"/>
                    </a:cubicBezTo>
                    <a:cubicBezTo>
                      <a:pt x="1" y="6963"/>
                      <a:pt x="757" y="7404"/>
                      <a:pt x="1765" y="7404"/>
                    </a:cubicBezTo>
                    <a:cubicBezTo>
                      <a:pt x="2804" y="7404"/>
                      <a:pt x="3498" y="6963"/>
                      <a:pt x="3498" y="6365"/>
                    </a:cubicBezTo>
                    <a:cubicBezTo>
                      <a:pt x="3498" y="5987"/>
                      <a:pt x="3151" y="5609"/>
                      <a:pt x="2615" y="5451"/>
                    </a:cubicBezTo>
                    <a:lnTo>
                      <a:pt x="3781" y="3025"/>
                    </a:lnTo>
                    <a:cubicBezTo>
                      <a:pt x="4348" y="3151"/>
                      <a:pt x="4978" y="3183"/>
                      <a:pt x="5608" y="3214"/>
                    </a:cubicBezTo>
                    <a:lnTo>
                      <a:pt x="5608" y="5388"/>
                    </a:lnTo>
                    <a:cubicBezTo>
                      <a:pt x="4758" y="5451"/>
                      <a:pt x="4222" y="5892"/>
                      <a:pt x="4222" y="6396"/>
                    </a:cubicBezTo>
                    <a:cubicBezTo>
                      <a:pt x="4222" y="6995"/>
                      <a:pt x="4978" y="7436"/>
                      <a:pt x="5955" y="7436"/>
                    </a:cubicBezTo>
                    <a:cubicBezTo>
                      <a:pt x="6932" y="7436"/>
                      <a:pt x="7688" y="6995"/>
                      <a:pt x="7688" y="6396"/>
                    </a:cubicBezTo>
                    <a:cubicBezTo>
                      <a:pt x="7688" y="5892"/>
                      <a:pt x="7089" y="5451"/>
                      <a:pt x="6302" y="5388"/>
                    </a:cubicBezTo>
                    <a:lnTo>
                      <a:pt x="6302" y="3214"/>
                    </a:lnTo>
                    <a:cubicBezTo>
                      <a:pt x="6932" y="3214"/>
                      <a:pt x="7562" y="3151"/>
                      <a:pt x="8129" y="3025"/>
                    </a:cubicBezTo>
                    <a:lnTo>
                      <a:pt x="9295" y="5451"/>
                    </a:lnTo>
                    <a:cubicBezTo>
                      <a:pt x="8759" y="5609"/>
                      <a:pt x="8381" y="5987"/>
                      <a:pt x="8381" y="6365"/>
                    </a:cubicBezTo>
                    <a:cubicBezTo>
                      <a:pt x="8381" y="6963"/>
                      <a:pt x="9137" y="7404"/>
                      <a:pt x="10114" y="7404"/>
                    </a:cubicBezTo>
                    <a:cubicBezTo>
                      <a:pt x="11122" y="7404"/>
                      <a:pt x="11909" y="6963"/>
                      <a:pt x="11909" y="6365"/>
                    </a:cubicBezTo>
                    <a:cubicBezTo>
                      <a:pt x="11909" y="5766"/>
                      <a:pt x="11122" y="5357"/>
                      <a:pt x="10145" y="5357"/>
                    </a:cubicBezTo>
                    <a:lnTo>
                      <a:pt x="10019" y="5357"/>
                    </a:lnTo>
                    <a:lnTo>
                      <a:pt x="8822" y="2868"/>
                    </a:lnTo>
                    <a:cubicBezTo>
                      <a:pt x="9830" y="2584"/>
                      <a:pt x="10492" y="2112"/>
                      <a:pt x="10492" y="1482"/>
                    </a:cubicBezTo>
                    <a:cubicBezTo>
                      <a:pt x="10492" y="820"/>
                      <a:pt x="9736" y="316"/>
                      <a:pt x="8381" y="1"/>
                    </a:cubicBezTo>
                    <a:lnTo>
                      <a:pt x="8381" y="64"/>
                    </a:lnTo>
                    <a:lnTo>
                      <a:pt x="8381" y="1450"/>
                    </a:lnTo>
                    <a:cubicBezTo>
                      <a:pt x="8381" y="1639"/>
                      <a:pt x="8223" y="1797"/>
                      <a:pt x="8034" y="1797"/>
                    </a:cubicBezTo>
                    <a:lnTo>
                      <a:pt x="3876" y="1797"/>
                    </a:lnTo>
                    <a:cubicBezTo>
                      <a:pt x="3655" y="1797"/>
                      <a:pt x="3498" y="1639"/>
                      <a:pt x="3498" y="1450"/>
                    </a:cubicBezTo>
                    <a:lnTo>
                      <a:pt x="3498" y="64"/>
                    </a:lnTo>
                    <a:lnTo>
                      <a:pt x="3498" y="1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13659;p86">
                <a:extLst>
                  <a:ext uri="{FF2B5EF4-FFF2-40B4-BE49-F238E27FC236}">
                    <a16:creationId xmlns:a16="http://schemas.microsoft.com/office/drawing/2014/main" id="{B813427B-BC85-186C-F297-CC5506698606}"/>
                  </a:ext>
                </a:extLst>
              </p:cNvPr>
              <p:cNvSpPr/>
              <p:nvPr/>
            </p:nvSpPr>
            <p:spPr>
              <a:xfrm>
                <a:off x="1778700" y="4051125"/>
                <a:ext cx="86675" cy="69325"/>
              </a:xfrm>
              <a:custGeom>
                <a:avLst/>
                <a:gdLst/>
                <a:ahLst/>
                <a:cxnLst/>
                <a:rect l="l" t="t" r="r" b="b"/>
                <a:pathLst>
                  <a:path w="3467" h="2773" extrusionOk="0">
                    <a:moveTo>
                      <a:pt x="1733" y="1"/>
                    </a:moveTo>
                    <a:cubicBezTo>
                      <a:pt x="788" y="1"/>
                      <a:pt x="1" y="757"/>
                      <a:pt x="1" y="1733"/>
                    </a:cubicBezTo>
                    <a:lnTo>
                      <a:pt x="1" y="2773"/>
                    </a:lnTo>
                    <a:lnTo>
                      <a:pt x="3466" y="2773"/>
                    </a:lnTo>
                    <a:lnTo>
                      <a:pt x="3466" y="1733"/>
                    </a:lnTo>
                    <a:cubicBezTo>
                      <a:pt x="3466" y="788"/>
                      <a:pt x="2679" y="1"/>
                      <a:pt x="1733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22BEAC9-DEA5-B31E-39E9-A1B280697B45}"/>
                </a:ext>
              </a:extLst>
            </p:cNvPr>
            <p:cNvSpPr/>
            <p:nvPr/>
          </p:nvSpPr>
          <p:spPr>
            <a:xfrm rot="16200000">
              <a:off x="7475604" y="1953395"/>
              <a:ext cx="172432" cy="212179"/>
            </a:xfrm>
            <a:custGeom>
              <a:avLst/>
              <a:gdLst>
                <a:gd name="connsiteX0" fmla="*/ 182802 w 319092"/>
                <a:gd name="connsiteY0" fmla="*/ 196545 h 392645"/>
                <a:gd name="connsiteX1" fmla="*/ 172349 w 319092"/>
                <a:gd name="connsiteY1" fmla="*/ 221143 h 392645"/>
                <a:gd name="connsiteX2" fmla="*/ 119413 w 319092"/>
                <a:gd name="connsiteY2" fmla="*/ 270502 h 392645"/>
                <a:gd name="connsiteX3" fmla="*/ 110471 w 319092"/>
                <a:gd name="connsiteY3" fmla="*/ 271770 h 392645"/>
                <a:gd name="connsiteX4" fmla="*/ 109268 w 319092"/>
                <a:gd name="connsiteY4" fmla="*/ 281427 h 392645"/>
                <a:gd name="connsiteX5" fmla="*/ 98473 w 319092"/>
                <a:gd name="connsiteY5" fmla="*/ 308773 h 392645"/>
                <a:gd name="connsiteX6" fmla="*/ 68900 w 319092"/>
                <a:gd name="connsiteY6" fmla="*/ 322234 h 392645"/>
                <a:gd name="connsiteX7" fmla="*/ 58316 w 319092"/>
                <a:gd name="connsiteY7" fmla="*/ 323324 h 392645"/>
                <a:gd name="connsiteX8" fmla="*/ 55520 w 319092"/>
                <a:gd name="connsiteY8" fmla="*/ 335728 h 392645"/>
                <a:gd name="connsiteX9" fmla="*/ 37019 w 319092"/>
                <a:gd name="connsiteY9" fmla="*/ 373479 h 392645"/>
                <a:gd name="connsiteX10" fmla="*/ 4779 w 319092"/>
                <a:gd name="connsiteY10" fmla="*/ 392256 h 392645"/>
                <a:gd name="connsiteX11" fmla="*/ 450 w 319092"/>
                <a:gd name="connsiteY11" fmla="*/ 392645 h 392645"/>
                <a:gd name="connsiteX12" fmla="*/ 25787 w 319092"/>
                <a:gd name="connsiteY12" fmla="*/ 345967 h 392645"/>
                <a:gd name="connsiteX13" fmla="*/ 55915 w 319092"/>
                <a:gd name="connsiteY13" fmla="*/ 196737 h 392645"/>
                <a:gd name="connsiteX14" fmla="*/ 25787 w 319092"/>
                <a:gd name="connsiteY14" fmla="*/ 47507 h 392645"/>
                <a:gd name="connsiteX15" fmla="*/ 0 w 319092"/>
                <a:gd name="connsiteY15" fmla="*/ 0 h 392645"/>
                <a:gd name="connsiteX16" fmla="*/ 35474 w 319092"/>
                <a:gd name="connsiteY16" fmla="*/ 17611 h 392645"/>
                <a:gd name="connsiteX17" fmla="*/ 55568 w 319092"/>
                <a:gd name="connsiteY17" fmla="*/ 57524 h 392645"/>
                <a:gd name="connsiteX18" fmla="*/ 58138 w 319092"/>
                <a:gd name="connsiteY18" fmla="*/ 70530 h 392645"/>
                <a:gd name="connsiteX19" fmla="*/ 70021 w 319092"/>
                <a:gd name="connsiteY19" fmla="*/ 71311 h 392645"/>
                <a:gd name="connsiteX20" fmla="*/ 108309 w 319092"/>
                <a:gd name="connsiteY20" fmla="*/ 106704 h 392645"/>
                <a:gd name="connsiteX21" fmla="*/ 110553 w 319092"/>
                <a:gd name="connsiteY21" fmla="*/ 119369 h 392645"/>
                <a:gd name="connsiteX22" fmla="*/ 121218 w 319092"/>
                <a:gd name="connsiteY22" fmla="*/ 122425 h 392645"/>
                <a:gd name="connsiteX23" fmla="*/ 137345 w 319092"/>
                <a:gd name="connsiteY23" fmla="*/ 127920 h 392645"/>
                <a:gd name="connsiteX24" fmla="*/ 162594 w 319092"/>
                <a:gd name="connsiteY24" fmla="*/ 153104 h 392645"/>
                <a:gd name="connsiteX25" fmla="*/ 182802 w 319092"/>
                <a:gd name="connsiteY25" fmla="*/ 196545 h 392645"/>
                <a:gd name="connsiteX26" fmla="*/ 319092 w 319092"/>
                <a:gd name="connsiteY26" fmla="*/ 196416 h 392645"/>
                <a:gd name="connsiteX27" fmla="*/ 309338 w 319092"/>
                <a:gd name="connsiteY27" fmla="*/ 209422 h 392645"/>
                <a:gd name="connsiteX28" fmla="*/ 282318 w 319092"/>
                <a:gd name="connsiteY28" fmla="*/ 227794 h 392645"/>
                <a:gd name="connsiteX29" fmla="*/ 274742 w 319092"/>
                <a:gd name="connsiteY29" fmla="*/ 230817 h 392645"/>
                <a:gd name="connsiteX30" fmla="*/ 273115 w 319092"/>
                <a:gd name="connsiteY30" fmla="*/ 237467 h 392645"/>
                <a:gd name="connsiteX31" fmla="*/ 243851 w 319092"/>
                <a:gd name="connsiteY31" fmla="*/ 257887 h 392645"/>
                <a:gd name="connsiteX32" fmla="*/ 241152 w 319092"/>
                <a:gd name="connsiteY32" fmla="*/ 248278 h 392645"/>
                <a:gd name="connsiteX33" fmla="*/ 238388 w 319092"/>
                <a:gd name="connsiteY33" fmla="*/ 231207 h 392645"/>
                <a:gd name="connsiteX34" fmla="*/ 210961 w 319092"/>
                <a:gd name="connsiteY34" fmla="*/ 201488 h 392645"/>
                <a:gd name="connsiteX35" fmla="*/ 204052 w 319092"/>
                <a:gd name="connsiteY35" fmla="*/ 197017 h 392645"/>
                <a:gd name="connsiteX36" fmla="*/ 216083 w 319092"/>
                <a:gd name="connsiteY36" fmla="*/ 187377 h 392645"/>
                <a:gd name="connsiteX37" fmla="*/ 234211 w 319092"/>
                <a:gd name="connsiteY37" fmla="*/ 169298 h 392645"/>
                <a:gd name="connsiteX38" fmla="*/ 241103 w 319092"/>
                <a:gd name="connsiteY38" fmla="*/ 148017 h 392645"/>
                <a:gd name="connsiteX39" fmla="*/ 241007 w 319092"/>
                <a:gd name="connsiteY39" fmla="*/ 148000 h 392645"/>
                <a:gd name="connsiteX40" fmla="*/ 241803 w 319092"/>
                <a:gd name="connsiteY40" fmla="*/ 135579 h 392645"/>
                <a:gd name="connsiteX41" fmla="*/ 249087 w 319092"/>
                <a:gd name="connsiteY41" fmla="*/ 136408 h 392645"/>
                <a:gd name="connsiteX42" fmla="*/ 272465 w 319092"/>
                <a:gd name="connsiteY42" fmla="*/ 154601 h 392645"/>
                <a:gd name="connsiteX43" fmla="*/ 285146 w 319092"/>
                <a:gd name="connsiteY43" fmla="*/ 165315 h 392645"/>
                <a:gd name="connsiteX44" fmla="*/ 311289 w 319092"/>
                <a:gd name="connsiteY44" fmla="*/ 186108 h 39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9092" h="392645">
                  <a:moveTo>
                    <a:pt x="182802" y="196545"/>
                  </a:moveTo>
                  <a:cubicBezTo>
                    <a:pt x="182802" y="198383"/>
                    <a:pt x="178104" y="209421"/>
                    <a:pt x="172349" y="221143"/>
                  </a:cubicBezTo>
                  <a:cubicBezTo>
                    <a:pt x="156090" y="254244"/>
                    <a:pt x="142174" y="267250"/>
                    <a:pt x="119413" y="270502"/>
                  </a:cubicBezTo>
                  <a:lnTo>
                    <a:pt x="110471" y="271770"/>
                  </a:lnTo>
                  <a:lnTo>
                    <a:pt x="109268" y="281427"/>
                  </a:lnTo>
                  <a:cubicBezTo>
                    <a:pt x="107529" y="295344"/>
                    <a:pt x="105139" y="301376"/>
                    <a:pt x="98473" y="308773"/>
                  </a:cubicBezTo>
                  <a:cubicBezTo>
                    <a:pt x="91140" y="316934"/>
                    <a:pt x="82541" y="320836"/>
                    <a:pt x="68900" y="322234"/>
                  </a:cubicBezTo>
                  <a:lnTo>
                    <a:pt x="58316" y="323324"/>
                  </a:lnTo>
                  <a:lnTo>
                    <a:pt x="55520" y="335728"/>
                  </a:lnTo>
                  <a:cubicBezTo>
                    <a:pt x="51732" y="352490"/>
                    <a:pt x="46318" y="363545"/>
                    <a:pt x="37019" y="373479"/>
                  </a:cubicBezTo>
                  <a:cubicBezTo>
                    <a:pt x="28260" y="382656"/>
                    <a:pt x="17083" y="389166"/>
                    <a:pt x="4779" y="392256"/>
                  </a:cubicBezTo>
                  <a:lnTo>
                    <a:pt x="450" y="392645"/>
                  </a:lnTo>
                  <a:lnTo>
                    <a:pt x="25787" y="345967"/>
                  </a:lnTo>
                  <a:cubicBezTo>
                    <a:pt x="45187" y="300099"/>
                    <a:pt x="55915" y="249671"/>
                    <a:pt x="55915" y="196737"/>
                  </a:cubicBezTo>
                  <a:cubicBezTo>
                    <a:pt x="55915" y="143803"/>
                    <a:pt x="45187" y="93374"/>
                    <a:pt x="25787" y="47507"/>
                  </a:cubicBezTo>
                  <a:lnTo>
                    <a:pt x="0" y="0"/>
                  </a:lnTo>
                  <a:lnTo>
                    <a:pt x="35474" y="17611"/>
                  </a:lnTo>
                  <a:cubicBezTo>
                    <a:pt x="46025" y="28261"/>
                    <a:pt x="52219" y="40454"/>
                    <a:pt x="55568" y="57524"/>
                  </a:cubicBezTo>
                  <a:lnTo>
                    <a:pt x="58138" y="70530"/>
                  </a:lnTo>
                  <a:lnTo>
                    <a:pt x="70021" y="71311"/>
                  </a:lnTo>
                  <a:cubicBezTo>
                    <a:pt x="91970" y="72731"/>
                    <a:pt x="104732" y="84529"/>
                    <a:pt x="108309" y="106704"/>
                  </a:cubicBezTo>
                  <a:cubicBezTo>
                    <a:pt x="109382" y="113419"/>
                    <a:pt x="110390" y="119109"/>
                    <a:pt x="110553" y="119369"/>
                  </a:cubicBezTo>
                  <a:cubicBezTo>
                    <a:pt x="114042" y="120604"/>
                    <a:pt x="117604" y="121625"/>
                    <a:pt x="121218" y="122425"/>
                  </a:cubicBezTo>
                  <a:cubicBezTo>
                    <a:pt x="126742" y="123787"/>
                    <a:pt x="132140" y="125625"/>
                    <a:pt x="137345" y="127920"/>
                  </a:cubicBezTo>
                  <a:cubicBezTo>
                    <a:pt x="145198" y="131871"/>
                    <a:pt x="155733" y="142374"/>
                    <a:pt x="162594" y="153104"/>
                  </a:cubicBezTo>
                  <a:cubicBezTo>
                    <a:pt x="169796" y="164501"/>
                    <a:pt x="182802" y="192286"/>
                    <a:pt x="182802" y="196545"/>
                  </a:cubicBezTo>
                  <a:close/>
                  <a:moveTo>
                    <a:pt x="319092" y="196416"/>
                  </a:moveTo>
                  <a:lnTo>
                    <a:pt x="309338" y="209422"/>
                  </a:lnTo>
                  <a:cubicBezTo>
                    <a:pt x="299161" y="222916"/>
                    <a:pt x="295161" y="225680"/>
                    <a:pt x="282318" y="227794"/>
                  </a:cubicBezTo>
                  <a:cubicBezTo>
                    <a:pt x="278464" y="228428"/>
                    <a:pt x="275050" y="229777"/>
                    <a:pt x="274742" y="230817"/>
                  </a:cubicBezTo>
                  <a:cubicBezTo>
                    <a:pt x="274432" y="231858"/>
                    <a:pt x="273701" y="234833"/>
                    <a:pt x="273115" y="237467"/>
                  </a:cubicBezTo>
                  <a:cubicBezTo>
                    <a:pt x="270969" y="247303"/>
                    <a:pt x="255849" y="257887"/>
                    <a:pt x="243851" y="257887"/>
                  </a:cubicBezTo>
                  <a:cubicBezTo>
                    <a:pt x="240909" y="257903"/>
                    <a:pt x="240649" y="256992"/>
                    <a:pt x="241152" y="248278"/>
                  </a:cubicBezTo>
                  <a:cubicBezTo>
                    <a:pt x="241746" y="242443"/>
                    <a:pt x="240792" y="236556"/>
                    <a:pt x="238388" y="231207"/>
                  </a:cubicBezTo>
                  <a:cubicBezTo>
                    <a:pt x="234406" y="222168"/>
                    <a:pt x="220440" y="207049"/>
                    <a:pt x="210961" y="201488"/>
                  </a:cubicBezTo>
                  <a:cubicBezTo>
                    <a:pt x="208538" y="200194"/>
                    <a:pt x="206226" y="198698"/>
                    <a:pt x="204052" y="197017"/>
                  </a:cubicBezTo>
                  <a:cubicBezTo>
                    <a:pt x="204052" y="196774"/>
                    <a:pt x="209466" y="192432"/>
                    <a:pt x="216083" y="187377"/>
                  </a:cubicBezTo>
                  <a:cubicBezTo>
                    <a:pt x="222874" y="182151"/>
                    <a:pt x="228967" y="176075"/>
                    <a:pt x="234211" y="169298"/>
                  </a:cubicBezTo>
                  <a:cubicBezTo>
                    <a:pt x="239625" y="161429"/>
                    <a:pt x="240404" y="159072"/>
                    <a:pt x="241103" y="148017"/>
                  </a:cubicBezTo>
                  <a:lnTo>
                    <a:pt x="241007" y="148000"/>
                  </a:lnTo>
                  <a:lnTo>
                    <a:pt x="241803" y="135579"/>
                  </a:lnTo>
                  <a:lnTo>
                    <a:pt x="249087" y="136408"/>
                  </a:lnTo>
                  <a:cubicBezTo>
                    <a:pt x="259745" y="137431"/>
                    <a:pt x="268854" y="144519"/>
                    <a:pt x="272465" y="154601"/>
                  </a:cubicBezTo>
                  <a:cubicBezTo>
                    <a:pt x="275083" y="162453"/>
                    <a:pt x="275294" y="162616"/>
                    <a:pt x="285146" y="165315"/>
                  </a:cubicBezTo>
                  <a:cubicBezTo>
                    <a:pt x="296413" y="168404"/>
                    <a:pt x="300136" y="171362"/>
                    <a:pt x="311289" y="186108"/>
                  </a:cubicBezTo>
                  <a:close/>
                </a:path>
              </a:pathLst>
            </a:custGeom>
            <a:solidFill>
              <a:srgbClr val="EAD7AF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6A70130-3DE4-7C9C-8CDB-73C4977D471B}"/>
                </a:ext>
              </a:extLst>
            </p:cNvPr>
            <p:cNvSpPr txBox="1"/>
            <p:nvPr/>
          </p:nvSpPr>
          <p:spPr>
            <a:xfrm>
              <a:off x="6617897" y="4005780"/>
              <a:ext cx="1884981" cy="961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066B734-BC35-B454-1DA7-45518F3499F4}"/>
              </a:ext>
            </a:extLst>
          </p:cNvPr>
          <p:cNvGrpSpPr/>
          <p:nvPr/>
        </p:nvGrpSpPr>
        <p:grpSpPr>
          <a:xfrm>
            <a:off x="8110237" y="2114452"/>
            <a:ext cx="2997220" cy="3495230"/>
            <a:chOff x="7960112" y="2264578"/>
            <a:chExt cx="2997220" cy="3495230"/>
          </a:xfrm>
        </p:grpSpPr>
        <p:sp>
          <p:nvSpPr>
            <p:cNvPr id="50" name="Oval 6">
              <a:extLst>
                <a:ext uri="{FF2B5EF4-FFF2-40B4-BE49-F238E27FC236}">
                  <a16:creationId xmlns:a16="http://schemas.microsoft.com/office/drawing/2014/main" id="{FD34461C-A4C2-9D7B-22AD-EB29A32DB4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3544" y="2521356"/>
              <a:ext cx="631825" cy="633413"/>
            </a:xfrm>
            <a:prstGeom prst="ellipse">
              <a:avLst/>
            </a:prstGeom>
            <a:solidFill>
              <a:srgbClr val="2B388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5">
              <a:extLst>
                <a:ext uri="{FF2B5EF4-FFF2-40B4-BE49-F238E27FC236}">
                  <a16:creationId xmlns:a16="http://schemas.microsoft.com/office/drawing/2014/main" id="{DCA7835B-EFE4-6166-E751-A4E61A5A5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9606" y="3754843"/>
              <a:ext cx="139700" cy="990600"/>
            </a:xfrm>
            <a:custGeom>
              <a:avLst/>
              <a:gdLst>
                <a:gd name="T0" fmla="*/ 118 w 118"/>
                <a:gd name="T1" fmla="*/ 773 h 832"/>
                <a:gd name="T2" fmla="*/ 59 w 118"/>
                <a:gd name="T3" fmla="*/ 832 h 832"/>
                <a:gd name="T4" fmla="*/ 0 w 118"/>
                <a:gd name="T5" fmla="*/ 773 h 832"/>
                <a:gd name="T6" fmla="*/ 43 w 118"/>
                <a:gd name="T7" fmla="*/ 716 h 832"/>
                <a:gd name="T8" fmla="*/ 43 w 118"/>
                <a:gd name="T9" fmla="*/ 116 h 832"/>
                <a:gd name="T10" fmla="*/ 0 w 118"/>
                <a:gd name="T11" fmla="*/ 59 h 832"/>
                <a:gd name="T12" fmla="*/ 59 w 118"/>
                <a:gd name="T13" fmla="*/ 0 h 832"/>
                <a:gd name="T14" fmla="*/ 118 w 118"/>
                <a:gd name="T15" fmla="*/ 59 h 832"/>
                <a:gd name="T16" fmla="*/ 75 w 118"/>
                <a:gd name="T17" fmla="*/ 116 h 832"/>
                <a:gd name="T18" fmla="*/ 75 w 118"/>
                <a:gd name="T19" fmla="*/ 716 h 832"/>
                <a:gd name="T20" fmla="*/ 118 w 118"/>
                <a:gd name="T21" fmla="*/ 773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832">
                  <a:moveTo>
                    <a:pt x="118" y="773"/>
                  </a:moveTo>
                  <a:cubicBezTo>
                    <a:pt x="118" y="806"/>
                    <a:pt x="92" y="832"/>
                    <a:pt x="59" y="832"/>
                  </a:cubicBezTo>
                  <a:cubicBezTo>
                    <a:pt x="26" y="832"/>
                    <a:pt x="0" y="806"/>
                    <a:pt x="0" y="773"/>
                  </a:cubicBezTo>
                  <a:cubicBezTo>
                    <a:pt x="0" y="746"/>
                    <a:pt x="18" y="723"/>
                    <a:pt x="43" y="7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18" y="109"/>
                    <a:pt x="0" y="86"/>
                    <a:pt x="0" y="59"/>
                  </a:cubicBezTo>
                  <a:cubicBezTo>
                    <a:pt x="0" y="27"/>
                    <a:pt x="26" y="0"/>
                    <a:pt x="59" y="0"/>
                  </a:cubicBezTo>
                  <a:cubicBezTo>
                    <a:pt x="92" y="0"/>
                    <a:pt x="118" y="27"/>
                    <a:pt x="118" y="59"/>
                  </a:cubicBezTo>
                  <a:cubicBezTo>
                    <a:pt x="118" y="86"/>
                    <a:pt x="100" y="109"/>
                    <a:pt x="75" y="116"/>
                  </a:cubicBezTo>
                  <a:cubicBezTo>
                    <a:pt x="75" y="716"/>
                    <a:pt x="75" y="716"/>
                    <a:pt x="75" y="716"/>
                  </a:cubicBezTo>
                  <a:cubicBezTo>
                    <a:pt x="100" y="723"/>
                    <a:pt x="118" y="746"/>
                    <a:pt x="118" y="773"/>
                  </a:cubicBez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0">
              <a:extLst>
                <a:ext uri="{FF2B5EF4-FFF2-40B4-BE49-F238E27FC236}">
                  <a16:creationId xmlns:a16="http://schemas.microsoft.com/office/drawing/2014/main" id="{1A3EF02C-615F-6305-1000-853EC9822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4944" y="2307043"/>
              <a:ext cx="2592388" cy="1887538"/>
            </a:xfrm>
            <a:custGeom>
              <a:avLst/>
              <a:gdLst>
                <a:gd name="T0" fmla="*/ 1454 w 2178"/>
                <a:gd name="T1" fmla="*/ 82 h 1585"/>
                <a:gd name="T2" fmla="*/ 1567 w 2178"/>
                <a:gd name="T3" fmla="*/ 236 h 1585"/>
                <a:gd name="T4" fmla="*/ 373 w 2178"/>
                <a:gd name="T5" fmla="*/ 1119 h 1585"/>
                <a:gd name="T6" fmla="*/ 0 w 2178"/>
                <a:gd name="T7" fmla="*/ 709 h 1585"/>
                <a:gd name="T8" fmla="*/ 0 w 2178"/>
                <a:gd name="T9" fmla="*/ 1225 h 1585"/>
                <a:gd name="T10" fmla="*/ 328 w 2178"/>
                <a:gd name="T11" fmla="*/ 1585 h 1585"/>
                <a:gd name="T12" fmla="*/ 410 w 2178"/>
                <a:gd name="T13" fmla="*/ 1524 h 1585"/>
                <a:gd name="T14" fmla="*/ 410 w 2178"/>
                <a:gd name="T15" fmla="*/ 1353 h 1585"/>
                <a:gd name="T16" fmla="*/ 367 w 2178"/>
                <a:gd name="T17" fmla="*/ 1275 h 1585"/>
                <a:gd name="T18" fmla="*/ 458 w 2178"/>
                <a:gd name="T19" fmla="*/ 1184 h 1585"/>
                <a:gd name="T20" fmla="*/ 549 w 2178"/>
                <a:gd name="T21" fmla="*/ 1275 h 1585"/>
                <a:gd name="T22" fmla="*/ 506 w 2178"/>
                <a:gd name="T23" fmla="*/ 1353 h 1585"/>
                <a:gd name="T24" fmla="*/ 506 w 2178"/>
                <a:gd name="T25" fmla="*/ 1453 h 1585"/>
                <a:gd name="T26" fmla="*/ 1774 w 2178"/>
                <a:gd name="T27" fmla="*/ 515 h 1585"/>
                <a:gd name="T28" fmla="*/ 1887 w 2178"/>
                <a:gd name="T29" fmla="*/ 668 h 1585"/>
                <a:gd name="T30" fmla="*/ 2178 w 2178"/>
                <a:gd name="T31" fmla="*/ 0 h 1585"/>
                <a:gd name="T32" fmla="*/ 1454 w 2178"/>
                <a:gd name="T33" fmla="*/ 82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78" h="1585">
                  <a:moveTo>
                    <a:pt x="1454" y="82"/>
                  </a:moveTo>
                  <a:cubicBezTo>
                    <a:pt x="1567" y="236"/>
                    <a:pt x="1567" y="236"/>
                    <a:pt x="1567" y="236"/>
                  </a:cubicBezTo>
                  <a:cubicBezTo>
                    <a:pt x="373" y="1119"/>
                    <a:pt x="373" y="1119"/>
                    <a:pt x="373" y="111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1225"/>
                    <a:pt x="0" y="1225"/>
                    <a:pt x="0" y="1225"/>
                  </a:cubicBezTo>
                  <a:cubicBezTo>
                    <a:pt x="328" y="1585"/>
                    <a:pt x="328" y="1585"/>
                    <a:pt x="328" y="1585"/>
                  </a:cubicBezTo>
                  <a:cubicBezTo>
                    <a:pt x="410" y="1524"/>
                    <a:pt x="410" y="1524"/>
                    <a:pt x="410" y="1524"/>
                  </a:cubicBezTo>
                  <a:cubicBezTo>
                    <a:pt x="410" y="1353"/>
                    <a:pt x="410" y="1353"/>
                    <a:pt x="410" y="1353"/>
                  </a:cubicBezTo>
                  <a:cubicBezTo>
                    <a:pt x="384" y="1336"/>
                    <a:pt x="367" y="1307"/>
                    <a:pt x="367" y="1275"/>
                  </a:cubicBezTo>
                  <a:cubicBezTo>
                    <a:pt x="367" y="1225"/>
                    <a:pt x="408" y="1184"/>
                    <a:pt x="458" y="1184"/>
                  </a:cubicBezTo>
                  <a:cubicBezTo>
                    <a:pt x="508" y="1184"/>
                    <a:pt x="549" y="1225"/>
                    <a:pt x="549" y="1275"/>
                  </a:cubicBezTo>
                  <a:cubicBezTo>
                    <a:pt x="549" y="1307"/>
                    <a:pt x="532" y="1336"/>
                    <a:pt x="506" y="1353"/>
                  </a:cubicBezTo>
                  <a:cubicBezTo>
                    <a:pt x="506" y="1453"/>
                    <a:pt x="506" y="1453"/>
                    <a:pt x="506" y="1453"/>
                  </a:cubicBezTo>
                  <a:cubicBezTo>
                    <a:pt x="1774" y="515"/>
                    <a:pt x="1774" y="515"/>
                    <a:pt x="1774" y="515"/>
                  </a:cubicBezTo>
                  <a:cubicBezTo>
                    <a:pt x="1887" y="668"/>
                    <a:pt x="1887" y="668"/>
                    <a:pt x="1887" y="668"/>
                  </a:cubicBezTo>
                  <a:cubicBezTo>
                    <a:pt x="2178" y="0"/>
                    <a:pt x="2178" y="0"/>
                    <a:pt x="2178" y="0"/>
                  </a:cubicBezTo>
                  <a:lnTo>
                    <a:pt x="1454" y="82"/>
                  </a:ln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3" name="Google Shape;13726;p86">
              <a:extLst>
                <a:ext uri="{FF2B5EF4-FFF2-40B4-BE49-F238E27FC236}">
                  <a16:creationId xmlns:a16="http://schemas.microsoft.com/office/drawing/2014/main" id="{29FEE8EE-F14D-99D2-1E0B-4C843D345F1F}"/>
                </a:ext>
              </a:extLst>
            </p:cNvPr>
            <p:cNvGrpSpPr/>
            <p:nvPr/>
          </p:nvGrpSpPr>
          <p:grpSpPr>
            <a:xfrm>
              <a:off x="8802208" y="2731104"/>
              <a:ext cx="214496" cy="213916"/>
              <a:chOff x="2037825" y="3981825"/>
              <a:chExt cx="296175" cy="295375"/>
            </a:xfrm>
            <a:solidFill>
              <a:schemeClr val="bg1"/>
            </a:solidFill>
          </p:grpSpPr>
          <p:sp>
            <p:nvSpPr>
              <p:cNvPr id="56" name="Google Shape;13727;p86">
                <a:extLst>
                  <a:ext uri="{FF2B5EF4-FFF2-40B4-BE49-F238E27FC236}">
                    <a16:creationId xmlns:a16="http://schemas.microsoft.com/office/drawing/2014/main" id="{11AD5ED5-BFBB-3CE9-526A-F24093662A5B}"/>
                  </a:ext>
                </a:extLst>
              </p:cNvPr>
              <p:cNvSpPr/>
              <p:nvPr/>
            </p:nvSpPr>
            <p:spPr>
              <a:xfrm>
                <a:off x="2072500" y="4085775"/>
                <a:ext cx="88225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3529" h="3467" extrusionOk="0">
                    <a:moveTo>
                      <a:pt x="1764" y="1"/>
                    </a:moveTo>
                    <a:cubicBezTo>
                      <a:pt x="819" y="1"/>
                      <a:pt x="0" y="788"/>
                      <a:pt x="0" y="1734"/>
                    </a:cubicBezTo>
                    <a:cubicBezTo>
                      <a:pt x="0" y="2679"/>
                      <a:pt x="819" y="3466"/>
                      <a:pt x="1764" y="3466"/>
                    </a:cubicBezTo>
                    <a:cubicBezTo>
                      <a:pt x="2709" y="3466"/>
                      <a:pt x="3529" y="2679"/>
                      <a:pt x="3529" y="1734"/>
                    </a:cubicBezTo>
                    <a:cubicBezTo>
                      <a:pt x="3529" y="788"/>
                      <a:pt x="2741" y="1"/>
                      <a:pt x="17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13728;p86">
                <a:extLst>
                  <a:ext uri="{FF2B5EF4-FFF2-40B4-BE49-F238E27FC236}">
                    <a16:creationId xmlns:a16="http://schemas.microsoft.com/office/drawing/2014/main" id="{24D289F4-B64F-E69B-3212-F5D7ACF30E8E}"/>
                  </a:ext>
                </a:extLst>
              </p:cNvPr>
              <p:cNvSpPr/>
              <p:nvPr/>
            </p:nvSpPr>
            <p:spPr>
              <a:xfrm>
                <a:off x="2176450" y="3981825"/>
                <a:ext cx="157550" cy="155975"/>
              </a:xfrm>
              <a:custGeom>
                <a:avLst/>
                <a:gdLst/>
                <a:ahLst/>
                <a:cxnLst/>
                <a:rect l="l" t="t" r="r" b="b"/>
                <a:pathLst>
                  <a:path w="6302" h="6239" extrusionOk="0">
                    <a:moveTo>
                      <a:pt x="3151" y="1733"/>
                    </a:moveTo>
                    <a:cubicBezTo>
                      <a:pt x="3372" y="1733"/>
                      <a:pt x="3529" y="1890"/>
                      <a:pt x="3529" y="2079"/>
                    </a:cubicBezTo>
                    <a:cubicBezTo>
                      <a:pt x="3529" y="2268"/>
                      <a:pt x="3372" y="2426"/>
                      <a:pt x="3151" y="2426"/>
                    </a:cubicBezTo>
                    <a:cubicBezTo>
                      <a:pt x="2962" y="2426"/>
                      <a:pt x="2805" y="2268"/>
                      <a:pt x="2805" y="2079"/>
                    </a:cubicBezTo>
                    <a:cubicBezTo>
                      <a:pt x="2805" y="1890"/>
                      <a:pt x="2962" y="1733"/>
                      <a:pt x="3151" y="1733"/>
                    </a:cubicBezTo>
                    <a:close/>
                    <a:moveTo>
                      <a:pt x="3151" y="2773"/>
                    </a:moveTo>
                    <a:cubicBezTo>
                      <a:pt x="3372" y="2773"/>
                      <a:pt x="3529" y="2930"/>
                      <a:pt x="3529" y="3151"/>
                    </a:cubicBezTo>
                    <a:lnTo>
                      <a:pt x="3529" y="4505"/>
                    </a:lnTo>
                    <a:cubicBezTo>
                      <a:pt x="3529" y="4726"/>
                      <a:pt x="3372" y="4883"/>
                      <a:pt x="3151" y="4883"/>
                    </a:cubicBezTo>
                    <a:cubicBezTo>
                      <a:pt x="2962" y="4883"/>
                      <a:pt x="2805" y="4726"/>
                      <a:pt x="2805" y="4505"/>
                    </a:cubicBezTo>
                    <a:lnTo>
                      <a:pt x="2805" y="3151"/>
                    </a:lnTo>
                    <a:cubicBezTo>
                      <a:pt x="2805" y="2930"/>
                      <a:pt x="2962" y="2773"/>
                      <a:pt x="3151" y="2773"/>
                    </a:cubicBezTo>
                    <a:close/>
                    <a:moveTo>
                      <a:pt x="3151" y="0"/>
                    </a:moveTo>
                    <a:cubicBezTo>
                      <a:pt x="1418" y="0"/>
                      <a:pt x="64" y="1418"/>
                      <a:pt x="64" y="3088"/>
                    </a:cubicBezTo>
                    <a:cubicBezTo>
                      <a:pt x="64" y="3655"/>
                      <a:pt x="158" y="4159"/>
                      <a:pt x="442" y="4631"/>
                    </a:cubicBezTo>
                    <a:lnTo>
                      <a:pt x="64" y="5765"/>
                    </a:lnTo>
                    <a:cubicBezTo>
                      <a:pt x="1" y="5892"/>
                      <a:pt x="64" y="6018"/>
                      <a:pt x="127" y="6112"/>
                    </a:cubicBezTo>
                    <a:cubicBezTo>
                      <a:pt x="190" y="6207"/>
                      <a:pt x="379" y="6238"/>
                      <a:pt x="473" y="6238"/>
                    </a:cubicBezTo>
                    <a:lnTo>
                      <a:pt x="1796" y="5923"/>
                    </a:lnTo>
                    <a:cubicBezTo>
                      <a:pt x="2206" y="6175"/>
                      <a:pt x="2679" y="6238"/>
                      <a:pt x="3214" y="6238"/>
                    </a:cubicBezTo>
                    <a:cubicBezTo>
                      <a:pt x="4947" y="6238"/>
                      <a:pt x="6302" y="4820"/>
                      <a:pt x="6302" y="3119"/>
                    </a:cubicBezTo>
                    <a:cubicBezTo>
                      <a:pt x="6270" y="1418"/>
                      <a:pt x="4884" y="0"/>
                      <a:pt x="31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13729;p86">
                <a:extLst>
                  <a:ext uri="{FF2B5EF4-FFF2-40B4-BE49-F238E27FC236}">
                    <a16:creationId xmlns:a16="http://schemas.microsoft.com/office/drawing/2014/main" id="{C7380A39-FF58-A5A2-0170-6EB89D9750E7}"/>
                  </a:ext>
                </a:extLst>
              </p:cNvPr>
              <p:cNvSpPr/>
              <p:nvPr/>
            </p:nvSpPr>
            <p:spPr>
              <a:xfrm>
                <a:off x="2037825" y="4168475"/>
                <a:ext cx="157550" cy="108725"/>
              </a:xfrm>
              <a:custGeom>
                <a:avLst/>
                <a:gdLst/>
                <a:ahLst/>
                <a:cxnLst/>
                <a:rect l="l" t="t" r="r" b="b"/>
                <a:pathLst>
                  <a:path w="6302" h="4349" extrusionOk="0">
                    <a:moveTo>
                      <a:pt x="1356" y="1"/>
                    </a:moveTo>
                    <a:cubicBezTo>
                      <a:pt x="568" y="568"/>
                      <a:pt x="1" y="1513"/>
                      <a:pt x="1" y="2553"/>
                    </a:cubicBezTo>
                    <a:lnTo>
                      <a:pt x="1" y="3970"/>
                    </a:lnTo>
                    <a:cubicBezTo>
                      <a:pt x="1" y="4222"/>
                      <a:pt x="158" y="4348"/>
                      <a:pt x="347" y="4348"/>
                    </a:cubicBezTo>
                    <a:lnTo>
                      <a:pt x="5955" y="4348"/>
                    </a:lnTo>
                    <a:cubicBezTo>
                      <a:pt x="6144" y="4348"/>
                      <a:pt x="6302" y="4191"/>
                      <a:pt x="6302" y="3970"/>
                    </a:cubicBezTo>
                    <a:lnTo>
                      <a:pt x="6302" y="2553"/>
                    </a:lnTo>
                    <a:cubicBezTo>
                      <a:pt x="6302" y="1513"/>
                      <a:pt x="5798" y="599"/>
                      <a:pt x="4947" y="1"/>
                    </a:cubicBezTo>
                    <a:cubicBezTo>
                      <a:pt x="4538" y="505"/>
                      <a:pt x="3844" y="820"/>
                      <a:pt x="3151" y="820"/>
                    </a:cubicBezTo>
                    <a:cubicBezTo>
                      <a:pt x="2427" y="820"/>
                      <a:pt x="1765" y="505"/>
                      <a:pt x="13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D57CF29-61CE-9BAB-E5B2-8246F4755752}"/>
                </a:ext>
              </a:extLst>
            </p:cNvPr>
            <p:cNvSpPr/>
            <p:nvPr/>
          </p:nvSpPr>
          <p:spPr>
            <a:xfrm rot="16200000">
              <a:off x="8779888" y="2235763"/>
              <a:ext cx="250015" cy="307646"/>
            </a:xfrm>
            <a:custGeom>
              <a:avLst/>
              <a:gdLst>
                <a:gd name="connsiteX0" fmla="*/ 182802 w 319092"/>
                <a:gd name="connsiteY0" fmla="*/ 196545 h 392645"/>
                <a:gd name="connsiteX1" fmla="*/ 172349 w 319092"/>
                <a:gd name="connsiteY1" fmla="*/ 221143 h 392645"/>
                <a:gd name="connsiteX2" fmla="*/ 119413 w 319092"/>
                <a:gd name="connsiteY2" fmla="*/ 270502 h 392645"/>
                <a:gd name="connsiteX3" fmla="*/ 110471 w 319092"/>
                <a:gd name="connsiteY3" fmla="*/ 271770 h 392645"/>
                <a:gd name="connsiteX4" fmla="*/ 109268 w 319092"/>
                <a:gd name="connsiteY4" fmla="*/ 281427 h 392645"/>
                <a:gd name="connsiteX5" fmla="*/ 98473 w 319092"/>
                <a:gd name="connsiteY5" fmla="*/ 308773 h 392645"/>
                <a:gd name="connsiteX6" fmla="*/ 68900 w 319092"/>
                <a:gd name="connsiteY6" fmla="*/ 322234 h 392645"/>
                <a:gd name="connsiteX7" fmla="*/ 58316 w 319092"/>
                <a:gd name="connsiteY7" fmla="*/ 323324 h 392645"/>
                <a:gd name="connsiteX8" fmla="*/ 55520 w 319092"/>
                <a:gd name="connsiteY8" fmla="*/ 335728 h 392645"/>
                <a:gd name="connsiteX9" fmla="*/ 37019 w 319092"/>
                <a:gd name="connsiteY9" fmla="*/ 373479 h 392645"/>
                <a:gd name="connsiteX10" fmla="*/ 4779 w 319092"/>
                <a:gd name="connsiteY10" fmla="*/ 392256 h 392645"/>
                <a:gd name="connsiteX11" fmla="*/ 450 w 319092"/>
                <a:gd name="connsiteY11" fmla="*/ 392645 h 392645"/>
                <a:gd name="connsiteX12" fmla="*/ 25787 w 319092"/>
                <a:gd name="connsiteY12" fmla="*/ 345967 h 392645"/>
                <a:gd name="connsiteX13" fmla="*/ 55915 w 319092"/>
                <a:gd name="connsiteY13" fmla="*/ 196737 h 392645"/>
                <a:gd name="connsiteX14" fmla="*/ 25787 w 319092"/>
                <a:gd name="connsiteY14" fmla="*/ 47507 h 392645"/>
                <a:gd name="connsiteX15" fmla="*/ 0 w 319092"/>
                <a:gd name="connsiteY15" fmla="*/ 0 h 392645"/>
                <a:gd name="connsiteX16" fmla="*/ 35474 w 319092"/>
                <a:gd name="connsiteY16" fmla="*/ 17611 h 392645"/>
                <a:gd name="connsiteX17" fmla="*/ 55568 w 319092"/>
                <a:gd name="connsiteY17" fmla="*/ 57524 h 392645"/>
                <a:gd name="connsiteX18" fmla="*/ 58138 w 319092"/>
                <a:gd name="connsiteY18" fmla="*/ 70530 h 392645"/>
                <a:gd name="connsiteX19" fmla="*/ 70021 w 319092"/>
                <a:gd name="connsiteY19" fmla="*/ 71311 h 392645"/>
                <a:gd name="connsiteX20" fmla="*/ 108309 w 319092"/>
                <a:gd name="connsiteY20" fmla="*/ 106704 h 392645"/>
                <a:gd name="connsiteX21" fmla="*/ 110553 w 319092"/>
                <a:gd name="connsiteY21" fmla="*/ 119369 h 392645"/>
                <a:gd name="connsiteX22" fmla="*/ 121218 w 319092"/>
                <a:gd name="connsiteY22" fmla="*/ 122425 h 392645"/>
                <a:gd name="connsiteX23" fmla="*/ 137345 w 319092"/>
                <a:gd name="connsiteY23" fmla="*/ 127920 h 392645"/>
                <a:gd name="connsiteX24" fmla="*/ 162594 w 319092"/>
                <a:gd name="connsiteY24" fmla="*/ 153104 h 392645"/>
                <a:gd name="connsiteX25" fmla="*/ 182802 w 319092"/>
                <a:gd name="connsiteY25" fmla="*/ 196545 h 392645"/>
                <a:gd name="connsiteX26" fmla="*/ 319092 w 319092"/>
                <a:gd name="connsiteY26" fmla="*/ 196416 h 392645"/>
                <a:gd name="connsiteX27" fmla="*/ 309338 w 319092"/>
                <a:gd name="connsiteY27" fmla="*/ 209422 h 392645"/>
                <a:gd name="connsiteX28" fmla="*/ 282318 w 319092"/>
                <a:gd name="connsiteY28" fmla="*/ 227794 h 392645"/>
                <a:gd name="connsiteX29" fmla="*/ 274742 w 319092"/>
                <a:gd name="connsiteY29" fmla="*/ 230817 h 392645"/>
                <a:gd name="connsiteX30" fmla="*/ 273115 w 319092"/>
                <a:gd name="connsiteY30" fmla="*/ 237467 h 392645"/>
                <a:gd name="connsiteX31" fmla="*/ 243851 w 319092"/>
                <a:gd name="connsiteY31" fmla="*/ 257887 h 392645"/>
                <a:gd name="connsiteX32" fmla="*/ 241152 w 319092"/>
                <a:gd name="connsiteY32" fmla="*/ 248278 h 392645"/>
                <a:gd name="connsiteX33" fmla="*/ 238388 w 319092"/>
                <a:gd name="connsiteY33" fmla="*/ 231207 h 392645"/>
                <a:gd name="connsiteX34" fmla="*/ 210961 w 319092"/>
                <a:gd name="connsiteY34" fmla="*/ 201488 h 392645"/>
                <a:gd name="connsiteX35" fmla="*/ 204052 w 319092"/>
                <a:gd name="connsiteY35" fmla="*/ 197017 h 392645"/>
                <a:gd name="connsiteX36" fmla="*/ 216083 w 319092"/>
                <a:gd name="connsiteY36" fmla="*/ 187377 h 392645"/>
                <a:gd name="connsiteX37" fmla="*/ 234211 w 319092"/>
                <a:gd name="connsiteY37" fmla="*/ 169298 h 392645"/>
                <a:gd name="connsiteX38" fmla="*/ 241103 w 319092"/>
                <a:gd name="connsiteY38" fmla="*/ 148017 h 392645"/>
                <a:gd name="connsiteX39" fmla="*/ 241007 w 319092"/>
                <a:gd name="connsiteY39" fmla="*/ 148000 h 392645"/>
                <a:gd name="connsiteX40" fmla="*/ 241803 w 319092"/>
                <a:gd name="connsiteY40" fmla="*/ 135579 h 392645"/>
                <a:gd name="connsiteX41" fmla="*/ 249087 w 319092"/>
                <a:gd name="connsiteY41" fmla="*/ 136408 h 392645"/>
                <a:gd name="connsiteX42" fmla="*/ 272465 w 319092"/>
                <a:gd name="connsiteY42" fmla="*/ 154601 h 392645"/>
                <a:gd name="connsiteX43" fmla="*/ 285146 w 319092"/>
                <a:gd name="connsiteY43" fmla="*/ 165315 h 392645"/>
                <a:gd name="connsiteX44" fmla="*/ 311289 w 319092"/>
                <a:gd name="connsiteY44" fmla="*/ 186108 h 39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9092" h="392645">
                  <a:moveTo>
                    <a:pt x="182802" y="196545"/>
                  </a:moveTo>
                  <a:cubicBezTo>
                    <a:pt x="182802" y="198383"/>
                    <a:pt x="178104" y="209421"/>
                    <a:pt x="172349" y="221143"/>
                  </a:cubicBezTo>
                  <a:cubicBezTo>
                    <a:pt x="156090" y="254244"/>
                    <a:pt x="142174" y="267250"/>
                    <a:pt x="119413" y="270502"/>
                  </a:cubicBezTo>
                  <a:lnTo>
                    <a:pt x="110471" y="271770"/>
                  </a:lnTo>
                  <a:lnTo>
                    <a:pt x="109268" y="281427"/>
                  </a:lnTo>
                  <a:cubicBezTo>
                    <a:pt x="107529" y="295344"/>
                    <a:pt x="105139" y="301376"/>
                    <a:pt x="98473" y="308773"/>
                  </a:cubicBezTo>
                  <a:cubicBezTo>
                    <a:pt x="91140" y="316934"/>
                    <a:pt x="82541" y="320836"/>
                    <a:pt x="68900" y="322234"/>
                  </a:cubicBezTo>
                  <a:lnTo>
                    <a:pt x="58316" y="323324"/>
                  </a:lnTo>
                  <a:lnTo>
                    <a:pt x="55520" y="335728"/>
                  </a:lnTo>
                  <a:cubicBezTo>
                    <a:pt x="51732" y="352490"/>
                    <a:pt x="46318" y="363545"/>
                    <a:pt x="37019" y="373479"/>
                  </a:cubicBezTo>
                  <a:cubicBezTo>
                    <a:pt x="28260" y="382656"/>
                    <a:pt x="17083" y="389166"/>
                    <a:pt x="4779" y="392256"/>
                  </a:cubicBezTo>
                  <a:lnTo>
                    <a:pt x="450" y="392645"/>
                  </a:lnTo>
                  <a:lnTo>
                    <a:pt x="25787" y="345967"/>
                  </a:lnTo>
                  <a:cubicBezTo>
                    <a:pt x="45187" y="300099"/>
                    <a:pt x="55915" y="249671"/>
                    <a:pt x="55915" y="196737"/>
                  </a:cubicBezTo>
                  <a:cubicBezTo>
                    <a:pt x="55915" y="143803"/>
                    <a:pt x="45187" y="93374"/>
                    <a:pt x="25787" y="47507"/>
                  </a:cubicBezTo>
                  <a:lnTo>
                    <a:pt x="0" y="0"/>
                  </a:lnTo>
                  <a:lnTo>
                    <a:pt x="35474" y="17611"/>
                  </a:lnTo>
                  <a:cubicBezTo>
                    <a:pt x="46025" y="28261"/>
                    <a:pt x="52219" y="40454"/>
                    <a:pt x="55568" y="57524"/>
                  </a:cubicBezTo>
                  <a:lnTo>
                    <a:pt x="58138" y="70530"/>
                  </a:lnTo>
                  <a:lnTo>
                    <a:pt x="70021" y="71311"/>
                  </a:lnTo>
                  <a:cubicBezTo>
                    <a:pt x="91970" y="72731"/>
                    <a:pt x="104732" y="84529"/>
                    <a:pt x="108309" y="106704"/>
                  </a:cubicBezTo>
                  <a:cubicBezTo>
                    <a:pt x="109382" y="113419"/>
                    <a:pt x="110390" y="119109"/>
                    <a:pt x="110553" y="119369"/>
                  </a:cubicBezTo>
                  <a:cubicBezTo>
                    <a:pt x="114042" y="120604"/>
                    <a:pt x="117604" y="121625"/>
                    <a:pt x="121218" y="122425"/>
                  </a:cubicBezTo>
                  <a:cubicBezTo>
                    <a:pt x="126742" y="123787"/>
                    <a:pt x="132140" y="125625"/>
                    <a:pt x="137345" y="127920"/>
                  </a:cubicBezTo>
                  <a:cubicBezTo>
                    <a:pt x="145198" y="131871"/>
                    <a:pt x="155733" y="142374"/>
                    <a:pt x="162594" y="153104"/>
                  </a:cubicBezTo>
                  <a:cubicBezTo>
                    <a:pt x="169796" y="164501"/>
                    <a:pt x="182802" y="192286"/>
                    <a:pt x="182802" y="196545"/>
                  </a:cubicBezTo>
                  <a:close/>
                  <a:moveTo>
                    <a:pt x="319092" y="196416"/>
                  </a:moveTo>
                  <a:lnTo>
                    <a:pt x="309338" y="209422"/>
                  </a:lnTo>
                  <a:cubicBezTo>
                    <a:pt x="299161" y="222916"/>
                    <a:pt x="295161" y="225680"/>
                    <a:pt x="282318" y="227794"/>
                  </a:cubicBezTo>
                  <a:cubicBezTo>
                    <a:pt x="278464" y="228428"/>
                    <a:pt x="275050" y="229777"/>
                    <a:pt x="274742" y="230817"/>
                  </a:cubicBezTo>
                  <a:cubicBezTo>
                    <a:pt x="274432" y="231858"/>
                    <a:pt x="273701" y="234833"/>
                    <a:pt x="273115" y="237467"/>
                  </a:cubicBezTo>
                  <a:cubicBezTo>
                    <a:pt x="270969" y="247303"/>
                    <a:pt x="255849" y="257887"/>
                    <a:pt x="243851" y="257887"/>
                  </a:cubicBezTo>
                  <a:cubicBezTo>
                    <a:pt x="240909" y="257903"/>
                    <a:pt x="240649" y="256992"/>
                    <a:pt x="241152" y="248278"/>
                  </a:cubicBezTo>
                  <a:cubicBezTo>
                    <a:pt x="241746" y="242443"/>
                    <a:pt x="240792" y="236556"/>
                    <a:pt x="238388" y="231207"/>
                  </a:cubicBezTo>
                  <a:cubicBezTo>
                    <a:pt x="234406" y="222168"/>
                    <a:pt x="220440" y="207049"/>
                    <a:pt x="210961" y="201488"/>
                  </a:cubicBezTo>
                  <a:cubicBezTo>
                    <a:pt x="208538" y="200194"/>
                    <a:pt x="206226" y="198698"/>
                    <a:pt x="204052" y="197017"/>
                  </a:cubicBezTo>
                  <a:cubicBezTo>
                    <a:pt x="204052" y="196774"/>
                    <a:pt x="209466" y="192432"/>
                    <a:pt x="216083" y="187377"/>
                  </a:cubicBezTo>
                  <a:cubicBezTo>
                    <a:pt x="222874" y="182151"/>
                    <a:pt x="228967" y="176075"/>
                    <a:pt x="234211" y="169298"/>
                  </a:cubicBezTo>
                  <a:cubicBezTo>
                    <a:pt x="239625" y="161429"/>
                    <a:pt x="240404" y="159072"/>
                    <a:pt x="241103" y="148017"/>
                  </a:cubicBezTo>
                  <a:lnTo>
                    <a:pt x="241007" y="148000"/>
                  </a:lnTo>
                  <a:lnTo>
                    <a:pt x="241803" y="135579"/>
                  </a:lnTo>
                  <a:lnTo>
                    <a:pt x="249087" y="136408"/>
                  </a:lnTo>
                  <a:cubicBezTo>
                    <a:pt x="259745" y="137431"/>
                    <a:pt x="268854" y="144519"/>
                    <a:pt x="272465" y="154601"/>
                  </a:cubicBezTo>
                  <a:cubicBezTo>
                    <a:pt x="275083" y="162453"/>
                    <a:pt x="275294" y="162616"/>
                    <a:pt x="285146" y="165315"/>
                  </a:cubicBezTo>
                  <a:cubicBezTo>
                    <a:pt x="296413" y="168404"/>
                    <a:pt x="300136" y="171362"/>
                    <a:pt x="311289" y="186108"/>
                  </a:cubicBezTo>
                  <a:close/>
                </a:path>
              </a:pathLst>
            </a:custGeom>
            <a:solidFill>
              <a:srgbClr val="2B388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880CBAE-4628-AE36-F391-CD387D1429D4}"/>
                </a:ext>
              </a:extLst>
            </p:cNvPr>
            <p:cNvSpPr txBox="1"/>
            <p:nvPr/>
          </p:nvSpPr>
          <p:spPr>
            <a:xfrm>
              <a:off x="7960112" y="4798006"/>
              <a:ext cx="1884981" cy="961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224BD51C-9754-E093-6524-4CF628996490}"/>
              </a:ext>
            </a:extLst>
          </p:cNvPr>
          <p:cNvSpPr txBox="1"/>
          <p:nvPr/>
        </p:nvSpPr>
        <p:spPr>
          <a:xfrm>
            <a:off x="4302690" y="301363"/>
            <a:ext cx="42651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خود را وارد نمایید 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3D6FAE99-EE58-1421-E4E5-DE3305C390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4" t="19263" r="17169" b="11062"/>
          <a:stretch/>
        </p:blipFill>
        <p:spPr>
          <a:xfrm>
            <a:off x="556564" y="4451149"/>
            <a:ext cx="811491" cy="6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57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</TotalTime>
  <Words>1085</Words>
  <Application>Microsoft Office PowerPoint</Application>
  <PresentationFormat>Widescreen</PresentationFormat>
  <Paragraphs>139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Arial</vt:lpstr>
      <vt:lpstr>B Titr (Body)</vt:lpstr>
      <vt:lpstr>Calibri</vt:lpstr>
      <vt:lpstr>Calibri Light</vt:lpstr>
      <vt:lpstr>Fira Sans Extra Condensed</vt:lpstr>
      <vt:lpstr>IranNastaliq</vt:lpstr>
      <vt:lpstr>Open Sans</vt:lpstr>
      <vt:lpstr>Shabnam</vt:lpstr>
      <vt:lpstr>Space Grotesk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Mobotop</cp:lastModifiedBy>
  <cp:revision>80</cp:revision>
  <dcterms:created xsi:type="dcterms:W3CDTF">2023-03-28T08:35:27Z</dcterms:created>
  <dcterms:modified xsi:type="dcterms:W3CDTF">2025-03-20T11:19:14Z</dcterms:modified>
</cp:coreProperties>
</file>