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60" r:id="rId2"/>
    <p:sldId id="259" r:id="rId3"/>
    <p:sldId id="257" r:id="rId4"/>
    <p:sldId id="276" r:id="rId5"/>
    <p:sldId id="258" r:id="rId6"/>
    <p:sldId id="261" r:id="rId7"/>
    <p:sldId id="277" r:id="rId8"/>
    <p:sldId id="262" r:id="rId9"/>
    <p:sldId id="263" r:id="rId10"/>
    <p:sldId id="267" r:id="rId11"/>
    <p:sldId id="283" r:id="rId12"/>
    <p:sldId id="268" r:id="rId13"/>
    <p:sldId id="278" r:id="rId14"/>
    <p:sldId id="269" r:id="rId15"/>
    <p:sldId id="281" r:id="rId16"/>
    <p:sldId id="271" r:id="rId17"/>
    <p:sldId id="279" r:id="rId18"/>
    <p:sldId id="270" r:id="rId19"/>
    <p:sldId id="272" r:id="rId20"/>
    <p:sldId id="280" r:id="rId21"/>
    <p:sldId id="273" r:id="rId22"/>
    <p:sldId id="282" r:id="rId23"/>
    <p:sldId id="274" r:id="rId24"/>
    <p:sldId id="275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ابتدایی" id="{0246ED97-3309-4EAA-ADFE-4C1318960907}">
          <p14:sldIdLst>
            <p14:sldId id="260"/>
            <p14:sldId id="259"/>
            <p14:sldId id="257"/>
          </p14:sldIdLst>
        </p14:section>
        <p14:section name="ولادت" id="{AD37BF8B-F786-42C4-B697-2EBAE30748E0}">
          <p14:sldIdLst>
            <p14:sldId id="276"/>
            <p14:sldId id="258"/>
            <p14:sldId id="261"/>
          </p14:sldIdLst>
        </p14:section>
        <p14:section name="بوستان و گلستان" id="{6CD2441B-D9CE-4D58-864E-734D40B20CA0}">
          <p14:sldIdLst>
            <p14:sldId id="277"/>
            <p14:sldId id="262"/>
            <p14:sldId id="263"/>
            <p14:sldId id="267"/>
            <p14:sldId id="283"/>
            <p14:sldId id="268"/>
          </p14:sldIdLst>
        </p14:section>
        <p14:section name="غزلیات سعدی" id="{59BDB1D6-DA54-4401-8C77-8BB5E43497FB}">
          <p14:sldIdLst>
            <p14:sldId id="278"/>
            <p14:sldId id="269"/>
            <p14:sldId id="281"/>
            <p14:sldId id="271"/>
          </p14:sldIdLst>
        </p14:section>
        <p14:section name="تاثیر پذیری از شاهنامه" id="{CA5C3E40-403E-4DBB-8B98-3AE6667FD287}">
          <p14:sldIdLst>
            <p14:sldId id="279"/>
            <p14:sldId id="270"/>
            <p14:sldId id="272"/>
          </p14:sldIdLst>
        </p14:section>
        <p14:section name="مرگ سعدی" id="{1335F551-7D27-4BB8-9E7B-43D6291FE432}">
          <p14:sldIdLst>
            <p14:sldId id="280"/>
            <p14:sldId id="273"/>
            <p14:sldId id="282"/>
            <p14:sldId id="274"/>
            <p14:sldId id="27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546D"/>
    <a:srgbClr val="C6A05D"/>
    <a:srgbClr val="41393D"/>
    <a:srgbClr val="EBE8E5"/>
    <a:srgbClr val="F1F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226" y="1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2D0307-DF0B-41FE-A753-476602495245}" type="datetimeFigureOut">
              <a:rPr lang="en-US" smtClean="0"/>
              <a:t>12/26/2023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12CD43-F9E9-4AAC-918B-16CB8896B5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149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12CD43-F9E9-4AAC-918B-16CB8896B51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3218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12CD43-F9E9-4AAC-918B-16CB8896B51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721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12CD43-F9E9-4AAC-918B-16CB8896B51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51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1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7C3A42C-BCCB-BB60-F74C-CA7FB02A8FDD}"/>
              </a:ext>
            </a:extLst>
          </p:cNvPr>
          <p:cNvSpPr/>
          <p:nvPr userDrawn="1"/>
        </p:nvSpPr>
        <p:spPr>
          <a:xfrm>
            <a:off x="191310" y="182166"/>
            <a:ext cx="11809379" cy="6493668"/>
          </a:xfrm>
          <a:prstGeom prst="rect">
            <a:avLst/>
          </a:prstGeom>
          <a:solidFill>
            <a:srgbClr val="EBE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53601EA-C248-BF05-7EC7-FA8804C82472}"/>
              </a:ext>
            </a:extLst>
          </p:cNvPr>
          <p:cNvSpPr/>
          <p:nvPr userDrawn="1"/>
        </p:nvSpPr>
        <p:spPr>
          <a:xfrm>
            <a:off x="339365" y="320511"/>
            <a:ext cx="11528981" cy="6117996"/>
          </a:xfrm>
          <a:prstGeom prst="roundRect">
            <a:avLst>
              <a:gd name="adj" fmla="val 2377"/>
            </a:avLst>
          </a:prstGeom>
          <a:noFill/>
          <a:ln w="12700">
            <a:solidFill>
              <a:srgbClr val="015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14F56A-5BF1-46CB-C2DF-60911AE4B7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2614" y="6107770"/>
            <a:ext cx="641809" cy="641809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57DC91F-4FCF-700C-A08E-904112174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14436" y="6213371"/>
            <a:ext cx="432331" cy="365125"/>
          </a:xfrm>
        </p:spPr>
        <p:txBody>
          <a:bodyPr/>
          <a:lstStyle>
            <a:lvl1pPr algn="ctr">
              <a:defRPr sz="1600" b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503D512-38F5-4B0F-8403-F56AFC0CBD9B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C9171DF-E741-7549-EA57-3D7DDCEDFD1B}"/>
              </a:ext>
            </a:extLst>
          </p:cNvPr>
          <p:cNvGrpSpPr/>
          <p:nvPr userDrawn="1"/>
        </p:nvGrpSpPr>
        <p:grpSpPr>
          <a:xfrm>
            <a:off x="6444423" y="6151777"/>
            <a:ext cx="1445165" cy="531535"/>
            <a:chOff x="4514537" y="3296525"/>
            <a:chExt cx="1445165" cy="53153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601B5E6-5DC4-1328-3D83-F27AE8707E2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817DDA2-8704-ED38-A44B-A95F57F4E13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844B74ED-7C04-77F5-CB44-45B66F542115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C80F6EB-BDB9-2F6C-589E-EB086EE4DD36}"/>
              </a:ext>
            </a:extLst>
          </p:cNvPr>
          <p:cNvGrpSpPr/>
          <p:nvPr userDrawn="1"/>
        </p:nvGrpSpPr>
        <p:grpSpPr>
          <a:xfrm>
            <a:off x="7845278" y="6151777"/>
            <a:ext cx="1445165" cy="531535"/>
            <a:chOff x="4514537" y="3296525"/>
            <a:chExt cx="1445165" cy="531535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6956D250-7F44-16DD-F302-AC4F915DE3D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5F24977-37B3-A227-62B1-778194473C4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0797FF31-B28F-B598-D97E-F64D1EEDDE66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5CBE0B2-ACB3-29B8-4142-ECB020B646BA}"/>
              </a:ext>
            </a:extLst>
          </p:cNvPr>
          <p:cNvGrpSpPr/>
          <p:nvPr userDrawn="1"/>
        </p:nvGrpSpPr>
        <p:grpSpPr>
          <a:xfrm>
            <a:off x="9246133" y="6151777"/>
            <a:ext cx="1445165" cy="531535"/>
            <a:chOff x="4514537" y="3296525"/>
            <a:chExt cx="1445165" cy="531535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B76F5A0-A3AD-6E1E-5B8A-26B63986FBE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927F8385-1856-7F15-0A5C-A191AE6602A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EA6EA8F3-9969-661E-3FD2-635BD8BB7F8E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rgbClr val="C6A05D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BE433BB-4542-F7A6-B65C-19C200D26CA8}"/>
              </a:ext>
            </a:extLst>
          </p:cNvPr>
          <p:cNvGrpSpPr/>
          <p:nvPr userDrawn="1"/>
        </p:nvGrpSpPr>
        <p:grpSpPr>
          <a:xfrm>
            <a:off x="2971621" y="6151777"/>
            <a:ext cx="1445165" cy="531535"/>
            <a:chOff x="4514537" y="3296525"/>
            <a:chExt cx="1445165" cy="531535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3402AD69-99F5-C2A0-1DF3-83241ECFDA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24E815D4-0E8B-1EC3-8C85-0E8277672E0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D3561108-D4C6-433D-87D6-FC9ADD73F55A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E602AE7-38EF-80B9-67DC-65C996564529}"/>
              </a:ext>
            </a:extLst>
          </p:cNvPr>
          <p:cNvGrpSpPr/>
          <p:nvPr userDrawn="1"/>
        </p:nvGrpSpPr>
        <p:grpSpPr>
          <a:xfrm>
            <a:off x="4399365" y="6151777"/>
            <a:ext cx="1445165" cy="531535"/>
            <a:chOff x="4514537" y="3296525"/>
            <a:chExt cx="1445165" cy="531535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BB413C7A-C4E7-4A70-5162-B4E4158B112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07B0B85-01A8-3612-33B4-7DC5F540A7E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6BFDB9C6-65E6-DF13-9BA3-FEE716390B45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C3A3DFA-D304-AEDA-7651-5F553EEF7C9B}"/>
              </a:ext>
            </a:extLst>
          </p:cNvPr>
          <p:cNvGrpSpPr/>
          <p:nvPr userDrawn="1"/>
        </p:nvGrpSpPr>
        <p:grpSpPr>
          <a:xfrm>
            <a:off x="1543878" y="6151777"/>
            <a:ext cx="1445165" cy="531535"/>
            <a:chOff x="4514537" y="3296525"/>
            <a:chExt cx="1445165" cy="531535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0C45E1F0-824B-DE40-40E7-AB7AB70DC2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4B5388F9-6DDA-E972-F209-DD379D1DDD5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30E51957-5879-6B8C-C8A1-3202D422EF30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87841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F1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7C3A42C-BCCB-BB60-F74C-CA7FB02A8FDD}"/>
              </a:ext>
            </a:extLst>
          </p:cNvPr>
          <p:cNvSpPr/>
          <p:nvPr userDrawn="1"/>
        </p:nvSpPr>
        <p:spPr>
          <a:xfrm>
            <a:off x="191310" y="182166"/>
            <a:ext cx="11809379" cy="6493668"/>
          </a:xfrm>
          <a:prstGeom prst="rect">
            <a:avLst/>
          </a:prstGeom>
          <a:solidFill>
            <a:srgbClr val="EBE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53601EA-C248-BF05-7EC7-FA8804C82472}"/>
              </a:ext>
            </a:extLst>
          </p:cNvPr>
          <p:cNvSpPr/>
          <p:nvPr userDrawn="1"/>
        </p:nvSpPr>
        <p:spPr>
          <a:xfrm>
            <a:off x="339365" y="320511"/>
            <a:ext cx="11528981" cy="6117996"/>
          </a:xfrm>
          <a:prstGeom prst="roundRect">
            <a:avLst>
              <a:gd name="adj" fmla="val 2377"/>
            </a:avLst>
          </a:prstGeom>
          <a:noFill/>
          <a:ln w="12700">
            <a:solidFill>
              <a:srgbClr val="015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14F56A-5BF1-46CB-C2DF-60911AE4B7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2614" y="6107770"/>
            <a:ext cx="641809" cy="641809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57DC91F-4FCF-700C-A08E-904112174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14436" y="6213371"/>
            <a:ext cx="432331" cy="365125"/>
          </a:xfrm>
        </p:spPr>
        <p:txBody>
          <a:bodyPr/>
          <a:lstStyle>
            <a:lvl1pPr algn="ctr">
              <a:defRPr sz="1600" b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503D512-38F5-4B0F-8403-F56AFC0CBD9B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C9171DF-E741-7549-EA57-3D7DDCEDFD1B}"/>
              </a:ext>
            </a:extLst>
          </p:cNvPr>
          <p:cNvGrpSpPr/>
          <p:nvPr userDrawn="1"/>
        </p:nvGrpSpPr>
        <p:grpSpPr>
          <a:xfrm>
            <a:off x="6444423" y="6151777"/>
            <a:ext cx="1445165" cy="531535"/>
            <a:chOff x="4514537" y="3296525"/>
            <a:chExt cx="1445165" cy="53153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601B5E6-5DC4-1328-3D83-F27AE8707E2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817DDA2-8704-ED38-A44B-A95F57F4E13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844B74ED-7C04-77F5-CB44-45B66F542115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C80F6EB-BDB9-2F6C-589E-EB086EE4DD36}"/>
              </a:ext>
            </a:extLst>
          </p:cNvPr>
          <p:cNvGrpSpPr/>
          <p:nvPr userDrawn="1"/>
        </p:nvGrpSpPr>
        <p:grpSpPr>
          <a:xfrm>
            <a:off x="7845278" y="6151777"/>
            <a:ext cx="1445165" cy="531535"/>
            <a:chOff x="4514537" y="3296525"/>
            <a:chExt cx="1445165" cy="531535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6956D250-7F44-16DD-F302-AC4F915DE3D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5F24977-37B3-A227-62B1-778194473C4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0797FF31-B28F-B598-D97E-F64D1EEDDE66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rgbClr val="C6A05D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5CBE0B2-ACB3-29B8-4142-ECB020B646BA}"/>
              </a:ext>
            </a:extLst>
          </p:cNvPr>
          <p:cNvGrpSpPr/>
          <p:nvPr userDrawn="1"/>
        </p:nvGrpSpPr>
        <p:grpSpPr>
          <a:xfrm>
            <a:off x="9246133" y="6151777"/>
            <a:ext cx="1445165" cy="531535"/>
            <a:chOff x="4514537" y="3296525"/>
            <a:chExt cx="1445165" cy="531535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B76F5A0-A3AD-6E1E-5B8A-26B63986FBE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927F8385-1856-7F15-0A5C-A191AE6602A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EA6EA8F3-9969-661E-3FD2-635BD8BB7F8E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BE433BB-4542-F7A6-B65C-19C200D26CA8}"/>
              </a:ext>
            </a:extLst>
          </p:cNvPr>
          <p:cNvGrpSpPr/>
          <p:nvPr userDrawn="1"/>
        </p:nvGrpSpPr>
        <p:grpSpPr>
          <a:xfrm>
            <a:off x="2971621" y="6151777"/>
            <a:ext cx="1445165" cy="531535"/>
            <a:chOff x="4514537" y="3296525"/>
            <a:chExt cx="1445165" cy="531535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3402AD69-99F5-C2A0-1DF3-83241ECFDA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24E815D4-0E8B-1EC3-8C85-0E8277672E0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D3561108-D4C6-433D-87D6-FC9ADD73F55A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E602AE7-38EF-80B9-67DC-65C996564529}"/>
              </a:ext>
            </a:extLst>
          </p:cNvPr>
          <p:cNvGrpSpPr/>
          <p:nvPr userDrawn="1"/>
        </p:nvGrpSpPr>
        <p:grpSpPr>
          <a:xfrm>
            <a:off x="4399365" y="6151777"/>
            <a:ext cx="1445165" cy="531535"/>
            <a:chOff x="4514537" y="3296525"/>
            <a:chExt cx="1445165" cy="531535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BB413C7A-C4E7-4A70-5162-B4E4158B112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07B0B85-01A8-3612-33B4-7DC5F540A7E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6BFDB9C6-65E6-DF13-9BA3-FEE716390B45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C3A3DFA-D304-AEDA-7651-5F553EEF7C9B}"/>
              </a:ext>
            </a:extLst>
          </p:cNvPr>
          <p:cNvGrpSpPr/>
          <p:nvPr userDrawn="1"/>
        </p:nvGrpSpPr>
        <p:grpSpPr>
          <a:xfrm>
            <a:off x="1543878" y="6151777"/>
            <a:ext cx="1445165" cy="531535"/>
            <a:chOff x="4514537" y="3296525"/>
            <a:chExt cx="1445165" cy="531535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0C45E1F0-824B-DE40-40E7-AB7AB70DC2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4B5388F9-6DDA-E972-F209-DD379D1DDD5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30E51957-5879-6B8C-C8A1-3202D422EF30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018147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F1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7C3A42C-BCCB-BB60-F74C-CA7FB02A8FDD}"/>
              </a:ext>
            </a:extLst>
          </p:cNvPr>
          <p:cNvSpPr/>
          <p:nvPr userDrawn="1"/>
        </p:nvSpPr>
        <p:spPr>
          <a:xfrm>
            <a:off x="191310" y="182166"/>
            <a:ext cx="11809379" cy="6493668"/>
          </a:xfrm>
          <a:prstGeom prst="rect">
            <a:avLst/>
          </a:prstGeom>
          <a:solidFill>
            <a:srgbClr val="EBE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53601EA-C248-BF05-7EC7-FA8804C82472}"/>
              </a:ext>
            </a:extLst>
          </p:cNvPr>
          <p:cNvSpPr/>
          <p:nvPr userDrawn="1"/>
        </p:nvSpPr>
        <p:spPr>
          <a:xfrm>
            <a:off x="339365" y="320511"/>
            <a:ext cx="11528981" cy="6117996"/>
          </a:xfrm>
          <a:prstGeom prst="roundRect">
            <a:avLst>
              <a:gd name="adj" fmla="val 2377"/>
            </a:avLst>
          </a:prstGeom>
          <a:noFill/>
          <a:ln w="12700">
            <a:solidFill>
              <a:srgbClr val="015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14F56A-5BF1-46CB-C2DF-60911AE4B7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2614" y="6107770"/>
            <a:ext cx="641809" cy="641809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57DC91F-4FCF-700C-A08E-904112174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14436" y="6213371"/>
            <a:ext cx="432331" cy="365125"/>
          </a:xfrm>
        </p:spPr>
        <p:txBody>
          <a:bodyPr/>
          <a:lstStyle>
            <a:lvl1pPr algn="ctr">
              <a:defRPr sz="1600" b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503D512-38F5-4B0F-8403-F56AFC0CBD9B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C9171DF-E741-7549-EA57-3D7DDCEDFD1B}"/>
              </a:ext>
            </a:extLst>
          </p:cNvPr>
          <p:cNvGrpSpPr/>
          <p:nvPr userDrawn="1"/>
        </p:nvGrpSpPr>
        <p:grpSpPr>
          <a:xfrm>
            <a:off x="6444423" y="6151777"/>
            <a:ext cx="1445165" cy="531535"/>
            <a:chOff x="4514537" y="3296525"/>
            <a:chExt cx="1445165" cy="53153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601B5E6-5DC4-1328-3D83-F27AE8707E2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817DDA2-8704-ED38-A44B-A95F57F4E13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844B74ED-7C04-77F5-CB44-45B66F542115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rgbClr val="C6A05D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C80F6EB-BDB9-2F6C-589E-EB086EE4DD36}"/>
              </a:ext>
            </a:extLst>
          </p:cNvPr>
          <p:cNvGrpSpPr/>
          <p:nvPr userDrawn="1"/>
        </p:nvGrpSpPr>
        <p:grpSpPr>
          <a:xfrm>
            <a:off x="7845278" y="6151777"/>
            <a:ext cx="1445165" cy="531535"/>
            <a:chOff x="4514537" y="3296525"/>
            <a:chExt cx="1445165" cy="531535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6956D250-7F44-16DD-F302-AC4F915DE3D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5F24977-37B3-A227-62B1-778194473C4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0797FF31-B28F-B598-D97E-F64D1EEDDE66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5CBE0B2-ACB3-29B8-4142-ECB020B646BA}"/>
              </a:ext>
            </a:extLst>
          </p:cNvPr>
          <p:cNvGrpSpPr/>
          <p:nvPr userDrawn="1"/>
        </p:nvGrpSpPr>
        <p:grpSpPr>
          <a:xfrm>
            <a:off x="9246133" y="6151777"/>
            <a:ext cx="1445165" cy="531535"/>
            <a:chOff x="4514537" y="3296525"/>
            <a:chExt cx="1445165" cy="531535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B76F5A0-A3AD-6E1E-5B8A-26B63986FBE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927F8385-1856-7F15-0A5C-A191AE6602A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EA6EA8F3-9969-661E-3FD2-635BD8BB7F8E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BE433BB-4542-F7A6-B65C-19C200D26CA8}"/>
              </a:ext>
            </a:extLst>
          </p:cNvPr>
          <p:cNvGrpSpPr/>
          <p:nvPr userDrawn="1"/>
        </p:nvGrpSpPr>
        <p:grpSpPr>
          <a:xfrm>
            <a:off x="2971621" y="6151777"/>
            <a:ext cx="1445165" cy="531535"/>
            <a:chOff x="4514537" y="3296525"/>
            <a:chExt cx="1445165" cy="531535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3402AD69-99F5-C2A0-1DF3-83241ECFDA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24E815D4-0E8B-1EC3-8C85-0E8277672E0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D3561108-D4C6-433D-87D6-FC9ADD73F55A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E602AE7-38EF-80B9-67DC-65C996564529}"/>
              </a:ext>
            </a:extLst>
          </p:cNvPr>
          <p:cNvGrpSpPr/>
          <p:nvPr userDrawn="1"/>
        </p:nvGrpSpPr>
        <p:grpSpPr>
          <a:xfrm>
            <a:off x="4399365" y="6151777"/>
            <a:ext cx="1445165" cy="531535"/>
            <a:chOff x="4514537" y="3296525"/>
            <a:chExt cx="1445165" cy="531535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BB413C7A-C4E7-4A70-5162-B4E4158B112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07B0B85-01A8-3612-33B4-7DC5F540A7E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6BFDB9C6-65E6-DF13-9BA3-FEE716390B45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C3A3DFA-D304-AEDA-7651-5F553EEF7C9B}"/>
              </a:ext>
            </a:extLst>
          </p:cNvPr>
          <p:cNvGrpSpPr/>
          <p:nvPr userDrawn="1"/>
        </p:nvGrpSpPr>
        <p:grpSpPr>
          <a:xfrm>
            <a:off x="1543878" y="6151777"/>
            <a:ext cx="1445165" cy="531535"/>
            <a:chOff x="4514537" y="3296525"/>
            <a:chExt cx="1445165" cy="531535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0C45E1F0-824B-DE40-40E7-AB7AB70DC2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4B5388F9-6DDA-E972-F209-DD379D1DDD5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30E51957-5879-6B8C-C8A1-3202D422EF30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922747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F1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7C3A42C-BCCB-BB60-F74C-CA7FB02A8FDD}"/>
              </a:ext>
            </a:extLst>
          </p:cNvPr>
          <p:cNvSpPr/>
          <p:nvPr userDrawn="1"/>
        </p:nvSpPr>
        <p:spPr>
          <a:xfrm>
            <a:off x="191310" y="182166"/>
            <a:ext cx="11809379" cy="6493668"/>
          </a:xfrm>
          <a:prstGeom prst="rect">
            <a:avLst/>
          </a:prstGeom>
          <a:solidFill>
            <a:srgbClr val="EBE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53601EA-C248-BF05-7EC7-FA8804C82472}"/>
              </a:ext>
            </a:extLst>
          </p:cNvPr>
          <p:cNvSpPr/>
          <p:nvPr userDrawn="1"/>
        </p:nvSpPr>
        <p:spPr>
          <a:xfrm>
            <a:off x="339365" y="320511"/>
            <a:ext cx="11528981" cy="6117996"/>
          </a:xfrm>
          <a:prstGeom prst="roundRect">
            <a:avLst>
              <a:gd name="adj" fmla="val 2377"/>
            </a:avLst>
          </a:prstGeom>
          <a:noFill/>
          <a:ln w="12700">
            <a:solidFill>
              <a:srgbClr val="015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14F56A-5BF1-46CB-C2DF-60911AE4B7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2614" y="6107770"/>
            <a:ext cx="641809" cy="641809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57DC91F-4FCF-700C-A08E-904112174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14436" y="6213371"/>
            <a:ext cx="432331" cy="365125"/>
          </a:xfrm>
        </p:spPr>
        <p:txBody>
          <a:bodyPr/>
          <a:lstStyle>
            <a:lvl1pPr algn="ctr">
              <a:defRPr sz="1600" b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503D512-38F5-4B0F-8403-F56AFC0CBD9B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C9171DF-E741-7549-EA57-3D7DDCEDFD1B}"/>
              </a:ext>
            </a:extLst>
          </p:cNvPr>
          <p:cNvGrpSpPr/>
          <p:nvPr userDrawn="1"/>
        </p:nvGrpSpPr>
        <p:grpSpPr>
          <a:xfrm>
            <a:off x="6444423" y="6151777"/>
            <a:ext cx="1445165" cy="531535"/>
            <a:chOff x="4514537" y="3296525"/>
            <a:chExt cx="1445165" cy="53153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601B5E6-5DC4-1328-3D83-F27AE8707E2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817DDA2-8704-ED38-A44B-A95F57F4E13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844B74ED-7C04-77F5-CB44-45B66F542115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C80F6EB-BDB9-2F6C-589E-EB086EE4DD36}"/>
              </a:ext>
            </a:extLst>
          </p:cNvPr>
          <p:cNvGrpSpPr/>
          <p:nvPr userDrawn="1"/>
        </p:nvGrpSpPr>
        <p:grpSpPr>
          <a:xfrm>
            <a:off x="7845278" y="6151777"/>
            <a:ext cx="1445165" cy="531535"/>
            <a:chOff x="4514537" y="3296525"/>
            <a:chExt cx="1445165" cy="531535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6956D250-7F44-16DD-F302-AC4F915DE3D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5F24977-37B3-A227-62B1-778194473C4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0797FF31-B28F-B598-D97E-F64D1EEDDE66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5CBE0B2-ACB3-29B8-4142-ECB020B646BA}"/>
              </a:ext>
            </a:extLst>
          </p:cNvPr>
          <p:cNvGrpSpPr/>
          <p:nvPr userDrawn="1"/>
        </p:nvGrpSpPr>
        <p:grpSpPr>
          <a:xfrm>
            <a:off x="9246133" y="6151777"/>
            <a:ext cx="1445165" cy="531535"/>
            <a:chOff x="4514537" y="3296525"/>
            <a:chExt cx="1445165" cy="531535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B76F5A0-A3AD-6E1E-5B8A-26B63986FBE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927F8385-1856-7F15-0A5C-A191AE6602A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EA6EA8F3-9969-661E-3FD2-635BD8BB7F8E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BE433BB-4542-F7A6-B65C-19C200D26CA8}"/>
              </a:ext>
            </a:extLst>
          </p:cNvPr>
          <p:cNvGrpSpPr/>
          <p:nvPr userDrawn="1"/>
        </p:nvGrpSpPr>
        <p:grpSpPr>
          <a:xfrm>
            <a:off x="2971621" y="6151777"/>
            <a:ext cx="1445165" cy="531535"/>
            <a:chOff x="4514537" y="3296525"/>
            <a:chExt cx="1445165" cy="531535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3402AD69-99F5-C2A0-1DF3-83241ECFDA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24E815D4-0E8B-1EC3-8C85-0E8277672E0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D3561108-D4C6-433D-87D6-FC9ADD73F55A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E602AE7-38EF-80B9-67DC-65C996564529}"/>
              </a:ext>
            </a:extLst>
          </p:cNvPr>
          <p:cNvGrpSpPr/>
          <p:nvPr userDrawn="1"/>
        </p:nvGrpSpPr>
        <p:grpSpPr>
          <a:xfrm>
            <a:off x="4399365" y="6151777"/>
            <a:ext cx="1445165" cy="531535"/>
            <a:chOff x="4514537" y="3296525"/>
            <a:chExt cx="1445165" cy="531535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BB413C7A-C4E7-4A70-5162-B4E4158B112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07B0B85-01A8-3612-33B4-7DC5F540A7E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6BFDB9C6-65E6-DF13-9BA3-FEE716390B45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rgbClr val="C6A05D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C3A3DFA-D304-AEDA-7651-5F553EEF7C9B}"/>
              </a:ext>
            </a:extLst>
          </p:cNvPr>
          <p:cNvGrpSpPr/>
          <p:nvPr userDrawn="1"/>
        </p:nvGrpSpPr>
        <p:grpSpPr>
          <a:xfrm>
            <a:off x="1543878" y="6151777"/>
            <a:ext cx="1445165" cy="531535"/>
            <a:chOff x="4514537" y="3296525"/>
            <a:chExt cx="1445165" cy="531535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0C45E1F0-824B-DE40-40E7-AB7AB70DC2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4B5388F9-6DDA-E972-F209-DD379D1DDD5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30E51957-5879-6B8C-C8A1-3202D422EF30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26784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rgbClr val="F1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7C3A42C-BCCB-BB60-F74C-CA7FB02A8FDD}"/>
              </a:ext>
            </a:extLst>
          </p:cNvPr>
          <p:cNvSpPr/>
          <p:nvPr userDrawn="1"/>
        </p:nvSpPr>
        <p:spPr>
          <a:xfrm>
            <a:off x="191310" y="182166"/>
            <a:ext cx="11809379" cy="6493668"/>
          </a:xfrm>
          <a:prstGeom prst="rect">
            <a:avLst/>
          </a:prstGeom>
          <a:solidFill>
            <a:srgbClr val="EBE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53601EA-C248-BF05-7EC7-FA8804C82472}"/>
              </a:ext>
            </a:extLst>
          </p:cNvPr>
          <p:cNvSpPr/>
          <p:nvPr userDrawn="1"/>
        </p:nvSpPr>
        <p:spPr>
          <a:xfrm>
            <a:off x="339365" y="320511"/>
            <a:ext cx="11528981" cy="6117996"/>
          </a:xfrm>
          <a:prstGeom prst="roundRect">
            <a:avLst>
              <a:gd name="adj" fmla="val 2377"/>
            </a:avLst>
          </a:prstGeom>
          <a:noFill/>
          <a:ln w="12700">
            <a:solidFill>
              <a:srgbClr val="015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14F56A-5BF1-46CB-C2DF-60911AE4B7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2614" y="6107770"/>
            <a:ext cx="641809" cy="641809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57DC91F-4FCF-700C-A08E-904112174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14436" y="6213371"/>
            <a:ext cx="432331" cy="365125"/>
          </a:xfrm>
        </p:spPr>
        <p:txBody>
          <a:bodyPr/>
          <a:lstStyle>
            <a:lvl1pPr algn="ctr">
              <a:defRPr sz="1600" b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503D512-38F5-4B0F-8403-F56AFC0CBD9B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C9171DF-E741-7549-EA57-3D7DDCEDFD1B}"/>
              </a:ext>
            </a:extLst>
          </p:cNvPr>
          <p:cNvGrpSpPr/>
          <p:nvPr userDrawn="1"/>
        </p:nvGrpSpPr>
        <p:grpSpPr>
          <a:xfrm>
            <a:off x="6444423" y="6151777"/>
            <a:ext cx="1445165" cy="531535"/>
            <a:chOff x="4514537" y="3296525"/>
            <a:chExt cx="1445165" cy="53153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601B5E6-5DC4-1328-3D83-F27AE8707E2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817DDA2-8704-ED38-A44B-A95F57F4E13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844B74ED-7C04-77F5-CB44-45B66F542115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C80F6EB-BDB9-2F6C-589E-EB086EE4DD36}"/>
              </a:ext>
            </a:extLst>
          </p:cNvPr>
          <p:cNvGrpSpPr/>
          <p:nvPr userDrawn="1"/>
        </p:nvGrpSpPr>
        <p:grpSpPr>
          <a:xfrm>
            <a:off x="7845278" y="6151777"/>
            <a:ext cx="1445165" cy="531535"/>
            <a:chOff x="4514537" y="3296525"/>
            <a:chExt cx="1445165" cy="531535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6956D250-7F44-16DD-F302-AC4F915DE3D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5F24977-37B3-A227-62B1-778194473C4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0797FF31-B28F-B598-D97E-F64D1EEDDE66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5CBE0B2-ACB3-29B8-4142-ECB020B646BA}"/>
              </a:ext>
            </a:extLst>
          </p:cNvPr>
          <p:cNvGrpSpPr/>
          <p:nvPr userDrawn="1"/>
        </p:nvGrpSpPr>
        <p:grpSpPr>
          <a:xfrm>
            <a:off x="9246133" y="6151777"/>
            <a:ext cx="1445165" cy="531535"/>
            <a:chOff x="4514537" y="3296525"/>
            <a:chExt cx="1445165" cy="531535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B76F5A0-A3AD-6E1E-5B8A-26B63986FBE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927F8385-1856-7F15-0A5C-A191AE6602A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EA6EA8F3-9969-661E-3FD2-635BD8BB7F8E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BE433BB-4542-F7A6-B65C-19C200D26CA8}"/>
              </a:ext>
            </a:extLst>
          </p:cNvPr>
          <p:cNvGrpSpPr/>
          <p:nvPr userDrawn="1"/>
        </p:nvGrpSpPr>
        <p:grpSpPr>
          <a:xfrm>
            <a:off x="2971621" y="6151777"/>
            <a:ext cx="1445165" cy="531535"/>
            <a:chOff x="4514537" y="3296525"/>
            <a:chExt cx="1445165" cy="531535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3402AD69-99F5-C2A0-1DF3-83241ECFDA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24E815D4-0E8B-1EC3-8C85-0E8277672E0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D3561108-D4C6-433D-87D6-FC9ADD73F55A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rgbClr val="C6A05D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E602AE7-38EF-80B9-67DC-65C996564529}"/>
              </a:ext>
            </a:extLst>
          </p:cNvPr>
          <p:cNvGrpSpPr/>
          <p:nvPr userDrawn="1"/>
        </p:nvGrpSpPr>
        <p:grpSpPr>
          <a:xfrm>
            <a:off x="4399365" y="6151777"/>
            <a:ext cx="1445165" cy="531535"/>
            <a:chOff x="4514537" y="3296525"/>
            <a:chExt cx="1445165" cy="531535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BB413C7A-C4E7-4A70-5162-B4E4158B112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07B0B85-01A8-3612-33B4-7DC5F540A7E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6BFDB9C6-65E6-DF13-9BA3-FEE716390B45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C3A3DFA-D304-AEDA-7651-5F553EEF7C9B}"/>
              </a:ext>
            </a:extLst>
          </p:cNvPr>
          <p:cNvGrpSpPr/>
          <p:nvPr userDrawn="1"/>
        </p:nvGrpSpPr>
        <p:grpSpPr>
          <a:xfrm>
            <a:off x="1543878" y="6151777"/>
            <a:ext cx="1445165" cy="531535"/>
            <a:chOff x="4514537" y="3296525"/>
            <a:chExt cx="1445165" cy="531535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0C45E1F0-824B-DE40-40E7-AB7AB70DC2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4B5388F9-6DDA-E972-F209-DD379D1DDD5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30E51957-5879-6B8C-C8A1-3202D422EF30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375387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rgbClr val="F1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7C3A42C-BCCB-BB60-F74C-CA7FB02A8FDD}"/>
              </a:ext>
            </a:extLst>
          </p:cNvPr>
          <p:cNvSpPr/>
          <p:nvPr userDrawn="1"/>
        </p:nvSpPr>
        <p:spPr>
          <a:xfrm>
            <a:off x="191310" y="182166"/>
            <a:ext cx="11809379" cy="6493668"/>
          </a:xfrm>
          <a:prstGeom prst="rect">
            <a:avLst/>
          </a:prstGeom>
          <a:solidFill>
            <a:srgbClr val="EBE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53601EA-C248-BF05-7EC7-FA8804C82472}"/>
              </a:ext>
            </a:extLst>
          </p:cNvPr>
          <p:cNvSpPr/>
          <p:nvPr userDrawn="1"/>
        </p:nvSpPr>
        <p:spPr>
          <a:xfrm>
            <a:off x="339365" y="320511"/>
            <a:ext cx="11528981" cy="6117996"/>
          </a:xfrm>
          <a:prstGeom prst="roundRect">
            <a:avLst>
              <a:gd name="adj" fmla="val 2377"/>
            </a:avLst>
          </a:prstGeom>
          <a:noFill/>
          <a:ln w="12700">
            <a:solidFill>
              <a:srgbClr val="015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14F56A-5BF1-46CB-C2DF-60911AE4B7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2614" y="6107770"/>
            <a:ext cx="641809" cy="641809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57DC91F-4FCF-700C-A08E-904112174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14436" y="6213371"/>
            <a:ext cx="432331" cy="365125"/>
          </a:xfrm>
        </p:spPr>
        <p:txBody>
          <a:bodyPr/>
          <a:lstStyle>
            <a:lvl1pPr algn="ctr">
              <a:defRPr sz="1600" b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503D512-38F5-4B0F-8403-F56AFC0CBD9B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C9171DF-E741-7549-EA57-3D7DDCEDFD1B}"/>
              </a:ext>
            </a:extLst>
          </p:cNvPr>
          <p:cNvGrpSpPr/>
          <p:nvPr userDrawn="1"/>
        </p:nvGrpSpPr>
        <p:grpSpPr>
          <a:xfrm>
            <a:off x="6444423" y="6151777"/>
            <a:ext cx="1445165" cy="531535"/>
            <a:chOff x="4514537" y="3296525"/>
            <a:chExt cx="1445165" cy="53153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601B5E6-5DC4-1328-3D83-F27AE8707E2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817DDA2-8704-ED38-A44B-A95F57F4E13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844B74ED-7C04-77F5-CB44-45B66F542115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C80F6EB-BDB9-2F6C-589E-EB086EE4DD36}"/>
              </a:ext>
            </a:extLst>
          </p:cNvPr>
          <p:cNvGrpSpPr/>
          <p:nvPr userDrawn="1"/>
        </p:nvGrpSpPr>
        <p:grpSpPr>
          <a:xfrm>
            <a:off x="7845278" y="6151777"/>
            <a:ext cx="1445165" cy="531535"/>
            <a:chOff x="4514537" y="3296525"/>
            <a:chExt cx="1445165" cy="531535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6956D250-7F44-16DD-F302-AC4F915DE3D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5F24977-37B3-A227-62B1-778194473C4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0797FF31-B28F-B598-D97E-F64D1EEDDE66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5CBE0B2-ACB3-29B8-4142-ECB020B646BA}"/>
              </a:ext>
            </a:extLst>
          </p:cNvPr>
          <p:cNvGrpSpPr/>
          <p:nvPr userDrawn="1"/>
        </p:nvGrpSpPr>
        <p:grpSpPr>
          <a:xfrm>
            <a:off x="9246133" y="6151777"/>
            <a:ext cx="1445165" cy="531535"/>
            <a:chOff x="4514537" y="3296525"/>
            <a:chExt cx="1445165" cy="531535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B76F5A0-A3AD-6E1E-5B8A-26B63986FBE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927F8385-1856-7F15-0A5C-A191AE6602A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EA6EA8F3-9969-661E-3FD2-635BD8BB7F8E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BE433BB-4542-F7A6-B65C-19C200D26CA8}"/>
              </a:ext>
            </a:extLst>
          </p:cNvPr>
          <p:cNvGrpSpPr/>
          <p:nvPr userDrawn="1"/>
        </p:nvGrpSpPr>
        <p:grpSpPr>
          <a:xfrm>
            <a:off x="2971621" y="6151777"/>
            <a:ext cx="1445165" cy="531535"/>
            <a:chOff x="4514537" y="3296525"/>
            <a:chExt cx="1445165" cy="531535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3402AD69-99F5-C2A0-1DF3-83241ECFDA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24E815D4-0E8B-1EC3-8C85-0E8277672E0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D3561108-D4C6-433D-87D6-FC9ADD73F55A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E602AE7-38EF-80B9-67DC-65C996564529}"/>
              </a:ext>
            </a:extLst>
          </p:cNvPr>
          <p:cNvGrpSpPr/>
          <p:nvPr userDrawn="1"/>
        </p:nvGrpSpPr>
        <p:grpSpPr>
          <a:xfrm>
            <a:off x="4399365" y="6151777"/>
            <a:ext cx="1445165" cy="531535"/>
            <a:chOff x="4514537" y="3296525"/>
            <a:chExt cx="1445165" cy="531535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BB413C7A-C4E7-4A70-5162-B4E4158B112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07B0B85-01A8-3612-33B4-7DC5F540A7E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6BFDB9C6-65E6-DF13-9BA3-FEE716390B45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C3A3DFA-D304-AEDA-7651-5F553EEF7C9B}"/>
              </a:ext>
            </a:extLst>
          </p:cNvPr>
          <p:cNvGrpSpPr/>
          <p:nvPr userDrawn="1"/>
        </p:nvGrpSpPr>
        <p:grpSpPr>
          <a:xfrm>
            <a:off x="1543878" y="6151777"/>
            <a:ext cx="1445165" cy="531535"/>
            <a:chOff x="4514537" y="3296525"/>
            <a:chExt cx="1445165" cy="531535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0C45E1F0-824B-DE40-40E7-AB7AB70DC2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4B5388F9-6DDA-E972-F209-DD379D1DDD5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30E51957-5879-6B8C-C8A1-3202D422EF30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rgbClr val="C6A05D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7036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F1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7C3A42C-BCCB-BB60-F74C-CA7FB02A8FDD}"/>
              </a:ext>
            </a:extLst>
          </p:cNvPr>
          <p:cNvSpPr/>
          <p:nvPr userDrawn="1"/>
        </p:nvSpPr>
        <p:spPr>
          <a:xfrm>
            <a:off x="191310" y="182166"/>
            <a:ext cx="11809379" cy="6493668"/>
          </a:xfrm>
          <a:prstGeom prst="rect">
            <a:avLst/>
          </a:prstGeom>
          <a:solidFill>
            <a:srgbClr val="EBE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5894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ECFBD7-475F-6105-BE42-8B04BC2ACB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03D512-38F5-4B0F-8403-F56AFC0CB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063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0" r:id="rId7"/>
  </p:sldLayoutIdLst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7.xml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12" Type="http://schemas.openxmlformats.org/officeDocument/2006/relationships/image" Target="../media/image7.png"/><Relationship Id="rId1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6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slide" Target="slide13.xml"/><Relationship Id="rId5" Type="http://schemas.openxmlformats.org/officeDocument/2006/relationships/slide" Target="slide4.xml"/><Relationship Id="rId15" Type="http://schemas.openxmlformats.org/officeDocument/2006/relationships/image" Target="../media/image8.png"/><Relationship Id="rId10" Type="http://schemas.openxmlformats.org/officeDocument/2006/relationships/image" Target="../media/image6.png"/><Relationship Id="rId4" Type="http://schemas.openxmlformats.org/officeDocument/2006/relationships/image" Target="../media/image4.png"/><Relationship Id="rId9" Type="http://schemas.openxmlformats.org/officeDocument/2006/relationships/image" Target="../media/image5.png"/><Relationship Id="rId1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00119D0-1D69-110D-1138-E36B92E127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6" t="35039" r="21247" b="38915"/>
          <a:stretch/>
        </p:blipFill>
        <p:spPr>
          <a:xfrm>
            <a:off x="1998921" y="1698551"/>
            <a:ext cx="8940652" cy="346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024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6A421960-BB15-D8DF-B43C-6CEE109D9551}"/>
              </a:ext>
            </a:extLst>
          </p:cNvPr>
          <p:cNvGrpSpPr/>
          <p:nvPr/>
        </p:nvGrpSpPr>
        <p:grpSpPr>
          <a:xfrm>
            <a:off x="1889493" y="1738723"/>
            <a:ext cx="9191226" cy="3380554"/>
            <a:chOff x="4514537" y="3296525"/>
            <a:chExt cx="1445165" cy="531535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0AA6FBB9-7775-81DD-246D-C8BA009D06C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553DF847-61CD-56CA-9D12-06FDAD641E0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FBD57B6D-DD61-6D56-AC3B-5EA8FF1A0452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F4F1708-EB49-DEC7-C096-1220AC62E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1DF78B-6238-895C-0495-674FF7E83587}"/>
              </a:ext>
            </a:extLst>
          </p:cNvPr>
          <p:cNvSpPr txBox="1"/>
          <p:nvPr/>
        </p:nvSpPr>
        <p:spPr>
          <a:xfrm>
            <a:off x="9352724" y="6220119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ولادت سعدی </a:t>
            </a:r>
            <a:endParaRPr lang="en-US" dirty="0">
              <a:solidFill>
                <a:srgbClr val="01546D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4153DF-6A54-C064-A267-63CA29E8F569}"/>
              </a:ext>
            </a:extLst>
          </p:cNvPr>
          <p:cNvSpPr txBox="1"/>
          <p:nvPr/>
        </p:nvSpPr>
        <p:spPr>
          <a:xfrm>
            <a:off x="7998542" y="6228828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بوستان سعدی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AE2329F-3207-3AF7-A336-41C5068052BF}"/>
              </a:ext>
            </a:extLst>
          </p:cNvPr>
          <p:cNvSpPr txBox="1"/>
          <p:nvPr/>
        </p:nvSpPr>
        <p:spPr>
          <a:xfrm>
            <a:off x="6626942" y="6228828"/>
            <a:ext cx="10714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chemeClr val="bg1"/>
                </a:solidFill>
                <a:latin typeface="Kalameh" pitchFamily="2" charset="-78"/>
                <a:cs typeface="B Tehran" panose="00000400000000000000" pitchFamily="2" charset="-78"/>
              </a:rPr>
              <a:t>گلستان سعدی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FEB13F-8905-D454-3B63-25517FF10C1F}"/>
              </a:ext>
            </a:extLst>
          </p:cNvPr>
          <p:cNvSpPr txBox="1"/>
          <p:nvPr/>
        </p:nvSpPr>
        <p:spPr>
          <a:xfrm>
            <a:off x="4523214" y="6233793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غزلیات سعدی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240DCF-9D69-C6B2-DF59-0FAD7162C466}"/>
              </a:ext>
            </a:extLst>
          </p:cNvPr>
          <p:cNvSpPr txBox="1"/>
          <p:nvPr/>
        </p:nvSpPr>
        <p:spPr>
          <a:xfrm>
            <a:off x="3072916" y="6233793"/>
            <a:ext cx="12434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تاثیر از شاهنامه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185B5A-445E-3C99-549D-A84693974EF3}"/>
              </a:ext>
            </a:extLst>
          </p:cNvPr>
          <p:cNvSpPr txBox="1"/>
          <p:nvPr/>
        </p:nvSpPr>
        <p:spPr>
          <a:xfrm>
            <a:off x="1691526" y="6233793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مرگ سعدی 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1D0A8652-54B4-61BB-E3A5-533FFFA53C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062" b="93817" l="10000" r="90000">
                        <a14:foregroundMark x1="59600" y1="23774" x2="48900" y2="9595"/>
                        <a14:foregroundMark x1="48900" y1="9595" x2="48200" y2="9168"/>
                        <a14:foregroundMark x1="59300" y1="72921" x2="60000" y2="93817"/>
                        <a14:foregroundMark x1="60000" y1="93817" x2="60900" y2="915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14" y="566235"/>
            <a:ext cx="5400166" cy="506535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68562B1-CED0-B7A1-ABE4-8B4AA70DDF32}"/>
              </a:ext>
            </a:extLst>
          </p:cNvPr>
          <p:cNvSpPr txBox="1"/>
          <p:nvPr/>
        </p:nvSpPr>
        <p:spPr>
          <a:xfrm>
            <a:off x="3788228" y="240407"/>
            <a:ext cx="461554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3600" dirty="0">
                <a:solidFill>
                  <a:srgbClr val="01546D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en-US" sz="3600" dirty="0">
              <a:solidFill>
                <a:srgbClr val="01546D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36AE2B7-0456-328C-08A3-FD3E9B805237}"/>
              </a:ext>
            </a:extLst>
          </p:cNvPr>
          <p:cNvSpPr txBox="1"/>
          <p:nvPr/>
        </p:nvSpPr>
        <p:spPr>
          <a:xfrm>
            <a:off x="4228219" y="1365652"/>
            <a:ext cx="5714440" cy="3604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6600" dirty="0">
                <a:solidFill>
                  <a:srgbClr val="01546D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گلستان سعدی</a:t>
            </a:r>
            <a:endParaRPr lang="en-US" sz="16600" dirty="0">
              <a:solidFill>
                <a:srgbClr val="01546D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6849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6A421960-BB15-D8DF-B43C-6CEE109D9551}"/>
              </a:ext>
            </a:extLst>
          </p:cNvPr>
          <p:cNvGrpSpPr/>
          <p:nvPr/>
        </p:nvGrpSpPr>
        <p:grpSpPr>
          <a:xfrm rot="16200000">
            <a:off x="6971986" y="1691293"/>
            <a:ext cx="5487890" cy="3150298"/>
            <a:chOff x="4514537" y="2982127"/>
            <a:chExt cx="1445165" cy="829590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0AA6FBB9-7775-81DD-246D-C8BA009D06C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131155"/>
              <a:ext cx="531535" cy="531535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553DF847-61CD-56CA-9D12-06FDAD641E0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131155"/>
              <a:ext cx="531535" cy="531535"/>
            </a:xfrm>
            <a:prstGeom prst="rect">
              <a:avLst/>
            </a:prstGeom>
          </p:spPr>
        </p:pic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FBD57B6D-DD61-6D56-AC3B-5EA8FF1A0452}"/>
                </a:ext>
              </a:extLst>
            </p:cNvPr>
            <p:cNvSpPr/>
            <p:nvPr userDrawn="1"/>
          </p:nvSpPr>
          <p:spPr>
            <a:xfrm>
              <a:off x="4648184" y="2982127"/>
              <a:ext cx="1177871" cy="829590"/>
            </a:xfrm>
            <a:prstGeom prst="roundRect">
              <a:avLst>
                <a:gd name="adj" fmla="val 8282"/>
              </a:avLst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F4F1708-EB49-DEC7-C096-1220AC62E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1DF78B-6238-895C-0495-674FF7E83587}"/>
              </a:ext>
            </a:extLst>
          </p:cNvPr>
          <p:cNvSpPr txBox="1"/>
          <p:nvPr/>
        </p:nvSpPr>
        <p:spPr>
          <a:xfrm>
            <a:off x="9352724" y="6220119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ولادت سعدی </a:t>
            </a:r>
            <a:endParaRPr lang="en-US" dirty="0">
              <a:solidFill>
                <a:srgbClr val="01546D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4153DF-6A54-C064-A267-63CA29E8F569}"/>
              </a:ext>
            </a:extLst>
          </p:cNvPr>
          <p:cNvSpPr txBox="1"/>
          <p:nvPr/>
        </p:nvSpPr>
        <p:spPr>
          <a:xfrm>
            <a:off x="7998542" y="6228828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بوستان سعدی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AE2329F-3207-3AF7-A336-41C5068052BF}"/>
              </a:ext>
            </a:extLst>
          </p:cNvPr>
          <p:cNvSpPr txBox="1"/>
          <p:nvPr/>
        </p:nvSpPr>
        <p:spPr>
          <a:xfrm>
            <a:off x="6626942" y="6228828"/>
            <a:ext cx="10714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chemeClr val="bg1"/>
                </a:solidFill>
                <a:latin typeface="Kalameh" pitchFamily="2" charset="-78"/>
                <a:cs typeface="B Tehran" panose="00000400000000000000" pitchFamily="2" charset="-78"/>
              </a:rPr>
              <a:t>گلستان سعدی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FEB13F-8905-D454-3B63-25517FF10C1F}"/>
              </a:ext>
            </a:extLst>
          </p:cNvPr>
          <p:cNvSpPr txBox="1"/>
          <p:nvPr/>
        </p:nvSpPr>
        <p:spPr>
          <a:xfrm>
            <a:off x="4523214" y="6233793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غزلیات سعدی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240DCF-9D69-C6B2-DF59-0FAD7162C466}"/>
              </a:ext>
            </a:extLst>
          </p:cNvPr>
          <p:cNvSpPr txBox="1"/>
          <p:nvPr/>
        </p:nvSpPr>
        <p:spPr>
          <a:xfrm>
            <a:off x="3072916" y="6233793"/>
            <a:ext cx="12434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تاثیر از شاهنامه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185B5A-445E-3C99-549D-A84693974EF3}"/>
              </a:ext>
            </a:extLst>
          </p:cNvPr>
          <p:cNvSpPr txBox="1"/>
          <p:nvPr/>
        </p:nvSpPr>
        <p:spPr>
          <a:xfrm>
            <a:off x="1691526" y="6233793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مرگ سعدی </a:t>
            </a:r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7E3254A-14DD-01C3-EF52-0E4B13D5D581}"/>
              </a:ext>
            </a:extLst>
          </p:cNvPr>
          <p:cNvGrpSpPr/>
          <p:nvPr/>
        </p:nvGrpSpPr>
        <p:grpSpPr>
          <a:xfrm rot="16200000">
            <a:off x="3375032" y="1691293"/>
            <a:ext cx="5487890" cy="3150298"/>
            <a:chOff x="4514537" y="2982127"/>
            <a:chExt cx="1445165" cy="82959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848AB20-4523-C038-B400-50C48092435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131155"/>
              <a:ext cx="531535" cy="53153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C6BF22B-ABA0-01CD-8790-524C2272FE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131155"/>
              <a:ext cx="531535" cy="531535"/>
            </a:xfrm>
            <a:prstGeom prst="rect">
              <a:avLst/>
            </a:prstGeom>
          </p:spPr>
        </p:pic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33EDD69C-A834-1CEE-36CA-0FD5DDC7FC73}"/>
                </a:ext>
              </a:extLst>
            </p:cNvPr>
            <p:cNvSpPr/>
            <p:nvPr userDrawn="1"/>
          </p:nvSpPr>
          <p:spPr>
            <a:xfrm>
              <a:off x="4648184" y="2982127"/>
              <a:ext cx="1177871" cy="829590"/>
            </a:xfrm>
            <a:prstGeom prst="roundRect">
              <a:avLst>
                <a:gd name="adj" fmla="val 8282"/>
              </a:avLst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1795A6E-6B75-B90F-6BA2-1FEAC8783300}"/>
              </a:ext>
            </a:extLst>
          </p:cNvPr>
          <p:cNvGrpSpPr/>
          <p:nvPr/>
        </p:nvGrpSpPr>
        <p:grpSpPr>
          <a:xfrm rot="16200000">
            <a:off x="-221921" y="1712569"/>
            <a:ext cx="5487890" cy="3150298"/>
            <a:chOff x="4514537" y="2982127"/>
            <a:chExt cx="1445165" cy="829590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082F061-426F-ABAF-E846-51F05ED3B11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131155"/>
              <a:ext cx="531535" cy="531535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B6418BA-FA0D-5004-8390-1A05826FADC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131155"/>
              <a:ext cx="531535" cy="531535"/>
            </a:xfrm>
            <a:prstGeom prst="rect">
              <a:avLst/>
            </a:prstGeom>
          </p:spPr>
        </p:pic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B1D16CC3-6DAD-5745-5C5B-2B0429A0F38E}"/>
                </a:ext>
              </a:extLst>
            </p:cNvPr>
            <p:cNvSpPr/>
            <p:nvPr userDrawn="1"/>
          </p:nvSpPr>
          <p:spPr>
            <a:xfrm>
              <a:off x="4648184" y="2982127"/>
              <a:ext cx="1177871" cy="829590"/>
            </a:xfrm>
            <a:prstGeom prst="roundRect">
              <a:avLst>
                <a:gd name="adj" fmla="val 8282"/>
              </a:avLst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7A8BFFA-24CD-94BE-09CB-1E454A131BA9}"/>
              </a:ext>
            </a:extLst>
          </p:cNvPr>
          <p:cNvSpPr txBox="1"/>
          <p:nvPr/>
        </p:nvSpPr>
        <p:spPr>
          <a:xfrm>
            <a:off x="8140780" y="967253"/>
            <a:ext cx="315030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solidFill>
                  <a:srgbClr val="01546D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en-US" sz="4000" dirty="0">
              <a:solidFill>
                <a:srgbClr val="01546D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CEAB801-DD9F-EAE9-C83D-50CF139D26C5}"/>
              </a:ext>
            </a:extLst>
          </p:cNvPr>
          <p:cNvSpPr txBox="1"/>
          <p:nvPr/>
        </p:nvSpPr>
        <p:spPr>
          <a:xfrm>
            <a:off x="4566815" y="967253"/>
            <a:ext cx="312731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solidFill>
                  <a:srgbClr val="01546D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en-US" sz="4000" dirty="0">
              <a:solidFill>
                <a:srgbClr val="01546D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B5D5A01-70E5-F69B-34B5-D5AA9AE70C98}"/>
              </a:ext>
            </a:extLst>
          </p:cNvPr>
          <p:cNvSpPr txBox="1"/>
          <p:nvPr/>
        </p:nvSpPr>
        <p:spPr>
          <a:xfrm>
            <a:off x="962370" y="967253"/>
            <a:ext cx="312731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solidFill>
                  <a:srgbClr val="01546D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en-US" sz="4000" dirty="0">
              <a:solidFill>
                <a:srgbClr val="01546D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2682B39-8EFB-ED8B-9A10-1225B6822B55}"/>
              </a:ext>
            </a:extLst>
          </p:cNvPr>
          <p:cNvSpPr txBox="1"/>
          <p:nvPr/>
        </p:nvSpPr>
        <p:spPr>
          <a:xfrm>
            <a:off x="8266883" y="1942663"/>
            <a:ext cx="2956560" cy="2793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8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18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9A4F893-5781-634D-DE40-2498BBE51704}"/>
              </a:ext>
            </a:extLst>
          </p:cNvPr>
          <p:cNvSpPr txBox="1"/>
          <p:nvPr/>
        </p:nvSpPr>
        <p:spPr>
          <a:xfrm>
            <a:off x="4663096" y="1942663"/>
            <a:ext cx="2956560" cy="2793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8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18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7E52DE8-18E6-9F91-92F7-69E26B94B213}"/>
              </a:ext>
            </a:extLst>
          </p:cNvPr>
          <p:cNvSpPr txBox="1"/>
          <p:nvPr/>
        </p:nvSpPr>
        <p:spPr>
          <a:xfrm>
            <a:off x="1085203" y="1942663"/>
            <a:ext cx="2956560" cy="2793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8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18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44385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slow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DE3C51-C367-B763-486C-0123FCFB7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CB5D59-7673-55A1-DD6B-DF423E250E3F}"/>
              </a:ext>
            </a:extLst>
          </p:cNvPr>
          <p:cNvSpPr txBox="1"/>
          <p:nvPr/>
        </p:nvSpPr>
        <p:spPr>
          <a:xfrm>
            <a:off x="9352724" y="6220119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ولادت سعدی </a:t>
            </a:r>
            <a:endParaRPr lang="en-US" dirty="0">
              <a:solidFill>
                <a:srgbClr val="01546D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DDE300-B5C5-3F4B-4449-423B1589C032}"/>
              </a:ext>
            </a:extLst>
          </p:cNvPr>
          <p:cNvSpPr txBox="1"/>
          <p:nvPr/>
        </p:nvSpPr>
        <p:spPr>
          <a:xfrm>
            <a:off x="7998542" y="6228828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بوستان سعدی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77D732-48E2-782A-01BE-283B9F1FBAA7}"/>
              </a:ext>
            </a:extLst>
          </p:cNvPr>
          <p:cNvSpPr txBox="1"/>
          <p:nvPr/>
        </p:nvSpPr>
        <p:spPr>
          <a:xfrm>
            <a:off x="6626943" y="6228828"/>
            <a:ext cx="10888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chemeClr val="bg1"/>
                </a:solidFill>
                <a:latin typeface="Kalameh" pitchFamily="2" charset="-78"/>
                <a:cs typeface="B Tehran" panose="00000400000000000000" pitchFamily="2" charset="-78"/>
              </a:rPr>
              <a:t>گلستان سعدی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C3B2536-1F73-1187-F5C0-B019C47C8141}"/>
              </a:ext>
            </a:extLst>
          </p:cNvPr>
          <p:cNvSpPr txBox="1"/>
          <p:nvPr/>
        </p:nvSpPr>
        <p:spPr>
          <a:xfrm>
            <a:off x="4523214" y="6233793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غزلیات سعدی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0B9C55-8722-51F3-2D2E-2CB2196C005A}"/>
              </a:ext>
            </a:extLst>
          </p:cNvPr>
          <p:cNvSpPr txBox="1"/>
          <p:nvPr/>
        </p:nvSpPr>
        <p:spPr>
          <a:xfrm>
            <a:off x="3072916" y="6233793"/>
            <a:ext cx="12434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تاثیر از شاهنامه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871622-9F8B-A973-4BF1-FF527EA3F94B}"/>
              </a:ext>
            </a:extLst>
          </p:cNvPr>
          <p:cNvSpPr txBox="1"/>
          <p:nvPr/>
        </p:nvSpPr>
        <p:spPr>
          <a:xfrm>
            <a:off x="1691526" y="6233793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مرگ سعدی </a:t>
            </a:r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CD3883B-C8C4-0FB2-F947-B6D80683E7BD}"/>
              </a:ext>
            </a:extLst>
          </p:cNvPr>
          <p:cNvGrpSpPr/>
          <p:nvPr/>
        </p:nvGrpSpPr>
        <p:grpSpPr>
          <a:xfrm>
            <a:off x="838906" y="1738723"/>
            <a:ext cx="9191226" cy="3380554"/>
            <a:chOff x="4514537" y="3296525"/>
            <a:chExt cx="1445165" cy="53153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07EE3F5-889D-D6BE-0423-0E33469C338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520EEBF-B2A5-9124-5C96-1177A72FDB2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77E0B175-5913-8F16-313B-57AECF79D0DD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FB5CC985-5EAE-B23A-1C25-4FCFC97E8B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167" b="92500" l="10000" r="90000">
                        <a14:foregroundMark x1="49500" y1="24500" x2="48000" y2="7833"/>
                        <a14:foregroundMark x1="64000" y1="19333" x2="65833" y2="6333"/>
                        <a14:foregroundMark x1="60833" y1="67667" x2="64833" y2="92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659" y="688122"/>
            <a:ext cx="4761908" cy="476190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DADEF3B-EC45-E821-66E7-582C6DAE0708}"/>
              </a:ext>
            </a:extLst>
          </p:cNvPr>
          <p:cNvSpPr txBox="1"/>
          <p:nvPr/>
        </p:nvSpPr>
        <p:spPr>
          <a:xfrm>
            <a:off x="3788228" y="240407"/>
            <a:ext cx="461554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3600" dirty="0">
                <a:solidFill>
                  <a:srgbClr val="01546D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en-US" sz="3600" dirty="0">
              <a:solidFill>
                <a:srgbClr val="01546D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4EBE6C1-8DCF-991E-3077-57CD4FE1A8B0}"/>
              </a:ext>
            </a:extLst>
          </p:cNvPr>
          <p:cNvSpPr txBox="1"/>
          <p:nvPr/>
        </p:nvSpPr>
        <p:spPr>
          <a:xfrm>
            <a:off x="2284102" y="1176510"/>
            <a:ext cx="5714440" cy="3604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6600" dirty="0">
                <a:solidFill>
                  <a:srgbClr val="01546D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بوستان سعدی</a:t>
            </a:r>
            <a:endParaRPr lang="en-US" sz="16600" dirty="0">
              <a:solidFill>
                <a:srgbClr val="01546D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89901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B397EC7-C09D-F653-3EA8-BB87F97148F8}"/>
              </a:ext>
            </a:extLst>
          </p:cNvPr>
          <p:cNvGrpSpPr/>
          <p:nvPr/>
        </p:nvGrpSpPr>
        <p:grpSpPr>
          <a:xfrm>
            <a:off x="1500387" y="1019470"/>
            <a:ext cx="9191226" cy="4619830"/>
            <a:chOff x="1918051" y="869344"/>
            <a:chExt cx="9191226" cy="461983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6BA2B189-5CED-2D8B-B390-68587B398200}"/>
                </a:ext>
              </a:extLst>
            </p:cNvPr>
            <p:cNvGrpSpPr/>
            <p:nvPr/>
          </p:nvGrpSpPr>
          <p:grpSpPr>
            <a:xfrm>
              <a:off x="1918051" y="2108620"/>
              <a:ext cx="9191226" cy="3380554"/>
              <a:chOff x="4514537" y="3296525"/>
              <a:chExt cx="1445165" cy="531535"/>
            </a:xfrm>
          </p:grpSpPr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6A8C742C-BB5B-2932-DD3C-CEEB566B1DED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14537" y="3296525"/>
                <a:ext cx="531535" cy="531535"/>
              </a:xfrm>
              <a:prstGeom prst="rect">
                <a:avLst/>
              </a:prstGeom>
            </p:spPr>
          </p:pic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890CC7E7-AFBD-B2C2-E857-3EC2ABA95C34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28167" y="3296525"/>
                <a:ext cx="531535" cy="531535"/>
              </a:xfrm>
              <a:prstGeom prst="rect">
                <a:avLst/>
              </a:prstGeom>
            </p:spPr>
          </p:pic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F87DA2DA-FC21-2C73-4481-C98BA4ACBCA5}"/>
                  </a:ext>
                </a:extLst>
              </p:cNvPr>
              <p:cNvSpPr/>
              <p:nvPr userDrawn="1"/>
            </p:nvSpPr>
            <p:spPr>
              <a:xfrm>
                <a:off x="4648184" y="3329210"/>
                <a:ext cx="1177871" cy="466164"/>
              </a:xfrm>
              <a:prstGeom prst="roundRect">
                <a:avLst/>
              </a:prstGeom>
              <a:solidFill>
                <a:schemeClr val="bg1"/>
              </a:solidFill>
              <a:ln w="6350">
                <a:solidFill>
                  <a:srgbClr val="0154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C346C29-ED1B-13CC-049B-4EE7FCF330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6509" y="869344"/>
              <a:ext cx="2894310" cy="2894310"/>
            </a:xfrm>
            <a:prstGeom prst="rect">
              <a:avLst/>
            </a:prstGeom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17E8E281-9E04-C16B-6D99-816FF5AE7FC6}"/>
              </a:ext>
            </a:extLst>
          </p:cNvPr>
          <p:cNvSpPr txBox="1"/>
          <p:nvPr/>
        </p:nvSpPr>
        <p:spPr>
          <a:xfrm>
            <a:off x="3049138" y="3913780"/>
            <a:ext cx="609372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54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غزلیات و هزلیات سعدی</a:t>
            </a:r>
            <a:endParaRPr lang="en-US" sz="5400" b="1" dirty="0">
              <a:solidFill>
                <a:srgbClr val="01546D"/>
              </a:solidFill>
              <a:latin typeface="Kalameh" pitchFamily="2" charset="-78"/>
              <a:cs typeface="B Tehr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58605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86A7E1A-D651-FA78-F783-FEE608955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1B3EF6-7A34-02B0-4D7D-37B8A6F6623B}"/>
              </a:ext>
            </a:extLst>
          </p:cNvPr>
          <p:cNvSpPr txBox="1"/>
          <p:nvPr/>
        </p:nvSpPr>
        <p:spPr>
          <a:xfrm>
            <a:off x="9352724" y="6220119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ولادت سعدی </a:t>
            </a:r>
            <a:endParaRPr lang="en-US" dirty="0">
              <a:solidFill>
                <a:srgbClr val="01546D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E73EAE-2487-87E4-BAE8-CC312D9C4383}"/>
              </a:ext>
            </a:extLst>
          </p:cNvPr>
          <p:cNvSpPr txBox="1"/>
          <p:nvPr/>
        </p:nvSpPr>
        <p:spPr>
          <a:xfrm>
            <a:off x="7998542" y="6228828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بوستان سعدی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41324C-23EF-5946-4A4E-B36E1B60281F}"/>
              </a:ext>
            </a:extLst>
          </p:cNvPr>
          <p:cNvSpPr txBox="1"/>
          <p:nvPr/>
        </p:nvSpPr>
        <p:spPr>
          <a:xfrm>
            <a:off x="6626942" y="6228828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گلستان سعدی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205D4D-6DDA-55F3-79EC-1D1812B954CF}"/>
              </a:ext>
            </a:extLst>
          </p:cNvPr>
          <p:cNvSpPr txBox="1"/>
          <p:nvPr/>
        </p:nvSpPr>
        <p:spPr>
          <a:xfrm>
            <a:off x="4523214" y="6233793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chemeClr val="bg1"/>
                </a:solidFill>
                <a:latin typeface="Kalameh" pitchFamily="2" charset="-78"/>
                <a:cs typeface="B Tehran" panose="00000400000000000000" pitchFamily="2" charset="-78"/>
              </a:rPr>
              <a:t>غزلیات سعدی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BC4A3A-848D-8023-9859-41D596448D32}"/>
              </a:ext>
            </a:extLst>
          </p:cNvPr>
          <p:cNvSpPr txBox="1"/>
          <p:nvPr/>
        </p:nvSpPr>
        <p:spPr>
          <a:xfrm>
            <a:off x="3072916" y="6233793"/>
            <a:ext cx="12434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تاثیر از شاهنامه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5F70ED-4A6D-ACBF-264D-E044A5CCB285}"/>
              </a:ext>
            </a:extLst>
          </p:cNvPr>
          <p:cNvSpPr txBox="1"/>
          <p:nvPr/>
        </p:nvSpPr>
        <p:spPr>
          <a:xfrm>
            <a:off x="1691526" y="6233793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مرگ سعدی 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42167C8-4FD2-FA02-D656-44908454D4C9}"/>
              </a:ext>
            </a:extLst>
          </p:cNvPr>
          <p:cNvSpPr txBox="1"/>
          <p:nvPr/>
        </p:nvSpPr>
        <p:spPr>
          <a:xfrm>
            <a:off x="3788228" y="249834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solidFill>
                  <a:srgbClr val="01546D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en-US" sz="4000" dirty="0">
              <a:solidFill>
                <a:srgbClr val="01546D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177663-9213-26F2-16C4-2B2CD533EAFB}"/>
              </a:ext>
            </a:extLst>
          </p:cNvPr>
          <p:cNvSpPr txBox="1"/>
          <p:nvPr/>
        </p:nvSpPr>
        <p:spPr>
          <a:xfrm>
            <a:off x="850486" y="997674"/>
            <a:ext cx="10540566" cy="4570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3464386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86A7E1A-D651-FA78-F783-FEE608955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1B3EF6-7A34-02B0-4D7D-37B8A6F6623B}"/>
              </a:ext>
            </a:extLst>
          </p:cNvPr>
          <p:cNvSpPr txBox="1"/>
          <p:nvPr/>
        </p:nvSpPr>
        <p:spPr>
          <a:xfrm>
            <a:off x="9352724" y="6220119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ولادت سعدی </a:t>
            </a:r>
            <a:endParaRPr lang="en-US" dirty="0">
              <a:solidFill>
                <a:srgbClr val="01546D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E73EAE-2487-87E4-BAE8-CC312D9C4383}"/>
              </a:ext>
            </a:extLst>
          </p:cNvPr>
          <p:cNvSpPr txBox="1"/>
          <p:nvPr/>
        </p:nvSpPr>
        <p:spPr>
          <a:xfrm>
            <a:off x="7998542" y="6228828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بوستان سعدی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41324C-23EF-5946-4A4E-B36E1B60281F}"/>
              </a:ext>
            </a:extLst>
          </p:cNvPr>
          <p:cNvSpPr txBox="1"/>
          <p:nvPr/>
        </p:nvSpPr>
        <p:spPr>
          <a:xfrm>
            <a:off x="6626942" y="6228828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گلستان سعدی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205D4D-6DDA-55F3-79EC-1D1812B954CF}"/>
              </a:ext>
            </a:extLst>
          </p:cNvPr>
          <p:cNvSpPr txBox="1"/>
          <p:nvPr/>
        </p:nvSpPr>
        <p:spPr>
          <a:xfrm>
            <a:off x="4523214" y="6233793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chemeClr val="bg1"/>
                </a:solidFill>
                <a:latin typeface="Kalameh" pitchFamily="2" charset="-78"/>
                <a:cs typeface="B Tehran" panose="00000400000000000000" pitchFamily="2" charset="-78"/>
              </a:rPr>
              <a:t>غزلیات سعدی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BC4A3A-848D-8023-9859-41D596448D32}"/>
              </a:ext>
            </a:extLst>
          </p:cNvPr>
          <p:cNvSpPr txBox="1"/>
          <p:nvPr/>
        </p:nvSpPr>
        <p:spPr>
          <a:xfrm>
            <a:off x="3072916" y="6233793"/>
            <a:ext cx="12434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تاثیر از شاهنامه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5F70ED-4A6D-ACBF-264D-E044A5CCB285}"/>
              </a:ext>
            </a:extLst>
          </p:cNvPr>
          <p:cNvSpPr txBox="1"/>
          <p:nvPr/>
        </p:nvSpPr>
        <p:spPr>
          <a:xfrm>
            <a:off x="1691526" y="6233793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مرگ سعدی 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0E9E7C2-C326-EE89-74A5-E766D8B87ED3}"/>
              </a:ext>
            </a:extLst>
          </p:cNvPr>
          <p:cNvSpPr txBox="1"/>
          <p:nvPr/>
        </p:nvSpPr>
        <p:spPr>
          <a:xfrm>
            <a:off x="4523214" y="249834"/>
            <a:ext cx="733480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solidFill>
                  <a:srgbClr val="01546D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en-US" sz="4000" dirty="0">
              <a:solidFill>
                <a:srgbClr val="01546D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196B14-D2CB-ECCB-877A-EFED8E8383E8}"/>
              </a:ext>
            </a:extLst>
          </p:cNvPr>
          <p:cNvSpPr txBox="1"/>
          <p:nvPr/>
        </p:nvSpPr>
        <p:spPr>
          <a:xfrm>
            <a:off x="5251623" y="1365169"/>
            <a:ext cx="6249824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763833-BB66-2A97-1FFB-B821087C4E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0"/>
          <a:stretch/>
        </p:blipFill>
        <p:spPr>
          <a:xfrm>
            <a:off x="325226" y="151005"/>
            <a:ext cx="4483360" cy="5957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1884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86A7E1A-D651-FA78-F783-FEE608955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B1888F2-6453-2122-FAAA-2AE0B1373FC6}"/>
              </a:ext>
            </a:extLst>
          </p:cNvPr>
          <p:cNvSpPr txBox="1"/>
          <p:nvPr/>
        </p:nvSpPr>
        <p:spPr>
          <a:xfrm>
            <a:off x="9352724" y="6220119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ولادت سعدی </a:t>
            </a:r>
            <a:endParaRPr lang="en-US" dirty="0">
              <a:solidFill>
                <a:srgbClr val="01546D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25281B-3B13-D02F-9D47-3A9469AA9A39}"/>
              </a:ext>
            </a:extLst>
          </p:cNvPr>
          <p:cNvSpPr txBox="1"/>
          <p:nvPr/>
        </p:nvSpPr>
        <p:spPr>
          <a:xfrm>
            <a:off x="7998542" y="6228828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بوستان سعدی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AC8066-5BCF-4C40-0AD5-C6B14216C83C}"/>
              </a:ext>
            </a:extLst>
          </p:cNvPr>
          <p:cNvSpPr txBox="1"/>
          <p:nvPr/>
        </p:nvSpPr>
        <p:spPr>
          <a:xfrm>
            <a:off x="6626942" y="6228828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گلستان سعدی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DA0C9A-522C-3FCE-9DC7-49293106F233}"/>
              </a:ext>
            </a:extLst>
          </p:cNvPr>
          <p:cNvSpPr txBox="1"/>
          <p:nvPr/>
        </p:nvSpPr>
        <p:spPr>
          <a:xfrm>
            <a:off x="4523214" y="6233793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chemeClr val="bg1"/>
                </a:solidFill>
                <a:latin typeface="Kalameh" pitchFamily="2" charset="-78"/>
                <a:cs typeface="B Tehran" panose="00000400000000000000" pitchFamily="2" charset="-78"/>
              </a:rPr>
              <a:t>غزلیات سعدی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DD540E-B5AE-F3CF-F974-6A759F3DCA6E}"/>
              </a:ext>
            </a:extLst>
          </p:cNvPr>
          <p:cNvSpPr txBox="1"/>
          <p:nvPr/>
        </p:nvSpPr>
        <p:spPr>
          <a:xfrm>
            <a:off x="3072916" y="6233793"/>
            <a:ext cx="12434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تاثیر از شاهنامه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3BCBF3-5D32-A869-B322-D0A9D2C4448D}"/>
              </a:ext>
            </a:extLst>
          </p:cNvPr>
          <p:cNvSpPr txBox="1"/>
          <p:nvPr/>
        </p:nvSpPr>
        <p:spPr>
          <a:xfrm>
            <a:off x="1691526" y="6233793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مرگ سعدی </a:t>
            </a:r>
            <a:endParaRPr lang="en-US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57F9E69-CF97-97D6-B8FF-699109ECD0F7}"/>
              </a:ext>
            </a:extLst>
          </p:cNvPr>
          <p:cNvSpPr/>
          <p:nvPr/>
        </p:nvSpPr>
        <p:spPr>
          <a:xfrm flipH="1">
            <a:off x="6767967" y="1919670"/>
            <a:ext cx="3821158" cy="103317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rgbClr val="015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477FB4E-EE37-B78C-D0E7-B4D3BD453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22961" y="1588945"/>
            <a:ext cx="1694623" cy="169462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F96308D-E462-52B7-1DFC-624E5260C3F7}"/>
              </a:ext>
            </a:extLst>
          </p:cNvPr>
          <p:cNvSpPr txBox="1"/>
          <p:nvPr/>
        </p:nvSpPr>
        <p:spPr>
          <a:xfrm>
            <a:off x="10114959" y="2113090"/>
            <a:ext cx="8883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1</a:t>
            </a:r>
            <a:endParaRPr lang="en-US" sz="3600" b="1" dirty="0">
              <a:solidFill>
                <a:srgbClr val="01546D"/>
              </a:solidFill>
              <a:latin typeface="Kalameh" pitchFamily="2" charset="-78"/>
              <a:cs typeface="B Tehra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32A8D21-8731-D7E5-A671-6ECCAF0C238C}"/>
              </a:ext>
            </a:extLst>
          </p:cNvPr>
          <p:cNvSpPr txBox="1"/>
          <p:nvPr/>
        </p:nvSpPr>
        <p:spPr>
          <a:xfrm>
            <a:off x="7010542" y="2016026"/>
            <a:ext cx="2781456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6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01546D"/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611EEAB-C16F-D670-57F5-35B1695D014C}"/>
              </a:ext>
            </a:extLst>
          </p:cNvPr>
          <p:cNvSpPr/>
          <p:nvPr/>
        </p:nvSpPr>
        <p:spPr>
          <a:xfrm flipH="1">
            <a:off x="6767967" y="4113913"/>
            <a:ext cx="3821158" cy="103317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rgbClr val="015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BA8E19F-5FC6-DFB5-E80E-E67C9E100B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22961" y="3783188"/>
            <a:ext cx="1694623" cy="1694623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8CC88B3B-CDE4-C2D8-EA0A-546679E726DC}"/>
              </a:ext>
            </a:extLst>
          </p:cNvPr>
          <p:cNvSpPr/>
          <p:nvPr/>
        </p:nvSpPr>
        <p:spPr>
          <a:xfrm flipH="1">
            <a:off x="1199773" y="1919670"/>
            <a:ext cx="3821158" cy="103317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rgbClr val="015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104D5E8-EEAB-4F2C-A5A4-3FFEF41AB9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54767" y="1588945"/>
            <a:ext cx="1694623" cy="1694623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FB6EC20-21E5-5C53-3512-FD369B4ABD46}"/>
              </a:ext>
            </a:extLst>
          </p:cNvPr>
          <p:cNvSpPr/>
          <p:nvPr/>
        </p:nvSpPr>
        <p:spPr>
          <a:xfrm flipH="1">
            <a:off x="1188645" y="4113913"/>
            <a:ext cx="3821158" cy="103317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rgbClr val="015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C7FCCB6-B970-8615-0792-A394C186E3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43639" y="3783188"/>
            <a:ext cx="1694623" cy="169462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249C0061-A050-5559-0CEC-E790F4CF854C}"/>
              </a:ext>
            </a:extLst>
          </p:cNvPr>
          <p:cNvSpPr txBox="1"/>
          <p:nvPr/>
        </p:nvSpPr>
        <p:spPr>
          <a:xfrm>
            <a:off x="4557880" y="2125566"/>
            <a:ext cx="8883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2</a:t>
            </a:r>
            <a:endParaRPr lang="en-US" sz="3600" b="1" dirty="0">
              <a:solidFill>
                <a:srgbClr val="01546D"/>
              </a:solidFill>
              <a:latin typeface="Kalameh" pitchFamily="2" charset="-78"/>
              <a:cs typeface="B Tehra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CF5963A-439B-30E2-B53F-64BF6DB16D39}"/>
              </a:ext>
            </a:extLst>
          </p:cNvPr>
          <p:cNvSpPr txBox="1"/>
          <p:nvPr/>
        </p:nvSpPr>
        <p:spPr>
          <a:xfrm>
            <a:off x="10114959" y="4290612"/>
            <a:ext cx="8883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3</a:t>
            </a:r>
            <a:endParaRPr lang="en-US" sz="3600" b="1" dirty="0">
              <a:solidFill>
                <a:srgbClr val="01546D"/>
              </a:solidFill>
              <a:latin typeface="Kalameh" pitchFamily="2" charset="-78"/>
              <a:cs typeface="B Tehra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F1F94EA-A82D-538A-BDC9-C9D8A9F09733}"/>
              </a:ext>
            </a:extLst>
          </p:cNvPr>
          <p:cNvSpPr txBox="1"/>
          <p:nvPr/>
        </p:nvSpPr>
        <p:spPr>
          <a:xfrm>
            <a:off x="4557880" y="4303088"/>
            <a:ext cx="8883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4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41FDEAE-ACFC-46D7-426F-C5C6C8EB6777}"/>
              </a:ext>
            </a:extLst>
          </p:cNvPr>
          <p:cNvSpPr txBox="1"/>
          <p:nvPr/>
        </p:nvSpPr>
        <p:spPr>
          <a:xfrm>
            <a:off x="1452043" y="2016026"/>
            <a:ext cx="2781456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6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01546D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D1F290C-C3EE-E606-FC30-B3B9BAE233B3}"/>
              </a:ext>
            </a:extLst>
          </p:cNvPr>
          <p:cNvSpPr txBox="1"/>
          <p:nvPr/>
        </p:nvSpPr>
        <p:spPr>
          <a:xfrm>
            <a:off x="7010542" y="4153018"/>
            <a:ext cx="2781456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6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01546D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8EEC3B8-47E8-5F3E-548B-ED68EDF9FC8C}"/>
              </a:ext>
            </a:extLst>
          </p:cNvPr>
          <p:cNvSpPr txBox="1"/>
          <p:nvPr/>
        </p:nvSpPr>
        <p:spPr>
          <a:xfrm>
            <a:off x="1452043" y="4153018"/>
            <a:ext cx="2781456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6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01546D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A1AE720-3BC8-FAC2-B94C-A499237CA831}"/>
              </a:ext>
            </a:extLst>
          </p:cNvPr>
          <p:cNvSpPr txBox="1"/>
          <p:nvPr/>
        </p:nvSpPr>
        <p:spPr>
          <a:xfrm>
            <a:off x="3788228" y="249834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solidFill>
                  <a:srgbClr val="01546D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en-US" sz="4000" dirty="0">
              <a:solidFill>
                <a:srgbClr val="01546D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98484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/>
      <p:bldP spid="15" grpId="0" animBg="1"/>
      <p:bldP spid="18" grpId="0" animBg="1"/>
      <p:bldP spid="21" grpId="0" animBg="1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B397EC7-C09D-F653-3EA8-BB87F97148F8}"/>
              </a:ext>
            </a:extLst>
          </p:cNvPr>
          <p:cNvGrpSpPr/>
          <p:nvPr/>
        </p:nvGrpSpPr>
        <p:grpSpPr>
          <a:xfrm>
            <a:off x="1500387" y="1019470"/>
            <a:ext cx="9191226" cy="4619830"/>
            <a:chOff x="1918051" y="869344"/>
            <a:chExt cx="9191226" cy="461983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6BA2B189-5CED-2D8B-B390-68587B398200}"/>
                </a:ext>
              </a:extLst>
            </p:cNvPr>
            <p:cNvGrpSpPr/>
            <p:nvPr/>
          </p:nvGrpSpPr>
          <p:grpSpPr>
            <a:xfrm>
              <a:off x="1918051" y="2108620"/>
              <a:ext cx="9191226" cy="3380554"/>
              <a:chOff x="4514537" y="3296525"/>
              <a:chExt cx="1445165" cy="531535"/>
            </a:xfrm>
          </p:grpSpPr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6A8C742C-BB5B-2932-DD3C-CEEB566B1DED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14537" y="3296525"/>
                <a:ext cx="531535" cy="531535"/>
              </a:xfrm>
              <a:prstGeom prst="rect">
                <a:avLst/>
              </a:prstGeom>
            </p:spPr>
          </p:pic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890CC7E7-AFBD-B2C2-E857-3EC2ABA95C34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28167" y="3296525"/>
                <a:ext cx="531535" cy="531535"/>
              </a:xfrm>
              <a:prstGeom prst="rect">
                <a:avLst/>
              </a:prstGeom>
            </p:spPr>
          </p:pic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F87DA2DA-FC21-2C73-4481-C98BA4ACBCA5}"/>
                  </a:ext>
                </a:extLst>
              </p:cNvPr>
              <p:cNvSpPr/>
              <p:nvPr userDrawn="1"/>
            </p:nvSpPr>
            <p:spPr>
              <a:xfrm>
                <a:off x="4648184" y="3329210"/>
                <a:ext cx="1177871" cy="466164"/>
              </a:xfrm>
              <a:prstGeom prst="roundRect">
                <a:avLst/>
              </a:prstGeom>
              <a:solidFill>
                <a:schemeClr val="bg1"/>
              </a:solidFill>
              <a:ln w="6350">
                <a:solidFill>
                  <a:srgbClr val="0154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C346C29-ED1B-13CC-049B-4EE7FCF330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6509" y="869344"/>
              <a:ext cx="2894310" cy="2894310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2183CAAD-3C21-2500-00C0-2576DBBCD349}"/>
              </a:ext>
            </a:extLst>
          </p:cNvPr>
          <p:cNvSpPr txBox="1"/>
          <p:nvPr/>
        </p:nvSpPr>
        <p:spPr>
          <a:xfrm>
            <a:off x="3049138" y="3913780"/>
            <a:ext cx="609372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54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تاثیرپذیری سعدی از شاهنامه</a:t>
            </a:r>
            <a:endParaRPr lang="en-US" sz="5400" b="1" dirty="0">
              <a:solidFill>
                <a:srgbClr val="01546D"/>
              </a:solidFill>
              <a:latin typeface="Kalameh" pitchFamily="2" charset="-78"/>
              <a:cs typeface="B Tehr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946180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5AFAEA3-E825-80BC-43D4-6D22DB023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59F5D44-645C-7302-5CBE-A28ED49D7FB6}"/>
              </a:ext>
            </a:extLst>
          </p:cNvPr>
          <p:cNvSpPr txBox="1"/>
          <p:nvPr/>
        </p:nvSpPr>
        <p:spPr>
          <a:xfrm>
            <a:off x="9352724" y="6220119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ولادت سعدی </a:t>
            </a:r>
            <a:endParaRPr lang="en-US" dirty="0">
              <a:solidFill>
                <a:srgbClr val="01546D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3B4322-32E7-18A3-6A61-CB175C3D3A56}"/>
              </a:ext>
            </a:extLst>
          </p:cNvPr>
          <p:cNvSpPr txBox="1"/>
          <p:nvPr/>
        </p:nvSpPr>
        <p:spPr>
          <a:xfrm>
            <a:off x="7998542" y="6228828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بوستان سعدی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E1493C-3A0A-DEB0-4FDD-E8DDCDA61909}"/>
              </a:ext>
            </a:extLst>
          </p:cNvPr>
          <p:cNvSpPr txBox="1"/>
          <p:nvPr/>
        </p:nvSpPr>
        <p:spPr>
          <a:xfrm>
            <a:off x="6626942" y="6228828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گلستان سعدی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285E661-9E95-253C-164B-FFB3271D06DD}"/>
              </a:ext>
            </a:extLst>
          </p:cNvPr>
          <p:cNvSpPr txBox="1"/>
          <p:nvPr/>
        </p:nvSpPr>
        <p:spPr>
          <a:xfrm>
            <a:off x="4523214" y="6233793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غزلیات سعدی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A8BC26-6985-6BBC-4DCB-995FF80FE29D}"/>
              </a:ext>
            </a:extLst>
          </p:cNvPr>
          <p:cNvSpPr txBox="1"/>
          <p:nvPr/>
        </p:nvSpPr>
        <p:spPr>
          <a:xfrm>
            <a:off x="3072916" y="6233793"/>
            <a:ext cx="12434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chemeClr val="bg1"/>
                </a:solidFill>
                <a:latin typeface="Kalameh" pitchFamily="2" charset="-78"/>
                <a:cs typeface="B Tehran" panose="00000400000000000000" pitchFamily="2" charset="-78"/>
              </a:rPr>
              <a:t>تاثیر از شاهنامه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F36C91-7752-07AA-6AF6-17EC66D3DB16}"/>
              </a:ext>
            </a:extLst>
          </p:cNvPr>
          <p:cNvSpPr txBox="1"/>
          <p:nvPr/>
        </p:nvSpPr>
        <p:spPr>
          <a:xfrm>
            <a:off x="1691526" y="6233793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مرگ سعدی 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CFA388C-F922-3257-7B70-27625519A27D}"/>
              </a:ext>
            </a:extLst>
          </p:cNvPr>
          <p:cNvSpPr txBox="1"/>
          <p:nvPr/>
        </p:nvSpPr>
        <p:spPr>
          <a:xfrm>
            <a:off x="3788228" y="249834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solidFill>
                  <a:srgbClr val="01546D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en-US" sz="4000" dirty="0">
              <a:solidFill>
                <a:srgbClr val="01546D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0B7DF31-59C7-E772-53DE-41904A29A788}"/>
              </a:ext>
            </a:extLst>
          </p:cNvPr>
          <p:cNvSpPr txBox="1"/>
          <p:nvPr/>
        </p:nvSpPr>
        <p:spPr>
          <a:xfrm>
            <a:off x="850486" y="997674"/>
            <a:ext cx="10540566" cy="4570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33590039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5AFAEA3-E825-80BC-43D4-6D22DB023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BD0159-4B8B-CD4A-DA85-873513F0AE95}"/>
              </a:ext>
            </a:extLst>
          </p:cNvPr>
          <p:cNvSpPr txBox="1"/>
          <p:nvPr/>
        </p:nvSpPr>
        <p:spPr>
          <a:xfrm>
            <a:off x="9352724" y="6220119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ولادت سعدی </a:t>
            </a:r>
            <a:endParaRPr lang="en-US" dirty="0">
              <a:solidFill>
                <a:srgbClr val="01546D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F36C49-77FA-4674-FB7D-675BE8AAFAFA}"/>
              </a:ext>
            </a:extLst>
          </p:cNvPr>
          <p:cNvSpPr txBox="1"/>
          <p:nvPr/>
        </p:nvSpPr>
        <p:spPr>
          <a:xfrm>
            <a:off x="7998542" y="6228828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بوستان سعدی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9C241B-E9A1-DA03-D6B4-4704F370AE94}"/>
              </a:ext>
            </a:extLst>
          </p:cNvPr>
          <p:cNvSpPr txBox="1"/>
          <p:nvPr/>
        </p:nvSpPr>
        <p:spPr>
          <a:xfrm>
            <a:off x="6626942" y="6228828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گلستان سعدی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8C34A6-5B11-53B7-8388-EC084F2D2724}"/>
              </a:ext>
            </a:extLst>
          </p:cNvPr>
          <p:cNvSpPr txBox="1"/>
          <p:nvPr/>
        </p:nvSpPr>
        <p:spPr>
          <a:xfrm>
            <a:off x="4523214" y="6233793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غزلیات سعدی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52E7676-8E3F-D4A6-7186-52AF8C77E6F6}"/>
              </a:ext>
            </a:extLst>
          </p:cNvPr>
          <p:cNvSpPr txBox="1"/>
          <p:nvPr/>
        </p:nvSpPr>
        <p:spPr>
          <a:xfrm>
            <a:off x="3072916" y="6233793"/>
            <a:ext cx="12434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chemeClr val="bg1"/>
                </a:solidFill>
                <a:latin typeface="Kalameh" pitchFamily="2" charset="-78"/>
                <a:cs typeface="B Tehran" panose="00000400000000000000" pitchFamily="2" charset="-78"/>
              </a:rPr>
              <a:t>تاثیر از شاهنامه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B442FD-E7D5-FEBC-27DD-771242EC3626}"/>
              </a:ext>
            </a:extLst>
          </p:cNvPr>
          <p:cNvSpPr txBox="1"/>
          <p:nvPr/>
        </p:nvSpPr>
        <p:spPr>
          <a:xfrm>
            <a:off x="1691526" y="6233793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مرگ سعدی 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74ED4C0-77DE-9BE4-58FB-67E5A0BC33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17"/>
          <a:stretch/>
        </p:blipFill>
        <p:spPr>
          <a:xfrm rot="10800000">
            <a:off x="797253" y="326638"/>
            <a:ext cx="10597494" cy="5206896"/>
          </a:xfrm>
          <a:prstGeom prst="round2SameRect">
            <a:avLst/>
          </a:prstGeom>
        </p:spPr>
      </p:pic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DAE21B44-F355-C7EE-7856-FC59D737AACC}"/>
              </a:ext>
            </a:extLst>
          </p:cNvPr>
          <p:cNvSpPr/>
          <p:nvPr/>
        </p:nvSpPr>
        <p:spPr>
          <a:xfrm rot="10800000">
            <a:off x="3129064" y="326637"/>
            <a:ext cx="5933872" cy="914400"/>
          </a:xfrm>
          <a:prstGeom prst="round2SameRect">
            <a:avLst>
              <a:gd name="adj1" fmla="val 37944"/>
              <a:gd name="adj2" fmla="val 0"/>
            </a:avLst>
          </a:prstGeom>
          <a:solidFill>
            <a:srgbClr val="01546D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59168D-4983-F536-3A60-DDB08BD44ADD}"/>
              </a:ext>
            </a:extLst>
          </p:cNvPr>
          <p:cNvSpPr txBox="1"/>
          <p:nvPr/>
        </p:nvSpPr>
        <p:spPr>
          <a:xfrm>
            <a:off x="3129064" y="254875"/>
            <a:ext cx="593387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solidFill>
                  <a:schemeClr val="bg1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en-US" sz="4000" dirty="0">
              <a:solidFill>
                <a:schemeClr val="bg1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0937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5F228502-1FA9-6FE1-0D49-8A6548AAD59D}"/>
              </a:ext>
            </a:extLst>
          </p:cNvPr>
          <p:cNvGrpSpPr/>
          <p:nvPr/>
        </p:nvGrpSpPr>
        <p:grpSpPr>
          <a:xfrm flipH="1">
            <a:off x="-15835" y="222714"/>
            <a:ext cx="11322932" cy="6383539"/>
            <a:chOff x="874207" y="222714"/>
            <a:chExt cx="11322932" cy="6383539"/>
          </a:xfrm>
        </p:grpSpPr>
        <p:sp>
          <p:nvSpPr>
            <p:cNvPr id="23" name="Block Arc 22">
              <a:extLst>
                <a:ext uri="{FF2B5EF4-FFF2-40B4-BE49-F238E27FC236}">
                  <a16:creationId xmlns:a16="http://schemas.microsoft.com/office/drawing/2014/main" id="{8AC72A37-97BE-4853-1DC2-DE6A882D4C5F}"/>
                </a:ext>
              </a:extLst>
            </p:cNvPr>
            <p:cNvSpPr/>
            <p:nvPr/>
          </p:nvSpPr>
          <p:spPr>
            <a:xfrm rot="15964043">
              <a:off x="5874107" y="325370"/>
              <a:ext cx="6178583" cy="6178583"/>
            </a:xfrm>
            <a:prstGeom prst="blockArc">
              <a:avLst>
                <a:gd name="adj1" fmla="val 11396319"/>
                <a:gd name="adj2" fmla="val 68741"/>
                <a:gd name="adj3" fmla="val 274"/>
              </a:avLst>
            </a:prstGeom>
            <a:solidFill>
              <a:srgbClr val="0154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7E27FAC9-E449-086D-1448-50FECCA0EDF6}"/>
                </a:ext>
              </a:extLst>
            </p:cNvPr>
            <p:cNvGrpSpPr/>
            <p:nvPr/>
          </p:nvGrpSpPr>
          <p:grpSpPr>
            <a:xfrm>
              <a:off x="874207" y="222714"/>
              <a:ext cx="11322932" cy="6383539"/>
              <a:chOff x="874207" y="222714"/>
              <a:chExt cx="11322932" cy="6383539"/>
            </a:xfrm>
          </p:grpSpPr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BDE13899-5462-A0D4-CBB9-1B60A737C5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47232" y="354047"/>
                <a:ext cx="6149907" cy="6149907"/>
              </a:xfrm>
              <a:prstGeom prst="rect">
                <a:avLst/>
              </a:prstGeom>
            </p:spPr>
          </p:pic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B382822D-3C2F-14D8-86F0-ACDECBB8EFB6}"/>
                  </a:ext>
                </a:extLst>
              </p:cNvPr>
              <p:cNvSpPr/>
              <p:nvPr/>
            </p:nvSpPr>
            <p:spPr>
              <a:xfrm>
                <a:off x="8700735" y="222714"/>
                <a:ext cx="262663" cy="262663"/>
              </a:xfrm>
              <a:prstGeom prst="ellipse">
                <a:avLst/>
              </a:prstGeom>
              <a:solidFill>
                <a:srgbClr val="0154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B88A6477-8040-4AC5-1546-7DBC04CBCEFC}"/>
                  </a:ext>
                </a:extLst>
              </p:cNvPr>
              <p:cNvSpPr/>
              <p:nvPr/>
            </p:nvSpPr>
            <p:spPr>
              <a:xfrm>
                <a:off x="6169403" y="1881447"/>
                <a:ext cx="168001" cy="168001"/>
              </a:xfrm>
              <a:prstGeom prst="ellipse">
                <a:avLst/>
              </a:prstGeom>
              <a:solidFill>
                <a:srgbClr val="0154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D5826AF9-6906-CA50-1A95-A8961DA24472}"/>
                  </a:ext>
                </a:extLst>
              </p:cNvPr>
              <p:cNvSpPr/>
              <p:nvPr/>
            </p:nvSpPr>
            <p:spPr>
              <a:xfrm>
                <a:off x="5790995" y="3246660"/>
                <a:ext cx="168001" cy="168001"/>
              </a:xfrm>
              <a:prstGeom prst="ellipse">
                <a:avLst/>
              </a:prstGeom>
              <a:solidFill>
                <a:srgbClr val="0154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B29CE674-5686-DA89-F3EB-5543D072FD0B}"/>
                  </a:ext>
                </a:extLst>
              </p:cNvPr>
              <p:cNvSpPr/>
              <p:nvPr/>
            </p:nvSpPr>
            <p:spPr>
              <a:xfrm>
                <a:off x="6087687" y="4623954"/>
                <a:ext cx="168001" cy="168001"/>
              </a:xfrm>
              <a:prstGeom prst="ellipse">
                <a:avLst/>
              </a:prstGeom>
              <a:solidFill>
                <a:srgbClr val="0154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32754430-EB7F-DF25-2CBA-BCFB47A73652}"/>
                  </a:ext>
                </a:extLst>
              </p:cNvPr>
              <p:cNvSpPr/>
              <p:nvPr/>
            </p:nvSpPr>
            <p:spPr>
              <a:xfrm>
                <a:off x="8438072" y="6343590"/>
                <a:ext cx="262663" cy="262663"/>
              </a:xfrm>
              <a:prstGeom prst="ellipse">
                <a:avLst/>
              </a:prstGeom>
              <a:solidFill>
                <a:srgbClr val="0154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A9E056DA-0B38-CCA1-B556-CDF70A1649CB}"/>
                  </a:ext>
                </a:extLst>
              </p:cNvPr>
              <p:cNvCxnSpPr/>
              <p:nvPr/>
            </p:nvCxnSpPr>
            <p:spPr>
              <a:xfrm flipH="1" flipV="1">
                <a:off x="4368749" y="1959407"/>
                <a:ext cx="1884654" cy="1"/>
              </a:xfrm>
              <a:prstGeom prst="line">
                <a:avLst/>
              </a:prstGeom>
              <a:ln w="19050">
                <a:solidFill>
                  <a:srgbClr val="01546D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810BBEB0-44D8-5CD2-C0C8-EA95AAB921AA}"/>
                  </a:ext>
                </a:extLst>
              </p:cNvPr>
              <p:cNvCxnSpPr/>
              <p:nvPr/>
            </p:nvCxnSpPr>
            <p:spPr>
              <a:xfrm flipH="1" flipV="1">
                <a:off x="3973716" y="3328601"/>
                <a:ext cx="1884654" cy="1"/>
              </a:xfrm>
              <a:prstGeom prst="line">
                <a:avLst/>
              </a:prstGeom>
              <a:ln w="19050">
                <a:solidFill>
                  <a:srgbClr val="01546D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EBB20B39-7DB0-2D44-38E2-029BD0051149}"/>
                  </a:ext>
                </a:extLst>
              </p:cNvPr>
              <p:cNvCxnSpPr/>
              <p:nvPr/>
            </p:nvCxnSpPr>
            <p:spPr>
              <a:xfrm flipH="1" flipV="1">
                <a:off x="4211346" y="4700221"/>
                <a:ext cx="1884654" cy="1"/>
              </a:xfrm>
              <a:prstGeom prst="line">
                <a:avLst/>
              </a:prstGeom>
              <a:ln w="19050">
                <a:solidFill>
                  <a:srgbClr val="01546D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1D2FCAA2-40CF-2B5F-8A24-EA78AC8A7D3A}"/>
                  </a:ext>
                </a:extLst>
              </p:cNvPr>
              <p:cNvSpPr txBox="1"/>
              <p:nvPr/>
            </p:nvSpPr>
            <p:spPr>
              <a:xfrm>
                <a:off x="3058655" y="1483807"/>
                <a:ext cx="2864313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endParaRPr lang="en-US" sz="2400" b="1" dirty="0">
                  <a:solidFill>
                    <a:srgbClr val="01546D"/>
                  </a:solidFill>
                  <a:latin typeface="Kalameh" pitchFamily="2" charset="-78"/>
                  <a:cs typeface="B Tehran" panose="00000400000000000000" pitchFamily="2" charset="-78"/>
                </a:endParaRP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6706544B-DA68-F267-28D5-B0580F5C34A5}"/>
                  </a:ext>
                </a:extLst>
              </p:cNvPr>
              <p:cNvSpPr txBox="1"/>
              <p:nvPr/>
            </p:nvSpPr>
            <p:spPr>
              <a:xfrm>
                <a:off x="2400700" y="2707076"/>
                <a:ext cx="4252281" cy="1200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fa-IR" sz="2400" b="1" dirty="0">
                    <a:solidFill>
                      <a:srgbClr val="01546D"/>
                    </a:solidFill>
                    <a:latin typeface="Kalameh" pitchFamily="2" charset="-78"/>
                    <a:cs typeface="B Tehran" panose="00000400000000000000" pitchFamily="2" charset="-78"/>
                  </a:rPr>
                  <a:t>نام پژوهشگر: محمد جواد عزیزی</a:t>
                </a:r>
              </a:p>
              <a:p>
                <a:pPr algn="r"/>
                <a:r>
                  <a:rPr lang="fa-IR" sz="2400" b="1" dirty="0">
                    <a:solidFill>
                      <a:srgbClr val="01546D"/>
                    </a:solidFill>
                    <a:latin typeface="Kalameh" pitchFamily="2" charset="-78"/>
                    <a:cs typeface="B Tehran" panose="00000400000000000000" pitchFamily="2" charset="-78"/>
                  </a:rPr>
                  <a:t>    </a:t>
                </a:r>
              </a:p>
              <a:p>
                <a:pPr algn="r"/>
                <a:r>
                  <a:rPr lang="fa-IR" sz="2400" b="1" dirty="0">
                    <a:solidFill>
                      <a:srgbClr val="01546D"/>
                    </a:solidFill>
                    <a:latin typeface="Kalameh" pitchFamily="2" charset="-78"/>
                    <a:cs typeface="B Tehran" panose="00000400000000000000" pitchFamily="2" charset="-78"/>
                  </a:rPr>
                  <a:t>استاد راهنما: دکتر علیرضا عزیزی</a:t>
                </a:r>
                <a:endParaRPr lang="en-US" sz="2400" b="1" dirty="0">
                  <a:solidFill>
                    <a:srgbClr val="01546D"/>
                  </a:solidFill>
                  <a:latin typeface="Kalameh" pitchFamily="2" charset="-78"/>
                  <a:cs typeface="B Tehran" panose="00000400000000000000" pitchFamily="2" charset="-78"/>
                </a:endParaRP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4F6C3061-3901-11EF-E87E-B61589D298AA}"/>
                  </a:ext>
                </a:extLst>
              </p:cNvPr>
              <p:cNvSpPr txBox="1"/>
              <p:nvPr/>
            </p:nvSpPr>
            <p:spPr>
              <a:xfrm>
                <a:off x="874207" y="4246289"/>
                <a:ext cx="479530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a-IR" sz="2400" b="1" dirty="0">
                    <a:solidFill>
                      <a:srgbClr val="01546D"/>
                    </a:solidFill>
                    <a:latin typeface="Kalameh" pitchFamily="2" charset="-78"/>
                    <a:cs typeface="B Tehran" panose="00000400000000000000" pitchFamily="2" charset="-78"/>
                  </a:rPr>
                  <a:t>تاریخ ارائه: .......................................................</a:t>
                </a:r>
                <a:endParaRPr lang="en-US" sz="2400" b="1" dirty="0">
                  <a:solidFill>
                    <a:srgbClr val="01546D"/>
                  </a:solidFill>
                  <a:latin typeface="Kalameh" pitchFamily="2" charset="-78"/>
                  <a:cs typeface="B Tehran" panose="00000400000000000000" pitchFamily="2" charset="-78"/>
                </a:endParaRPr>
              </a:p>
            </p:txBody>
          </p:sp>
        </p:grp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CD3BB324-FBD9-F97B-7A8E-DDE5E1399EFE}"/>
              </a:ext>
            </a:extLst>
          </p:cNvPr>
          <p:cNvSpPr txBox="1"/>
          <p:nvPr/>
        </p:nvSpPr>
        <p:spPr>
          <a:xfrm flipH="1">
            <a:off x="6306308" y="1387234"/>
            <a:ext cx="51092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4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موضوع: قالب پاورپوینت سعدی | سبک حرفه ای پرزی و منودار</a:t>
            </a:r>
            <a:endParaRPr lang="en-US" sz="2400" b="1" dirty="0">
              <a:solidFill>
                <a:srgbClr val="01546D"/>
              </a:solidFill>
              <a:latin typeface="Kalameh" pitchFamily="2" charset="-78"/>
              <a:cs typeface="B Tehr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10722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B397EC7-C09D-F653-3EA8-BB87F97148F8}"/>
              </a:ext>
            </a:extLst>
          </p:cNvPr>
          <p:cNvGrpSpPr/>
          <p:nvPr/>
        </p:nvGrpSpPr>
        <p:grpSpPr>
          <a:xfrm>
            <a:off x="1500387" y="1019470"/>
            <a:ext cx="9191226" cy="4619830"/>
            <a:chOff x="1918051" y="869344"/>
            <a:chExt cx="9191226" cy="461983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6BA2B189-5CED-2D8B-B390-68587B398200}"/>
                </a:ext>
              </a:extLst>
            </p:cNvPr>
            <p:cNvGrpSpPr/>
            <p:nvPr/>
          </p:nvGrpSpPr>
          <p:grpSpPr>
            <a:xfrm>
              <a:off x="1918051" y="2108620"/>
              <a:ext cx="9191226" cy="3380554"/>
              <a:chOff x="4514537" y="3296525"/>
              <a:chExt cx="1445165" cy="531535"/>
            </a:xfrm>
          </p:grpSpPr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6A8C742C-BB5B-2932-DD3C-CEEB566B1DED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14537" y="3296525"/>
                <a:ext cx="531535" cy="531535"/>
              </a:xfrm>
              <a:prstGeom prst="rect">
                <a:avLst/>
              </a:prstGeom>
            </p:spPr>
          </p:pic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890CC7E7-AFBD-B2C2-E857-3EC2ABA95C34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28167" y="3296525"/>
                <a:ext cx="531535" cy="531535"/>
              </a:xfrm>
              <a:prstGeom prst="rect">
                <a:avLst/>
              </a:prstGeom>
            </p:spPr>
          </p:pic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F87DA2DA-FC21-2C73-4481-C98BA4ACBCA5}"/>
                  </a:ext>
                </a:extLst>
              </p:cNvPr>
              <p:cNvSpPr/>
              <p:nvPr userDrawn="1"/>
            </p:nvSpPr>
            <p:spPr>
              <a:xfrm>
                <a:off x="4648184" y="3329210"/>
                <a:ext cx="1177871" cy="466164"/>
              </a:xfrm>
              <a:prstGeom prst="roundRect">
                <a:avLst/>
              </a:prstGeom>
              <a:solidFill>
                <a:schemeClr val="bg1"/>
              </a:solidFill>
              <a:ln w="6350">
                <a:solidFill>
                  <a:srgbClr val="0154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C346C29-ED1B-13CC-049B-4EE7FCF330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6509" y="869344"/>
              <a:ext cx="2894310" cy="2894310"/>
            </a:xfrm>
            <a:prstGeom prst="rect">
              <a:avLst/>
            </a:prstGeom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A74CD7CD-8BC2-323C-9319-302C72A331BA}"/>
              </a:ext>
            </a:extLst>
          </p:cNvPr>
          <p:cNvSpPr txBox="1"/>
          <p:nvPr/>
        </p:nvSpPr>
        <p:spPr>
          <a:xfrm>
            <a:off x="3049138" y="3913780"/>
            <a:ext cx="609372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54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مرگ سعدی</a:t>
            </a:r>
            <a:endParaRPr lang="en-US" sz="5400" b="1" dirty="0">
              <a:solidFill>
                <a:srgbClr val="01546D"/>
              </a:solidFill>
              <a:latin typeface="Kalameh" pitchFamily="2" charset="-78"/>
              <a:cs typeface="B Tehr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59293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2EB369-B95D-BB1C-0ADB-66759BCC2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DCD970-436D-09D2-483A-028A329494E3}"/>
              </a:ext>
            </a:extLst>
          </p:cNvPr>
          <p:cNvSpPr txBox="1"/>
          <p:nvPr/>
        </p:nvSpPr>
        <p:spPr>
          <a:xfrm>
            <a:off x="9352724" y="6220119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ولادت سعدی </a:t>
            </a:r>
            <a:endParaRPr lang="en-US" dirty="0">
              <a:solidFill>
                <a:srgbClr val="01546D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686F4F-53BF-159D-E1A0-BF9D52E72139}"/>
              </a:ext>
            </a:extLst>
          </p:cNvPr>
          <p:cNvSpPr txBox="1"/>
          <p:nvPr/>
        </p:nvSpPr>
        <p:spPr>
          <a:xfrm>
            <a:off x="7998542" y="6228828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بوستان سعدی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E9D49A-CDB3-39D9-560F-F28CB2BA89C9}"/>
              </a:ext>
            </a:extLst>
          </p:cNvPr>
          <p:cNvSpPr txBox="1"/>
          <p:nvPr/>
        </p:nvSpPr>
        <p:spPr>
          <a:xfrm>
            <a:off x="6626942" y="6228828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گلستان سعدی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19CB8A-B544-2B1A-EDEF-BCF40333DE85}"/>
              </a:ext>
            </a:extLst>
          </p:cNvPr>
          <p:cNvSpPr txBox="1"/>
          <p:nvPr/>
        </p:nvSpPr>
        <p:spPr>
          <a:xfrm>
            <a:off x="4523214" y="6233793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غزلیات سعدی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FC4CD93-9E7C-4229-A4AD-CF2831040AD6}"/>
              </a:ext>
            </a:extLst>
          </p:cNvPr>
          <p:cNvSpPr txBox="1"/>
          <p:nvPr/>
        </p:nvSpPr>
        <p:spPr>
          <a:xfrm>
            <a:off x="3072916" y="6233793"/>
            <a:ext cx="12434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تاثیر از شاهنامه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1308E7-95BD-EDE6-6005-A7435795ED3F}"/>
              </a:ext>
            </a:extLst>
          </p:cNvPr>
          <p:cNvSpPr txBox="1"/>
          <p:nvPr/>
        </p:nvSpPr>
        <p:spPr>
          <a:xfrm>
            <a:off x="1691526" y="6233793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chemeClr val="bg1"/>
                </a:solidFill>
                <a:latin typeface="Kalameh" pitchFamily="2" charset="-78"/>
                <a:cs typeface="B Tehran" panose="00000400000000000000" pitchFamily="2" charset="-78"/>
              </a:rPr>
              <a:t>مرگ سعدی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6D4CD6-8C4F-AE69-2C63-E23116662E9F}"/>
              </a:ext>
            </a:extLst>
          </p:cNvPr>
          <p:cNvSpPr txBox="1"/>
          <p:nvPr/>
        </p:nvSpPr>
        <p:spPr>
          <a:xfrm>
            <a:off x="3788228" y="249834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solidFill>
                  <a:srgbClr val="01546D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en-US" sz="4000" dirty="0">
              <a:solidFill>
                <a:srgbClr val="01546D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086011-CDE7-6F34-B80A-0F4BE6A2D58B}"/>
              </a:ext>
            </a:extLst>
          </p:cNvPr>
          <p:cNvSpPr txBox="1"/>
          <p:nvPr/>
        </p:nvSpPr>
        <p:spPr>
          <a:xfrm>
            <a:off x="850486" y="997674"/>
            <a:ext cx="10540566" cy="4570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29843223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2EB369-B95D-BB1C-0ADB-66759BCC2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DCD970-436D-09D2-483A-028A329494E3}"/>
              </a:ext>
            </a:extLst>
          </p:cNvPr>
          <p:cNvSpPr txBox="1"/>
          <p:nvPr/>
        </p:nvSpPr>
        <p:spPr>
          <a:xfrm>
            <a:off x="9352724" y="6220119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ولادت سعدی </a:t>
            </a:r>
            <a:endParaRPr lang="en-US" dirty="0">
              <a:solidFill>
                <a:srgbClr val="01546D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686F4F-53BF-159D-E1A0-BF9D52E72139}"/>
              </a:ext>
            </a:extLst>
          </p:cNvPr>
          <p:cNvSpPr txBox="1"/>
          <p:nvPr/>
        </p:nvSpPr>
        <p:spPr>
          <a:xfrm>
            <a:off x="7998542" y="6228828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بوستان سعدی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E9D49A-CDB3-39D9-560F-F28CB2BA89C9}"/>
              </a:ext>
            </a:extLst>
          </p:cNvPr>
          <p:cNvSpPr txBox="1"/>
          <p:nvPr/>
        </p:nvSpPr>
        <p:spPr>
          <a:xfrm>
            <a:off x="6626942" y="6228828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گلستان سعدی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19CB8A-B544-2B1A-EDEF-BCF40333DE85}"/>
              </a:ext>
            </a:extLst>
          </p:cNvPr>
          <p:cNvSpPr txBox="1"/>
          <p:nvPr/>
        </p:nvSpPr>
        <p:spPr>
          <a:xfrm>
            <a:off x="4523214" y="6233793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غزلیات سعدی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FC4CD93-9E7C-4229-A4AD-CF2831040AD6}"/>
              </a:ext>
            </a:extLst>
          </p:cNvPr>
          <p:cNvSpPr txBox="1"/>
          <p:nvPr/>
        </p:nvSpPr>
        <p:spPr>
          <a:xfrm>
            <a:off x="3072916" y="6233793"/>
            <a:ext cx="12434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تاثیر از شاهنامه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1308E7-95BD-EDE6-6005-A7435795ED3F}"/>
              </a:ext>
            </a:extLst>
          </p:cNvPr>
          <p:cNvSpPr txBox="1"/>
          <p:nvPr/>
        </p:nvSpPr>
        <p:spPr>
          <a:xfrm>
            <a:off x="1691526" y="6233793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chemeClr val="bg1"/>
                </a:solidFill>
                <a:latin typeface="Kalameh" pitchFamily="2" charset="-78"/>
                <a:cs typeface="B Tehran" panose="00000400000000000000" pitchFamily="2" charset="-78"/>
              </a:rPr>
              <a:t>مرگ سعدی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F770F0-E443-3CE8-6C44-2EA0D933E3CD}"/>
              </a:ext>
            </a:extLst>
          </p:cNvPr>
          <p:cNvSpPr/>
          <p:nvPr/>
        </p:nvSpPr>
        <p:spPr>
          <a:xfrm flipH="1">
            <a:off x="1291991" y="2117380"/>
            <a:ext cx="3821158" cy="103317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rgbClr val="015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F1573B7-72CA-F500-13AC-A7AA541D45F5}"/>
              </a:ext>
            </a:extLst>
          </p:cNvPr>
          <p:cNvSpPr/>
          <p:nvPr/>
        </p:nvSpPr>
        <p:spPr>
          <a:xfrm flipH="1">
            <a:off x="7005351" y="2117380"/>
            <a:ext cx="3821158" cy="103317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rgbClr val="015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A1135F82-069C-1F35-DD82-D4A471F6AC13}"/>
              </a:ext>
            </a:extLst>
          </p:cNvPr>
          <p:cNvSpPr/>
          <p:nvPr/>
        </p:nvSpPr>
        <p:spPr>
          <a:xfrm flipH="1">
            <a:off x="1291991" y="4053548"/>
            <a:ext cx="3821158" cy="103317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rgbClr val="015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634ADEC-64E4-71E5-E410-5C9B56C4E98F}"/>
              </a:ext>
            </a:extLst>
          </p:cNvPr>
          <p:cNvSpPr/>
          <p:nvPr/>
        </p:nvSpPr>
        <p:spPr>
          <a:xfrm flipH="1">
            <a:off x="7005351" y="4053548"/>
            <a:ext cx="3821158" cy="103317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rgbClr val="015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B866A65-2AE9-C0F8-69FA-B3173FBC65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366" y="975578"/>
            <a:ext cx="5014139" cy="501413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5940B33-5162-B154-76DF-2CC91897DC94}"/>
              </a:ext>
            </a:extLst>
          </p:cNvPr>
          <p:cNvSpPr txBox="1"/>
          <p:nvPr/>
        </p:nvSpPr>
        <p:spPr>
          <a:xfrm>
            <a:off x="3788228" y="249834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solidFill>
                  <a:srgbClr val="01546D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en-US" sz="4000" dirty="0">
              <a:solidFill>
                <a:srgbClr val="01546D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62C63F1-08BF-0C1D-F192-ADF2438782DB}"/>
              </a:ext>
            </a:extLst>
          </p:cNvPr>
          <p:cNvSpPr txBox="1"/>
          <p:nvPr/>
        </p:nvSpPr>
        <p:spPr>
          <a:xfrm>
            <a:off x="7791799" y="2194073"/>
            <a:ext cx="2781456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6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01546D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0E6647E-4F78-D674-F16B-9576944E13F0}"/>
              </a:ext>
            </a:extLst>
          </p:cNvPr>
          <p:cNvSpPr txBox="1"/>
          <p:nvPr/>
        </p:nvSpPr>
        <p:spPr>
          <a:xfrm>
            <a:off x="7806813" y="4136399"/>
            <a:ext cx="2781456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6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01546D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7243FC6-CD54-B97A-8B53-9EC149DC254C}"/>
              </a:ext>
            </a:extLst>
          </p:cNvPr>
          <p:cNvSpPr txBox="1"/>
          <p:nvPr/>
        </p:nvSpPr>
        <p:spPr>
          <a:xfrm>
            <a:off x="1325572" y="2169359"/>
            <a:ext cx="2781456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6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01546D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C0AC674-A382-4648-C88C-7F410460E539}"/>
              </a:ext>
            </a:extLst>
          </p:cNvPr>
          <p:cNvSpPr txBox="1"/>
          <p:nvPr/>
        </p:nvSpPr>
        <p:spPr>
          <a:xfrm>
            <a:off x="1340586" y="4111685"/>
            <a:ext cx="2781456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6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0154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2562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7" grpId="0"/>
      <p:bldP spid="18" grpId="0"/>
      <p:bldP spid="19" grpId="0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2EB369-B95D-BB1C-0ADB-66759BCC2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76E0BA4-93B9-5C44-B457-72F8A8F9E9C5}"/>
              </a:ext>
            </a:extLst>
          </p:cNvPr>
          <p:cNvSpPr txBox="1"/>
          <p:nvPr/>
        </p:nvSpPr>
        <p:spPr>
          <a:xfrm>
            <a:off x="9352724" y="6220119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ولادت سعدی </a:t>
            </a:r>
            <a:endParaRPr lang="en-US" dirty="0">
              <a:solidFill>
                <a:srgbClr val="01546D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1D009A-5F35-C689-DFC2-DAAF7C323356}"/>
              </a:ext>
            </a:extLst>
          </p:cNvPr>
          <p:cNvSpPr txBox="1"/>
          <p:nvPr/>
        </p:nvSpPr>
        <p:spPr>
          <a:xfrm>
            <a:off x="7998542" y="6228828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بوستان سعدی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A63016-8B1A-C958-1F2D-B771304F9C7F}"/>
              </a:ext>
            </a:extLst>
          </p:cNvPr>
          <p:cNvSpPr txBox="1"/>
          <p:nvPr/>
        </p:nvSpPr>
        <p:spPr>
          <a:xfrm>
            <a:off x="6626942" y="6228828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گلستان سعدی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DD0E1D9-0BC9-74B9-4599-079F16CEA124}"/>
              </a:ext>
            </a:extLst>
          </p:cNvPr>
          <p:cNvSpPr txBox="1"/>
          <p:nvPr/>
        </p:nvSpPr>
        <p:spPr>
          <a:xfrm>
            <a:off x="4523214" y="6233793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غزلیات سعدی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D849734-6FA4-9C06-F7A7-7248878EEEEC}"/>
              </a:ext>
            </a:extLst>
          </p:cNvPr>
          <p:cNvSpPr txBox="1"/>
          <p:nvPr/>
        </p:nvSpPr>
        <p:spPr>
          <a:xfrm>
            <a:off x="3072916" y="6233793"/>
            <a:ext cx="12434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تاثیر از شاهنامه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990A90-BA82-9080-C9AA-182A3C8583FE}"/>
              </a:ext>
            </a:extLst>
          </p:cNvPr>
          <p:cNvSpPr txBox="1"/>
          <p:nvPr/>
        </p:nvSpPr>
        <p:spPr>
          <a:xfrm>
            <a:off x="1691526" y="6233793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chemeClr val="bg1"/>
                </a:solidFill>
                <a:latin typeface="Kalameh" pitchFamily="2" charset="-78"/>
                <a:cs typeface="B Tehran" panose="00000400000000000000" pitchFamily="2" charset="-78"/>
              </a:rPr>
              <a:t>مرگ سعدی 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4C7A452-3134-94CC-D744-A1A75ED67AA6}"/>
              </a:ext>
            </a:extLst>
          </p:cNvPr>
          <p:cNvGrpSpPr/>
          <p:nvPr/>
        </p:nvGrpSpPr>
        <p:grpSpPr>
          <a:xfrm>
            <a:off x="9792006" y="3517455"/>
            <a:ext cx="164123" cy="944623"/>
            <a:chOff x="2262893" y="4083063"/>
            <a:chExt cx="164123" cy="944623"/>
          </a:xfrm>
          <a:solidFill>
            <a:schemeClr val="accent2"/>
          </a:solidFill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ED5FE25-285F-0C20-627A-21B2E31FD612}"/>
                </a:ext>
              </a:extLst>
            </p:cNvPr>
            <p:cNvCxnSpPr/>
            <p:nvPr/>
          </p:nvCxnSpPr>
          <p:spPr>
            <a:xfrm>
              <a:off x="2344955" y="4083063"/>
              <a:ext cx="0" cy="815926"/>
            </a:xfrm>
            <a:prstGeom prst="line">
              <a:avLst/>
            </a:prstGeom>
            <a:grpFill/>
            <a:ln w="38100">
              <a:solidFill>
                <a:srgbClr val="F9A844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339F88C-06A0-22B0-F42E-9BC54993116D}"/>
                </a:ext>
              </a:extLst>
            </p:cNvPr>
            <p:cNvSpPr/>
            <p:nvPr/>
          </p:nvSpPr>
          <p:spPr>
            <a:xfrm>
              <a:off x="2262893" y="4863563"/>
              <a:ext cx="164123" cy="1641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D005FEF-0992-6DDA-63C5-E5828F9DA64B}"/>
              </a:ext>
            </a:extLst>
          </p:cNvPr>
          <p:cNvGrpSpPr/>
          <p:nvPr/>
        </p:nvGrpSpPr>
        <p:grpSpPr>
          <a:xfrm>
            <a:off x="6017511" y="3517455"/>
            <a:ext cx="164123" cy="944623"/>
            <a:chOff x="2262893" y="4083063"/>
            <a:chExt cx="164123" cy="944623"/>
          </a:xfrm>
          <a:solidFill>
            <a:schemeClr val="accent2"/>
          </a:solidFill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E6458F14-8EAE-6448-B708-C3560F6B8005}"/>
                </a:ext>
              </a:extLst>
            </p:cNvPr>
            <p:cNvCxnSpPr/>
            <p:nvPr/>
          </p:nvCxnSpPr>
          <p:spPr>
            <a:xfrm>
              <a:off x="2344955" y="4083063"/>
              <a:ext cx="0" cy="815926"/>
            </a:xfrm>
            <a:prstGeom prst="line">
              <a:avLst/>
            </a:prstGeom>
            <a:grpFill/>
            <a:ln w="38100">
              <a:solidFill>
                <a:srgbClr val="F9A844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C7CAD30E-6E01-E7AA-49CE-9BDF3D828F8D}"/>
                </a:ext>
              </a:extLst>
            </p:cNvPr>
            <p:cNvSpPr/>
            <p:nvPr/>
          </p:nvSpPr>
          <p:spPr>
            <a:xfrm>
              <a:off x="2262893" y="4863563"/>
              <a:ext cx="164123" cy="1641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BB7277-9E91-257F-B7B6-E017F5A6BEC1}"/>
              </a:ext>
            </a:extLst>
          </p:cNvPr>
          <p:cNvGrpSpPr/>
          <p:nvPr/>
        </p:nvGrpSpPr>
        <p:grpSpPr>
          <a:xfrm rot="10800000">
            <a:off x="7893034" y="2491858"/>
            <a:ext cx="164123" cy="944623"/>
            <a:chOff x="2262893" y="4083063"/>
            <a:chExt cx="164123" cy="944623"/>
          </a:xfrm>
          <a:solidFill>
            <a:schemeClr val="accent2"/>
          </a:solidFill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EDB89BC-31EB-D343-8822-43420ED62EF8}"/>
                </a:ext>
              </a:extLst>
            </p:cNvPr>
            <p:cNvCxnSpPr/>
            <p:nvPr/>
          </p:nvCxnSpPr>
          <p:spPr>
            <a:xfrm>
              <a:off x="2344955" y="4083063"/>
              <a:ext cx="0" cy="815926"/>
            </a:xfrm>
            <a:prstGeom prst="line">
              <a:avLst/>
            </a:prstGeom>
            <a:grpFill/>
            <a:ln w="38100">
              <a:solidFill>
                <a:srgbClr val="F9A844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516686BA-7F8B-A578-115C-B5F929915AD0}"/>
                </a:ext>
              </a:extLst>
            </p:cNvPr>
            <p:cNvSpPr/>
            <p:nvPr/>
          </p:nvSpPr>
          <p:spPr>
            <a:xfrm>
              <a:off x="2262893" y="4863563"/>
              <a:ext cx="164123" cy="1641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64C451A-B981-7BF7-8F0C-3C3973E245B5}"/>
              </a:ext>
            </a:extLst>
          </p:cNvPr>
          <p:cNvGrpSpPr/>
          <p:nvPr/>
        </p:nvGrpSpPr>
        <p:grpSpPr>
          <a:xfrm>
            <a:off x="2278191" y="3517455"/>
            <a:ext cx="164123" cy="944623"/>
            <a:chOff x="2262893" y="4083063"/>
            <a:chExt cx="164123" cy="944623"/>
          </a:xfrm>
          <a:solidFill>
            <a:schemeClr val="accent2"/>
          </a:solidFill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A5E654B8-5D0C-80C1-D9D3-3E0D02A3B0BD}"/>
                </a:ext>
              </a:extLst>
            </p:cNvPr>
            <p:cNvCxnSpPr/>
            <p:nvPr/>
          </p:nvCxnSpPr>
          <p:spPr>
            <a:xfrm>
              <a:off x="2344955" y="4083063"/>
              <a:ext cx="0" cy="815926"/>
            </a:xfrm>
            <a:prstGeom prst="line">
              <a:avLst/>
            </a:prstGeom>
            <a:grpFill/>
            <a:ln w="38100">
              <a:solidFill>
                <a:srgbClr val="F9A844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5397F69-FE0F-EE9A-D522-433118A13F94}"/>
                </a:ext>
              </a:extLst>
            </p:cNvPr>
            <p:cNvSpPr/>
            <p:nvPr/>
          </p:nvSpPr>
          <p:spPr>
            <a:xfrm>
              <a:off x="2262893" y="4863563"/>
              <a:ext cx="164123" cy="1641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C62368D-03E6-2DF3-F1E4-08F769591960}"/>
              </a:ext>
            </a:extLst>
          </p:cNvPr>
          <p:cNvGrpSpPr/>
          <p:nvPr/>
        </p:nvGrpSpPr>
        <p:grpSpPr>
          <a:xfrm rot="10800000">
            <a:off x="4153714" y="2491858"/>
            <a:ext cx="164123" cy="944623"/>
            <a:chOff x="2262893" y="4083063"/>
            <a:chExt cx="164123" cy="944623"/>
          </a:xfrm>
          <a:solidFill>
            <a:schemeClr val="accent2"/>
          </a:solidFill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2068E270-F6F0-AFC5-A934-63DB1162E070}"/>
                </a:ext>
              </a:extLst>
            </p:cNvPr>
            <p:cNvCxnSpPr/>
            <p:nvPr/>
          </p:nvCxnSpPr>
          <p:spPr>
            <a:xfrm>
              <a:off x="2344955" y="4083063"/>
              <a:ext cx="0" cy="815926"/>
            </a:xfrm>
            <a:prstGeom prst="line">
              <a:avLst/>
            </a:prstGeom>
            <a:grpFill/>
            <a:ln w="38100">
              <a:solidFill>
                <a:srgbClr val="F9A844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0DF3B460-983D-A823-125A-BE5760CB990E}"/>
                </a:ext>
              </a:extLst>
            </p:cNvPr>
            <p:cNvSpPr/>
            <p:nvPr/>
          </p:nvSpPr>
          <p:spPr>
            <a:xfrm>
              <a:off x="2262893" y="4863563"/>
              <a:ext cx="164123" cy="1641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A158026E-6FF9-61C8-4D15-932CE36FD252}"/>
              </a:ext>
            </a:extLst>
          </p:cNvPr>
          <p:cNvSpPr txBox="1"/>
          <p:nvPr/>
        </p:nvSpPr>
        <p:spPr>
          <a:xfrm>
            <a:off x="1291424" y="4527193"/>
            <a:ext cx="2137654" cy="1304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</a:t>
            </a:r>
            <a:endParaRPr lang="en-US" dirty="0">
              <a:solidFill>
                <a:srgbClr val="01546D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63C9985-5D45-57FF-BA53-6DAF519EE381}"/>
              </a:ext>
            </a:extLst>
          </p:cNvPr>
          <p:cNvSpPr txBox="1"/>
          <p:nvPr/>
        </p:nvSpPr>
        <p:spPr>
          <a:xfrm>
            <a:off x="3166952" y="1168621"/>
            <a:ext cx="2137654" cy="1304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</a:t>
            </a:r>
            <a:endParaRPr lang="en-US" dirty="0">
              <a:solidFill>
                <a:srgbClr val="01546D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63310CF-2B0E-21A9-650E-685CE9D85315}"/>
              </a:ext>
            </a:extLst>
          </p:cNvPr>
          <p:cNvSpPr txBox="1"/>
          <p:nvPr/>
        </p:nvSpPr>
        <p:spPr>
          <a:xfrm>
            <a:off x="5030745" y="4527193"/>
            <a:ext cx="2137654" cy="1304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</a:t>
            </a:r>
            <a:endParaRPr lang="en-US" dirty="0">
              <a:solidFill>
                <a:srgbClr val="01546D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CDC88C4-C091-C798-EDB5-FAE6F8DBA147}"/>
              </a:ext>
            </a:extLst>
          </p:cNvPr>
          <p:cNvSpPr txBox="1"/>
          <p:nvPr/>
        </p:nvSpPr>
        <p:spPr>
          <a:xfrm>
            <a:off x="6929715" y="1168621"/>
            <a:ext cx="2137654" cy="1304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</a:t>
            </a:r>
            <a:endParaRPr lang="en-US" dirty="0">
              <a:solidFill>
                <a:srgbClr val="01546D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C9014EF-5147-9376-1262-5E6BE782FF3E}"/>
              </a:ext>
            </a:extLst>
          </p:cNvPr>
          <p:cNvSpPr txBox="1"/>
          <p:nvPr/>
        </p:nvSpPr>
        <p:spPr>
          <a:xfrm>
            <a:off x="8828677" y="4527193"/>
            <a:ext cx="2137654" cy="1304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</a:t>
            </a:r>
            <a:endParaRPr lang="en-US" dirty="0">
              <a:solidFill>
                <a:srgbClr val="01546D"/>
              </a:solidFill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CDB29DD0-AF80-C475-D6FD-455B9C6FEC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049" y="2052149"/>
            <a:ext cx="2044608" cy="204460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6CF6AB4-1C50-BEB4-7492-2164DE42AB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3098" y="2784679"/>
            <a:ext cx="2044608" cy="204460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8A337ABF-AEEF-DF03-61EF-F30645CF38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479" y="2089332"/>
            <a:ext cx="2044608" cy="2044608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E4B5EA8D-8815-EC8D-C96F-6D43C0E837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714" y="2747496"/>
            <a:ext cx="2044608" cy="204460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8C0BF1A-2C11-0B4B-B6CA-B0822CC74B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3095" y="2052149"/>
            <a:ext cx="2044608" cy="2044608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A25D9511-137A-6D3F-9149-6D9E348F47A0}"/>
              </a:ext>
            </a:extLst>
          </p:cNvPr>
          <p:cNvSpPr txBox="1"/>
          <p:nvPr/>
        </p:nvSpPr>
        <p:spPr>
          <a:xfrm>
            <a:off x="3788228" y="249834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solidFill>
                  <a:srgbClr val="01546D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en-US" sz="4000" dirty="0">
              <a:solidFill>
                <a:srgbClr val="01546D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5443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4143651-2F71-9677-D565-CE26175A2DBC}"/>
              </a:ext>
            </a:extLst>
          </p:cNvPr>
          <p:cNvGrpSpPr/>
          <p:nvPr/>
        </p:nvGrpSpPr>
        <p:grpSpPr>
          <a:xfrm>
            <a:off x="1500387" y="1738723"/>
            <a:ext cx="9191226" cy="3380554"/>
            <a:chOff x="4514537" y="3296525"/>
            <a:chExt cx="1445165" cy="53153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0CEEA54-7B03-2BA9-E10E-E135F440D3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4537" y="3296525"/>
              <a:ext cx="531535" cy="531535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52A02D0-8907-2FC3-A9D5-C095C52F8E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167" y="3296525"/>
              <a:ext cx="531535" cy="531535"/>
            </a:xfrm>
            <a:prstGeom prst="rect">
              <a:avLst/>
            </a:prstGeom>
          </p:spPr>
        </p:pic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A82D9BFF-66FB-CB71-A8C9-82AC297B0489}"/>
                </a:ext>
              </a:extLst>
            </p:cNvPr>
            <p:cNvSpPr/>
            <p:nvPr userDrawn="1"/>
          </p:nvSpPr>
          <p:spPr>
            <a:xfrm>
              <a:off x="4648184" y="3329210"/>
              <a:ext cx="1177871" cy="466164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8A32A63E-201C-14BB-B29C-AB508C1D3EAC}"/>
              </a:ext>
            </a:extLst>
          </p:cNvPr>
          <p:cNvSpPr txBox="1"/>
          <p:nvPr/>
        </p:nvSpPr>
        <p:spPr>
          <a:xfrm>
            <a:off x="3776505" y="2646095"/>
            <a:ext cx="46155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9600" dirty="0">
                <a:solidFill>
                  <a:srgbClr val="C6A05D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با تشکر از توجه شما عزیزان</a:t>
            </a:r>
            <a:endParaRPr lang="en-US" sz="9600" dirty="0">
              <a:solidFill>
                <a:srgbClr val="C6A05D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54518E-AA9F-A409-B0EB-D9A69E5076CE}"/>
              </a:ext>
            </a:extLst>
          </p:cNvPr>
          <p:cNvSpPr txBox="1"/>
          <p:nvPr/>
        </p:nvSpPr>
        <p:spPr>
          <a:xfrm>
            <a:off x="3799951" y="2669541"/>
            <a:ext cx="46155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9600" dirty="0">
                <a:solidFill>
                  <a:srgbClr val="01546D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با تشکر از توجه شما عزیزان</a:t>
            </a:r>
            <a:endParaRPr lang="en-US" sz="9600" dirty="0">
              <a:solidFill>
                <a:srgbClr val="01546D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3376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lock Arc 4">
            <a:extLst>
              <a:ext uri="{FF2B5EF4-FFF2-40B4-BE49-F238E27FC236}">
                <a16:creationId xmlns:a16="http://schemas.microsoft.com/office/drawing/2014/main" id="{67B72A7F-AC54-C725-81E2-ACF11BBFBCB5}"/>
              </a:ext>
            </a:extLst>
          </p:cNvPr>
          <p:cNvSpPr/>
          <p:nvPr/>
        </p:nvSpPr>
        <p:spPr>
          <a:xfrm rot="15964043">
            <a:off x="5874107" y="325370"/>
            <a:ext cx="6178583" cy="6178583"/>
          </a:xfrm>
          <a:prstGeom prst="blockArc">
            <a:avLst>
              <a:gd name="adj1" fmla="val 11396319"/>
              <a:gd name="adj2" fmla="val 68741"/>
              <a:gd name="adj3" fmla="val 274"/>
            </a:avLst>
          </a:prstGeom>
          <a:solidFill>
            <a:srgbClr val="0154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E0F1C99-87F7-30BA-8A79-E92C6943F1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232" y="354047"/>
            <a:ext cx="6149907" cy="6149907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2A9DC126-1A97-CD37-D150-3E8491BC81E3}"/>
              </a:ext>
            </a:extLst>
          </p:cNvPr>
          <p:cNvSpPr/>
          <p:nvPr/>
        </p:nvSpPr>
        <p:spPr>
          <a:xfrm>
            <a:off x="8700735" y="222714"/>
            <a:ext cx="262663" cy="262663"/>
          </a:xfrm>
          <a:prstGeom prst="ellipse">
            <a:avLst/>
          </a:prstGeom>
          <a:solidFill>
            <a:srgbClr val="0154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1E10A70-9218-AD9E-48B0-3CFB98E111E2}"/>
              </a:ext>
            </a:extLst>
          </p:cNvPr>
          <p:cNvSpPr/>
          <p:nvPr/>
        </p:nvSpPr>
        <p:spPr>
          <a:xfrm>
            <a:off x="6964654" y="922713"/>
            <a:ext cx="168001" cy="168001"/>
          </a:xfrm>
          <a:prstGeom prst="ellipse">
            <a:avLst/>
          </a:prstGeom>
          <a:solidFill>
            <a:srgbClr val="0154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BA1A8B4-01DC-8FE5-84E3-0BC87E9D4EE4}"/>
              </a:ext>
            </a:extLst>
          </p:cNvPr>
          <p:cNvSpPr/>
          <p:nvPr/>
        </p:nvSpPr>
        <p:spPr>
          <a:xfrm>
            <a:off x="6169403" y="1881447"/>
            <a:ext cx="168001" cy="168001"/>
          </a:xfrm>
          <a:prstGeom prst="ellipse">
            <a:avLst/>
          </a:prstGeom>
          <a:solidFill>
            <a:srgbClr val="0154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E254942-9942-4BD0-A5D7-C55E459345AA}"/>
              </a:ext>
            </a:extLst>
          </p:cNvPr>
          <p:cNvSpPr/>
          <p:nvPr/>
        </p:nvSpPr>
        <p:spPr>
          <a:xfrm>
            <a:off x="5790995" y="3246660"/>
            <a:ext cx="168001" cy="168001"/>
          </a:xfrm>
          <a:prstGeom prst="ellipse">
            <a:avLst/>
          </a:prstGeom>
          <a:solidFill>
            <a:srgbClr val="0154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652D696-07D1-987F-55FB-65FB1463659A}"/>
              </a:ext>
            </a:extLst>
          </p:cNvPr>
          <p:cNvSpPr/>
          <p:nvPr/>
        </p:nvSpPr>
        <p:spPr>
          <a:xfrm>
            <a:off x="6087687" y="4623954"/>
            <a:ext cx="168001" cy="168001"/>
          </a:xfrm>
          <a:prstGeom prst="ellipse">
            <a:avLst/>
          </a:prstGeom>
          <a:solidFill>
            <a:srgbClr val="0154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23B8873-3CBB-032E-B31A-468E5BED9173}"/>
              </a:ext>
            </a:extLst>
          </p:cNvPr>
          <p:cNvSpPr/>
          <p:nvPr/>
        </p:nvSpPr>
        <p:spPr>
          <a:xfrm>
            <a:off x="6880653" y="5679518"/>
            <a:ext cx="168001" cy="168001"/>
          </a:xfrm>
          <a:prstGeom prst="ellipse">
            <a:avLst/>
          </a:prstGeom>
          <a:solidFill>
            <a:srgbClr val="0154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1715601-A8E5-A67D-D750-6DFF719FCDA9}"/>
              </a:ext>
            </a:extLst>
          </p:cNvPr>
          <p:cNvSpPr/>
          <p:nvPr/>
        </p:nvSpPr>
        <p:spPr>
          <a:xfrm>
            <a:off x="8438072" y="6343590"/>
            <a:ext cx="262663" cy="262663"/>
          </a:xfrm>
          <a:prstGeom prst="ellipse">
            <a:avLst/>
          </a:prstGeom>
          <a:solidFill>
            <a:srgbClr val="0154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EE81E17-4F2D-18EF-071D-0481B15248D6}"/>
              </a:ext>
            </a:extLst>
          </p:cNvPr>
          <p:cNvCxnSpPr>
            <a:stCxn id="7" idx="2"/>
          </p:cNvCxnSpPr>
          <p:nvPr/>
        </p:nvCxnSpPr>
        <p:spPr>
          <a:xfrm flipH="1" flipV="1">
            <a:off x="5080000" y="1006713"/>
            <a:ext cx="1884654" cy="1"/>
          </a:xfrm>
          <a:prstGeom prst="line">
            <a:avLst/>
          </a:prstGeom>
          <a:ln w="19050">
            <a:solidFill>
              <a:srgbClr val="01546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796D0B7-8B33-1843-2A74-E78FEF719DCC}"/>
              </a:ext>
            </a:extLst>
          </p:cNvPr>
          <p:cNvCxnSpPr/>
          <p:nvPr/>
        </p:nvCxnSpPr>
        <p:spPr>
          <a:xfrm flipH="1" flipV="1">
            <a:off x="4368749" y="1959407"/>
            <a:ext cx="1884654" cy="1"/>
          </a:xfrm>
          <a:prstGeom prst="line">
            <a:avLst/>
          </a:prstGeom>
          <a:ln w="19050">
            <a:solidFill>
              <a:srgbClr val="01546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23B2C92-0D0F-B09A-6921-5B5A1BBAFC91}"/>
              </a:ext>
            </a:extLst>
          </p:cNvPr>
          <p:cNvCxnSpPr/>
          <p:nvPr/>
        </p:nvCxnSpPr>
        <p:spPr>
          <a:xfrm flipH="1" flipV="1">
            <a:off x="3973716" y="3328601"/>
            <a:ext cx="1884654" cy="1"/>
          </a:xfrm>
          <a:prstGeom prst="line">
            <a:avLst/>
          </a:prstGeom>
          <a:ln w="19050">
            <a:solidFill>
              <a:srgbClr val="01546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EF8BD98-1E79-14A9-1839-06999D609F81}"/>
              </a:ext>
            </a:extLst>
          </p:cNvPr>
          <p:cNvCxnSpPr/>
          <p:nvPr/>
        </p:nvCxnSpPr>
        <p:spPr>
          <a:xfrm flipH="1" flipV="1">
            <a:off x="4211346" y="4700221"/>
            <a:ext cx="1884654" cy="1"/>
          </a:xfrm>
          <a:prstGeom prst="line">
            <a:avLst/>
          </a:prstGeom>
          <a:ln w="19050">
            <a:solidFill>
              <a:srgbClr val="01546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E453549-B2DB-C48A-6E7C-805087E68DBA}"/>
              </a:ext>
            </a:extLst>
          </p:cNvPr>
          <p:cNvCxnSpPr/>
          <p:nvPr/>
        </p:nvCxnSpPr>
        <p:spPr>
          <a:xfrm flipH="1" flipV="1">
            <a:off x="5044754" y="5768239"/>
            <a:ext cx="1884654" cy="1"/>
          </a:xfrm>
          <a:prstGeom prst="line">
            <a:avLst/>
          </a:prstGeom>
          <a:ln w="19050">
            <a:solidFill>
              <a:srgbClr val="01546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F345073C-02FB-623E-74BC-936BF03B1EE7}"/>
              </a:ext>
            </a:extLst>
          </p:cNvPr>
          <p:cNvSpPr txBox="1"/>
          <p:nvPr/>
        </p:nvSpPr>
        <p:spPr>
          <a:xfrm>
            <a:off x="4112551" y="471817"/>
            <a:ext cx="28643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24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ولادت سعدی و تحصیلات او</a:t>
            </a:r>
            <a:endParaRPr lang="en-US" sz="2400" b="1" dirty="0">
              <a:solidFill>
                <a:srgbClr val="01546D"/>
              </a:solidFill>
              <a:latin typeface="Kalameh" pitchFamily="2" charset="-78"/>
              <a:cs typeface="B Tehra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5E72014-7EBD-543D-F3EB-C786858CB818}"/>
              </a:ext>
            </a:extLst>
          </p:cNvPr>
          <p:cNvSpPr txBox="1"/>
          <p:nvPr/>
        </p:nvSpPr>
        <p:spPr>
          <a:xfrm>
            <a:off x="3058655" y="1483807"/>
            <a:ext cx="28643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4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بوستان و گلستان سعدی</a:t>
            </a:r>
            <a:endParaRPr lang="en-US" sz="2400" b="1" dirty="0">
              <a:solidFill>
                <a:srgbClr val="01546D"/>
              </a:solidFill>
              <a:latin typeface="Kalameh" pitchFamily="2" charset="-78"/>
              <a:cs typeface="B Tehra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E75E058-F0DE-CD8B-F3BC-52F438D5A345}"/>
              </a:ext>
            </a:extLst>
          </p:cNvPr>
          <p:cNvSpPr txBox="1"/>
          <p:nvPr/>
        </p:nvSpPr>
        <p:spPr>
          <a:xfrm>
            <a:off x="2727369" y="2807478"/>
            <a:ext cx="28643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4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غزلیات و هزلیات سعدی</a:t>
            </a:r>
            <a:endParaRPr lang="en-US" sz="2400" b="1" dirty="0">
              <a:solidFill>
                <a:srgbClr val="01546D"/>
              </a:solidFill>
              <a:latin typeface="Kalameh" pitchFamily="2" charset="-78"/>
              <a:cs typeface="B Tehra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F4D4A09-B1D6-6A44-4B37-02A1624874B7}"/>
              </a:ext>
            </a:extLst>
          </p:cNvPr>
          <p:cNvSpPr txBox="1"/>
          <p:nvPr/>
        </p:nvSpPr>
        <p:spPr>
          <a:xfrm>
            <a:off x="3094683" y="4190608"/>
            <a:ext cx="28643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4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تاثیرپذیری سعدی از شاهنامه</a:t>
            </a:r>
            <a:endParaRPr lang="en-US" sz="2400" b="1" dirty="0">
              <a:solidFill>
                <a:srgbClr val="01546D"/>
              </a:solidFill>
              <a:latin typeface="Kalameh" pitchFamily="2" charset="-78"/>
              <a:cs typeface="B Tehra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5326B3C-38C9-F4A3-57B1-B65E8520B91C}"/>
              </a:ext>
            </a:extLst>
          </p:cNvPr>
          <p:cNvSpPr txBox="1"/>
          <p:nvPr/>
        </p:nvSpPr>
        <p:spPr>
          <a:xfrm>
            <a:off x="3647843" y="5301853"/>
            <a:ext cx="28643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4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مرگ سعدی</a:t>
            </a:r>
            <a:endParaRPr lang="en-US" sz="2400" b="1" dirty="0">
              <a:solidFill>
                <a:srgbClr val="01546D"/>
              </a:solidFill>
              <a:latin typeface="Kalameh" pitchFamily="2" charset="-78"/>
              <a:cs typeface="B Tehran" panose="00000400000000000000" pitchFamily="2" charset="-78"/>
            </a:endParaRPr>
          </a:p>
        </p:txBody>
      </p:sp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9" name="Section Zoom 8">
                <a:extLst>
                  <a:ext uri="{FF2B5EF4-FFF2-40B4-BE49-F238E27FC236}">
                    <a16:creationId xmlns:a16="http://schemas.microsoft.com/office/drawing/2014/main" id="{75B5BC2A-3E16-AFC3-31A8-1C99A13E5A5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5365154"/>
                  </p:ext>
                </p:extLst>
              </p:nvPr>
            </p:nvGraphicFramePr>
            <p:xfrm>
              <a:off x="3113311" y="377175"/>
              <a:ext cx="868084" cy="868085"/>
            </p:xfrm>
            <a:graphic>
              <a:graphicData uri="http://schemas.microsoft.com/office/powerpoint/2016/sectionzoom">
                <psez:sectionZm>
                  <psez:sectionZmObj sectionId="{AD37BF8B-F786-42C4-B697-2EBAE30748E0}">
                    <psez:zmPr id="{3EEB8508-7262-4F13-BC0C-EBE2AB5D4CFA}" imageType="cover" transitionDur="1000">
                      <p166:blipFill xmlns:p166="http://schemas.microsoft.com/office/powerpoint/2016/6/main"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868084" cy="868085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9" name="Section Zoom 8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75B5BC2A-3E16-AFC3-31A8-1C99A13E5A5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13311" y="377175"/>
                <a:ext cx="868084" cy="868085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21" name="Section Zoom 20">
                <a:extLst>
                  <a:ext uri="{FF2B5EF4-FFF2-40B4-BE49-F238E27FC236}">
                    <a16:creationId xmlns:a16="http://schemas.microsoft.com/office/drawing/2014/main" id="{57E85226-CC04-EC0C-D25E-3F51538FAA5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70272222"/>
                  </p:ext>
                </p:extLst>
              </p:nvPr>
            </p:nvGraphicFramePr>
            <p:xfrm>
              <a:off x="2501759" y="1360539"/>
              <a:ext cx="642319" cy="868085"/>
            </p:xfrm>
            <a:graphic>
              <a:graphicData uri="http://schemas.microsoft.com/office/powerpoint/2016/sectionzoom">
                <psez:sectionZm>
                  <psez:sectionZmObj sectionId="{6CD2441B-D9CE-4D58-864E-734D40B20CA0}">
                    <psez:zmPr id="{D8DB55DB-BDE7-4D6C-981A-5D57AB79B004}" imageType="cover" transitionDur="1000">
                      <p166:blipFill xmlns:p166="http://schemas.microsoft.com/office/powerpoint/2016/6/main"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642319" cy="868085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21" name="Section Zoom 20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57E85226-CC04-EC0C-D25E-3F51538FAA5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1759" y="1360539"/>
                <a:ext cx="642319" cy="868085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>
        <mc:Choice xmlns:psez="http://schemas.microsoft.com/office/powerpoint/2016/sectionzoom" Requires="psez">
          <p:graphicFrame>
            <p:nvGraphicFramePr>
              <p:cNvPr id="28" name="Section Zoom 27">
                <a:extLst>
                  <a:ext uri="{FF2B5EF4-FFF2-40B4-BE49-F238E27FC236}">
                    <a16:creationId xmlns:a16="http://schemas.microsoft.com/office/drawing/2014/main" id="{384165E9-8949-8D91-B345-4B5BBB4C226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94595996"/>
                  </p:ext>
                </p:extLst>
              </p:nvPr>
            </p:nvGraphicFramePr>
            <p:xfrm>
              <a:off x="1886119" y="2411014"/>
              <a:ext cx="920920" cy="1359232"/>
            </p:xfrm>
            <a:graphic>
              <a:graphicData uri="http://schemas.microsoft.com/office/powerpoint/2016/sectionzoom">
                <psez:sectionZm>
                  <psez:sectionZmObj sectionId="{59BDB1D6-DA54-4401-8C77-8BB5E43497FB}">
                    <psez:zmPr id="{5D4FF67A-712A-4DAF-A1DA-613B94005A85}" imageType="cover" transitionDur="1000">
                      <p166:blipFill xmlns:p166="http://schemas.microsoft.com/office/powerpoint/2016/6/main"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920920" cy="1359232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>
          <p:pic>
            <p:nvPicPr>
              <p:cNvPr id="28" name="Section Zoom 27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384165E9-8949-8D91-B345-4B5BBB4C226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86119" y="2411014"/>
                <a:ext cx="920920" cy="1359232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30" name="Section Zoom 29">
                <a:extLst>
                  <a:ext uri="{FF2B5EF4-FFF2-40B4-BE49-F238E27FC236}">
                    <a16:creationId xmlns:a16="http://schemas.microsoft.com/office/drawing/2014/main" id="{78926C2C-B021-36E6-16EE-27A43960B76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985538510"/>
                  </p:ext>
                </p:extLst>
              </p:nvPr>
            </p:nvGraphicFramePr>
            <p:xfrm>
              <a:off x="2332430" y="4131149"/>
              <a:ext cx="868084" cy="868085"/>
            </p:xfrm>
            <a:graphic>
              <a:graphicData uri="http://schemas.microsoft.com/office/powerpoint/2016/sectionzoom">
                <psez:sectionZm>
                  <psez:sectionZmObj sectionId="{CA5C3E40-403E-4DBB-8B98-3AE6667FD287}">
                    <psez:zmPr id="{0E855BB5-B822-4A6F-875F-F1D6F6372074}" imageType="cover" transitionDur="1000">
                      <p166:blipFill xmlns:p166="http://schemas.microsoft.com/office/powerpoint/2016/6/main"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868084" cy="868085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30" name="Section Zoom 29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78926C2C-B021-36E6-16EE-27A43960B76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32430" y="4131149"/>
                <a:ext cx="868084" cy="868085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32" name="Section Zoom 31">
                <a:extLst>
                  <a:ext uri="{FF2B5EF4-FFF2-40B4-BE49-F238E27FC236}">
                    <a16:creationId xmlns:a16="http://schemas.microsoft.com/office/drawing/2014/main" id="{0824F1CF-E9B6-3026-FECD-6757F35949F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485056340"/>
                  </p:ext>
                </p:extLst>
              </p:nvPr>
            </p:nvGraphicFramePr>
            <p:xfrm>
              <a:off x="3347998" y="5386337"/>
              <a:ext cx="868084" cy="868085"/>
            </p:xfrm>
            <a:graphic>
              <a:graphicData uri="http://schemas.microsoft.com/office/powerpoint/2016/sectionzoom">
                <psez:sectionZm>
                  <psez:sectionZmObj sectionId="{1335F551-7D27-4BB8-9E7B-43D6291FE432}">
                    <psez:zmPr id="{ACD4A4E9-5926-4099-8C3C-28D11166B7DF}" imageType="cover" transitionDur="1000">
                      <p166:blipFill xmlns:p166="http://schemas.microsoft.com/office/powerpoint/2016/6/main"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868084" cy="868085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32" name="Section Zoom 31">
                <a:hlinkClick r:id="rId16" action="ppaction://hlinksldjump"/>
                <a:extLst>
                  <a:ext uri="{FF2B5EF4-FFF2-40B4-BE49-F238E27FC236}">
                    <a16:creationId xmlns:a16="http://schemas.microsoft.com/office/drawing/2014/main" id="{0824F1CF-E9B6-3026-FECD-6757F35949F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47998" y="5386337"/>
                <a:ext cx="868084" cy="868085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75398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B397EC7-C09D-F653-3EA8-BB87F97148F8}"/>
              </a:ext>
            </a:extLst>
          </p:cNvPr>
          <p:cNvGrpSpPr/>
          <p:nvPr/>
        </p:nvGrpSpPr>
        <p:grpSpPr>
          <a:xfrm>
            <a:off x="1500387" y="1019470"/>
            <a:ext cx="9191226" cy="4619830"/>
            <a:chOff x="1918051" y="869344"/>
            <a:chExt cx="9191226" cy="461983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6BA2B189-5CED-2D8B-B390-68587B398200}"/>
                </a:ext>
              </a:extLst>
            </p:cNvPr>
            <p:cNvGrpSpPr/>
            <p:nvPr/>
          </p:nvGrpSpPr>
          <p:grpSpPr>
            <a:xfrm>
              <a:off x="1918051" y="2108620"/>
              <a:ext cx="9191226" cy="3380554"/>
              <a:chOff x="4514537" y="3296525"/>
              <a:chExt cx="1445165" cy="531535"/>
            </a:xfrm>
          </p:grpSpPr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6A8C742C-BB5B-2932-DD3C-CEEB566B1DED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14537" y="3296525"/>
                <a:ext cx="531535" cy="531535"/>
              </a:xfrm>
              <a:prstGeom prst="rect">
                <a:avLst/>
              </a:prstGeom>
            </p:spPr>
          </p:pic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890CC7E7-AFBD-B2C2-E857-3EC2ABA95C34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28167" y="3296525"/>
                <a:ext cx="531535" cy="531535"/>
              </a:xfrm>
              <a:prstGeom prst="rect">
                <a:avLst/>
              </a:prstGeom>
            </p:spPr>
          </p:pic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F87DA2DA-FC21-2C73-4481-C98BA4ACBCA5}"/>
                  </a:ext>
                </a:extLst>
              </p:cNvPr>
              <p:cNvSpPr/>
              <p:nvPr userDrawn="1"/>
            </p:nvSpPr>
            <p:spPr>
              <a:xfrm>
                <a:off x="4648184" y="3329210"/>
                <a:ext cx="1177871" cy="466164"/>
              </a:xfrm>
              <a:prstGeom prst="roundRect">
                <a:avLst/>
              </a:prstGeom>
              <a:solidFill>
                <a:schemeClr val="bg1"/>
              </a:solidFill>
              <a:ln w="6350">
                <a:solidFill>
                  <a:srgbClr val="0154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C346C29-ED1B-13CC-049B-4EE7FCF330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6509" y="869344"/>
              <a:ext cx="2894310" cy="2894310"/>
            </a:xfrm>
            <a:prstGeom prst="rect">
              <a:avLst/>
            </a:prstGeom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9D1A0940-2158-EFBA-3D4D-A6E52434BC2F}"/>
              </a:ext>
            </a:extLst>
          </p:cNvPr>
          <p:cNvSpPr txBox="1"/>
          <p:nvPr/>
        </p:nvSpPr>
        <p:spPr>
          <a:xfrm>
            <a:off x="3049138" y="3913780"/>
            <a:ext cx="609372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54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ولادت سعدی و تحصیلات او</a:t>
            </a:r>
            <a:endParaRPr lang="en-US" sz="5400" b="1" dirty="0">
              <a:solidFill>
                <a:srgbClr val="01546D"/>
              </a:solidFill>
              <a:latin typeface="Kalameh" pitchFamily="2" charset="-78"/>
              <a:cs typeface="B Tehr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0562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1EFA13E-737E-C439-DD9A-DF9103A49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04604" y="6223203"/>
            <a:ext cx="432331" cy="365125"/>
          </a:xfrm>
        </p:spPr>
        <p:txBody>
          <a:bodyPr/>
          <a:lstStyle/>
          <a:p>
            <a:fld id="{0503D512-38F5-4B0F-8403-F56AFC0CBD9B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074C79-F979-A53F-0CE0-E65201650A66}"/>
              </a:ext>
            </a:extLst>
          </p:cNvPr>
          <p:cNvSpPr txBox="1"/>
          <p:nvPr/>
        </p:nvSpPr>
        <p:spPr>
          <a:xfrm>
            <a:off x="9352724" y="6220119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chemeClr val="bg1"/>
                </a:solidFill>
                <a:latin typeface="Kalameh" pitchFamily="2" charset="-78"/>
                <a:cs typeface="B Tehran" panose="00000400000000000000" pitchFamily="2" charset="-78"/>
              </a:rPr>
              <a:t>ولادت سعدی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002BDC-494F-FB41-FB6C-E1B4CC5EC269}"/>
              </a:ext>
            </a:extLst>
          </p:cNvPr>
          <p:cNvSpPr txBox="1"/>
          <p:nvPr/>
        </p:nvSpPr>
        <p:spPr>
          <a:xfrm>
            <a:off x="7998542" y="6228828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بوستان سعدی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3163FA-3CB8-AE68-7A88-BFC2C35A4D69}"/>
              </a:ext>
            </a:extLst>
          </p:cNvPr>
          <p:cNvSpPr txBox="1"/>
          <p:nvPr/>
        </p:nvSpPr>
        <p:spPr>
          <a:xfrm>
            <a:off x="6626942" y="6228828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گلستان سعدی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C4A77C3-BFFB-76CA-7402-A34CE66B1189}"/>
              </a:ext>
            </a:extLst>
          </p:cNvPr>
          <p:cNvSpPr txBox="1"/>
          <p:nvPr/>
        </p:nvSpPr>
        <p:spPr>
          <a:xfrm>
            <a:off x="4523214" y="6233793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غزلیات سعدی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36C0174-359E-1935-C716-37F72EA1517B}"/>
              </a:ext>
            </a:extLst>
          </p:cNvPr>
          <p:cNvSpPr txBox="1"/>
          <p:nvPr/>
        </p:nvSpPr>
        <p:spPr>
          <a:xfrm>
            <a:off x="3072916" y="6233793"/>
            <a:ext cx="12434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تاثیر از شاهنامه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025B85A-4117-B169-B4CE-D3EA887563F3}"/>
              </a:ext>
            </a:extLst>
          </p:cNvPr>
          <p:cNvSpPr txBox="1"/>
          <p:nvPr/>
        </p:nvSpPr>
        <p:spPr>
          <a:xfrm>
            <a:off x="1691526" y="6233793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مرگ سعدی 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39BFAE-ED08-D568-6DF5-24DAF7A9D804}"/>
              </a:ext>
            </a:extLst>
          </p:cNvPr>
          <p:cNvSpPr txBox="1"/>
          <p:nvPr/>
        </p:nvSpPr>
        <p:spPr>
          <a:xfrm>
            <a:off x="3788228" y="249834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solidFill>
                  <a:srgbClr val="01546D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en-US" sz="4000" dirty="0">
              <a:solidFill>
                <a:srgbClr val="01546D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251948-D0A5-F94B-CF82-3403E959DE41}"/>
              </a:ext>
            </a:extLst>
          </p:cNvPr>
          <p:cNvSpPr txBox="1"/>
          <p:nvPr/>
        </p:nvSpPr>
        <p:spPr>
          <a:xfrm>
            <a:off x="850486" y="997674"/>
            <a:ext cx="10540566" cy="4570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41930785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1EFA13E-737E-C439-DD9A-DF9103A49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04604" y="6223203"/>
            <a:ext cx="432331" cy="365125"/>
          </a:xfrm>
        </p:spPr>
        <p:txBody>
          <a:bodyPr/>
          <a:lstStyle/>
          <a:p>
            <a:fld id="{0503D512-38F5-4B0F-8403-F56AFC0CBD9B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074C79-F979-A53F-0CE0-E65201650A66}"/>
              </a:ext>
            </a:extLst>
          </p:cNvPr>
          <p:cNvSpPr txBox="1"/>
          <p:nvPr/>
        </p:nvSpPr>
        <p:spPr>
          <a:xfrm>
            <a:off x="9352724" y="6220119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chemeClr val="bg1"/>
                </a:solidFill>
                <a:latin typeface="Kalameh" pitchFamily="2" charset="-78"/>
                <a:cs typeface="B Tehran" panose="00000400000000000000" pitchFamily="2" charset="-78"/>
              </a:rPr>
              <a:t>ولادت سعدی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002BDC-494F-FB41-FB6C-E1B4CC5EC269}"/>
              </a:ext>
            </a:extLst>
          </p:cNvPr>
          <p:cNvSpPr txBox="1"/>
          <p:nvPr/>
        </p:nvSpPr>
        <p:spPr>
          <a:xfrm>
            <a:off x="7998542" y="6228828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بوستان سعدی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3163FA-3CB8-AE68-7A88-BFC2C35A4D69}"/>
              </a:ext>
            </a:extLst>
          </p:cNvPr>
          <p:cNvSpPr txBox="1"/>
          <p:nvPr/>
        </p:nvSpPr>
        <p:spPr>
          <a:xfrm>
            <a:off x="6626942" y="6228828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گلستان سعدی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C4A77C3-BFFB-76CA-7402-A34CE66B1189}"/>
              </a:ext>
            </a:extLst>
          </p:cNvPr>
          <p:cNvSpPr txBox="1"/>
          <p:nvPr/>
        </p:nvSpPr>
        <p:spPr>
          <a:xfrm>
            <a:off x="4523214" y="6233793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غزلیات سعدی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36C0174-359E-1935-C716-37F72EA1517B}"/>
              </a:ext>
            </a:extLst>
          </p:cNvPr>
          <p:cNvSpPr txBox="1"/>
          <p:nvPr/>
        </p:nvSpPr>
        <p:spPr>
          <a:xfrm>
            <a:off x="3072916" y="6233793"/>
            <a:ext cx="12434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تاثیر از شاهنامه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025B85A-4117-B169-B4CE-D3EA887563F3}"/>
              </a:ext>
            </a:extLst>
          </p:cNvPr>
          <p:cNvSpPr txBox="1"/>
          <p:nvPr/>
        </p:nvSpPr>
        <p:spPr>
          <a:xfrm>
            <a:off x="1691526" y="6233793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مرگ سعدی </a:t>
            </a:r>
            <a:endParaRPr lang="en-US" dirty="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8E6C54B8-9C1C-E110-0234-44C3CB6608A0}"/>
              </a:ext>
            </a:extLst>
          </p:cNvPr>
          <p:cNvSpPr txBox="1"/>
          <p:nvPr/>
        </p:nvSpPr>
        <p:spPr>
          <a:xfrm>
            <a:off x="3788228" y="249834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solidFill>
                  <a:srgbClr val="01546D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en-US" sz="4000" dirty="0">
              <a:solidFill>
                <a:srgbClr val="01546D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32625D8C-F65A-E29B-C079-69E88FF8CDE9}"/>
              </a:ext>
            </a:extLst>
          </p:cNvPr>
          <p:cNvSpPr txBox="1"/>
          <p:nvPr/>
        </p:nvSpPr>
        <p:spPr>
          <a:xfrm>
            <a:off x="1468033" y="4149403"/>
            <a:ext cx="2486533" cy="1304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</a:t>
            </a:r>
            <a:endParaRPr lang="en-US" dirty="0">
              <a:solidFill>
                <a:srgbClr val="01546D"/>
              </a:solidFill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1CFCA14-93F5-FE83-F639-40BFFB1A40A1}"/>
              </a:ext>
            </a:extLst>
          </p:cNvPr>
          <p:cNvSpPr txBox="1"/>
          <p:nvPr/>
        </p:nvSpPr>
        <p:spPr>
          <a:xfrm>
            <a:off x="4837216" y="4149403"/>
            <a:ext cx="2486533" cy="1304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</a:t>
            </a:r>
            <a:endParaRPr lang="en-US" dirty="0">
              <a:solidFill>
                <a:srgbClr val="01546D"/>
              </a:solidFill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84AB6A0-3FF6-E7A9-285E-B0F9F1D9BD81}"/>
              </a:ext>
            </a:extLst>
          </p:cNvPr>
          <p:cNvSpPr txBox="1"/>
          <p:nvPr/>
        </p:nvSpPr>
        <p:spPr>
          <a:xfrm>
            <a:off x="8206400" y="4149403"/>
            <a:ext cx="2486533" cy="1304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</a:t>
            </a:r>
            <a:endParaRPr lang="en-US" dirty="0">
              <a:solidFill>
                <a:srgbClr val="01546D"/>
              </a:solidFill>
            </a:endParaRPr>
          </a:p>
        </p:txBody>
      </p: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FCDBA71B-379A-BE56-FEFE-CC0C62EB075B}"/>
              </a:ext>
            </a:extLst>
          </p:cNvPr>
          <p:cNvGrpSpPr/>
          <p:nvPr/>
        </p:nvGrpSpPr>
        <p:grpSpPr>
          <a:xfrm>
            <a:off x="1259572" y="1297814"/>
            <a:ext cx="2941163" cy="4321162"/>
            <a:chOff x="1259572" y="1297814"/>
            <a:chExt cx="2941163" cy="4321162"/>
          </a:xfrm>
        </p:grpSpPr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37C001FD-4115-3CCB-3303-1A07BBFC8D72}"/>
                </a:ext>
              </a:extLst>
            </p:cNvPr>
            <p:cNvGrpSpPr/>
            <p:nvPr/>
          </p:nvGrpSpPr>
          <p:grpSpPr>
            <a:xfrm>
              <a:off x="1259572" y="1297814"/>
              <a:ext cx="2941163" cy="4321162"/>
              <a:chOff x="1259572" y="1297814"/>
              <a:chExt cx="2941163" cy="4321162"/>
            </a:xfrm>
          </p:grpSpPr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8A744407-CB60-F9E2-CB11-525AD3D890ED}"/>
                  </a:ext>
                </a:extLst>
              </p:cNvPr>
              <p:cNvGrpSpPr/>
              <p:nvPr/>
            </p:nvGrpSpPr>
            <p:grpSpPr>
              <a:xfrm>
                <a:off x="1259572" y="1548232"/>
                <a:ext cx="2941163" cy="4070744"/>
                <a:chOff x="1400815" y="1757859"/>
                <a:chExt cx="2941163" cy="4070744"/>
              </a:xfrm>
            </p:grpSpPr>
            <p:sp>
              <p:nvSpPr>
                <p:cNvPr id="74" name="Rectangle: Rounded Corners 73">
                  <a:extLst>
                    <a:ext uri="{FF2B5EF4-FFF2-40B4-BE49-F238E27FC236}">
                      <a16:creationId xmlns:a16="http://schemas.microsoft.com/office/drawing/2014/main" id="{C475C5E0-4E7F-5B3D-56F4-3BB323E0E528}"/>
                    </a:ext>
                  </a:extLst>
                </p:cNvPr>
                <p:cNvSpPr/>
                <p:nvPr/>
              </p:nvSpPr>
              <p:spPr>
                <a:xfrm>
                  <a:off x="1400815" y="2453206"/>
                  <a:ext cx="2941163" cy="3375397"/>
                </a:xfrm>
                <a:prstGeom prst="roundRect">
                  <a:avLst>
                    <a:gd name="adj" fmla="val 5770"/>
                  </a:avLst>
                </a:prstGeom>
                <a:noFill/>
                <a:ln w="12700">
                  <a:solidFill>
                    <a:srgbClr val="0154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75" name="Picture 74">
                  <a:extLst>
                    <a:ext uri="{FF2B5EF4-FFF2-40B4-BE49-F238E27FC236}">
                      <a16:creationId xmlns:a16="http://schemas.microsoft.com/office/drawing/2014/main" id="{15E47BC4-F7DE-C830-B553-487A51B6686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38723"/>
                <a:stretch/>
              </p:blipFill>
              <p:spPr>
                <a:xfrm>
                  <a:off x="1628130" y="1757859"/>
                  <a:ext cx="2486533" cy="2312405"/>
                </a:xfrm>
                <a:prstGeom prst="roundRect">
                  <a:avLst/>
                </a:prstGeom>
              </p:spPr>
            </p:pic>
          </p:grpSp>
          <p:pic>
            <p:nvPicPr>
              <p:cNvPr id="90" name="Picture 89">
                <a:extLst>
                  <a:ext uri="{FF2B5EF4-FFF2-40B4-BE49-F238E27FC236}">
                    <a16:creationId xmlns:a16="http://schemas.microsoft.com/office/drawing/2014/main" id="{FA976BE5-BEBB-388C-9957-46CC7CFB45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17766" y="1297814"/>
                <a:ext cx="641809" cy="641809"/>
              </a:xfrm>
              <a:prstGeom prst="rect">
                <a:avLst/>
              </a:prstGeom>
            </p:spPr>
          </p:pic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8C7886E7-5607-B00B-862A-0FDB8992D01A}"/>
                  </a:ext>
                </a:extLst>
              </p:cNvPr>
              <p:cNvSpPr txBox="1"/>
              <p:nvPr/>
            </p:nvSpPr>
            <p:spPr>
              <a:xfrm>
                <a:off x="3593380" y="1315672"/>
                <a:ext cx="480811" cy="4732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fa-IR" sz="1800" dirty="0">
                    <a:latin typeface="Kalameh" pitchFamily="2" charset="-78"/>
                    <a:cs typeface="B Tehran" panose="00000400000000000000" pitchFamily="2" charset="-78"/>
                  </a:rPr>
                  <a:t>3</a:t>
                </a:r>
                <a:endParaRPr lang="en-US" dirty="0"/>
              </a:p>
            </p:txBody>
          </p:sp>
        </p:grpSp>
        <p:pic>
          <p:nvPicPr>
            <p:cNvPr id="97" name="Picture 96">
              <a:extLst>
                <a:ext uri="{FF2B5EF4-FFF2-40B4-BE49-F238E27FC236}">
                  <a16:creationId xmlns:a16="http://schemas.microsoft.com/office/drawing/2014/main" id="{D0436DCA-1FE7-87FC-07BD-6C06FEC087E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3541" y="3094820"/>
              <a:ext cx="1073225" cy="1073225"/>
            </a:xfrm>
            <a:prstGeom prst="rect">
              <a:avLst/>
            </a:prstGeom>
          </p:spPr>
        </p:pic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3AECCD3D-916B-D94C-C90C-531E3955C376}"/>
              </a:ext>
            </a:extLst>
          </p:cNvPr>
          <p:cNvGrpSpPr/>
          <p:nvPr/>
        </p:nvGrpSpPr>
        <p:grpSpPr>
          <a:xfrm>
            <a:off x="4625418" y="1297814"/>
            <a:ext cx="2941163" cy="4304546"/>
            <a:chOff x="4625418" y="1297814"/>
            <a:chExt cx="2941163" cy="4304546"/>
          </a:xfrm>
        </p:grpSpPr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D790AA24-B886-489B-E4D2-2217B7248C07}"/>
                </a:ext>
              </a:extLst>
            </p:cNvPr>
            <p:cNvGrpSpPr/>
            <p:nvPr/>
          </p:nvGrpSpPr>
          <p:grpSpPr>
            <a:xfrm>
              <a:off x="4625418" y="1297814"/>
              <a:ext cx="2941163" cy="4304546"/>
              <a:chOff x="4625418" y="1297814"/>
              <a:chExt cx="2941163" cy="4304546"/>
            </a:xfrm>
          </p:grpSpPr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id="{FC7A3680-9275-9991-02B8-A9E3F0013D90}"/>
                  </a:ext>
                </a:extLst>
              </p:cNvPr>
              <p:cNvGrpSpPr/>
              <p:nvPr/>
            </p:nvGrpSpPr>
            <p:grpSpPr>
              <a:xfrm>
                <a:off x="4625418" y="1564849"/>
                <a:ext cx="2941163" cy="4037511"/>
                <a:chOff x="4804450" y="1753386"/>
                <a:chExt cx="2941163" cy="4037511"/>
              </a:xfrm>
            </p:grpSpPr>
            <p:sp>
              <p:nvSpPr>
                <p:cNvPr id="71" name="Rectangle: Rounded Corners 70">
                  <a:extLst>
                    <a:ext uri="{FF2B5EF4-FFF2-40B4-BE49-F238E27FC236}">
                      <a16:creationId xmlns:a16="http://schemas.microsoft.com/office/drawing/2014/main" id="{D30A4166-4E12-3068-F007-B6E29EC17DB0}"/>
                    </a:ext>
                  </a:extLst>
                </p:cNvPr>
                <p:cNvSpPr/>
                <p:nvPr/>
              </p:nvSpPr>
              <p:spPr>
                <a:xfrm>
                  <a:off x="4804450" y="2432117"/>
                  <a:ext cx="2941163" cy="3358780"/>
                </a:xfrm>
                <a:prstGeom prst="roundRect">
                  <a:avLst>
                    <a:gd name="adj" fmla="val 4488"/>
                  </a:avLst>
                </a:prstGeom>
                <a:noFill/>
                <a:ln w="12700">
                  <a:solidFill>
                    <a:srgbClr val="0154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72" name="Picture 71">
                  <a:extLst>
                    <a:ext uri="{FF2B5EF4-FFF2-40B4-BE49-F238E27FC236}">
                      <a16:creationId xmlns:a16="http://schemas.microsoft.com/office/drawing/2014/main" id="{A77C80DC-01BE-C334-59DB-10E4D6BD07A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8519"/>
                <a:stretch/>
              </p:blipFill>
              <p:spPr>
                <a:xfrm>
                  <a:off x="5031764" y="1753386"/>
                  <a:ext cx="2486534" cy="2321350"/>
                </a:xfrm>
                <a:prstGeom prst="roundRect">
                  <a:avLst/>
                </a:prstGeom>
              </p:spPr>
            </p:pic>
          </p:grpSp>
          <p:pic>
            <p:nvPicPr>
              <p:cNvPr id="89" name="Picture 88">
                <a:extLst>
                  <a:ext uri="{FF2B5EF4-FFF2-40B4-BE49-F238E27FC236}">
                    <a16:creationId xmlns:a16="http://schemas.microsoft.com/office/drawing/2014/main" id="{58D1CB04-8339-23FB-958F-93E570FD88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02777" y="1297814"/>
                <a:ext cx="641809" cy="641809"/>
              </a:xfrm>
              <a:prstGeom prst="rect">
                <a:avLst/>
              </a:prstGeom>
            </p:spPr>
          </p:pic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B0B91989-3437-BBE2-BF71-D3C9B87A1461}"/>
                  </a:ext>
                </a:extLst>
              </p:cNvPr>
              <p:cNvSpPr txBox="1"/>
              <p:nvPr/>
            </p:nvSpPr>
            <p:spPr>
              <a:xfrm>
                <a:off x="6983275" y="1311629"/>
                <a:ext cx="480811" cy="4732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fa-IR" sz="1800" dirty="0">
                    <a:latin typeface="Kalameh" pitchFamily="2" charset="-78"/>
                    <a:cs typeface="B Tehran" panose="00000400000000000000" pitchFamily="2" charset="-78"/>
                  </a:rPr>
                  <a:t>2</a:t>
                </a:r>
                <a:endParaRPr lang="en-US" dirty="0"/>
              </a:p>
            </p:txBody>
          </p:sp>
        </p:grpSp>
        <p:pic>
          <p:nvPicPr>
            <p:cNvPr id="98" name="Picture 97">
              <a:extLst>
                <a:ext uri="{FF2B5EF4-FFF2-40B4-BE49-F238E27FC236}">
                  <a16:creationId xmlns:a16="http://schemas.microsoft.com/office/drawing/2014/main" id="{45FF46C7-D520-D966-C096-6E58F5F164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9387" y="3134441"/>
              <a:ext cx="1073225" cy="1073225"/>
            </a:xfrm>
            <a:prstGeom prst="rect">
              <a:avLst/>
            </a:prstGeom>
          </p:spPr>
        </p:pic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99EC0A5D-60A7-62ED-DE8C-44A1A80B2BD4}"/>
              </a:ext>
            </a:extLst>
          </p:cNvPr>
          <p:cNvGrpSpPr/>
          <p:nvPr/>
        </p:nvGrpSpPr>
        <p:grpSpPr>
          <a:xfrm>
            <a:off x="7991265" y="1297814"/>
            <a:ext cx="2941163" cy="4277563"/>
            <a:chOff x="7991265" y="1297814"/>
            <a:chExt cx="2941163" cy="4277563"/>
          </a:xfrm>
        </p:grpSpPr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20D76C72-138B-D82C-EDF4-34816327A5B3}"/>
                </a:ext>
              </a:extLst>
            </p:cNvPr>
            <p:cNvGrpSpPr/>
            <p:nvPr/>
          </p:nvGrpSpPr>
          <p:grpSpPr>
            <a:xfrm>
              <a:off x="7991265" y="1297814"/>
              <a:ext cx="2941163" cy="4277563"/>
              <a:chOff x="7991265" y="1297814"/>
              <a:chExt cx="2941163" cy="4277563"/>
            </a:xfrm>
          </p:grpSpPr>
          <p:grpSp>
            <p:nvGrpSpPr>
              <p:cNvPr id="76" name="Group 75">
                <a:extLst>
                  <a:ext uri="{FF2B5EF4-FFF2-40B4-BE49-F238E27FC236}">
                    <a16:creationId xmlns:a16="http://schemas.microsoft.com/office/drawing/2014/main" id="{61419B03-F097-4D7F-0EC9-A42ECD3848EE}"/>
                  </a:ext>
                </a:extLst>
              </p:cNvPr>
              <p:cNvGrpSpPr/>
              <p:nvPr/>
            </p:nvGrpSpPr>
            <p:grpSpPr>
              <a:xfrm>
                <a:off x="7991265" y="1591831"/>
                <a:ext cx="2941163" cy="3983546"/>
                <a:chOff x="8132508" y="1757859"/>
                <a:chExt cx="2941163" cy="3983546"/>
              </a:xfrm>
            </p:grpSpPr>
            <p:sp>
              <p:nvSpPr>
                <p:cNvPr id="77" name="Rectangle: Rounded Corners 76">
                  <a:extLst>
                    <a:ext uri="{FF2B5EF4-FFF2-40B4-BE49-F238E27FC236}">
                      <a16:creationId xmlns:a16="http://schemas.microsoft.com/office/drawing/2014/main" id="{062CF2E6-8C3C-CDFC-B3A4-D6EB8E936C2E}"/>
                    </a:ext>
                  </a:extLst>
                </p:cNvPr>
                <p:cNvSpPr/>
                <p:nvPr/>
              </p:nvSpPr>
              <p:spPr>
                <a:xfrm>
                  <a:off x="8132508" y="2409607"/>
                  <a:ext cx="2941163" cy="3331798"/>
                </a:xfrm>
                <a:prstGeom prst="roundRect">
                  <a:avLst>
                    <a:gd name="adj" fmla="val 4488"/>
                  </a:avLst>
                </a:prstGeom>
                <a:noFill/>
                <a:ln w="12700">
                  <a:solidFill>
                    <a:srgbClr val="01546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pic>
              <p:nvPicPr>
                <p:cNvPr id="78" name="Picture 77">
                  <a:extLst>
                    <a:ext uri="{FF2B5EF4-FFF2-40B4-BE49-F238E27FC236}">
                      <a16:creationId xmlns:a16="http://schemas.microsoft.com/office/drawing/2014/main" id="{197B673D-99DE-F417-47DC-14FCD9D5CD1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2654"/>
                <a:stretch/>
              </p:blipFill>
              <p:spPr>
                <a:xfrm>
                  <a:off x="8372003" y="1757859"/>
                  <a:ext cx="2462173" cy="2312405"/>
                </a:xfrm>
                <a:prstGeom prst="roundRect">
                  <a:avLst/>
                </a:prstGeom>
              </p:spPr>
            </p:pic>
          </p:grpSp>
          <p:pic>
            <p:nvPicPr>
              <p:cNvPr id="88" name="Picture 87">
                <a:extLst>
                  <a:ext uri="{FF2B5EF4-FFF2-40B4-BE49-F238E27FC236}">
                    <a16:creationId xmlns:a16="http://schemas.microsoft.com/office/drawing/2014/main" id="{BE179766-0589-1EF1-ABC7-6C842C232D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68623" y="1297814"/>
                <a:ext cx="641809" cy="641809"/>
              </a:xfrm>
              <a:prstGeom prst="rect">
                <a:avLst/>
              </a:prstGeom>
            </p:spPr>
          </p:pic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1F407B78-F638-16CF-4B79-FABEB7815E74}"/>
                  </a:ext>
                </a:extLst>
              </p:cNvPr>
              <p:cNvSpPr txBox="1"/>
              <p:nvPr/>
            </p:nvSpPr>
            <p:spPr>
              <a:xfrm>
                <a:off x="10331869" y="1328246"/>
                <a:ext cx="480811" cy="4732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fa-IR" sz="1800" dirty="0">
                    <a:latin typeface="Kalameh" pitchFamily="2" charset="-78"/>
                    <a:cs typeface="B Tehran" panose="00000400000000000000" pitchFamily="2" charset="-78"/>
                  </a:rPr>
                  <a:t>1</a:t>
                </a:r>
                <a:endParaRPr lang="en-US" dirty="0"/>
              </a:p>
            </p:txBody>
          </p:sp>
        </p:grpSp>
        <p:pic>
          <p:nvPicPr>
            <p:cNvPr id="99" name="Picture 98">
              <a:extLst>
                <a:ext uri="{FF2B5EF4-FFF2-40B4-BE49-F238E27FC236}">
                  <a16:creationId xmlns:a16="http://schemas.microsoft.com/office/drawing/2014/main" id="{1D869827-3742-80E1-E9D6-EFAC410250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25234" y="3153382"/>
              <a:ext cx="1073225" cy="1073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508043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/>
      <p:bldP spid="84" grpId="0"/>
      <p:bldP spid="8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B397EC7-C09D-F653-3EA8-BB87F97148F8}"/>
              </a:ext>
            </a:extLst>
          </p:cNvPr>
          <p:cNvGrpSpPr/>
          <p:nvPr/>
        </p:nvGrpSpPr>
        <p:grpSpPr>
          <a:xfrm>
            <a:off x="1500387" y="1019470"/>
            <a:ext cx="9191226" cy="4619830"/>
            <a:chOff x="1918051" y="869344"/>
            <a:chExt cx="9191226" cy="461983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6BA2B189-5CED-2D8B-B390-68587B398200}"/>
                </a:ext>
              </a:extLst>
            </p:cNvPr>
            <p:cNvGrpSpPr/>
            <p:nvPr/>
          </p:nvGrpSpPr>
          <p:grpSpPr>
            <a:xfrm>
              <a:off x="1918051" y="2108620"/>
              <a:ext cx="9191226" cy="3380554"/>
              <a:chOff x="4514537" y="3296525"/>
              <a:chExt cx="1445165" cy="531535"/>
            </a:xfrm>
          </p:grpSpPr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6A8C742C-BB5B-2932-DD3C-CEEB566B1DED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14537" y="3296525"/>
                <a:ext cx="531535" cy="531535"/>
              </a:xfrm>
              <a:prstGeom prst="rect">
                <a:avLst/>
              </a:prstGeom>
            </p:spPr>
          </p:pic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890CC7E7-AFBD-B2C2-E857-3EC2ABA95C34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28167" y="3296525"/>
                <a:ext cx="531535" cy="531535"/>
              </a:xfrm>
              <a:prstGeom prst="rect">
                <a:avLst/>
              </a:prstGeom>
            </p:spPr>
          </p:pic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F87DA2DA-FC21-2C73-4481-C98BA4ACBCA5}"/>
                  </a:ext>
                </a:extLst>
              </p:cNvPr>
              <p:cNvSpPr/>
              <p:nvPr userDrawn="1"/>
            </p:nvSpPr>
            <p:spPr>
              <a:xfrm>
                <a:off x="4648184" y="3329210"/>
                <a:ext cx="1177871" cy="466164"/>
              </a:xfrm>
              <a:prstGeom prst="roundRect">
                <a:avLst/>
              </a:prstGeom>
              <a:solidFill>
                <a:schemeClr val="bg1"/>
              </a:solidFill>
              <a:ln w="6350">
                <a:solidFill>
                  <a:srgbClr val="01546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C346C29-ED1B-13CC-049B-4EE7FCF330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6509" y="869344"/>
              <a:ext cx="2894310" cy="2894310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45BABBE-59FC-7A61-7186-74A895C73DF7}"/>
              </a:ext>
            </a:extLst>
          </p:cNvPr>
          <p:cNvSpPr txBox="1"/>
          <p:nvPr/>
        </p:nvSpPr>
        <p:spPr>
          <a:xfrm>
            <a:off x="3049138" y="3913780"/>
            <a:ext cx="609372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54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بوستان و گلستان سعدی</a:t>
            </a:r>
            <a:endParaRPr lang="en-US" sz="5400" b="1" dirty="0">
              <a:solidFill>
                <a:srgbClr val="01546D"/>
              </a:solidFill>
              <a:latin typeface="Kalameh" pitchFamily="2" charset="-78"/>
              <a:cs typeface="B Tehr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169501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E2461B-7E2F-C3B6-4F85-82195B3A0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3D63D44-0A55-60E1-13BA-47C05B014051}"/>
              </a:ext>
            </a:extLst>
          </p:cNvPr>
          <p:cNvSpPr txBox="1"/>
          <p:nvPr/>
        </p:nvSpPr>
        <p:spPr>
          <a:xfrm>
            <a:off x="9352724" y="6220119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ولادت سعدی </a:t>
            </a:r>
            <a:endParaRPr lang="en-US" dirty="0">
              <a:solidFill>
                <a:srgbClr val="01546D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501847-AA29-2C00-1D4F-5C8B725D5E74}"/>
              </a:ext>
            </a:extLst>
          </p:cNvPr>
          <p:cNvSpPr txBox="1"/>
          <p:nvPr/>
        </p:nvSpPr>
        <p:spPr>
          <a:xfrm>
            <a:off x="7998542" y="6228828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chemeClr val="bg1"/>
                </a:solidFill>
                <a:latin typeface="Kalameh" pitchFamily="2" charset="-78"/>
                <a:cs typeface="B Tehran" panose="00000400000000000000" pitchFamily="2" charset="-78"/>
              </a:rPr>
              <a:t>بوستان سعدی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9B597E-BE09-DC89-A81C-C938460315B9}"/>
              </a:ext>
            </a:extLst>
          </p:cNvPr>
          <p:cNvSpPr txBox="1"/>
          <p:nvPr/>
        </p:nvSpPr>
        <p:spPr>
          <a:xfrm>
            <a:off x="6626942" y="6228828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گلستان سعدی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4C2DF7-B76F-9102-E4C8-BF37AB2B4C6D}"/>
              </a:ext>
            </a:extLst>
          </p:cNvPr>
          <p:cNvSpPr txBox="1"/>
          <p:nvPr/>
        </p:nvSpPr>
        <p:spPr>
          <a:xfrm>
            <a:off x="4523214" y="6233793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غزلیات سعدی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9F74A3-6D55-7DCD-807C-4A6EF623B6D2}"/>
              </a:ext>
            </a:extLst>
          </p:cNvPr>
          <p:cNvSpPr txBox="1"/>
          <p:nvPr/>
        </p:nvSpPr>
        <p:spPr>
          <a:xfrm>
            <a:off x="3072916" y="6233793"/>
            <a:ext cx="12434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تاثیر از شاهنامه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C97155-81C4-CC21-D337-584F5C3C6DF2}"/>
              </a:ext>
            </a:extLst>
          </p:cNvPr>
          <p:cNvSpPr txBox="1"/>
          <p:nvPr/>
        </p:nvSpPr>
        <p:spPr>
          <a:xfrm>
            <a:off x="1691526" y="6233793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مرگ سعدی 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3F29F0E-8357-7188-BAE4-D23B4B4D3456}"/>
              </a:ext>
            </a:extLst>
          </p:cNvPr>
          <p:cNvSpPr txBox="1"/>
          <p:nvPr/>
        </p:nvSpPr>
        <p:spPr>
          <a:xfrm>
            <a:off x="3788228" y="249834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solidFill>
                  <a:srgbClr val="01546D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en-US" sz="4000" dirty="0">
              <a:solidFill>
                <a:srgbClr val="01546D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5D63D73-63FD-27F4-9666-1C55B8F4D3F7}"/>
              </a:ext>
            </a:extLst>
          </p:cNvPr>
          <p:cNvSpPr txBox="1"/>
          <p:nvPr/>
        </p:nvSpPr>
        <p:spPr>
          <a:xfrm>
            <a:off x="850486" y="997674"/>
            <a:ext cx="10540566" cy="4570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26273452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E2461B-7E2F-C3B6-4F85-82195B3A0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E6AD99-D3D4-C53B-946A-47FF72C2DF7F}"/>
              </a:ext>
            </a:extLst>
          </p:cNvPr>
          <p:cNvSpPr txBox="1"/>
          <p:nvPr/>
        </p:nvSpPr>
        <p:spPr>
          <a:xfrm>
            <a:off x="9352724" y="6220119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ولادت سعدی </a:t>
            </a:r>
            <a:endParaRPr lang="en-US" dirty="0">
              <a:solidFill>
                <a:srgbClr val="01546D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BBB88D-1711-2CE6-4708-33F80E003785}"/>
              </a:ext>
            </a:extLst>
          </p:cNvPr>
          <p:cNvSpPr txBox="1"/>
          <p:nvPr/>
        </p:nvSpPr>
        <p:spPr>
          <a:xfrm>
            <a:off x="7998542" y="6228828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chemeClr val="bg1"/>
                </a:solidFill>
                <a:latin typeface="Kalameh" pitchFamily="2" charset="-78"/>
                <a:cs typeface="B Tehran" panose="00000400000000000000" pitchFamily="2" charset="-78"/>
              </a:rPr>
              <a:t>بوستان سعدی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DA5267-4235-7D45-817B-B3BF5F54C07F}"/>
              </a:ext>
            </a:extLst>
          </p:cNvPr>
          <p:cNvSpPr txBox="1"/>
          <p:nvPr/>
        </p:nvSpPr>
        <p:spPr>
          <a:xfrm>
            <a:off x="6626942" y="6228828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گلستان سعدی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758FD1D-D521-2FE0-14EF-64C671A8EBA9}"/>
              </a:ext>
            </a:extLst>
          </p:cNvPr>
          <p:cNvSpPr txBox="1"/>
          <p:nvPr/>
        </p:nvSpPr>
        <p:spPr>
          <a:xfrm>
            <a:off x="4523214" y="6233793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غزلیات سعدی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C84A12-A580-3070-4258-D7C469B44958}"/>
              </a:ext>
            </a:extLst>
          </p:cNvPr>
          <p:cNvSpPr txBox="1"/>
          <p:nvPr/>
        </p:nvSpPr>
        <p:spPr>
          <a:xfrm>
            <a:off x="3072916" y="6233793"/>
            <a:ext cx="12434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تاثیر از شاهنامه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81A4CD-CDCF-6C67-E32F-56A837F3B69D}"/>
              </a:ext>
            </a:extLst>
          </p:cNvPr>
          <p:cNvSpPr txBox="1"/>
          <p:nvPr/>
        </p:nvSpPr>
        <p:spPr>
          <a:xfrm>
            <a:off x="1691526" y="6233793"/>
            <a:ext cx="11798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8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مرگ سعدی 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BF87C71-1333-60BA-52C2-3B4747FD4A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156" y="805644"/>
            <a:ext cx="3912317" cy="5109675"/>
          </a:xfrm>
          <a:prstGeom prst="round1Rect">
            <a:avLst>
              <a:gd name="adj" fmla="val 23414"/>
            </a:avLst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CC8E201B-2CB8-686D-316C-B4CE437124EB}"/>
              </a:ext>
            </a:extLst>
          </p:cNvPr>
          <p:cNvGrpSpPr/>
          <p:nvPr/>
        </p:nvGrpSpPr>
        <p:grpSpPr>
          <a:xfrm>
            <a:off x="3348926" y="942681"/>
            <a:ext cx="5995681" cy="1694623"/>
            <a:chOff x="3338189" y="1618890"/>
            <a:chExt cx="5995681" cy="1694623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AA8E8FC9-8948-4B35-A112-B06621D3E492}"/>
                </a:ext>
              </a:extLst>
            </p:cNvPr>
            <p:cNvSpPr/>
            <p:nvPr/>
          </p:nvSpPr>
          <p:spPr>
            <a:xfrm>
              <a:off x="4166647" y="1949615"/>
              <a:ext cx="5167223" cy="103317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868E461-EF41-B431-D163-C82ADBD6F7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8189" y="1618890"/>
              <a:ext cx="1694623" cy="1694623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EB2337B-AC27-2DC7-CF99-FC86E857EFD2}"/>
              </a:ext>
            </a:extLst>
          </p:cNvPr>
          <p:cNvGrpSpPr/>
          <p:nvPr/>
        </p:nvGrpSpPr>
        <p:grpSpPr>
          <a:xfrm>
            <a:off x="3348926" y="2522433"/>
            <a:ext cx="5995681" cy="1694623"/>
            <a:chOff x="3338189" y="1618890"/>
            <a:chExt cx="5995681" cy="1694623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B91BEC91-2A19-BD48-AF40-A879BB747B74}"/>
                </a:ext>
              </a:extLst>
            </p:cNvPr>
            <p:cNvSpPr/>
            <p:nvPr/>
          </p:nvSpPr>
          <p:spPr>
            <a:xfrm>
              <a:off x="4166647" y="1949615"/>
              <a:ext cx="5167223" cy="103317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D4BA2E7C-21F3-982B-54F4-C434C21392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8189" y="1618890"/>
              <a:ext cx="1694623" cy="1694623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37FC303-2BF6-1E80-8420-7298BA970F8B}"/>
              </a:ext>
            </a:extLst>
          </p:cNvPr>
          <p:cNvGrpSpPr/>
          <p:nvPr/>
        </p:nvGrpSpPr>
        <p:grpSpPr>
          <a:xfrm>
            <a:off x="3348926" y="4102186"/>
            <a:ext cx="5995681" cy="1694623"/>
            <a:chOff x="3338189" y="1618890"/>
            <a:chExt cx="5995681" cy="1694623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A742D5E-C961-317A-C3FB-350FF6012F9B}"/>
                </a:ext>
              </a:extLst>
            </p:cNvPr>
            <p:cNvSpPr/>
            <p:nvPr/>
          </p:nvSpPr>
          <p:spPr>
            <a:xfrm>
              <a:off x="4166647" y="1949615"/>
              <a:ext cx="5167223" cy="103317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6350">
              <a:solidFill>
                <a:srgbClr val="0154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32BC5EDB-D3CC-2BB8-6CB5-7184255798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8189" y="1618890"/>
              <a:ext cx="1694623" cy="1694623"/>
            </a:xfrm>
            <a:prstGeom prst="rect">
              <a:avLst/>
            </a:prstGeom>
          </p:spPr>
        </p:pic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0562AF04-30D9-642E-CDBA-0E60E3DF3954}"/>
              </a:ext>
            </a:extLst>
          </p:cNvPr>
          <p:cNvSpPr txBox="1"/>
          <p:nvPr/>
        </p:nvSpPr>
        <p:spPr>
          <a:xfrm>
            <a:off x="3707534" y="1453176"/>
            <a:ext cx="9397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1</a:t>
            </a:r>
            <a:endParaRPr lang="en-US" sz="3600" b="1" dirty="0">
              <a:solidFill>
                <a:srgbClr val="01546D"/>
              </a:solidFill>
              <a:latin typeface="Kalameh" pitchFamily="2" charset="-78"/>
              <a:cs typeface="B Tehran" panose="000004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652E47C-A248-100A-8835-D0795CA34BD6}"/>
              </a:ext>
            </a:extLst>
          </p:cNvPr>
          <p:cNvSpPr txBox="1"/>
          <p:nvPr/>
        </p:nvSpPr>
        <p:spPr>
          <a:xfrm>
            <a:off x="3707534" y="3042552"/>
            <a:ext cx="9397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2</a:t>
            </a:r>
            <a:endParaRPr lang="en-US" sz="3600" b="1" dirty="0">
              <a:solidFill>
                <a:srgbClr val="01546D"/>
              </a:solidFill>
              <a:latin typeface="Kalameh" pitchFamily="2" charset="-78"/>
              <a:cs typeface="B Tehra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24CFEFB-EDD8-E1AB-E546-56725D4EC6E6}"/>
              </a:ext>
            </a:extLst>
          </p:cNvPr>
          <p:cNvSpPr txBox="1"/>
          <p:nvPr/>
        </p:nvSpPr>
        <p:spPr>
          <a:xfrm>
            <a:off x="3726387" y="4637752"/>
            <a:ext cx="9397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3600" b="1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3</a:t>
            </a:r>
            <a:endParaRPr lang="en-US" sz="3600" b="1" dirty="0">
              <a:solidFill>
                <a:srgbClr val="01546D"/>
              </a:solidFill>
              <a:latin typeface="Kalameh" pitchFamily="2" charset="-78"/>
              <a:cs typeface="B Tehran" panose="000004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3B790D6-4624-F9B8-2A45-1EC04480EC90}"/>
              </a:ext>
            </a:extLst>
          </p:cNvPr>
          <p:cNvSpPr txBox="1"/>
          <p:nvPr/>
        </p:nvSpPr>
        <p:spPr>
          <a:xfrm>
            <a:off x="4929133" y="1386697"/>
            <a:ext cx="4139990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6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16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تغییر دهید</a:t>
            </a:r>
            <a:endParaRPr lang="en-US" sz="1600" dirty="0">
              <a:solidFill>
                <a:srgbClr val="01546D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4CCDD17-9F3A-953F-8FA5-15B4169140C2}"/>
              </a:ext>
            </a:extLst>
          </p:cNvPr>
          <p:cNvSpPr txBox="1"/>
          <p:nvPr/>
        </p:nvSpPr>
        <p:spPr>
          <a:xfrm>
            <a:off x="4929133" y="2955820"/>
            <a:ext cx="4139990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6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16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تغییر دهید</a:t>
            </a:r>
            <a:endParaRPr lang="en-US" sz="1600" dirty="0">
              <a:solidFill>
                <a:srgbClr val="01546D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033791A-FCD7-AAEE-C71C-74F0218AE5E7}"/>
              </a:ext>
            </a:extLst>
          </p:cNvPr>
          <p:cNvSpPr txBox="1"/>
          <p:nvPr/>
        </p:nvSpPr>
        <p:spPr>
          <a:xfrm>
            <a:off x="4929133" y="4549818"/>
            <a:ext cx="4139990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6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1600" dirty="0">
                <a:solidFill>
                  <a:srgbClr val="01546D"/>
                </a:solidFill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تغییر دهید</a:t>
            </a:r>
            <a:endParaRPr lang="en-US" sz="1600" dirty="0">
              <a:solidFill>
                <a:srgbClr val="01546D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E6D0933-F4BB-1370-8458-721065676521}"/>
              </a:ext>
            </a:extLst>
          </p:cNvPr>
          <p:cNvSpPr txBox="1"/>
          <p:nvPr/>
        </p:nvSpPr>
        <p:spPr>
          <a:xfrm>
            <a:off x="3788228" y="240407"/>
            <a:ext cx="461554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3600" dirty="0">
                <a:solidFill>
                  <a:srgbClr val="01546D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en-US" sz="3600" dirty="0">
              <a:solidFill>
                <a:srgbClr val="01546D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14388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8" grpId="0"/>
      <p:bldP spid="29" grpId="0"/>
      <p:bldP spid="3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1545</Words>
  <Application>Microsoft Office PowerPoint</Application>
  <PresentationFormat>Widescreen</PresentationFormat>
  <Paragraphs>182</Paragraphs>
  <Slides>24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Calibri</vt:lpstr>
      <vt:lpstr>IranNastaliq</vt:lpstr>
      <vt:lpstr>Kalameh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41</cp:revision>
  <dcterms:created xsi:type="dcterms:W3CDTF">2023-12-26T11:30:48Z</dcterms:created>
  <dcterms:modified xsi:type="dcterms:W3CDTF">2023-12-26T19:36:17Z</dcterms:modified>
</cp:coreProperties>
</file>