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56" r:id="rId3"/>
    <p:sldId id="257" r:id="rId4"/>
    <p:sldId id="260" r:id="rId5"/>
    <p:sldId id="258" r:id="rId6"/>
    <p:sldId id="259" r:id="rId7"/>
    <p:sldId id="261" r:id="rId8"/>
    <p:sldId id="262" r:id="rId9"/>
    <p:sldId id="273" r:id="rId10"/>
    <p:sldId id="267" r:id="rId11"/>
    <p:sldId id="263" r:id="rId12"/>
    <p:sldId id="264" r:id="rId13"/>
    <p:sldId id="265" r:id="rId14"/>
    <p:sldId id="266" r:id="rId15"/>
    <p:sldId id="276" r:id="rId16"/>
    <p:sldId id="272" r:id="rId17"/>
    <p:sldId id="268" r:id="rId18"/>
    <p:sldId id="269" r:id="rId19"/>
    <p:sldId id="270" r:id="rId20"/>
    <p:sldId id="271" r:id="rId21"/>
    <p:sldId id="275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524A7-C508-49DF-BEB1-6E7F2FD4C09D}" type="datetimeFigureOut">
              <a:rPr lang="en-US" smtClean="0"/>
              <a:t>7/5/2023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C8218-7BD1-4B72-8826-6189359701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09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C8218-7BD1-4B72-8826-6189359701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24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C8218-7BD1-4B72-8826-6189359701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6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C8218-7BD1-4B72-8826-6189359701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59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C8218-7BD1-4B72-8826-6189359701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46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C8218-7BD1-4B72-8826-6189359701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36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57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27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ADFED7F-2BB2-7C4C-34A0-43FC36162F92}"/>
              </a:ext>
            </a:extLst>
          </p:cNvPr>
          <p:cNvSpPr/>
          <p:nvPr/>
        </p:nvSpPr>
        <p:spPr>
          <a:xfrm>
            <a:off x="10463734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B88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8F0603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1F2E863-2CC6-825E-C64C-80F7CC45547E}"/>
              </a:ext>
            </a:extLst>
          </p:cNvPr>
          <p:cNvSpPr/>
          <p:nvPr/>
        </p:nvSpPr>
        <p:spPr>
          <a:xfrm flipH="1">
            <a:off x="1374567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B88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1616-91D5-49A9-CBDB-D65CDBC5656C}"/>
              </a:ext>
            </a:extLst>
          </p:cNvPr>
          <p:cNvSpPr txBox="1"/>
          <p:nvPr/>
        </p:nvSpPr>
        <p:spPr>
          <a:xfrm>
            <a:off x="1407225" y="2680191"/>
            <a:ext cx="9402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b="1" dirty="0">
                <a:solidFill>
                  <a:srgbClr val="B8860B"/>
                </a:solidFill>
                <a:cs typeface="B Yekan" panose="00000400000000000000" pitchFamily="2" charset="-78"/>
              </a:rPr>
              <a:t>بسم الله الرحمن الرحیم</a:t>
            </a:r>
            <a:endParaRPr lang="en-US" sz="8000" b="1" dirty="0">
              <a:solidFill>
                <a:srgbClr val="B8860B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312768-0720-C37C-C3D0-15DB8D150F02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B8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04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F8151EB-B5B8-3144-17A3-9CABD3EEF9F7}"/>
              </a:ext>
            </a:extLst>
          </p:cNvPr>
          <p:cNvGrpSpPr/>
          <p:nvPr/>
        </p:nvGrpSpPr>
        <p:grpSpPr>
          <a:xfrm>
            <a:off x="277092" y="-304799"/>
            <a:ext cx="11637818" cy="7383369"/>
            <a:chOff x="277092" y="-304799"/>
            <a:chExt cx="11637818" cy="7383369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C0DD677-146D-A389-24B2-00EB72E9C02A}"/>
                </a:ext>
              </a:extLst>
            </p:cNvPr>
            <p:cNvSpPr/>
            <p:nvPr/>
          </p:nvSpPr>
          <p:spPr>
            <a:xfrm rot="5400000">
              <a:off x="3234208" y="-3261915"/>
              <a:ext cx="5723585" cy="11637818"/>
            </a:xfrm>
            <a:custGeom>
              <a:avLst/>
              <a:gdLst>
                <a:gd name="connsiteX0" fmla="*/ 0 w 5418785"/>
                <a:gd name="connsiteY0" fmla="*/ 11637818 h 11637818"/>
                <a:gd name="connsiteX1" fmla="*/ 0 w 5418785"/>
                <a:gd name="connsiteY1" fmla="*/ 0 h 11637818"/>
                <a:gd name="connsiteX2" fmla="*/ 475855 w 5418785"/>
                <a:gd name="connsiteY2" fmla="*/ 0 h 11637818"/>
                <a:gd name="connsiteX3" fmla="*/ 5418785 w 5418785"/>
                <a:gd name="connsiteY3" fmla="*/ 4942930 h 11637818"/>
                <a:gd name="connsiteX4" fmla="*/ 5418785 w 5418785"/>
                <a:gd name="connsiteY4" fmla="*/ 6694888 h 11637818"/>
                <a:gd name="connsiteX5" fmla="*/ 475855 w 5418785"/>
                <a:gd name="connsiteY5" fmla="*/ 11637818 h 1163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18785" h="11637818">
                  <a:moveTo>
                    <a:pt x="0" y="11637818"/>
                  </a:moveTo>
                  <a:lnTo>
                    <a:pt x="0" y="0"/>
                  </a:lnTo>
                  <a:lnTo>
                    <a:pt x="475855" y="0"/>
                  </a:lnTo>
                  <a:cubicBezTo>
                    <a:pt x="3205760" y="0"/>
                    <a:pt x="5418785" y="2213025"/>
                    <a:pt x="5418785" y="4942930"/>
                  </a:cubicBezTo>
                  <a:lnTo>
                    <a:pt x="5418785" y="6694888"/>
                  </a:lnTo>
                  <a:cubicBezTo>
                    <a:pt x="5418785" y="9424793"/>
                    <a:pt x="3205760" y="11637818"/>
                    <a:pt x="475855" y="11637818"/>
                  </a:cubicBezTo>
                  <a:close/>
                </a:path>
              </a:pathLst>
            </a:custGeom>
            <a:noFill/>
            <a:ln w="57150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5E500D8-203D-17ED-9D82-F601C4C7A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66108" y="5356952"/>
              <a:ext cx="1659782" cy="1783453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5596CF9-25BC-38B0-BC71-8BC1105525DE}"/>
              </a:ext>
            </a:extLst>
          </p:cNvPr>
          <p:cNvGrpSpPr/>
          <p:nvPr/>
        </p:nvGrpSpPr>
        <p:grpSpPr>
          <a:xfrm>
            <a:off x="0" y="0"/>
            <a:ext cx="12192000" cy="6881139"/>
            <a:chOff x="0" y="0"/>
            <a:chExt cx="12192000" cy="68811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68B02D0-E5D9-8FF3-3C48-1D457C14B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8FE175B-9687-C70F-5C55-AE882D450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5462" cy="107342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679D4E2-B0C7-4DA1-34F4-C261C8247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8F9F370-9E4A-7CA6-672B-052668604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41C5356-9EF9-8169-7694-58D246AB66A8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6880B8-D6A1-7252-C912-7EC652620F36}"/>
              </a:ext>
            </a:extLst>
          </p:cNvPr>
          <p:cNvSpPr txBox="1"/>
          <p:nvPr/>
        </p:nvSpPr>
        <p:spPr>
          <a:xfrm>
            <a:off x="1592828" y="686157"/>
            <a:ext cx="900634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7741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DE60006-087A-8AA0-28FA-5763FDCDB1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047" y="1478044"/>
            <a:ext cx="4419906" cy="391750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968C3DB-BDE8-7A8E-933A-8A7C42827B59}"/>
              </a:ext>
            </a:extLst>
          </p:cNvPr>
          <p:cNvGrpSpPr/>
          <p:nvPr/>
        </p:nvGrpSpPr>
        <p:grpSpPr>
          <a:xfrm>
            <a:off x="8631680" y="441998"/>
            <a:ext cx="3342533" cy="2963612"/>
            <a:chOff x="-777551" y="397640"/>
            <a:chExt cx="6837883" cy="606271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BED376F-4799-4522-910B-B7A46A229D1C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AB31F28B-5F1E-11CF-CC5C-E4519A793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3CB3BA4-C4EF-63D5-D5BF-025A6B5553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EEAE4C4-696E-2117-6B47-57CB9F674E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37EF52-C59B-3060-042E-9177E65AB5C4}"/>
              </a:ext>
            </a:extLst>
          </p:cNvPr>
          <p:cNvGrpSpPr/>
          <p:nvPr/>
        </p:nvGrpSpPr>
        <p:grpSpPr>
          <a:xfrm>
            <a:off x="8631680" y="3436796"/>
            <a:ext cx="3342533" cy="2963612"/>
            <a:chOff x="-777551" y="397640"/>
            <a:chExt cx="6837883" cy="606271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A1D2EA5-5342-393D-F029-47E690A74A91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ACD2C965-821C-C1A8-B655-523B086B2D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F85E2DAC-68DD-2DDF-7D3E-2F458B3772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360FC73-29A6-4764-6C71-9CA4A6FFBC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25628CE-9D58-883F-ABA7-25A1A1A7423E}"/>
              </a:ext>
            </a:extLst>
          </p:cNvPr>
          <p:cNvGrpSpPr/>
          <p:nvPr/>
        </p:nvGrpSpPr>
        <p:grpSpPr>
          <a:xfrm>
            <a:off x="228645" y="457592"/>
            <a:ext cx="3342533" cy="2963612"/>
            <a:chOff x="-777551" y="397640"/>
            <a:chExt cx="6837883" cy="6062719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03C36F4-6234-E474-5471-53032F40BEAE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7AFC9776-2932-A8EA-192E-6B7FDCD212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FB6CEDC-BFA8-C2AE-46D6-CFC07C9E0F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35A04212-E6F9-2B53-C743-0BD0EA761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EB8A63C-422A-841A-EE3E-8AC65033995B}"/>
              </a:ext>
            </a:extLst>
          </p:cNvPr>
          <p:cNvGrpSpPr/>
          <p:nvPr/>
        </p:nvGrpSpPr>
        <p:grpSpPr>
          <a:xfrm>
            <a:off x="217787" y="3436796"/>
            <a:ext cx="3342533" cy="2963612"/>
            <a:chOff x="-777551" y="397640"/>
            <a:chExt cx="6837883" cy="6062719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81F58AB-D6BB-5E45-6474-3800665ECE34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623C11B5-F447-0531-134D-349BACFF2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2B23598B-506A-297B-3B11-47156291F1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0628121E-85CF-90DA-A18D-9505A6ED3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641C126-6EBB-BCFF-DDF5-C804BA835DEA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F4D900-CADE-7EBC-BA61-36AC889AF6C7}"/>
              </a:ext>
            </a:extLst>
          </p:cNvPr>
          <p:cNvSpPr txBox="1"/>
          <p:nvPr/>
        </p:nvSpPr>
        <p:spPr>
          <a:xfrm>
            <a:off x="9363699" y="779598"/>
            <a:ext cx="183586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7498829-9095-881E-9653-D2D904E0F235}"/>
              </a:ext>
            </a:extLst>
          </p:cNvPr>
          <p:cNvSpPr txBox="1"/>
          <p:nvPr/>
        </p:nvSpPr>
        <p:spPr>
          <a:xfrm>
            <a:off x="9363699" y="3810604"/>
            <a:ext cx="183586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E50807-8CFE-1B45-13B8-5EFB5D471B6A}"/>
              </a:ext>
            </a:extLst>
          </p:cNvPr>
          <p:cNvSpPr txBox="1"/>
          <p:nvPr/>
        </p:nvSpPr>
        <p:spPr>
          <a:xfrm>
            <a:off x="981982" y="808434"/>
            <a:ext cx="183586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F267AA5-6AE5-4927-8EAE-57F3EEE84461}"/>
              </a:ext>
            </a:extLst>
          </p:cNvPr>
          <p:cNvSpPr txBox="1"/>
          <p:nvPr/>
        </p:nvSpPr>
        <p:spPr>
          <a:xfrm>
            <a:off x="981982" y="3839440"/>
            <a:ext cx="183586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2866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122">
            <a:extLst>
              <a:ext uri="{FF2B5EF4-FFF2-40B4-BE49-F238E27FC236}">
                <a16:creationId xmlns:a16="http://schemas.microsoft.com/office/drawing/2014/main" id="{A0EB4F47-9E4F-6C89-EDCF-29F1DC06E705}"/>
              </a:ext>
            </a:extLst>
          </p:cNvPr>
          <p:cNvGrpSpPr/>
          <p:nvPr/>
        </p:nvGrpSpPr>
        <p:grpSpPr>
          <a:xfrm>
            <a:off x="3292103" y="3931882"/>
            <a:ext cx="5872107" cy="1404480"/>
            <a:chOff x="3292103" y="3931882"/>
            <a:chExt cx="5872107" cy="140448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DC75BCF4-56F8-557A-01DF-87992846801F}"/>
                </a:ext>
              </a:extLst>
            </p:cNvPr>
            <p:cNvGrpSpPr/>
            <p:nvPr/>
          </p:nvGrpSpPr>
          <p:grpSpPr>
            <a:xfrm rot="16200000">
              <a:off x="3212495" y="4011490"/>
              <a:ext cx="1404480" cy="1245264"/>
              <a:chOff x="-777551" y="397641"/>
              <a:chExt cx="6837883" cy="6062718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35421BA4-B6EC-F360-EA15-D1B0E0E348D6}"/>
                  </a:ext>
                </a:extLst>
              </p:cNvPr>
              <p:cNvGrpSpPr/>
              <p:nvPr/>
            </p:nvGrpSpPr>
            <p:grpSpPr>
              <a:xfrm>
                <a:off x="555137" y="397641"/>
                <a:ext cx="5505195" cy="6062718"/>
                <a:chOff x="555138" y="397640"/>
                <a:chExt cx="5505194" cy="6062719"/>
              </a:xfrm>
            </p:grpSpPr>
            <p:pic>
              <p:nvPicPr>
                <p:cNvPr id="89" name="Picture 88">
                  <a:extLst>
                    <a:ext uri="{FF2B5EF4-FFF2-40B4-BE49-F238E27FC236}">
                      <a16:creationId xmlns:a16="http://schemas.microsoft.com/office/drawing/2014/main" id="{5112036B-D652-F353-621D-67459798DA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138" y="397640"/>
                  <a:ext cx="4172505" cy="6062719"/>
                </a:xfrm>
                <a:prstGeom prst="rect">
                  <a:avLst/>
                </a:prstGeom>
              </p:spPr>
            </p:pic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0E0263DE-4909-A3D5-4B27-9B0EDB1CDD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727643" y="2713004"/>
                  <a:ext cx="1332689" cy="1431989"/>
                </a:xfrm>
                <a:prstGeom prst="rect">
                  <a:avLst/>
                </a:prstGeom>
              </p:spPr>
            </p:pic>
          </p:grp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1BD10330-7B09-5643-BA78-150954C6F9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1"/>
                <a:ext cx="1332688" cy="1431988"/>
              </a:xfrm>
              <a:prstGeom prst="rect">
                <a:avLst/>
              </a:prstGeom>
            </p:spPr>
          </p:pic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104EE67-01F0-F310-0737-9F81E596956E}"/>
                </a:ext>
              </a:extLst>
            </p:cNvPr>
            <p:cNvGrpSpPr/>
            <p:nvPr/>
          </p:nvGrpSpPr>
          <p:grpSpPr>
            <a:xfrm rot="16200000">
              <a:off x="7839338" y="4011490"/>
              <a:ext cx="1404480" cy="1245264"/>
              <a:chOff x="-777551" y="397641"/>
              <a:chExt cx="6837883" cy="6062718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75343A7F-DF84-00B4-1FF2-816FF4C62046}"/>
                  </a:ext>
                </a:extLst>
              </p:cNvPr>
              <p:cNvGrpSpPr/>
              <p:nvPr/>
            </p:nvGrpSpPr>
            <p:grpSpPr>
              <a:xfrm>
                <a:off x="555137" y="397641"/>
                <a:ext cx="5505195" cy="6062718"/>
                <a:chOff x="555138" y="397640"/>
                <a:chExt cx="5505194" cy="6062719"/>
              </a:xfrm>
            </p:grpSpPr>
            <p:pic>
              <p:nvPicPr>
                <p:cNvPr id="99" name="Picture 98">
                  <a:extLst>
                    <a:ext uri="{FF2B5EF4-FFF2-40B4-BE49-F238E27FC236}">
                      <a16:creationId xmlns:a16="http://schemas.microsoft.com/office/drawing/2014/main" id="{A4BF568E-9BED-1B46-4E92-D116DB0D17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138" y="397640"/>
                  <a:ext cx="4172505" cy="6062719"/>
                </a:xfrm>
                <a:prstGeom prst="rect">
                  <a:avLst/>
                </a:prstGeom>
              </p:spPr>
            </p:pic>
            <p:pic>
              <p:nvPicPr>
                <p:cNvPr id="100" name="Picture 99">
                  <a:extLst>
                    <a:ext uri="{FF2B5EF4-FFF2-40B4-BE49-F238E27FC236}">
                      <a16:creationId xmlns:a16="http://schemas.microsoft.com/office/drawing/2014/main" id="{6C683663-FAD5-16DE-B82A-F6CBCDFDC4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727643" y="2713004"/>
                  <a:ext cx="1332689" cy="1431989"/>
                </a:xfrm>
                <a:prstGeom prst="rect">
                  <a:avLst/>
                </a:prstGeom>
              </p:spPr>
            </p:pic>
          </p:grpSp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425CF765-7623-A537-AE06-878C2B2428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1"/>
                <a:ext cx="1332688" cy="1431988"/>
              </a:xfrm>
              <a:prstGeom prst="rect">
                <a:avLst/>
              </a:prstGeom>
            </p:spPr>
          </p:pic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E918FB0-1158-B642-4C09-F9DEB8A199AA}"/>
              </a:ext>
            </a:extLst>
          </p:cNvPr>
          <p:cNvGrpSpPr/>
          <p:nvPr/>
        </p:nvGrpSpPr>
        <p:grpSpPr>
          <a:xfrm>
            <a:off x="1441063" y="2127210"/>
            <a:ext cx="9632097" cy="1404481"/>
            <a:chOff x="1208360" y="2033404"/>
            <a:chExt cx="9632097" cy="1404481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749012B-5891-7C10-C5F0-9F3342E7C360}"/>
                </a:ext>
              </a:extLst>
            </p:cNvPr>
            <p:cNvGrpSpPr/>
            <p:nvPr/>
          </p:nvGrpSpPr>
          <p:grpSpPr>
            <a:xfrm rot="16200000">
              <a:off x="1128752" y="2113013"/>
              <a:ext cx="1404480" cy="1245264"/>
              <a:chOff x="-777551" y="397640"/>
              <a:chExt cx="6837883" cy="6062719"/>
            </a:xfrm>
          </p:grpSpPr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EDC5A3A7-A029-DFAE-03AA-6CAB7CFF8F2F}"/>
                  </a:ext>
                </a:extLst>
              </p:cNvPr>
              <p:cNvGrpSpPr/>
              <p:nvPr/>
            </p:nvGrpSpPr>
            <p:grpSpPr>
              <a:xfrm>
                <a:off x="555138" y="397640"/>
                <a:ext cx="5505194" cy="6062719"/>
                <a:chOff x="555138" y="397640"/>
                <a:chExt cx="5505194" cy="6062719"/>
              </a:xfrm>
            </p:grpSpPr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89A36D9C-45B3-75AC-895B-94110B8C50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138" y="397640"/>
                  <a:ext cx="4172505" cy="6062719"/>
                </a:xfrm>
                <a:prstGeom prst="rect">
                  <a:avLst/>
                </a:prstGeom>
              </p:spPr>
            </p:pic>
            <p:pic>
              <p:nvPicPr>
                <p:cNvPr id="85" name="Picture 84">
                  <a:extLst>
                    <a:ext uri="{FF2B5EF4-FFF2-40B4-BE49-F238E27FC236}">
                      <a16:creationId xmlns:a16="http://schemas.microsoft.com/office/drawing/2014/main" id="{FA0D2B3B-588F-4F37-4487-C62F885471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727643" y="2713004"/>
                  <a:ext cx="1332689" cy="1431989"/>
                </a:xfrm>
                <a:prstGeom prst="rect">
                  <a:avLst/>
                </a:prstGeom>
              </p:spPr>
            </p:pic>
          </p:grpSp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EDA5512D-D08B-A37B-25A2-D3E16D526A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A0C3C732-1D6A-0505-186C-40501454B80C}"/>
                </a:ext>
              </a:extLst>
            </p:cNvPr>
            <p:cNvGrpSpPr/>
            <p:nvPr/>
          </p:nvGrpSpPr>
          <p:grpSpPr>
            <a:xfrm rot="16200000">
              <a:off x="5329989" y="2113013"/>
              <a:ext cx="1404480" cy="1245264"/>
              <a:chOff x="-777551" y="397640"/>
              <a:chExt cx="6837883" cy="6062719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E92588A2-6D5A-582B-1083-1C3612769517}"/>
                  </a:ext>
                </a:extLst>
              </p:cNvPr>
              <p:cNvGrpSpPr/>
              <p:nvPr/>
            </p:nvGrpSpPr>
            <p:grpSpPr>
              <a:xfrm>
                <a:off x="555138" y="397640"/>
                <a:ext cx="5505194" cy="6062719"/>
                <a:chOff x="555138" y="397640"/>
                <a:chExt cx="5505194" cy="6062719"/>
              </a:xfrm>
            </p:grpSpPr>
            <p:pic>
              <p:nvPicPr>
                <p:cNvPr id="94" name="Picture 93">
                  <a:extLst>
                    <a:ext uri="{FF2B5EF4-FFF2-40B4-BE49-F238E27FC236}">
                      <a16:creationId xmlns:a16="http://schemas.microsoft.com/office/drawing/2014/main" id="{80067659-92ED-AFA6-1E56-E610209DF70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138" y="397640"/>
                  <a:ext cx="4172505" cy="6062719"/>
                </a:xfrm>
                <a:prstGeom prst="rect">
                  <a:avLst/>
                </a:prstGeom>
              </p:spPr>
            </p:pic>
            <p:pic>
              <p:nvPicPr>
                <p:cNvPr id="95" name="Picture 94">
                  <a:extLst>
                    <a:ext uri="{FF2B5EF4-FFF2-40B4-BE49-F238E27FC236}">
                      <a16:creationId xmlns:a16="http://schemas.microsoft.com/office/drawing/2014/main" id="{9C4B2DE3-3D3B-D813-2BB1-E53AA2E609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727643" y="2713004"/>
                  <a:ext cx="1332689" cy="1431989"/>
                </a:xfrm>
                <a:prstGeom prst="rect">
                  <a:avLst/>
                </a:prstGeom>
              </p:spPr>
            </p:pic>
          </p:grpSp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6FD4765E-C42A-7348-511B-608C07EF13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1644A21-955C-4CC0-8B04-1920D08DB896}"/>
                </a:ext>
              </a:extLst>
            </p:cNvPr>
            <p:cNvGrpSpPr/>
            <p:nvPr/>
          </p:nvGrpSpPr>
          <p:grpSpPr>
            <a:xfrm rot="16200000">
              <a:off x="9515585" y="2113012"/>
              <a:ext cx="1404480" cy="1245264"/>
              <a:chOff x="-777551" y="397640"/>
              <a:chExt cx="6837883" cy="6062719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3082FDA1-2AD9-6048-2090-BF383EBA25F3}"/>
                  </a:ext>
                </a:extLst>
              </p:cNvPr>
              <p:cNvGrpSpPr/>
              <p:nvPr/>
            </p:nvGrpSpPr>
            <p:grpSpPr>
              <a:xfrm>
                <a:off x="555138" y="397640"/>
                <a:ext cx="5505194" cy="6062719"/>
                <a:chOff x="555138" y="397640"/>
                <a:chExt cx="5505194" cy="6062719"/>
              </a:xfrm>
            </p:grpSpPr>
            <p:pic>
              <p:nvPicPr>
                <p:cNvPr id="104" name="Picture 103">
                  <a:extLst>
                    <a:ext uri="{FF2B5EF4-FFF2-40B4-BE49-F238E27FC236}">
                      <a16:creationId xmlns:a16="http://schemas.microsoft.com/office/drawing/2014/main" id="{641AF138-CA5B-AC1F-782F-86B7057609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138" y="397640"/>
                  <a:ext cx="4172505" cy="6062719"/>
                </a:xfrm>
                <a:prstGeom prst="rect">
                  <a:avLst/>
                </a:prstGeom>
              </p:spPr>
            </p:pic>
            <p:pic>
              <p:nvPicPr>
                <p:cNvPr id="105" name="Picture 104">
                  <a:extLst>
                    <a:ext uri="{FF2B5EF4-FFF2-40B4-BE49-F238E27FC236}">
                      <a16:creationId xmlns:a16="http://schemas.microsoft.com/office/drawing/2014/main" id="{031D8E2E-D7AD-FD85-35B9-66D23A4E27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727643" y="2713004"/>
                  <a:ext cx="1332689" cy="1431989"/>
                </a:xfrm>
                <a:prstGeom prst="rect">
                  <a:avLst/>
                </a:prstGeom>
              </p:spPr>
            </p:pic>
          </p:grp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C27EFF9E-3FB7-E9D2-C0D0-933D474D6B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</p:grp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88692C1-87DF-B92A-E835-466B845D0E38}"/>
              </a:ext>
            </a:extLst>
          </p:cNvPr>
          <p:cNvCxnSpPr/>
          <p:nvPr/>
        </p:nvCxnSpPr>
        <p:spPr>
          <a:xfrm>
            <a:off x="1334916" y="3805421"/>
            <a:ext cx="9844392" cy="0"/>
          </a:xfrm>
          <a:prstGeom prst="line">
            <a:avLst/>
          </a:prstGeom>
          <a:ln w="6350">
            <a:solidFill>
              <a:srgbClr val="B886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03B7D679-3F66-F7B8-1DC0-7A8818C1B385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A5ED59AF-6DAD-895F-1FE3-F1AD125E4EFE}"/>
              </a:ext>
            </a:extLst>
          </p:cNvPr>
          <p:cNvSpPr txBox="1"/>
          <p:nvPr/>
        </p:nvSpPr>
        <p:spPr>
          <a:xfrm>
            <a:off x="1138167" y="2395029"/>
            <a:ext cx="17513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spc="-150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سال 1360</a:t>
            </a:r>
            <a:endParaRPr lang="fa-IR" spc="-15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10988DE-F209-9A68-D2FD-C66F0D455568}"/>
              </a:ext>
            </a:extLst>
          </p:cNvPr>
          <p:cNvSpPr txBox="1"/>
          <p:nvPr/>
        </p:nvSpPr>
        <p:spPr>
          <a:xfrm>
            <a:off x="3039054" y="4170724"/>
            <a:ext cx="17513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spc="-150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سال 1362</a:t>
            </a:r>
            <a:endParaRPr lang="fa-IR" spc="-15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9F1AA83-9922-9D57-43AC-F1095EE494B9}"/>
              </a:ext>
            </a:extLst>
          </p:cNvPr>
          <p:cNvSpPr txBox="1"/>
          <p:nvPr/>
        </p:nvSpPr>
        <p:spPr>
          <a:xfrm>
            <a:off x="5395426" y="2395029"/>
            <a:ext cx="17513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spc="-150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سال 1364</a:t>
            </a:r>
            <a:endParaRPr lang="fa-IR" spc="-15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8FB9B41-E608-DA27-6797-06EEBEF30618}"/>
              </a:ext>
            </a:extLst>
          </p:cNvPr>
          <p:cNvSpPr txBox="1"/>
          <p:nvPr/>
        </p:nvSpPr>
        <p:spPr>
          <a:xfrm>
            <a:off x="7665897" y="4217437"/>
            <a:ext cx="17513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spc="-150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سال 1366</a:t>
            </a:r>
            <a:endParaRPr lang="fa-IR" spc="-15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4E96DD9-9924-4442-541B-D5DEA7448A54}"/>
              </a:ext>
            </a:extLst>
          </p:cNvPr>
          <p:cNvSpPr txBox="1"/>
          <p:nvPr/>
        </p:nvSpPr>
        <p:spPr>
          <a:xfrm>
            <a:off x="9551634" y="2400177"/>
            <a:ext cx="17513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spc="-150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سال 1368</a:t>
            </a:r>
            <a:endParaRPr lang="fa-IR" spc="-15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8F0BC6A-C505-A645-ED3A-C500072970CA}"/>
              </a:ext>
            </a:extLst>
          </p:cNvPr>
          <p:cNvSpPr txBox="1"/>
          <p:nvPr/>
        </p:nvSpPr>
        <p:spPr>
          <a:xfrm>
            <a:off x="348495" y="1033223"/>
            <a:ext cx="3406904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100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052C3954-5D21-8E53-395A-79A0E256F7A2}"/>
              </a:ext>
            </a:extLst>
          </p:cNvPr>
          <p:cNvSpPr txBox="1"/>
          <p:nvPr/>
        </p:nvSpPr>
        <p:spPr>
          <a:xfrm>
            <a:off x="2198057" y="5226376"/>
            <a:ext cx="3406904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100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9176E76-28A9-4C56-0F99-E57546AEFE37}"/>
              </a:ext>
            </a:extLst>
          </p:cNvPr>
          <p:cNvSpPr txBox="1"/>
          <p:nvPr/>
        </p:nvSpPr>
        <p:spPr>
          <a:xfrm>
            <a:off x="4553218" y="1059610"/>
            <a:ext cx="3406904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100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8916728-2B5C-7F8E-3DCF-868D32E8F6EC}"/>
              </a:ext>
            </a:extLst>
          </p:cNvPr>
          <p:cNvSpPr txBox="1"/>
          <p:nvPr/>
        </p:nvSpPr>
        <p:spPr>
          <a:xfrm>
            <a:off x="6838125" y="5264590"/>
            <a:ext cx="3406904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100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16445E1-4D51-1CB3-EBB1-D403BF1A831F}"/>
              </a:ext>
            </a:extLst>
          </p:cNvPr>
          <p:cNvSpPr txBox="1"/>
          <p:nvPr/>
        </p:nvSpPr>
        <p:spPr>
          <a:xfrm>
            <a:off x="8739440" y="982191"/>
            <a:ext cx="3406904" cy="106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241999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DC2F8AA-2FA5-3D26-BCC5-DF5CD2B96F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8418" y="0"/>
            <a:ext cx="9049056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B9BE68-32EC-9620-24CE-752E6D9511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9692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CC145CB-39BC-7AB5-2798-892F91C55344}"/>
              </a:ext>
            </a:extLst>
          </p:cNvPr>
          <p:cNvSpPr txBox="1"/>
          <p:nvPr/>
        </p:nvSpPr>
        <p:spPr>
          <a:xfrm>
            <a:off x="5613180" y="240804"/>
            <a:ext cx="4647944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0096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DC2F8AA-2FA5-3D26-BCC5-DF5CD2B96F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06344" y="0"/>
            <a:ext cx="3131129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F0314E4-1DE6-F6C0-5D3A-A0D8A92FF2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3131129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42AAA89-5F04-628B-7CD5-A1D20E60EFEF}"/>
              </a:ext>
            </a:extLst>
          </p:cNvPr>
          <p:cNvGrpSpPr/>
          <p:nvPr/>
        </p:nvGrpSpPr>
        <p:grpSpPr>
          <a:xfrm>
            <a:off x="0" y="0"/>
            <a:ext cx="12192000" cy="6881139"/>
            <a:chOff x="0" y="0"/>
            <a:chExt cx="12192000" cy="688113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D037E28-1685-9D20-6BDE-6E11D3AE1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4B49953-A18A-9DCD-A29A-F31791616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5462" cy="107342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E4D10B7-43E6-C296-5E0A-3F315A58D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1EC6A8B-6B72-DF57-BACE-E6901A60E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C45A8FC-3788-017D-2CCD-BF5E490E513D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EBC6B-E76A-6468-EB8E-C1B67EE688AF}"/>
              </a:ext>
            </a:extLst>
          </p:cNvPr>
          <p:cNvSpPr txBox="1"/>
          <p:nvPr/>
        </p:nvSpPr>
        <p:spPr>
          <a:xfrm>
            <a:off x="2206337" y="805001"/>
            <a:ext cx="7924800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669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aphic 18">
            <a:extLst>
              <a:ext uri="{FF2B5EF4-FFF2-40B4-BE49-F238E27FC236}">
                <a16:creationId xmlns:a16="http://schemas.microsoft.com/office/drawing/2014/main" id="{CF4D3F5D-C7E6-B44C-114E-AE4A6923C1A1}"/>
              </a:ext>
            </a:extLst>
          </p:cNvPr>
          <p:cNvGrpSpPr/>
          <p:nvPr/>
        </p:nvGrpSpPr>
        <p:grpSpPr>
          <a:xfrm>
            <a:off x="2035052" y="3950871"/>
            <a:ext cx="505873" cy="533400"/>
            <a:chOff x="4624577" y="5557837"/>
            <a:chExt cx="505873" cy="533400"/>
          </a:xfrm>
          <a:solidFill>
            <a:srgbClr val="B8860B"/>
          </a:solidFill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EECDD09-A47C-687D-A003-CFE03596D9AD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A718383-6E0E-8EF3-2229-61C4E8B7D0D8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E6FF4D57-36BC-0F88-B72A-85FE5738DF4E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CC3BBDA-5FA5-E515-A4CF-24BA88B778A9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4A95FEA4-13FB-26BC-16EB-1CA06DCD53BB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4A91409-21B3-E115-3282-EF416B2A79AE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D162910-1850-2036-53B4-B97F3A148871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48694D2-DAA1-8D08-3E3D-D6D74F4B9737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C2E662F-C67B-C05B-B66A-8F89D474171A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CBF77C4F-CC7C-48FA-BCDD-A92E57ED204D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7" name="Graphic 18">
            <a:extLst>
              <a:ext uri="{FF2B5EF4-FFF2-40B4-BE49-F238E27FC236}">
                <a16:creationId xmlns:a16="http://schemas.microsoft.com/office/drawing/2014/main" id="{4E2B1B3D-4CC2-B9FF-2B5D-B6A625667BFB}"/>
              </a:ext>
            </a:extLst>
          </p:cNvPr>
          <p:cNvGrpSpPr/>
          <p:nvPr/>
        </p:nvGrpSpPr>
        <p:grpSpPr>
          <a:xfrm>
            <a:off x="9946686" y="3978492"/>
            <a:ext cx="349853" cy="476250"/>
            <a:chOff x="7130795" y="4386262"/>
            <a:chExt cx="349853" cy="476250"/>
          </a:xfrm>
          <a:solidFill>
            <a:srgbClr val="B8860B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9A51FBF-9215-9A97-8433-5C93AA986954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4520236-E457-3A51-DDD9-06F24A845779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27BEBF0-AA36-3169-62EB-47FACFB3642C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1EC7EFE-70A9-97FA-5956-8EB5F37F9A80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2C3F8DB-61F2-F791-B785-5D4049C81403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7FCED88-9444-F048-6734-14E8092FC86F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ECF9C74-484F-9842-C3AC-DE185C4F2A19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5" name="Graphic 18">
            <a:extLst>
              <a:ext uri="{FF2B5EF4-FFF2-40B4-BE49-F238E27FC236}">
                <a16:creationId xmlns:a16="http://schemas.microsoft.com/office/drawing/2014/main" id="{EF0F4512-3F26-D3A1-54F8-3DD1AF4C7E3F}"/>
              </a:ext>
            </a:extLst>
          </p:cNvPr>
          <p:cNvGrpSpPr/>
          <p:nvPr/>
        </p:nvGrpSpPr>
        <p:grpSpPr>
          <a:xfrm>
            <a:off x="5956742" y="3947061"/>
            <a:ext cx="549306" cy="541019"/>
            <a:chOff x="5819488" y="4353877"/>
            <a:chExt cx="549306" cy="541019"/>
          </a:xfrm>
          <a:solidFill>
            <a:srgbClr val="B8860B"/>
          </a:solidFill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5965EF6-FC92-6123-C646-E57DFF48A251}"/>
                </a:ext>
              </a:extLst>
            </p:cNvPr>
            <p:cNvSpPr/>
            <p:nvPr/>
          </p:nvSpPr>
          <p:spPr>
            <a:xfrm>
              <a:off x="5968750" y="4394834"/>
              <a:ext cx="116471" cy="95011"/>
            </a:xfrm>
            <a:custGeom>
              <a:avLst/>
              <a:gdLst>
                <a:gd name="connsiteX0" fmla="*/ 27999 w 116471"/>
                <a:gd name="connsiteY0" fmla="*/ 87630 h 95011"/>
                <a:gd name="connsiteX1" fmla="*/ 33809 w 116471"/>
                <a:gd name="connsiteY1" fmla="*/ 90488 h 95011"/>
                <a:gd name="connsiteX2" fmla="*/ 48287 w 116471"/>
                <a:gd name="connsiteY2" fmla="*/ 94297 h 95011"/>
                <a:gd name="connsiteX3" fmla="*/ 62765 w 116471"/>
                <a:gd name="connsiteY3" fmla="*/ 94297 h 95011"/>
                <a:gd name="connsiteX4" fmla="*/ 69528 w 116471"/>
                <a:gd name="connsiteY4" fmla="*/ 93345 h 95011"/>
                <a:gd name="connsiteX5" fmla="*/ 69528 w 116471"/>
                <a:gd name="connsiteY5" fmla="*/ 93345 h 95011"/>
                <a:gd name="connsiteX6" fmla="*/ 72385 w 116471"/>
                <a:gd name="connsiteY6" fmla="*/ 92393 h 95011"/>
                <a:gd name="connsiteX7" fmla="*/ 73338 w 116471"/>
                <a:gd name="connsiteY7" fmla="*/ 92393 h 95011"/>
                <a:gd name="connsiteX8" fmla="*/ 77148 w 116471"/>
                <a:gd name="connsiteY8" fmla="*/ 91440 h 95011"/>
                <a:gd name="connsiteX9" fmla="*/ 115724 w 116471"/>
                <a:gd name="connsiteY9" fmla="*/ 45720 h 95011"/>
                <a:gd name="connsiteX10" fmla="*/ 111914 w 116471"/>
                <a:gd name="connsiteY10" fmla="*/ 15240 h 95011"/>
                <a:gd name="connsiteX11" fmla="*/ 13616 w 116471"/>
                <a:gd name="connsiteY11" fmla="*/ 0 h 95011"/>
                <a:gd name="connsiteX12" fmla="*/ 1138 w 116471"/>
                <a:gd name="connsiteY12" fmla="*/ 28575 h 95011"/>
                <a:gd name="connsiteX13" fmla="*/ 27999 w 116471"/>
                <a:gd name="connsiteY13" fmla="*/ 87630 h 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71" h="95011">
                  <a:moveTo>
                    <a:pt x="27999" y="87630"/>
                  </a:moveTo>
                  <a:cubicBezTo>
                    <a:pt x="29904" y="88583"/>
                    <a:pt x="31809" y="89535"/>
                    <a:pt x="33809" y="90488"/>
                  </a:cubicBezTo>
                  <a:cubicBezTo>
                    <a:pt x="38667" y="92393"/>
                    <a:pt x="43430" y="94297"/>
                    <a:pt x="48287" y="94297"/>
                  </a:cubicBezTo>
                  <a:cubicBezTo>
                    <a:pt x="53145" y="95250"/>
                    <a:pt x="57907" y="95250"/>
                    <a:pt x="62765" y="94297"/>
                  </a:cubicBezTo>
                  <a:cubicBezTo>
                    <a:pt x="64670" y="94297"/>
                    <a:pt x="67623" y="93345"/>
                    <a:pt x="69528" y="93345"/>
                  </a:cubicBezTo>
                  <a:lnTo>
                    <a:pt x="69528" y="93345"/>
                  </a:lnTo>
                  <a:cubicBezTo>
                    <a:pt x="70480" y="93345"/>
                    <a:pt x="71433" y="93345"/>
                    <a:pt x="72385" y="92393"/>
                  </a:cubicBezTo>
                  <a:cubicBezTo>
                    <a:pt x="72385" y="92393"/>
                    <a:pt x="72385" y="92393"/>
                    <a:pt x="73338" y="92393"/>
                  </a:cubicBezTo>
                  <a:cubicBezTo>
                    <a:pt x="74290" y="92393"/>
                    <a:pt x="75243" y="91440"/>
                    <a:pt x="77148" y="91440"/>
                  </a:cubicBezTo>
                  <a:cubicBezTo>
                    <a:pt x="97341" y="84772"/>
                    <a:pt x="111819" y="66675"/>
                    <a:pt x="115724" y="45720"/>
                  </a:cubicBezTo>
                  <a:cubicBezTo>
                    <a:pt x="117629" y="35243"/>
                    <a:pt x="115724" y="24765"/>
                    <a:pt x="111914" y="15240"/>
                  </a:cubicBezTo>
                  <a:lnTo>
                    <a:pt x="13616" y="0"/>
                  </a:lnTo>
                  <a:cubicBezTo>
                    <a:pt x="6853" y="7620"/>
                    <a:pt x="2091" y="18097"/>
                    <a:pt x="1138" y="28575"/>
                  </a:cubicBezTo>
                  <a:cubicBezTo>
                    <a:pt x="-3815" y="52388"/>
                    <a:pt x="7806" y="76200"/>
                    <a:pt x="27999" y="87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4DDF75C-995B-998C-7499-8D51B59A78B3}"/>
                </a:ext>
              </a:extLst>
            </p:cNvPr>
            <p:cNvSpPr/>
            <p:nvPr/>
          </p:nvSpPr>
          <p:spPr>
            <a:xfrm>
              <a:off x="5990938" y="4353877"/>
              <a:ext cx="90582" cy="32384"/>
            </a:xfrm>
            <a:custGeom>
              <a:avLst/>
              <a:gdLst>
                <a:gd name="connsiteX0" fmla="*/ 87725 w 90582"/>
                <a:gd name="connsiteY0" fmla="*/ 32385 h 32384"/>
                <a:gd name="connsiteX1" fmla="*/ 90583 w 90582"/>
                <a:gd name="connsiteY1" fmla="*/ 13335 h 32384"/>
                <a:gd name="connsiteX2" fmla="*/ 2953 w 90582"/>
                <a:gd name="connsiteY2" fmla="*/ 0 h 32384"/>
                <a:gd name="connsiteX3" fmla="*/ 0 w 90582"/>
                <a:gd name="connsiteY3" fmla="*/ 19050 h 32384"/>
                <a:gd name="connsiteX4" fmla="*/ 43434 w 90582"/>
                <a:gd name="connsiteY4" fmla="*/ 25717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32384">
                  <a:moveTo>
                    <a:pt x="87725" y="32385"/>
                  </a:moveTo>
                  <a:lnTo>
                    <a:pt x="90583" y="13335"/>
                  </a:lnTo>
                  <a:lnTo>
                    <a:pt x="2953" y="0"/>
                  </a:lnTo>
                  <a:lnTo>
                    <a:pt x="0" y="19050"/>
                  </a:lnTo>
                  <a:lnTo>
                    <a:pt x="43434" y="25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CF714D6-E290-4DEE-14D7-C6B9B89872D1}"/>
                </a:ext>
              </a:extLst>
            </p:cNvPr>
            <p:cNvSpPr/>
            <p:nvPr/>
          </p:nvSpPr>
          <p:spPr>
            <a:xfrm>
              <a:off x="6204870" y="4573905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7"/>
                    <a:pt x="37624" y="0"/>
                    <a:pt x="24098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D56C7F1E-79E1-EE33-115E-DBCE19F7EC3B}"/>
                </a:ext>
              </a:extLst>
            </p:cNvPr>
            <p:cNvSpPr/>
            <p:nvPr/>
          </p:nvSpPr>
          <p:spPr>
            <a:xfrm>
              <a:off x="5819488" y="4442459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CD6ACE1-5A5D-77BE-04C0-D56BC001DB04}"/>
                </a:ext>
              </a:extLst>
            </p:cNvPr>
            <p:cNvSpPr/>
            <p:nvPr/>
          </p:nvSpPr>
          <p:spPr>
            <a:xfrm>
              <a:off x="5990081" y="4604384"/>
              <a:ext cx="130266" cy="115252"/>
            </a:xfrm>
            <a:custGeom>
              <a:avLst/>
              <a:gdLst>
                <a:gd name="connsiteX0" fmla="*/ 79915 w 130266"/>
                <a:gd name="connsiteY0" fmla="*/ 77153 h 115252"/>
                <a:gd name="connsiteX1" fmla="*/ 76105 w 130266"/>
                <a:gd name="connsiteY1" fmla="*/ 73343 h 115252"/>
                <a:gd name="connsiteX2" fmla="*/ 12478 w 130266"/>
                <a:gd name="connsiteY2" fmla="*/ 0 h 115252"/>
                <a:gd name="connsiteX3" fmla="*/ 0 w 130266"/>
                <a:gd name="connsiteY3" fmla="*/ 18097 h 115252"/>
                <a:gd name="connsiteX4" fmla="*/ 78962 w 130266"/>
                <a:gd name="connsiteY4" fmla="*/ 110490 h 115252"/>
                <a:gd name="connsiteX5" fmla="*/ 88582 w 130266"/>
                <a:gd name="connsiteY5" fmla="*/ 115253 h 115252"/>
                <a:gd name="connsiteX6" fmla="*/ 95345 w 130266"/>
                <a:gd name="connsiteY6" fmla="*/ 113347 h 115252"/>
                <a:gd name="connsiteX7" fmla="*/ 96298 w 130266"/>
                <a:gd name="connsiteY7" fmla="*/ 112395 h 115252"/>
                <a:gd name="connsiteX8" fmla="*/ 125254 w 130266"/>
                <a:gd name="connsiteY8" fmla="*/ 90488 h 115252"/>
                <a:gd name="connsiteX9" fmla="*/ 129064 w 130266"/>
                <a:gd name="connsiteY9" fmla="*/ 71438 h 115252"/>
                <a:gd name="connsiteX10" fmla="*/ 122301 w 130266"/>
                <a:gd name="connsiteY10" fmla="*/ 64770 h 115252"/>
                <a:gd name="connsiteX11" fmla="*/ 120396 w 130266"/>
                <a:gd name="connsiteY11" fmla="*/ 64770 h 115252"/>
                <a:gd name="connsiteX12" fmla="*/ 119444 w 130266"/>
                <a:gd name="connsiteY12" fmla="*/ 65722 h 115252"/>
                <a:gd name="connsiteX13" fmla="*/ 103061 w 130266"/>
                <a:gd name="connsiteY13" fmla="*/ 78105 h 115252"/>
                <a:gd name="connsiteX14" fmla="*/ 90583 w 130266"/>
                <a:gd name="connsiteY14" fmla="*/ 81915 h 115252"/>
                <a:gd name="connsiteX15" fmla="*/ 79915 w 130266"/>
                <a:gd name="connsiteY15" fmla="*/ 771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6" h="115252">
                  <a:moveTo>
                    <a:pt x="79915" y="77153"/>
                  </a:moveTo>
                  <a:cubicBezTo>
                    <a:pt x="78962" y="76200"/>
                    <a:pt x="77057" y="75247"/>
                    <a:pt x="76105" y="73343"/>
                  </a:cubicBezTo>
                  <a:lnTo>
                    <a:pt x="12478" y="0"/>
                  </a:lnTo>
                  <a:lnTo>
                    <a:pt x="0" y="18097"/>
                  </a:lnTo>
                  <a:lnTo>
                    <a:pt x="78962" y="110490"/>
                  </a:lnTo>
                  <a:cubicBezTo>
                    <a:pt x="81820" y="113347"/>
                    <a:pt x="84772" y="115253"/>
                    <a:pt x="88582" y="115253"/>
                  </a:cubicBezTo>
                  <a:cubicBezTo>
                    <a:pt x="91440" y="115253"/>
                    <a:pt x="93440" y="114300"/>
                    <a:pt x="95345" y="113347"/>
                  </a:cubicBezTo>
                  <a:cubicBezTo>
                    <a:pt x="95345" y="113347"/>
                    <a:pt x="96298" y="113347"/>
                    <a:pt x="96298" y="112395"/>
                  </a:cubicBezTo>
                  <a:lnTo>
                    <a:pt x="125254" y="90488"/>
                  </a:lnTo>
                  <a:cubicBezTo>
                    <a:pt x="129064" y="87630"/>
                    <a:pt x="132016" y="79058"/>
                    <a:pt x="129064" y="71438"/>
                  </a:cubicBezTo>
                  <a:cubicBezTo>
                    <a:pt x="127159" y="66675"/>
                    <a:pt x="124206" y="64770"/>
                    <a:pt x="122301" y="64770"/>
                  </a:cubicBezTo>
                  <a:cubicBezTo>
                    <a:pt x="121348" y="64770"/>
                    <a:pt x="121348" y="64770"/>
                    <a:pt x="120396" y="64770"/>
                  </a:cubicBezTo>
                  <a:cubicBezTo>
                    <a:pt x="120396" y="64770"/>
                    <a:pt x="119444" y="64770"/>
                    <a:pt x="119444" y="65722"/>
                  </a:cubicBezTo>
                  <a:lnTo>
                    <a:pt x="103061" y="78105"/>
                  </a:lnTo>
                  <a:cubicBezTo>
                    <a:pt x="99250" y="80963"/>
                    <a:pt x="95345" y="81915"/>
                    <a:pt x="90583" y="81915"/>
                  </a:cubicBezTo>
                  <a:cubicBezTo>
                    <a:pt x="87630" y="80963"/>
                    <a:pt x="83725" y="80010"/>
                    <a:pt x="79915" y="7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D0DB37E9-C642-3B6C-62A4-A35401D002A0}"/>
                </a:ext>
              </a:extLst>
            </p:cNvPr>
            <p:cNvSpPr/>
            <p:nvPr/>
          </p:nvSpPr>
          <p:spPr>
            <a:xfrm>
              <a:off x="5825298" y="4502467"/>
              <a:ext cx="543496" cy="392429"/>
            </a:xfrm>
            <a:custGeom>
              <a:avLst/>
              <a:gdLst>
                <a:gd name="connsiteX0" fmla="*/ 525113 w 543496"/>
                <a:gd name="connsiteY0" fmla="*/ 368617 h 392429"/>
                <a:gd name="connsiteX1" fmla="*/ 282321 w 543496"/>
                <a:gd name="connsiteY1" fmla="*/ 368617 h 392429"/>
                <a:gd name="connsiteX2" fmla="*/ 277463 w 543496"/>
                <a:gd name="connsiteY2" fmla="*/ 297180 h 392429"/>
                <a:gd name="connsiteX3" fmla="*/ 222504 w 543496"/>
                <a:gd name="connsiteY3" fmla="*/ 297180 h 392429"/>
                <a:gd name="connsiteX4" fmla="*/ 210026 w 543496"/>
                <a:gd name="connsiteY4" fmla="*/ 284797 h 392429"/>
                <a:gd name="connsiteX5" fmla="*/ 222504 w 543496"/>
                <a:gd name="connsiteY5" fmla="*/ 272415 h 392429"/>
                <a:gd name="connsiteX6" fmla="*/ 275463 w 543496"/>
                <a:gd name="connsiteY6" fmla="*/ 272415 h 392429"/>
                <a:gd name="connsiteX7" fmla="*/ 272606 w 543496"/>
                <a:gd name="connsiteY7" fmla="*/ 233363 h 392429"/>
                <a:gd name="connsiteX8" fmla="*/ 271653 w 543496"/>
                <a:gd name="connsiteY8" fmla="*/ 233363 h 392429"/>
                <a:gd name="connsiteX9" fmla="*/ 262985 w 543496"/>
                <a:gd name="connsiteY9" fmla="*/ 237172 h 392429"/>
                <a:gd name="connsiteX10" fmla="*/ 262985 w 543496"/>
                <a:gd name="connsiteY10" fmla="*/ 237172 h 392429"/>
                <a:gd name="connsiteX11" fmla="*/ 261080 w 543496"/>
                <a:gd name="connsiteY11" fmla="*/ 238125 h 392429"/>
                <a:gd name="connsiteX12" fmla="*/ 260128 w 543496"/>
                <a:gd name="connsiteY12" fmla="*/ 238125 h 392429"/>
                <a:gd name="connsiteX13" fmla="*/ 258223 w 543496"/>
                <a:gd name="connsiteY13" fmla="*/ 238125 h 392429"/>
                <a:gd name="connsiteX14" fmla="*/ 257270 w 543496"/>
                <a:gd name="connsiteY14" fmla="*/ 238125 h 392429"/>
                <a:gd name="connsiteX15" fmla="*/ 255366 w 543496"/>
                <a:gd name="connsiteY15" fmla="*/ 238125 h 392429"/>
                <a:gd name="connsiteX16" fmla="*/ 252508 w 543496"/>
                <a:gd name="connsiteY16" fmla="*/ 238125 h 392429"/>
                <a:gd name="connsiteX17" fmla="*/ 252508 w 543496"/>
                <a:gd name="connsiteY17" fmla="*/ 238125 h 392429"/>
                <a:gd name="connsiteX18" fmla="*/ 252508 w 543496"/>
                <a:gd name="connsiteY18" fmla="*/ 238125 h 392429"/>
                <a:gd name="connsiteX19" fmla="*/ 252508 w 543496"/>
                <a:gd name="connsiteY19" fmla="*/ 238125 h 392429"/>
                <a:gd name="connsiteX20" fmla="*/ 224600 w 543496"/>
                <a:gd name="connsiteY20" fmla="*/ 224790 h 392429"/>
                <a:gd name="connsiteX21" fmla="*/ 139827 w 543496"/>
                <a:gd name="connsiteY21" fmla="*/ 125730 h 392429"/>
                <a:gd name="connsiteX22" fmla="*/ 138875 w 543496"/>
                <a:gd name="connsiteY22" fmla="*/ 111442 h 392429"/>
                <a:gd name="connsiteX23" fmla="*/ 165830 w 543496"/>
                <a:gd name="connsiteY23" fmla="*/ 73342 h 392429"/>
                <a:gd name="connsiteX24" fmla="*/ 175451 w 543496"/>
                <a:gd name="connsiteY24" fmla="*/ 68580 h 392429"/>
                <a:gd name="connsiteX25" fmla="*/ 176403 w 543496"/>
                <a:gd name="connsiteY25" fmla="*/ 68580 h 392429"/>
                <a:gd name="connsiteX26" fmla="*/ 178308 w 543496"/>
                <a:gd name="connsiteY26" fmla="*/ 68580 h 392429"/>
                <a:gd name="connsiteX27" fmla="*/ 180213 w 543496"/>
                <a:gd name="connsiteY27" fmla="*/ 69532 h 392429"/>
                <a:gd name="connsiteX28" fmla="*/ 182118 w 543496"/>
                <a:gd name="connsiteY28" fmla="*/ 70485 h 392429"/>
                <a:gd name="connsiteX29" fmla="*/ 184976 w 543496"/>
                <a:gd name="connsiteY29" fmla="*/ 72390 h 392429"/>
                <a:gd name="connsiteX30" fmla="*/ 256318 w 543496"/>
                <a:gd name="connsiteY30" fmla="*/ 155257 h 392429"/>
                <a:gd name="connsiteX31" fmla="*/ 267843 w 543496"/>
                <a:gd name="connsiteY31" fmla="*/ 146685 h 392429"/>
                <a:gd name="connsiteX32" fmla="*/ 262985 w 543496"/>
                <a:gd name="connsiteY32" fmla="*/ 69532 h 392429"/>
                <a:gd name="connsiteX33" fmla="*/ 222504 w 543496"/>
                <a:gd name="connsiteY33" fmla="*/ 6667 h 392429"/>
                <a:gd name="connsiteX34" fmla="*/ 221552 w 543496"/>
                <a:gd name="connsiteY34" fmla="*/ 6667 h 392429"/>
                <a:gd name="connsiteX35" fmla="*/ 218694 w 543496"/>
                <a:gd name="connsiteY35" fmla="*/ 7620 h 392429"/>
                <a:gd name="connsiteX36" fmla="*/ 217742 w 543496"/>
                <a:gd name="connsiteY36" fmla="*/ 7620 h 392429"/>
                <a:gd name="connsiteX37" fmla="*/ 210026 w 543496"/>
                <a:gd name="connsiteY37" fmla="*/ 8572 h 392429"/>
                <a:gd name="connsiteX38" fmla="*/ 209074 w 543496"/>
                <a:gd name="connsiteY38" fmla="*/ 8572 h 392429"/>
                <a:gd name="connsiteX39" fmla="*/ 206216 w 543496"/>
                <a:gd name="connsiteY39" fmla="*/ 8572 h 392429"/>
                <a:gd name="connsiteX40" fmla="*/ 205264 w 543496"/>
                <a:gd name="connsiteY40" fmla="*/ 8572 h 392429"/>
                <a:gd name="connsiteX41" fmla="*/ 201454 w 543496"/>
                <a:gd name="connsiteY41" fmla="*/ 8572 h 392429"/>
                <a:gd name="connsiteX42" fmla="*/ 201454 w 543496"/>
                <a:gd name="connsiteY42" fmla="*/ 8572 h 392429"/>
                <a:gd name="connsiteX43" fmla="*/ 201454 w 543496"/>
                <a:gd name="connsiteY43" fmla="*/ 8572 h 392429"/>
                <a:gd name="connsiteX44" fmla="*/ 201454 w 543496"/>
                <a:gd name="connsiteY44" fmla="*/ 8572 h 392429"/>
                <a:gd name="connsiteX45" fmla="*/ 197644 w 543496"/>
                <a:gd name="connsiteY45" fmla="*/ 8572 h 392429"/>
                <a:gd name="connsiteX46" fmla="*/ 196691 w 543496"/>
                <a:gd name="connsiteY46" fmla="*/ 8572 h 392429"/>
                <a:gd name="connsiteX47" fmla="*/ 193834 w 543496"/>
                <a:gd name="connsiteY47" fmla="*/ 8572 h 392429"/>
                <a:gd name="connsiteX48" fmla="*/ 192881 w 543496"/>
                <a:gd name="connsiteY48" fmla="*/ 8572 h 392429"/>
                <a:gd name="connsiteX49" fmla="*/ 189071 w 543496"/>
                <a:gd name="connsiteY49" fmla="*/ 7620 h 392429"/>
                <a:gd name="connsiteX50" fmla="*/ 189071 w 543496"/>
                <a:gd name="connsiteY50" fmla="*/ 7620 h 392429"/>
                <a:gd name="connsiteX51" fmla="*/ 185261 w 543496"/>
                <a:gd name="connsiteY51" fmla="*/ 6667 h 392429"/>
                <a:gd name="connsiteX52" fmla="*/ 184309 w 543496"/>
                <a:gd name="connsiteY52" fmla="*/ 6667 h 392429"/>
                <a:gd name="connsiteX53" fmla="*/ 182404 w 543496"/>
                <a:gd name="connsiteY53" fmla="*/ 5715 h 392429"/>
                <a:gd name="connsiteX54" fmla="*/ 181451 w 543496"/>
                <a:gd name="connsiteY54" fmla="*/ 5715 h 392429"/>
                <a:gd name="connsiteX55" fmla="*/ 179546 w 543496"/>
                <a:gd name="connsiteY55" fmla="*/ 4763 h 392429"/>
                <a:gd name="connsiteX56" fmla="*/ 178594 w 543496"/>
                <a:gd name="connsiteY56" fmla="*/ 4763 h 392429"/>
                <a:gd name="connsiteX57" fmla="*/ 176689 w 543496"/>
                <a:gd name="connsiteY57" fmla="*/ 3810 h 392429"/>
                <a:gd name="connsiteX58" fmla="*/ 175736 w 543496"/>
                <a:gd name="connsiteY58" fmla="*/ 3810 h 392429"/>
                <a:gd name="connsiteX59" fmla="*/ 172879 w 543496"/>
                <a:gd name="connsiteY59" fmla="*/ 2857 h 392429"/>
                <a:gd name="connsiteX60" fmla="*/ 172879 w 543496"/>
                <a:gd name="connsiteY60" fmla="*/ 2857 h 392429"/>
                <a:gd name="connsiteX61" fmla="*/ 170021 w 543496"/>
                <a:gd name="connsiteY61" fmla="*/ 1905 h 392429"/>
                <a:gd name="connsiteX62" fmla="*/ 169069 w 543496"/>
                <a:gd name="connsiteY62" fmla="*/ 952 h 392429"/>
                <a:gd name="connsiteX63" fmla="*/ 168116 w 543496"/>
                <a:gd name="connsiteY63" fmla="*/ 0 h 392429"/>
                <a:gd name="connsiteX64" fmla="*/ 114205 w 543496"/>
                <a:gd name="connsiteY64" fmla="*/ 68580 h 392429"/>
                <a:gd name="connsiteX65" fmla="*/ 105537 w 543496"/>
                <a:gd name="connsiteY65" fmla="*/ 210502 h 392429"/>
                <a:gd name="connsiteX66" fmla="*/ 155639 w 543496"/>
                <a:gd name="connsiteY66" fmla="*/ 210502 h 392429"/>
                <a:gd name="connsiteX67" fmla="*/ 168212 w 543496"/>
                <a:gd name="connsiteY67" fmla="*/ 222885 h 392429"/>
                <a:gd name="connsiteX68" fmla="*/ 155639 w 543496"/>
                <a:gd name="connsiteY68" fmla="*/ 235267 h 392429"/>
                <a:gd name="connsiteX69" fmla="*/ 104013 w 543496"/>
                <a:gd name="connsiteY69" fmla="*/ 235267 h 392429"/>
                <a:gd name="connsiteX70" fmla="*/ 100203 w 543496"/>
                <a:gd name="connsiteY70" fmla="*/ 295275 h 392429"/>
                <a:gd name="connsiteX71" fmla="*/ 167640 w 543496"/>
                <a:gd name="connsiteY71" fmla="*/ 295275 h 392429"/>
                <a:gd name="connsiteX72" fmla="*/ 180213 w 543496"/>
                <a:gd name="connsiteY72" fmla="*/ 307657 h 392429"/>
                <a:gd name="connsiteX73" fmla="*/ 167640 w 543496"/>
                <a:gd name="connsiteY73" fmla="*/ 320040 h 392429"/>
                <a:gd name="connsiteX74" fmla="*/ 99251 w 543496"/>
                <a:gd name="connsiteY74" fmla="*/ 320040 h 392429"/>
                <a:gd name="connsiteX75" fmla="*/ 96393 w 543496"/>
                <a:gd name="connsiteY75" fmla="*/ 367665 h 392429"/>
                <a:gd name="connsiteX76" fmla="*/ 12573 w 543496"/>
                <a:gd name="connsiteY76" fmla="*/ 367665 h 392429"/>
                <a:gd name="connsiteX77" fmla="*/ 0 w 543496"/>
                <a:gd name="connsiteY77" fmla="*/ 380047 h 392429"/>
                <a:gd name="connsiteX78" fmla="*/ 12573 w 543496"/>
                <a:gd name="connsiteY78" fmla="*/ 392430 h 392429"/>
                <a:gd name="connsiteX79" fmla="*/ 530924 w 543496"/>
                <a:gd name="connsiteY79" fmla="*/ 392430 h 392429"/>
                <a:gd name="connsiteX80" fmla="*/ 543497 w 543496"/>
                <a:gd name="connsiteY80" fmla="*/ 380047 h 392429"/>
                <a:gd name="connsiteX81" fmla="*/ 525113 w 543496"/>
                <a:gd name="connsiteY81" fmla="*/ 368617 h 3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3496" h="392429">
                  <a:moveTo>
                    <a:pt x="525113" y="368617"/>
                  </a:moveTo>
                  <a:lnTo>
                    <a:pt x="282321" y="368617"/>
                  </a:lnTo>
                  <a:lnTo>
                    <a:pt x="277463" y="297180"/>
                  </a:lnTo>
                  <a:lnTo>
                    <a:pt x="222504" y="297180"/>
                  </a:lnTo>
                  <a:cubicBezTo>
                    <a:pt x="215741" y="297180"/>
                    <a:pt x="210026" y="291465"/>
                    <a:pt x="210026" y="284797"/>
                  </a:cubicBezTo>
                  <a:cubicBezTo>
                    <a:pt x="210026" y="278130"/>
                    <a:pt x="215837" y="272415"/>
                    <a:pt x="222504" y="272415"/>
                  </a:cubicBezTo>
                  <a:lnTo>
                    <a:pt x="275463" y="272415"/>
                  </a:lnTo>
                  <a:lnTo>
                    <a:pt x="272606" y="233363"/>
                  </a:lnTo>
                  <a:lnTo>
                    <a:pt x="271653" y="233363"/>
                  </a:lnTo>
                  <a:cubicBezTo>
                    <a:pt x="268796" y="235267"/>
                    <a:pt x="265843" y="236220"/>
                    <a:pt x="262985" y="237172"/>
                  </a:cubicBezTo>
                  <a:lnTo>
                    <a:pt x="262985" y="237172"/>
                  </a:lnTo>
                  <a:cubicBezTo>
                    <a:pt x="262033" y="237172"/>
                    <a:pt x="261080" y="237172"/>
                    <a:pt x="261080" y="238125"/>
                  </a:cubicBezTo>
                  <a:cubicBezTo>
                    <a:pt x="261080" y="238125"/>
                    <a:pt x="261080" y="238125"/>
                    <a:pt x="260128" y="238125"/>
                  </a:cubicBezTo>
                  <a:cubicBezTo>
                    <a:pt x="259175" y="238125"/>
                    <a:pt x="259175" y="238125"/>
                    <a:pt x="258223" y="238125"/>
                  </a:cubicBezTo>
                  <a:lnTo>
                    <a:pt x="257270" y="238125"/>
                  </a:lnTo>
                  <a:cubicBezTo>
                    <a:pt x="257270" y="238125"/>
                    <a:pt x="256318" y="238125"/>
                    <a:pt x="255366" y="238125"/>
                  </a:cubicBezTo>
                  <a:cubicBezTo>
                    <a:pt x="254413" y="238125"/>
                    <a:pt x="253460" y="238125"/>
                    <a:pt x="252508" y="238125"/>
                  </a:cubicBezTo>
                  <a:lnTo>
                    <a:pt x="252508" y="238125"/>
                  </a:lnTo>
                  <a:lnTo>
                    <a:pt x="252508" y="238125"/>
                  </a:lnTo>
                  <a:lnTo>
                    <a:pt x="252508" y="238125"/>
                  </a:lnTo>
                  <a:cubicBezTo>
                    <a:pt x="241935" y="238125"/>
                    <a:pt x="231267" y="233363"/>
                    <a:pt x="224600" y="224790"/>
                  </a:cubicBezTo>
                  <a:lnTo>
                    <a:pt x="139827" y="125730"/>
                  </a:lnTo>
                  <a:cubicBezTo>
                    <a:pt x="136017" y="121920"/>
                    <a:pt x="136017" y="115252"/>
                    <a:pt x="138875" y="111442"/>
                  </a:cubicBezTo>
                  <a:lnTo>
                    <a:pt x="165830" y="73342"/>
                  </a:lnTo>
                  <a:cubicBezTo>
                    <a:pt x="167735" y="70485"/>
                    <a:pt x="171641" y="68580"/>
                    <a:pt x="175451" y="68580"/>
                  </a:cubicBezTo>
                  <a:lnTo>
                    <a:pt x="176403" y="68580"/>
                  </a:lnTo>
                  <a:cubicBezTo>
                    <a:pt x="177356" y="68580"/>
                    <a:pt x="177356" y="68580"/>
                    <a:pt x="178308" y="68580"/>
                  </a:cubicBezTo>
                  <a:cubicBezTo>
                    <a:pt x="179261" y="68580"/>
                    <a:pt x="179261" y="68580"/>
                    <a:pt x="180213" y="69532"/>
                  </a:cubicBezTo>
                  <a:cubicBezTo>
                    <a:pt x="181166" y="69532"/>
                    <a:pt x="181166" y="70485"/>
                    <a:pt x="182118" y="70485"/>
                  </a:cubicBezTo>
                  <a:cubicBezTo>
                    <a:pt x="183071" y="71438"/>
                    <a:pt x="184023" y="71438"/>
                    <a:pt x="184976" y="72390"/>
                  </a:cubicBezTo>
                  <a:lnTo>
                    <a:pt x="256318" y="155257"/>
                  </a:lnTo>
                  <a:lnTo>
                    <a:pt x="267843" y="146685"/>
                  </a:lnTo>
                  <a:lnTo>
                    <a:pt x="262985" y="69532"/>
                  </a:lnTo>
                  <a:cubicBezTo>
                    <a:pt x="261080" y="42863"/>
                    <a:pt x="245650" y="19050"/>
                    <a:pt x="222504" y="6667"/>
                  </a:cubicBezTo>
                  <a:cubicBezTo>
                    <a:pt x="222504" y="6667"/>
                    <a:pt x="222504" y="6667"/>
                    <a:pt x="221552" y="6667"/>
                  </a:cubicBezTo>
                  <a:cubicBezTo>
                    <a:pt x="220599" y="6667"/>
                    <a:pt x="219647" y="7620"/>
                    <a:pt x="218694" y="7620"/>
                  </a:cubicBezTo>
                  <a:lnTo>
                    <a:pt x="217742" y="7620"/>
                  </a:lnTo>
                  <a:cubicBezTo>
                    <a:pt x="214884" y="8572"/>
                    <a:pt x="211931" y="8572"/>
                    <a:pt x="210026" y="8572"/>
                  </a:cubicBezTo>
                  <a:lnTo>
                    <a:pt x="209074" y="8572"/>
                  </a:lnTo>
                  <a:cubicBezTo>
                    <a:pt x="208121" y="8572"/>
                    <a:pt x="207169" y="8572"/>
                    <a:pt x="206216" y="8572"/>
                  </a:cubicBezTo>
                  <a:lnTo>
                    <a:pt x="205264" y="8572"/>
                  </a:lnTo>
                  <a:cubicBezTo>
                    <a:pt x="204311" y="8572"/>
                    <a:pt x="202406" y="8572"/>
                    <a:pt x="201454" y="8572"/>
                  </a:cubicBezTo>
                  <a:lnTo>
                    <a:pt x="201454" y="8572"/>
                  </a:lnTo>
                  <a:lnTo>
                    <a:pt x="201454" y="8572"/>
                  </a:lnTo>
                  <a:lnTo>
                    <a:pt x="201454" y="8572"/>
                  </a:lnTo>
                  <a:cubicBezTo>
                    <a:pt x="200501" y="8572"/>
                    <a:pt x="198596" y="8572"/>
                    <a:pt x="197644" y="8572"/>
                  </a:cubicBezTo>
                  <a:lnTo>
                    <a:pt x="196691" y="8572"/>
                  </a:lnTo>
                  <a:cubicBezTo>
                    <a:pt x="195739" y="8572"/>
                    <a:pt x="194786" y="8572"/>
                    <a:pt x="193834" y="8572"/>
                  </a:cubicBezTo>
                  <a:lnTo>
                    <a:pt x="192881" y="8572"/>
                  </a:lnTo>
                  <a:cubicBezTo>
                    <a:pt x="191929" y="8572"/>
                    <a:pt x="190024" y="8572"/>
                    <a:pt x="189071" y="7620"/>
                  </a:cubicBezTo>
                  <a:lnTo>
                    <a:pt x="189071" y="7620"/>
                  </a:lnTo>
                  <a:cubicBezTo>
                    <a:pt x="188119" y="7620"/>
                    <a:pt x="187166" y="7620"/>
                    <a:pt x="185261" y="6667"/>
                  </a:cubicBezTo>
                  <a:lnTo>
                    <a:pt x="184309" y="6667"/>
                  </a:lnTo>
                  <a:cubicBezTo>
                    <a:pt x="183356" y="6667"/>
                    <a:pt x="182404" y="6667"/>
                    <a:pt x="182404" y="5715"/>
                  </a:cubicBezTo>
                  <a:lnTo>
                    <a:pt x="181451" y="5715"/>
                  </a:lnTo>
                  <a:cubicBezTo>
                    <a:pt x="180499" y="5715"/>
                    <a:pt x="179546" y="5715"/>
                    <a:pt x="179546" y="4763"/>
                  </a:cubicBezTo>
                  <a:lnTo>
                    <a:pt x="178594" y="4763"/>
                  </a:lnTo>
                  <a:cubicBezTo>
                    <a:pt x="177641" y="4763"/>
                    <a:pt x="176689" y="3810"/>
                    <a:pt x="176689" y="3810"/>
                  </a:cubicBezTo>
                  <a:lnTo>
                    <a:pt x="175736" y="3810"/>
                  </a:lnTo>
                  <a:cubicBezTo>
                    <a:pt x="174784" y="3810"/>
                    <a:pt x="173831" y="2857"/>
                    <a:pt x="172879" y="2857"/>
                  </a:cubicBezTo>
                  <a:lnTo>
                    <a:pt x="172879" y="2857"/>
                  </a:lnTo>
                  <a:cubicBezTo>
                    <a:pt x="171926" y="2857"/>
                    <a:pt x="170974" y="1905"/>
                    <a:pt x="170021" y="1905"/>
                  </a:cubicBezTo>
                  <a:cubicBezTo>
                    <a:pt x="170021" y="1905"/>
                    <a:pt x="169069" y="1905"/>
                    <a:pt x="169069" y="952"/>
                  </a:cubicBezTo>
                  <a:cubicBezTo>
                    <a:pt x="169069" y="952"/>
                    <a:pt x="168116" y="952"/>
                    <a:pt x="168116" y="0"/>
                  </a:cubicBezTo>
                  <a:cubicBezTo>
                    <a:pt x="137255" y="9525"/>
                    <a:pt x="115158" y="36195"/>
                    <a:pt x="114205" y="68580"/>
                  </a:cubicBezTo>
                  <a:lnTo>
                    <a:pt x="105537" y="210502"/>
                  </a:lnTo>
                  <a:lnTo>
                    <a:pt x="155639" y="210502"/>
                  </a:lnTo>
                  <a:cubicBezTo>
                    <a:pt x="162401" y="210502"/>
                    <a:pt x="168212" y="216217"/>
                    <a:pt x="168212" y="222885"/>
                  </a:cubicBezTo>
                  <a:cubicBezTo>
                    <a:pt x="168212" y="229552"/>
                    <a:pt x="162401" y="235267"/>
                    <a:pt x="155639" y="235267"/>
                  </a:cubicBezTo>
                  <a:lnTo>
                    <a:pt x="104013" y="235267"/>
                  </a:lnTo>
                  <a:lnTo>
                    <a:pt x="100203" y="295275"/>
                  </a:lnTo>
                  <a:lnTo>
                    <a:pt x="167640" y="295275"/>
                  </a:lnTo>
                  <a:cubicBezTo>
                    <a:pt x="174403" y="295275"/>
                    <a:pt x="180213" y="300990"/>
                    <a:pt x="180213" y="307657"/>
                  </a:cubicBezTo>
                  <a:cubicBezTo>
                    <a:pt x="180213" y="314325"/>
                    <a:pt x="174403" y="320040"/>
                    <a:pt x="167640" y="320040"/>
                  </a:cubicBezTo>
                  <a:lnTo>
                    <a:pt x="99251" y="320040"/>
                  </a:lnTo>
                  <a:lnTo>
                    <a:pt x="96393" y="367665"/>
                  </a:lnTo>
                  <a:lnTo>
                    <a:pt x="12573" y="367665"/>
                  </a:lnTo>
                  <a:cubicBezTo>
                    <a:pt x="5810" y="367665"/>
                    <a:pt x="0" y="373380"/>
                    <a:pt x="0" y="380047"/>
                  </a:cubicBezTo>
                  <a:cubicBezTo>
                    <a:pt x="0" y="386715"/>
                    <a:pt x="5810" y="392430"/>
                    <a:pt x="12573" y="392430"/>
                  </a:cubicBezTo>
                  <a:lnTo>
                    <a:pt x="530924" y="392430"/>
                  </a:lnTo>
                  <a:cubicBezTo>
                    <a:pt x="537686" y="392430"/>
                    <a:pt x="543497" y="386715"/>
                    <a:pt x="543497" y="380047"/>
                  </a:cubicBezTo>
                  <a:cubicBezTo>
                    <a:pt x="537591" y="374332"/>
                    <a:pt x="531781" y="368617"/>
                    <a:pt x="525113" y="368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aphic 18">
            <a:extLst>
              <a:ext uri="{FF2B5EF4-FFF2-40B4-BE49-F238E27FC236}">
                <a16:creationId xmlns:a16="http://schemas.microsoft.com/office/drawing/2014/main" id="{8C622B61-F682-F1ED-CBCA-399FD6DC8C14}"/>
              </a:ext>
            </a:extLst>
          </p:cNvPr>
          <p:cNvGrpSpPr/>
          <p:nvPr/>
        </p:nvGrpSpPr>
        <p:grpSpPr>
          <a:xfrm>
            <a:off x="5971125" y="1677992"/>
            <a:ext cx="516540" cy="472439"/>
            <a:chOff x="5833871" y="3188017"/>
            <a:chExt cx="516540" cy="472439"/>
          </a:xfrm>
          <a:solidFill>
            <a:srgbClr val="B8860B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1BA7069-B727-0157-95AB-E1AA50DADC86}"/>
                </a:ext>
              </a:extLst>
            </p:cNvPr>
            <p:cNvSpPr/>
            <p:nvPr/>
          </p:nvSpPr>
          <p:spPr>
            <a:xfrm>
              <a:off x="5833871" y="3345180"/>
              <a:ext cx="245744" cy="101917"/>
            </a:xfrm>
            <a:custGeom>
              <a:avLst/>
              <a:gdLst>
                <a:gd name="connsiteX0" fmla="*/ 0 w 245744"/>
                <a:gd name="connsiteY0" fmla="*/ 46672 h 101917"/>
                <a:gd name="connsiteX1" fmla="*/ 245745 w 245744"/>
                <a:gd name="connsiteY1" fmla="*/ 101917 h 101917"/>
                <a:gd name="connsiteX2" fmla="*/ 245745 w 245744"/>
                <a:gd name="connsiteY2" fmla="*/ 55245 h 101917"/>
                <a:gd name="connsiteX3" fmla="*/ 0 w 245744"/>
                <a:gd name="connsiteY3" fmla="*/ 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01917">
                  <a:moveTo>
                    <a:pt x="0" y="46672"/>
                  </a:moveTo>
                  <a:lnTo>
                    <a:pt x="245745" y="101917"/>
                  </a:lnTo>
                  <a:lnTo>
                    <a:pt x="245745" y="552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D05C45E5-7799-4A30-E7B7-3AB4C3192095}"/>
                </a:ext>
              </a:extLst>
            </p:cNvPr>
            <p:cNvSpPr/>
            <p:nvPr/>
          </p:nvSpPr>
          <p:spPr>
            <a:xfrm>
              <a:off x="5833871" y="3249930"/>
              <a:ext cx="245744" cy="125729"/>
            </a:xfrm>
            <a:custGeom>
              <a:avLst/>
              <a:gdLst>
                <a:gd name="connsiteX0" fmla="*/ 0 w 245744"/>
                <a:gd name="connsiteY0" fmla="*/ 70485 h 125729"/>
                <a:gd name="connsiteX1" fmla="*/ 245745 w 245744"/>
                <a:gd name="connsiteY1" fmla="*/ 125730 h 125729"/>
                <a:gd name="connsiteX2" fmla="*/ 245745 w 245744"/>
                <a:gd name="connsiteY2" fmla="*/ 53340 h 125729"/>
                <a:gd name="connsiteX3" fmla="*/ 0 w 245744"/>
                <a:gd name="connsiteY3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25729">
                  <a:moveTo>
                    <a:pt x="0" y="70485"/>
                  </a:moveTo>
                  <a:lnTo>
                    <a:pt x="245745" y="125730"/>
                  </a:lnTo>
                  <a:lnTo>
                    <a:pt x="245745" y="533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565A9B4-4402-1260-A34D-BDA1E4EE3349}"/>
                </a:ext>
              </a:extLst>
            </p:cNvPr>
            <p:cNvSpPr/>
            <p:nvPr/>
          </p:nvSpPr>
          <p:spPr>
            <a:xfrm>
              <a:off x="5833966" y="3416617"/>
              <a:ext cx="245745" cy="243839"/>
            </a:xfrm>
            <a:custGeom>
              <a:avLst/>
              <a:gdLst>
                <a:gd name="connsiteX0" fmla="*/ 156020 w 245745"/>
                <a:gd name="connsiteY0" fmla="*/ 163830 h 243839"/>
                <a:gd name="connsiteX1" fmla="*/ 152210 w 245745"/>
                <a:gd name="connsiteY1" fmla="*/ 173355 h 243839"/>
                <a:gd name="connsiteX2" fmla="*/ 144494 w 245745"/>
                <a:gd name="connsiteY2" fmla="*/ 176213 h 243839"/>
                <a:gd name="connsiteX3" fmla="*/ 142589 w 245745"/>
                <a:gd name="connsiteY3" fmla="*/ 176213 h 243839"/>
                <a:gd name="connsiteX4" fmla="*/ 57817 w 245745"/>
                <a:gd name="connsiteY4" fmla="*/ 161925 h 243839"/>
                <a:gd name="connsiteX5" fmla="*/ 48196 w 245745"/>
                <a:gd name="connsiteY5" fmla="*/ 150495 h 243839"/>
                <a:gd name="connsiteX6" fmla="*/ 48196 w 245745"/>
                <a:gd name="connsiteY6" fmla="*/ 10477 h 243839"/>
                <a:gd name="connsiteX7" fmla="*/ 0 w 245745"/>
                <a:gd name="connsiteY7" fmla="*/ 0 h 243839"/>
                <a:gd name="connsiteX8" fmla="*/ 0 w 245745"/>
                <a:gd name="connsiteY8" fmla="*/ 190500 h 243839"/>
                <a:gd name="connsiteX9" fmla="*/ 245745 w 245745"/>
                <a:gd name="connsiteY9" fmla="*/ 243840 h 243839"/>
                <a:gd name="connsiteX10" fmla="*/ 245745 w 245745"/>
                <a:gd name="connsiteY10" fmla="*/ 55245 h 243839"/>
                <a:gd name="connsiteX11" fmla="*/ 156115 w 245745"/>
                <a:gd name="connsiteY11" fmla="*/ 35242 h 243839"/>
                <a:gd name="connsiteX12" fmla="*/ 156115 w 245745"/>
                <a:gd name="connsiteY12" fmla="*/ 16383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45" h="243839">
                  <a:moveTo>
                    <a:pt x="156020" y="163830"/>
                  </a:moveTo>
                  <a:cubicBezTo>
                    <a:pt x="156020" y="167640"/>
                    <a:pt x="154115" y="170497"/>
                    <a:pt x="152210" y="173355"/>
                  </a:cubicBezTo>
                  <a:cubicBezTo>
                    <a:pt x="150304" y="175260"/>
                    <a:pt x="147352" y="176213"/>
                    <a:pt x="144494" y="176213"/>
                  </a:cubicBezTo>
                  <a:cubicBezTo>
                    <a:pt x="143542" y="176213"/>
                    <a:pt x="143542" y="176213"/>
                    <a:pt x="142589" y="176213"/>
                  </a:cubicBezTo>
                  <a:lnTo>
                    <a:pt x="57817" y="161925"/>
                  </a:lnTo>
                  <a:cubicBezTo>
                    <a:pt x="52007" y="160972"/>
                    <a:pt x="48196" y="156210"/>
                    <a:pt x="48196" y="150495"/>
                  </a:cubicBezTo>
                  <a:lnTo>
                    <a:pt x="48196" y="10477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245745" y="243840"/>
                  </a:lnTo>
                  <a:lnTo>
                    <a:pt x="245745" y="55245"/>
                  </a:lnTo>
                  <a:lnTo>
                    <a:pt x="156115" y="35242"/>
                  </a:lnTo>
                  <a:lnTo>
                    <a:pt x="15611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82360AF-8E85-6A28-CF7E-43947148B301}"/>
                </a:ext>
              </a:extLst>
            </p:cNvPr>
            <p:cNvSpPr/>
            <p:nvPr/>
          </p:nvSpPr>
          <p:spPr>
            <a:xfrm>
              <a:off x="5906166" y="3432809"/>
              <a:ext cx="59721" cy="133350"/>
            </a:xfrm>
            <a:custGeom>
              <a:avLst/>
              <a:gdLst>
                <a:gd name="connsiteX0" fmla="*/ 0 w 59721"/>
                <a:gd name="connsiteY0" fmla="*/ 0 h 133350"/>
                <a:gd name="connsiteX1" fmla="*/ 0 w 59721"/>
                <a:gd name="connsiteY1" fmla="*/ 122872 h 133350"/>
                <a:gd name="connsiteX2" fmla="*/ 59722 w 59721"/>
                <a:gd name="connsiteY2" fmla="*/ 133350 h 133350"/>
                <a:gd name="connsiteX3" fmla="*/ 59722 w 59721"/>
                <a:gd name="connsiteY3" fmla="*/ 1333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21" h="133350">
                  <a:moveTo>
                    <a:pt x="0" y="0"/>
                  </a:moveTo>
                  <a:lnTo>
                    <a:pt x="0" y="122872"/>
                  </a:lnTo>
                  <a:lnTo>
                    <a:pt x="59722" y="133350"/>
                  </a:lnTo>
                  <a:lnTo>
                    <a:pt x="59722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EFF698DC-38F7-5612-DE1E-14C8122ACF1E}"/>
                </a:ext>
              </a:extLst>
            </p:cNvPr>
            <p:cNvSpPr/>
            <p:nvPr/>
          </p:nvSpPr>
          <p:spPr>
            <a:xfrm>
              <a:off x="5877305" y="3188017"/>
              <a:ext cx="427862" cy="94297"/>
            </a:xfrm>
            <a:custGeom>
              <a:avLst/>
              <a:gdLst>
                <a:gd name="connsiteX0" fmla="*/ 209074 w 427862"/>
                <a:gd name="connsiteY0" fmla="*/ 47625 h 94297"/>
                <a:gd name="connsiteX1" fmla="*/ 138779 w 427862"/>
                <a:gd name="connsiteY1" fmla="*/ 59055 h 94297"/>
                <a:gd name="connsiteX2" fmla="*/ 125254 w 427862"/>
                <a:gd name="connsiteY2" fmla="*/ 49530 h 94297"/>
                <a:gd name="connsiteX3" fmla="*/ 134874 w 427862"/>
                <a:gd name="connsiteY3" fmla="*/ 36195 h 94297"/>
                <a:gd name="connsiteX4" fmla="*/ 207169 w 427862"/>
                <a:gd name="connsiteY4" fmla="*/ 23813 h 94297"/>
                <a:gd name="connsiteX5" fmla="*/ 212026 w 427862"/>
                <a:gd name="connsiteY5" fmla="*/ 23813 h 94297"/>
                <a:gd name="connsiteX6" fmla="*/ 369094 w 427862"/>
                <a:gd name="connsiteY6" fmla="*/ 60007 h 94297"/>
                <a:gd name="connsiteX7" fmla="*/ 370046 w 427862"/>
                <a:gd name="connsiteY7" fmla="*/ 60007 h 94297"/>
                <a:gd name="connsiteX8" fmla="*/ 427863 w 427862"/>
                <a:gd name="connsiteY8" fmla="*/ 47625 h 94297"/>
                <a:gd name="connsiteX9" fmla="*/ 213931 w 427862"/>
                <a:gd name="connsiteY9" fmla="*/ 0 h 94297"/>
                <a:gd name="connsiteX10" fmla="*/ 0 w 427862"/>
                <a:gd name="connsiteY10" fmla="*/ 47625 h 94297"/>
                <a:gd name="connsiteX11" fmla="*/ 213931 w 427862"/>
                <a:gd name="connsiteY11" fmla="*/ 94297 h 94297"/>
                <a:gd name="connsiteX12" fmla="*/ 315087 w 427862"/>
                <a:gd name="connsiteY12" fmla="*/ 71438 h 94297"/>
                <a:gd name="connsiteX13" fmla="*/ 209074 w 427862"/>
                <a:gd name="connsiteY13" fmla="*/ 47625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7862" h="94297">
                  <a:moveTo>
                    <a:pt x="209074" y="47625"/>
                  </a:moveTo>
                  <a:lnTo>
                    <a:pt x="138779" y="59055"/>
                  </a:lnTo>
                  <a:cubicBezTo>
                    <a:pt x="132016" y="60007"/>
                    <a:pt x="126206" y="56197"/>
                    <a:pt x="125254" y="49530"/>
                  </a:cubicBezTo>
                  <a:cubicBezTo>
                    <a:pt x="124301" y="42863"/>
                    <a:pt x="128111" y="37147"/>
                    <a:pt x="134874" y="36195"/>
                  </a:cubicBezTo>
                  <a:lnTo>
                    <a:pt x="207169" y="23813"/>
                  </a:lnTo>
                  <a:cubicBezTo>
                    <a:pt x="209074" y="23813"/>
                    <a:pt x="210026" y="23813"/>
                    <a:pt x="212026" y="23813"/>
                  </a:cubicBezTo>
                  <a:lnTo>
                    <a:pt x="369094" y="60007"/>
                  </a:lnTo>
                  <a:lnTo>
                    <a:pt x="370046" y="60007"/>
                  </a:lnTo>
                  <a:lnTo>
                    <a:pt x="427863" y="47625"/>
                  </a:lnTo>
                  <a:lnTo>
                    <a:pt x="213931" y="0"/>
                  </a:lnTo>
                  <a:lnTo>
                    <a:pt x="0" y="47625"/>
                  </a:lnTo>
                  <a:lnTo>
                    <a:pt x="213931" y="94297"/>
                  </a:lnTo>
                  <a:lnTo>
                    <a:pt x="315087" y="71438"/>
                  </a:lnTo>
                  <a:lnTo>
                    <a:pt x="209074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5690AA9-08E0-BCB5-9CA5-DA23F38B408A}"/>
                </a:ext>
              </a:extLst>
            </p:cNvPr>
            <p:cNvSpPr/>
            <p:nvPr/>
          </p:nvSpPr>
          <p:spPr>
            <a:xfrm>
              <a:off x="6103714" y="3249930"/>
              <a:ext cx="244697" cy="126682"/>
            </a:xfrm>
            <a:custGeom>
              <a:avLst/>
              <a:gdLst>
                <a:gd name="connsiteX0" fmla="*/ 0 w 244697"/>
                <a:gd name="connsiteY0" fmla="*/ 53340 h 126682"/>
                <a:gd name="connsiteX1" fmla="*/ 0 w 244697"/>
                <a:gd name="connsiteY1" fmla="*/ 126682 h 126682"/>
                <a:gd name="connsiteX2" fmla="*/ 244697 w 244697"/>
                <a:gd name="connsiteY2" fmla="*/ 68580 h 126682"/>
                <a:gd name="connsiteX3" fmla="*/ 244697 w 244697"/>
                <a:gd name="connsiteY3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26682">
                  <a:moveTo>
                    <a:pt x="0" y="53340"/>
                  </a:moveTo>
                  <a:lnTo>
                    <a:pt x="0" y="126682"/>
                  </a:lnTo>
                  <a:lnTo>
                    <a:pt x="244697" y="68580"/>
                  </a:lnTo>
                  <a:lnTo>
                    <a:pt x="24469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47D43192-2872-43B0-2595-DAC791190D7B}"/>
                </a:ext>
              </a:extLst>
            </p:cNvPr>
            <p:cNvSpPr/>
            <p:nvPr/>
          </p:nvSpPr>
          <p:spPr>
            <a:xfrm>
              <a:off x="6103714" y="3343275"/>
              <a:ext cx="244697" cy="104775"/>
            </a:xfrm>
            <a:custGeom>
              <a:avLst/>
              <a:gdLst>
                <a:gd name="connsiteX0" fmla="*/ 0 w 244697"/>
                <a:gd name="connsiteY0" fmla="*/ 104775 h 104775"/>
                <a:gd name="connsiteX1" fmla="*/ 244697 w 244697"/>
                <a:gd name="connsiteY1" fmla="*/ 46672 h 104775"/>
                <a:gd name="connsiteX2" fmla="*/ 244697 w 244697"/>
                <a:gd name="connsiteY2" fmla="*/ 0 h 104775"/>
                <a:gd name="connsiteX3" fmla="*/ 0 w 244697"/>
                <a:gd name="connsiteY3" fmla="*/ 5810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04775">
                  <a:moveTo>
                    <a:pt x="0" y="104775"/>
                  </a:moveTo>
                  <a:lnTo>
                    <a:pt x="244697" y="46672"/>
                  </a:lnTo>
                  <a:lnTo>
                    <a:pt x="244697" y="0"/>
                  </a:lnTo>
                  <a:lnTo>
                    <a:pt x="0" y="581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925253D-5E8F-B5CD-F1E0-EC2066BA3A7B}"/>
                </a:ext>
              </a:extLst>
            </p:cNvPr>
            <p:cNvSpPr/>
            <p:nvPr/>
          </p:nvSpPr>
          <p:spPr>
            <a:xfrm>
              <a:off x="6103714" y="3414712"/>
              <a:ext cx="246697" cy="245744"/>
            </a:xfrm>
            <a:custGeom>
              <a:avLst/>
              <a:gdLst>
                <a:gd name="connsiteX0" fmla="*/ 0 w 246697"/>
                <a:gd name="connsiteY0" fmla="*/ 245745 h 245744"/>
                <a:gd name="connsiteX1" fmla="*/ 245745 w 246697"/>
                <a:gd name="connsiteY1" fmla="*/ 192405 h 245744"/>
                <a:gd name="connsiteX2" fmla="*/ 245745 w 246697"/>
                <a:gd name="connsiteY2" fmla="*/ 154305 h 245744"/>
                <a:gd name="connsiteX3" fmla="*/ 107918 w 246697"/>
                <a:gd name="connsiteY3" fmla="*/ 188595 h 245744"/>
                <a:gd name="connsiteX4" fmla="*/ 105061 w 246697"/>
                <a:gd name="connsiteY4" fmla="*/ 188595 h 245744"/>
                <a:gd name="connsiteX5" fmla="*/ 93536 w 246697"/>
                <a:gd name="connsiteY5" fmla="*/ 180022 h 245744"/>
                <a:gd name="connsiteX6" fmla="*/ 102203 w 246697"/>
                <a:gd name="connsiteY6" fmla="*/ 165735 h 245744"/>
                <a:gd name="connsiteX7" fmla="*/ 246697 w 246697"/>
                <a:gd name="connsiteY7" fmla="*/ 130493 h 245744"/>
                <a:gd name="connsiteX8" fmla="*/ 246697 w 246697"/>
                <a:gd name="connsiteY8" fmla="*/ 0 h 245744"/>
                <a:gd name="connsiteX9" fmla="*/ 953 w 246697"/>
                <a:gd name="connsiteY9" fmla="*/ 58103 h 245744"/>
                <a:gd name="connsiteX10" fmla="*/ 953 w 246697"/>
                <a:gd name="connsiteY10" fmla="*/ 245745 h 245744"/>
                <a:gd name="connsiteX11" fmla="*/ 0 w 246697"/>
                <a:gd name="connsiteY11" fmla="*/ 245745 h 245744"/>
                <a:gd name="connsiteX12" fmla="*/ 100203 w 246697"/>
                <a:gd name="connsiteY12" fmla="*/ 106680 h 245744"/>
                <a:gd name="connsiteX13" fmla="*/ 148400 w 246697"/>
                <a:gd name="connsiteY13" fmla="*/ 94297 h 245744"/>
                <a:gd name="connsiteX14" fmla="*/ 162878 w 246697"/>
                <a:gd name="connsiteY14" fmla="*/ 102870 h 245744"/>
                <a:gd name="connsiteX15" fmla="*/ 154210 w 246697"/>
                <a:gd name="connsiteY15" fmla="*/ 117157 h 245744"/>
                <a:gd name="connsiteX16" fmla="*/ 106013 w 246697"/>
                <a:gd name="connsiteY16" fmla="*/ 129540 h 245744"/>
                <a:gd name="connsiteX17" fmla="*/ 103156 w 246697"/>
                <a:gd name="connsiteY17" fmla="*/ 129540 h 245744"/>
                <a:gd name="connsiteX18" fmla="*/ 91630 w 246697"/>
                <a:gd name="connsiteY18" fmla="*/ 120968 h 245744"/>
                <a:gd name="connsiteX19" fmla="*/ 100203 w 246697"/>
                <a:gd name="connsiteY19" fmla="*/ 106680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6697" h="245744">
                  <a:moveTo>
                    <a:pt x="0" y="245745"/>
                  </a:moveTo>
                  <a:lnTo>
                    <a:pt x="245745" y="192405"/>
                  </a:lnTo>
                  <a:lnTo>
                    <a:pt x="245745" y="154305"/>
                  </a:lnTo>
                  <a:lnTo>
                    <a:pt x="107918" y="188595"/>
                  </a:lnTo>
                  <a:cubicBezTo>
                    <a:pt x="106966" y="188595"/>
                    <a:pt x="106013" y="188595"/>
                    <a:pt x="105061" y="188595"/>
                  </a:cubicBezTo>
                  <a:cubicBezTo>
                    <a:pt x="99251" y="188595"/>
                    <a:pt x="94488" y="184785"/>
                    <a:pt x="93536" y="180022"/>
                  </a:cubicBezTo>
                  <a:cubicBezTo>
                    <a:pt x="91630" y="173355"/>
                    <a:pt x="95440" y="167640"/>
                    <a:pt x="102203" y="165735"/>
                  </a:cubicBezTo>
                  <a:lnTo>
                    <a:pt x="246697" y="130493"/>
                  </a:lnTo>
                  <a:lnTo>
                    <a:pt x="246697" y="0"/>
                  </a:lnTo>
                  <a:lnTo>
                    <a:pt x="953" y="58103"/>
                  </a:lnTo>
                  <a:lnTo>
                    <a:pt x="953" y="245745"/>
                  </a:lnTo>
                  <a:lnTo>
                    <a:pt x="0" y="245745"/>
                  </a:lnTo>
                  <a:close/>
                  <a:moveTo>
                    <a:pt x="100203" y="106680"/>
                  </a:moveTo>
                  <a:lnTo>
                    <a:pt x="148400" y="94297"/>
                  </a:lnTo>
                  <a:cubicBezTo>
                    <a:pt x="155162" y="92393"/>
                    <a:pt x="160972" y="96203"/>
                    <a:pt x="162878" y="102870"/>
                  </a:cubicBezTo>
                  <a:cubicBezTo>
                    <a:pt x="164782" y="109538"/>
                    <a:pt x="160972" y="115253"/>
                    <a:pt x="154210" y="117157"/>
                  </a:cubicBezTo>
                  <a:lnTo>
                    <a:pt x="106013" y="129540"/>
                  </a:lnTo>
                  <a:cubicBezTo>
                    <a:pt x="105061" y="129540"/>
                    <a:pt x="104108" y="129540"/>
                    <a:pt x="103156" y="129540"/>
                  </a:cubicBezTo>
                  <a:cubicBezTo>
                    <a:pt x="97346" y="129540"/>
                    <a:pt x="92583" y="125730"/>
                    <a:pt x="91630" y="120968"/>
                  </a:cubicBezTo>
                  <a:cubicBezTo>
                    <a:pt x="90583" y="114300"/>
                    <a:pt x="94393" y="107632"/>
                    <a:pt x="100203" y="106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Graphic 18">
            <a:extLst>
              <a:ext uri="{FF2B5EF4-FFF2-40B4-BE49-F238E27FC236}">
                <a16:creationId xmlns:a16="http://schemas.microsoft.com/office/drawing/2014/main" id="{A6162CEC-F119-824C-C3E8-C4409953E868}"/>
              </a:ext>
            </a:extLst>
          </p:cNvPr>
          <p:cNvGrpSpPr/>
          <p:nvPr/>
        </p:nvGrpSpPr>
        <p:grpSpPr>
          <a:xfrm>
            <a:off x="2046672" y="1658942"/>
            <a:ext cx="481774" cy="511492"/>
            <a:chOff x="3422141" y="1968817"/>
            <a:chExt cx="481774" cy="511492"/>
          </a:xfrm>
          <a:solidFill>
            <a:srgbClr val="B8860B"/>
          </a:solidFill>
        </p:grpSpPr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4F3E7A60-5D9F-F0D1-8992-1CB20BAE09AE}"/>
                </a:ext>
              </a:extLst>
            </p:cNvPr>
            <p:cNvSpPr/>
            <p:nvPr/>
          </p:nvSpPr>
          <p:spPr>
            <a:xfrm>
              <a:off x="3590829" y="2361247"/>
              <a:ext cx="157067" cy="35242"/>
            </a:xfrm>
            <a:custGeom>
              <a:avLst/>
              <a:gdLst>
                <a:gd name="connsiteX0" fmla="*/ 0 w 157067"/>
                <a:gd name="connsiteY0" fmla="*/ 35243 h 35242"/>
                <a:gd name="connsiteX1" fmla="*/ 12478 w 157067"/>
                <a:gd name="connsiteY1" fmla="*/ 35243 h 35242"/>
                <a:gd name="connsiteX2" fmla="*/ 144494 w 157067"/>
                <a:gd name="connsiteY2" fmla="*/ 35243 h 35242"/>
                <a:gd name="connsiteX3" fmla="*/ 157067 w 157067"/>
                <a:gd name="connsiteY3" fmla="*/ 35243 h 35242"/>
                <a:gd name="connsiteX4" fmla="*/ 157067 w 157067"/>
                <a:gd name="connsiteY4" fmla="*/ 0 h 35242"/>
                <a:gd name="connsiteX5" fmla="*/ 0 w 157067"/>
                <a:gd name="connsiteY5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0" y="35243"/>
                  </a:moveTo>
                  <a:lnTo>
                    <a:pt x="12478" y="35243"/>
                  </a:lnTo>
                  <a:lnTo>
                    <a:pt x="144494" y="35243"/>
                  </a:lnTo>
                  <a:lnTo>
                    <a:pt x="157067" y="35243"/>
                  </a:lnTo>
                  <a:lnTo>
                    <a:pt x="1570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CD3B9AD5-F58B-A0E2-C1DF-E9D30008B985}"/>
                </a:ext>
              </a:extLst>
            </p:cNvPr>
            <p:cNvSpPr/>
            <p:nvPr/>
          </p:nvSpPr>
          <p:spPr>
            <a:xfrm>
              <a:off x="3614927" y="2421254"/>
              <a:ext cx="108013" cy="59054"/>
            </a:xfrm>
            <a:custGeom>
              <a:avLst/>
              <a:gdLst>
                <a:gd name="connsiteX0" fmla="*/ 0 w 108013"/>
                <a:gd name="connsiteY0" fmla="*/ 5715 h 59054"/>
                <a:gd name="connsiteX1" fmla="*/ 54007 w 108013"/>
                <a:gd name="connsiteY1" fmla="*/ 59055 h 59054"/>
                <a:gd name="connsiteX2" fmla="*/ 108014 w 108013"/>
                <a:gd name="connsiteY2" fmla="*/ 5715 h 59054"/>
                <a:gd name="connsiteX3" fmla="*/ 108014 w 108013"/>
                <a:gd name="connsiteY3" fmla="*/ 0 h 59054"/>
                <a:gd name="connsiteX4" fmla="*/ 0 w 108013"/>
                <a:gd name="connsiteY4" fmla="*/ 0 h 59054"/>
                <a:gd name="connsiteX5" fmla="*/ 0 w 108013"/>
                <a:gd name="connsiteY5" fmla="*/ 571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13" h="59054">
                  <a:moveTo>
                    <a:pt x="0" y="5715"/>
                  </a:moveTo>
                  <a:cubicBezTo>
                    <a:pt x="0" y="35242"/>
                    <a:pt x="24098" y="59055"/>
                    <a:pt x="54007" y="59055"/>
                  </a:cubicBezTo>
                  <a:cubicBezTo>
                    <a:pt x="83915" y="59055"/>
                    <a:pt x="108014" y="35242"/>
                    <a:pt x="108014" y="5715"/>
                  </a:cubicBezTo>
                  <a:lnTo>
                    <a:pt x="108014" y="0"/>
                  </a:lnTo>
                  <a:lnTo>
                    <a:pt x="0" y="0"/>
                  </a:lnTo>
                  <a:lnTo>
                    <a:pt x="0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1F10695D-69D1-FA2A-24AF-01266099C78D}"/>
                </a:ext>
              </a:extLst>
            </p:cNvPr>
            <p:cNvSpPr/>
            <p:nvPr/>
          </p:nvSpPr>
          <p:spPr>
            <a:xfrm>
              <a:off x="3638930" y="2110740"/>
              <a:ext cx="60674" cy="226695"/>
            </a:xfrm>
            <a:custGeom>
              <a:avLst/>
              <a:gdLst>
                <a:gd name="connsiteX0" fmla="*/ 0 w 60674"/>
                <a:gd name="connsiteY0" fmla="*/ 0 h 226695"/>
                <a:gd name="connsiteX1" fmla="*/ 60674 w 60674"/>
                <a:gd name="connsiteY1" fmla="*/ 0 h 226695"/>
                <a:gd name="connsiteX2" fmla="*/ 60674 w 60674"/>
                <a:gd name="connsiteY2" fmla="*/ 226695 h 226695"/>
                <a:gd name="connsiteX3" fmla="*/ 0 w 60674"/>
                <a:gd name="connsiteY3" fmla="*/ 226695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226695">
                  <a:moveTo>
                    <a:pt x="0" y="0"/>
                  </a:moveTo>
                  <a:lnTo>
                    <a:pt x="60674" y="0"/>
                  </a:lnTo>
                  <a:lnTo>
                    <a:pt x="60674" y="226695"/>
                  </a:lnTo>
                  <a:lnTo>
                    <a:pt x="0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B4694FA-675F-6E41-E8C7-2E12B63A17C0}"/>
                </a:ext>
              </a:extLst>
            </p:cNvPr>
            <p:cNvSpPr/>
            <p:nvPr/>
          </p:nvSpPr>
          <p:spPr>
            <a:xfrm>
              <a:off x="3555110" y="2110740"/>
              <a:ext cx="59816" cy="226694"/>
            </a:xfrm>
            <a:custGeom>
              <a:avLst/>
              <a:gdLst>
                <a:gd name="connsiteX0" fmla="*/ 59817 w 59816"/>
                <a:gd name="connsiteY0" fmla="*/ 0 h 226694"/>
                <a:gd name="connsiteX1" fmla="*/ 24098 w 59816"/>
                <a:gd name="connsiteY1" fmla="*/ 0 h 226694"/>
                <a:gd name="connsiteX2" fmla="*/ 0 w 59816"/>
                <a:gd name="connsiteY2" fmla="*/ 0 h 226694"/>
                <a:gd name="connsiteX3" fmla="*/ 0 w 59816"/>
                <a:gd name="connsiteY3" fmla="*/ 226695 h 226694"/>
                <a:gd name="connsiteX4" fmla="*/ 24098 w 59816"/>
                <a:gd name="connsiteY4" fmla="*/ 226695 h 226694"/>
                <a:gd name="connsiteX5" fmla="*/ 59817 w 59816"/>
                <a:gd name="connsiteY5" fmla="*/ 226695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16" h="226694">
                  <a:moveTo>
                    <a:pt x="59817" y="0"/>
                  </a:moveTo>
                  <a:lnTo>
                    <a:pt x="24098" y="0"/>
                  </a:lnTo>
                  <a:lnTo>
                    <a:pt x="0" y="0"/>
                  </a:lnTo>
                  <a:lnTo>
                    <a:pt x="0" y="226695"/>
                  </a:lnTo>
                  <a:lnTo>
                    <a:pt x="24098" y="226695"/>
                  </a:lnTo>
                  <a:lnTo>
                    <a:pt x="59817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80AB806E-A605-DA14-68F2-FBB0C0593CA0}"/>
                </a:ext>
              </a:extLst>
            </p:cNvPr>
            <p:cNvSpPr/>
            <p:nvPr/>
          </p:nvSpPr>
          <p:spPr>
            <a:xfrm>
              <a:off x="3422141" y="2253615"/>
              <a:ext cx="25145" cy="24764"/>
            </a:xfrm>
            <a:custGeom>
              <a:avLst/>
              <a:gdLst>
                <a:gd name="connsiteX0" fmla="*/ 12573 w 25145"/>
                <a:gd name="connsiteY0" fmla="*/ 0 h 24764"/>
                <a:gd name="connsiteX1" fmla="*/ 0 w 25145"/>
                <a:gd name="connsiteY1" fmla="*/ 12382 h 24764"/>
                <a:gd name="connsiteX2" fmla="*/ 12573 w 25145"/>
                <a:gd name="connsiteY2" fmla="*/ 24765 h 24764"/>
                <a:gd name="connsiteX3" fmla="*/ 25146 w 25145"/>
                <a:gd name="connsiteY3" fmla="*/ 12382 h 24764"/>
                <a:gd name="connsiteX4" fmla="*/ 12573 w 25145"/>
                <a:gd name="connsiteY4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" h="24764">
                  <a:moveTo>
                    <a:pt x="12573" y="0"/>
                  </a:moveTo>
                  <a:cubicBezTo>
                    <a:pt x="5810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146" y="19050"/>
                    <a:pt x="25146" y="12382"/>
                  </a:cubicBezTo>
                  <a:cubicBezTo>
                    <a:pt x="25051" y="5715"/>
                    <a:pt x="18383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99FEE00-BA12-B9BB-CB5B-B66533F4FD04}"/>
                </a:ext>
              </a:extLst>
            </p:cNvPr>
            <p:cNvSpPr/>
            <p:nvPr/>
          </p:nvSpPr>
          <p:spPr>
            <a:xfrm>
              <a:off x="3615784" y="1968817"/>
              <a:ext cx="108870" cy="59054"/>
            </a:xfrm>
            <a:custGeom>
              <a:avLst/>
              <a:gdLst>
                <a:gd name="connsiteX0" fmla="*/ 108014 w 108870"/>
                <a:gd name="connsiteY0" fmla="*/ 53340 h 59054"/>
                <a:gd name="connsiteX1" fmla="*/ 54007 w 108870"/>
                <a:gd name="connsiteY1" fmla="*/ 0 h 59054"/>
                <a:gd name="connsiteX2" fmla="*/ 0 w 108870"/>
                <a:gd name="connsiteY2" fmla="*/ 53340 h 59054"/>
                <a:gd name="connsiteX3" fmla="*/ 0 w 108870"/>
                <a:gd name="connsiteY3" fmla="*/ 59055 h 59054"/>
                <a:gd name="connsiteX4" fmla="*/ 108871 w 108870"/>
                <a:gd name="connsiteY4" fmla="*/ 59055 h 59054"/>
                <a:gd name="connsiteX5" fmla="*/ 108871 w 108870"/>
                <a:gd name="connsiteY5" fmla="*/ 53340 h 59054"/>
                <a:gd name="connsiteX6" fmla="*/ 108014 w 108870"/>
                <a:gd name="connsiteY6" fmla="*/ 5334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59054">
                  <a:moveTo>
                    <a:pt x="108014" y="53340"/>
                  </a:moveTo>
                  <a:cubicBezTo>
                    <a:pt x="108014" y="23813"/>
                    <a:pt x="83915" y="0"/>
                    <a:pt x="54007" y="0"/>
                  </a:cubicBezTo>
                  <a:cubicBezTo>
                    <a:pt x="24098" y="0"/>
                    <a:pt x="0" y="23813"/>
                    <a:pt x="0" y="53340"/>
                  </a:cubicBezTo>
                  <a:lnTo>
                    <a:pt x="0" y="59055"/>
                  </a:lnTo>
                  <a:lnTo>
                    <a:pt x="108871" y="59055"/>
                  </a:lnTo>
                  <a:lnTo>
                    <a:pt x="108871" y="53340"/>
                  </a:lnTo>
                  <a:lnTo>
                    <a:pt x="108014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2392FA5D-ED9F-64EC-EC2B-EE02117F415A}"/>
                </a:ext>
              </a:extLst>
            </p:cNvPr>
            <p:cNvSpPr/>
            <p:nvPr/>
          </p:nvSpPr>
          <p:spPr>
            <a:xfrm>
              <a:off x="3590829" y="2051684"/>
              <a:ext cx="157067" cy="35242"/>
            </a:xfrm>
            <a:custGeom>
              <a:avLst/>
              <a:gdLst>
                <a:gd name="connsiteX0" fmla="*/ 157067 w 157067"/>
                <a:gd name="connsiteY0" fmla="*/ 0 h 35242"/>
                <a:gd name="connsiteX1" fmla="*/ 144494 w 157067"/>
                <a:gd name="connsiteY1" fmla="*/ 0 h 35242"/>
                <a:gd name="connsiteX2" fmla="*/ 12478 w 157067"/>
                <a:gd name="connsiteY2" fmla="*/ 0 h 35242"/>
                <a:gd name="connsiteX3" fmla="*/ 0 w 157067"/>
                <a:gd name="connsiteY3" fmla="*/ 0 h 35242"/>
                <a:gd name="connsiteX4" fmla="*/ 0 w 157067"/>
                <a:gd name="connsiteY4" fmla="*/ 35243 h 35242"/>
                <a:gd name="connsiteX5" fmla="*/ 157067 w 157067"/>
                <a:gd name="connsiteY5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157067" y="0"/>
                  </a:moveTo>
                  <a:lnTo>
                    <a:pt x="144494" y="0"/>
                  </a:lnTo>
                  <a:lnTo>
                    <a:pt x="12478" y="0"/>
                  </a:lnTo>
                  <a:lnTo>
                    <a:pt x="0" y="0"/>
                  </a:lnTo>
                  <a:lnTo>
                    <a:pt x="0" y="35243"/>
                  </a:lnTo>
                  <a:lnTo>
                    <a:pt x="157067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FD325FF2-FAFC-62CE-980B-370F8F9E41A5}"/>
                </a:ext>
              </a:extLst>
            </p:cNvPr>
            <p:cNvSpPr/>
            <p:nvPr/>
          </p:nvSpPr>
          <p:spPr>
            <a:xfrm>
              <a:off x="3723798" y="2110740"/>
              <a:ext cx="59721" cy="226694"/>
            </a:xfrm>
            <a:custGeom>
              <a:avLst/>
              <a:gdLst>
                <a:gd name="connsiteX0" fmla="*/ 0 w 59721"/>
                <a:gd name="connsiteY0" fmla="*/ 0 h 226694"/>
                <a:gd name="connsiteX1" fmla="*/ 0 w 59721"/>
                <a:gd name="connsiteY1" fmla="*/ 226695 h 226694"/>
                <a:gd name="connsiteX2" fmla="*/ 35623 w 59721"/>
                <a:gd name="connsiteY2" fmla="*/ 226695 h 226694"/>
                <a:gd name="connsiteX3" fmla="*/ 59722 w 59721"/>
                <a:gd name="connsiteY3" fmla="*/ 226695 h 226694"/>
                <a:gd name="connsiteX4" fmla="*/ 59722 w 59721"/>
                <a:gd name="connsiteY4" fmla="*/ 0 h 226694"/>
                <a:gd name="connsiteX5" fmla="*/ 35623 w 59721"/>
                <a:gd name="connsiteY5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21" h="226694">
                  <a:moveTo>
                    <a:pt x="0" y="0"/>
                  </a:moveTo>
                  <a:lnTo>
                    <a:pt x="0" y="226695"/>
                  </a:lnTo>
                  <a:lnTo>
                    <a:pt x="35623" y="226695"/>
                  </a:lnTo>
                  <a:lnTo>
                    <a:pt x="59722" y="226695"/>
                  </a:lnTo>
                  <a:lnTo>
                    <a:pt x="59722" y="0"/>
                  </a:lnTo>
                  <a:lnTo>
                    <a:pt x="35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3F404BEE-3941-100A-FD1F-A2664A640C7B}"/>
                </a:ext>
              </a:extLst>
            </p:cNvPr>
            <p:cNvSpPr/>
            <p:nvPr/>
          </p:nvSpPr>
          <p:spPr>
            <a:xfrm>
              <a:off x="3855719" y="2004059"/>
              <a:ext cx="48196" cy="47625"/>
            </a:xfrm>
            <a:custGeom>
              <a:avLst/>
              <a:gdLst>
                <a:gd name="connsiteX0" fmla="*/ 24098 w 48196"/>
                <a:gd name="connsiteY0" fmla="*/ 0 h 47625"/>
                <a:gd name="connsiteX1" fmla="*/ 0 w 48196"/>
                <a:gd name="connsiteY1" fmla="*/ 23813 h 47625"/>
                <a:gd name="connsiteX2" fmla="*/ 24098 w 48196"/>
                <a:gd name="connsiteY2" fmla="*/ 47625 h 47625"/>
                <a:gd name="connsiteX3" fmla="*/ 48196 w 48196"/>
                <a:gd name="connsiteY3" fmla="*/ 23813 h 47625"/>
                <a:gd name="connsiteX4" fmla="*/ 24098 w 4819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8" y="47625"/>
                  </a:cubicBezTo>
                  <a:cubicBezTo>
                    <a:pt x="37624" y="47625"/>
                    <a:pt x="48196" y="37148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F2B18828-BF7C-2661-55F2-D35A73CE79A2}"/>
                </a:ext>
              </a:extLst>
            </p:cNvPr>
            <p:cNvSpPr/>
            <p:nvPr/>
          </p:nvSpPr>
          <p:spPr>
            <a:xfrm>
              <a:off x="3843241" y="2432684"/>
              <a:ext cx="25050" cy="24765"/>
            </a:xfrm>
            <a:custGeom>
              <a:avLst/>
              <a:gdLst>
                <a:gd name="connsiteX0" fmla="*/ 12573 w 25050"/>
                <a:gd name="connsiteY0" fmla="*/ 0 h 24765"/>
                <a:gd name="connsiteX1" fmla="*/ 0 w 25050"/>
                <a:gd name="connsiteY1" fmla="*/ 12383 h 24765"/>
                <a:gd name="connsiteX2" fmla="*/ 12573 w 25050"/>
                <a:gd name="connsiteY2" fmla="*/ 24765 h 24765"/>
                <a:gd name="connsiteX3" fmla="*/ 25051 w 25050"/>
                <a:gd name="connsiteY3" fmla="*/ 12383 h 24765"/>
                <a:gd name="connsiteX4" fmla="*/ 12573 w 25050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0" h="24765">
                  <a:moveTo>
                    <a:pt x="12573" y="0"/>
                  </a:move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051" y="19050"/>
                    <a:pt x="25051" y="12383"/>
                  </a:cubicBezTo>
                  <a:cubicBezTo>
                    <a:pt x="25051" y="4763"/>
                    <a:pt x="19241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2" name="Graphic 18">
            <a:extLst>
              <a:ext uri="{FF2B5EF4-FFF2-40B4-BE49-F238E27FC236}">
                <a16:creationId xmlns:a16="http://schemas.microsoft.com/office/drawing/2014/main" id="{FB1F59FA-5D41-5E4B-CB67-9BE3A5B915C1}"/>
              </a:ext>
            </a:extLst>
          </p:cNvPr>
          <p:cNvGrpSpPr/>
          <p:nvPr/>
        </p:nvGrpSpPr>
        <p:grpSpPr>
          <a:xfrm>
            <a:off x="9914899" y="1639892"/>
            <a:ext cx="362712" cy="548640"/>
            <a:chOff x="8337994" y="749617"/>
            <a:chExt cx="362712" cy="548640"/>
          </a:xfrm>
          <a:solidFill>
            <a:srgbClr val="B8860B"/>
          </a:solidFill>
        </p:grpSpPr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A4223C1-0D4B-A1FB-2847-06824B3E51F4}"/>
                </a:ext>
              </a:extLst>
            </p:cNvPr>
            <p:cNvSpPr/>
            <p:nvPr/>
          </p:nvSpPr>
          <p:spPr>
            <a:xfrm>
              <a:off x="8495156" y="1023937"/>
              <a:ext cx="48291" cy="95250"/>
            </a:xfrm>
            <a:custGeom>
              <a:avLst/>
              <a:gdLst>
                <a:gd name="connsiteX0" fmla="*/ 27051 w 48291"/>
                <a:gd name="connsiteY0" fmla="*/ 0 h 95250"/>
                <a:gd name="connsiteX1" fmla="*/ 21241 w 48291"/>
                <a:gd name="connsiteY1" fmla="*/ 0 h 95250"/>
                <a:gd name="connsiteX2" fmla="*/ 0 w 48291"/>
                <a:gd name="connsiteY2" fmla="*/ 20955 h 95250"/>
                <a:gd name="connsiteX3" fmla="*/ 0 w 48291"/>
                <a:gd name="connsiteY3" fmla="*/ 74295 h 95250"/>
                <a:gd name="connsiteX4" fmla="*/ 21241 w 48291"/>
                <a:gd name="connsiteY4" fmla="*/ 95250 h 95250"/>
                <a:gd name="connsiteX5" fmla="*/ 27051 w 48291"/>
                <a:gd name="connsiteY5" fmla="*/ 95250 h 95250"/>
                <a:gd name="connsiteX6" fmla="*/ 48292 w 48291"/>
                <a:gd name="connsiteY6" fmla="*/ 74295 h 95250"/>
                <a:gd name="connsiteX7" fmla="*/ 48292 w 48291"/>
                <a:gd name="connsiteY7" fmla="*/ 20955 h 95250"/>
                <a:gd name="connsiteX8" fmla="*/ 27051 w 48291"/>
                <a:gd name="connsiteY8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1" h="95250">
                  <a:moveTo>
                    <a:pt x="27051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74295"/>
                  </a:lnTo>
                  <a:cubicBezTo>
                    <a:pt x="0" y="85725"/>
                    <a:pt x="9620" y="95250"/>
                    <a:pt x="21241" y="95250"/>
                  </a:cubicBezTo>
                  <a:lnTo>
                    <a:pt x="27051" y="95250"/>
                  </a:lnTo>
                  <a:cubicBezTo>
                    <a:pt x="38576" y="95250"/>
                    <a:pt x="48292" y="85725"/>
                    <a:pt x="48292" y="74295"/>
                  </a:cubicBezTo>
                  <a:lnTo>
                    <a:pt x="48292" y="20955"/>
                  </a:lnTo>
                  <a:cubicBezTo>
                    <a:pt x="48196" y="9525"/>
                    <a:pt x="38576" y="0"/>
                    <a:pt x="2705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3B514CF-B0B7-67A2-97DD-F80B32D116FA}"/>
                </a:ext>
              </a:extLst>
            </p:cNvPr>
            <p:cNvSpPr/>
            <p:nvPr/>
          </p:nvSpPr>
          <p:spPr>
            <a:xfrm>
              <a:off x="8409526" y="857250"/>
              <a:ext cx="219741" cy="334327"/>
            </a:xfrm>
            <a:custGeom>
              <a:avLst/>
              <a:gdLst>
                <a:gd name="connsiteX0" fmla="*/ 194596 w 219741"/>
                <a:gd name="connsiteY0" fmla="*/ 83820 h 334327"/>
                <a:gd name="connsiteX1" fmla="*/ 109823 w 219741"/>
                <a:gd name="connsiteY1" fmla="*/ 0 h 334327"/>
                <a:gd name="connsiteX2" fmla="*/ 25051 w 219741"/>
                <a:gd name="connsiteY2" fmla="*/ 83820 h 334327"/>
                <a:gd name="connsiteX3" fmla="*/ 12478 w 219741"/>
                <a:gd name="connsiteY3" fmla="*/ 96202 h 334327"/>
                <a:gd name="connsiteX4" fmla="*/ 0 w 219741"/>
                <a:gd name="connsiteY4" fmla="*/ 96202 h 334327"/>
                <a:gd name="connsiteX5" fmla="*/ 0 w 219741"/>
                <a:gd name="connsiteY5" fmla="*/ 334328 h 334327"/>
                <a:gd name="connsiteX6" fmla="*/ 12478 w 219741"/>
                <a:gd name="connsiteY6" fmla="*/ 334328 h 334327"/>
                <a:gd name="connsiteX7" fmla="*/ 12478 w 219741"/>
                <a:gd name="connsiteY7" fmla="*/ 119063 h 334327"/>
                <a:gd name="connsiteX8" fmla="*/ 25051 w 219741"/>
                <a:gd name="connsiteY8" fmla="*/ 106680 h 334327"/>
                <a:gd name="connsiteX9" fmla="*/ 37624 w 219741"/>
                <a:gd name="connsiteY9" fmla="*/ 119063 h 334327"/>
                <a:gd name="connsiteX10" fmla="*/ 37624 w 219741"/>
                <a:gd name="connsiteY10" fmla="*/ 333375 h 334327"/>
                <a:gd name="connsiteX11" fmla="*/ 182118 w 219741"/>
                <a:gd name="connsiteY11" fmla="*/ 333375 h 334327"/>
                <a:gd name="connsiteX12" fmla="*/ 182118 w 219741"/>
                <a:gd name="connsiteY12" fmla="*/ 119063 h 334327"/>
                <a:gd name="connsiteX13" fmla="*/ 194596 w 219741"/>
                <a:gd name="connsiteY13" fmla="*/ 106680 h 334327"/>
                <a:gd name="connsiteX14" fmla="*/ 207169 w 219741"/>
                <a:gd name="connsiteY14" fmla="*/ 119063 h 334327"/>
                <a:gd name="connsiteX15" fmla="*/ 207169 w 219741"/>
                <a:gd name="connsiteY15" fmla="*/ 333375 h 334327"/>
                <a:gd name="connsiteX16" fmla="*/ 219742 w 219741"/>
                <a:gd name="connsiteY16" fmla="*/ 333375 h 334327"/>
                <a:gd name="connsiteX17" fmla="*/ 219742 w 219741"/>
                <a:gd name="connsiteY17" fmla="*/ 95250 h 334327"/>
                <a:gd name="connsiteX18" fmla="*/ 207169 w 219741"/>
                <a:gd name="connsiteY18" fmla="*/ 95250 h 334327"/>
                <a:gd name="connsiteX19" fmla="*/ 194596 w 219741"/>
                <a:gd name="connsiteY19" fmla="*/ 83820 h 334327"/>
                <a:gd name="connsiteX20" fmla="*/ 157924 w 219741"/>
                <a:gd name="connsiteY20" fmla="*/ 240983 h 334327"/>
                <a:gd name="connsiteX21" fmla="*/ 112680 w 219741"/>
                <a:gd name="connsiteY21" fmla="*/ 285750 h 334327"/>
                <a:gd name="connsiteX22" fmla="*/ 106870 w 219741"/>
                <a:gd name="connsiteY22" fmla="*/ 285750 h 334327"/>
                <a:gd name="connsiteX23" fmla="*/ 61626 w 219741"/>
                <a:gd name="connsiteY23" fmla="*/ 240983 h 334327"/>
                <a:gd name="connsiteX24" fmla="*/ 61626 w 219741"/>
                <a:gd name="connsiteY24" fmla="*/ 187643 h 334327"/>
                <a:gd name="connsiteX25" fmla="*/ 106870 w 219741"/>
                <a:gd name="connsiteY25" fmla="*/ 142875 h 334327"/>
                <a:gd name="connsiteX26" fmla="*/ 112680 w 219741"/>
                <a:gd name="connsiteY26" fmla="*/ 142875 h 334327"/>
                <a:gd name="connsiteX27" fmla="*/ 157924 w 219741"/>
                <a:gd name="connsiteY27" fmla="*/ 187643 h 334327"/>
                <a:gd name="connsiteX28" fmla="*/ 157924 w 219741"/>
                <a:gd name="connsiteY28" fmla="*/ 240983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9741" h="334327">
                  <a:moveTo>
                    <a:pt x="194596" y="83820"/>
                  </a:moveTo>
                  <a:cubicBezTo>
                    <a:pt x="194596" y="38100"/>
                    <a:pt x="156972" y="0"/>
                    <a:pt x="109823" y="0"/>
                  </a:cubicBezTo>
                  <a:cubicBezTo>
                    <a:pt x="62579" y="0"/>
                    <a:pt x="25051" y="37148"/>
                    <a:pt x="25051" y="83820"/>
                  </a:cubicBezTo>
                  <a:cubicBezTo>
                    <a:pt x="25051" y="90488"/>
                    <a:pt x="19240" y="96202"/>
                    <a:pt x="12478" y="96202"/>
                  </a:cubicBezTo>
                  <a:lnTo>
                    <a:pt x="0" y="96202"/>
                  </a:lnTo>
                  <a:lnTo>
                    <a:pt x="0" y="334328"/>
                  </a:lnTo>
                  <a:lnTo>
                    <a:pt x="12478" y="334328"/>
                  </a:lnTo>
                  <a:lnTo>
                    <a:pt x="12478" y="119063"/>
                  </a:lnTo>
                  <a:cubicBezTo>
                    <a:pt x="12478" y="112395"/>
                    <a:pt x="18288" y="106680"/>
                    <a:pt x="25051" y="106680"/>
                  </a:cubicBezTo>
                  <a:cubicBezTo>
                    <a:pt x="31813" y="106680"/>
                    <a:pt x="37624" y="112395"/>
                    <a:pt x="37624" y="119063"/>
                  </a:cubicBezTo>
                  <a:lnTo>
                    <a:pt x="37624" y="333375"/>
                  </a:lnTo>
                  <a:lnTo>
                    <a:pt x="182118" y="333375"/>
                  </a:lnTo>
                  <a:lnTo>
                    <a:pt x="182118" y="119063"/>
                  </a:lnTo>
                  <a:cubicBezTo>
                    <a:pt x="182118" y="112395"/>
                    <a:pt x="187928" y="106680"/>
                    <a:pt x="194596" y="106680"/>
                  </a:cubicBezTo>
                  <a:cubicBezTo>
                    <a:pt x="201263" y="106680"/>
                    <a:pt x="207169" y="112395"/>
                    <a:pt x="207169" y="119063"/>
                  </a:cubicBezTo>
                  <a:lnTo>
                    <a:pt x="207169" y="333375"/>
                  </a:lnTo>
                  <a:lnTo>
                    <a:pt x="219742" y="333375"/>
                  </a:lnTo>
                  <a:lnTo>
                    <a:pt x="219742" y="95250"/>
                  </a:lnTo>
                  <a:lnTo>
                    <a:pt x="207169" y="95250"/>
                  </a:lnTo>
                  <a:cubicBezTo>
                    <a:pt x="199358" y="95250"/>
                    <a:pt x="194596" y="89535"/>
                    <a:pt x="194596" y="83820"/>
                  </a:cubicBezTo>
                  <a:close/>
                  <a:moveTo>
                    <a:pt x="157924" y="240983"/>
                  </a:moveTo>
                  <a:cubicBezTo>
                    <a:pt x="157924" y="265748"/>
                    <a:pt x="137731" y="285750"/>
                    <a:pt x="112680" y="285750"/>
                  </a:cubicBezTo>
                  <a:lnTo>
                    <a:pt x="106870" y="285750"/>
                  </a:lnTo>
                  <a:cubicBezTo>
                    <a:pt x="81819" y="285750"/>
                    <a:pt x="61626" y="265748"/>
                    <a:pt x="61626" y="240983"/>
                  </a:cubicBezTo>
                  <a:lnTo>
                    <a:pt x="61626" y="187643"/>
                  </a:lnTo>
                  <a:cubicBezTo>
                    <a:pt x="61626" y="162877"/>
                    <a:pt x="81915" y="142875"/>
                    <a:pt x="106870" y="142875"/>
                  </a:cubicBezTo>
                  <a:lnTo>
                    <a:pt x="112680" y="142875"/>
                  </a:lnTo>
                  <a:cubicBezTo>
                    <a:pt x="137731" y="142875"/>
                    <a:pt x="157924" y="162877"/>
                    <a:pt x="157924" y="187643"/>
                  </a:cubicBezTo>
                  <a:lnTo>
                    <a:pt x="157924" y="240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CFE5974-4844-8231-B7FA-AB0ED96CCA5A}"/>
                </a:ext>
              </a:extLst>
            </p:cNvPr>
            <p:cNvSpPr/>
            <p:nvPr/>
          </p:nvSpPr>
          <p:spPr>
            <a:xfrm>
              <a:off x="8337994" y="749617"/>
              <a:ext cx="362712" cy="548640"/>
            </a:xfrm>
            <a:custGeom>
              <a:avLst/>
              <a:gdLst>
                <a:gd name="connsiteX0" fmla="*/ 349948 w 362712"/>
                <a:gd name="connsiteY0" fmla="*/ 36195 h 548640"/>
                <a:gd name="connsiteX1" fmla="*/ 337471 w 362712"/>
                <a:gd name="connsiteY1" fmla="*/ 36195 h 548640"/>
                <a:gd name="connsiteX2" fmla="*/ 337471 w 362712"/>
                <a:gd name="connsiteY2" fmla="*/ 12382 h 548640"/>
                <a:gd name="connsiteX3" fmla="*/ 324898 w 362712"/>
                <a:gd name="connsiteY3" fmla="*/ 0 h 548640"/>
                <a:gd name="connsiteX4" fmla="*/ 312325 w 362712"/>
                <a:gd name="connsiteY4" fmla="*/ 12382 h 548640"/>
                <a:gd name="connsiteX5" fmla="*/ 312325 w 362712"/>
                <a:gd name="connsiteY5" fmla="*/ 36195 h 548640"/>
                <a:gd name="connsiteX6" fmla="*/ 288227 w 362712"/>
                <a:gd name="connsiteY6" fmla="*/ 36195 h 548640"/>
                <a:gd name="connsiteX7" fmla="*/ 288227 w 362712"/>
                <a:gd name="connsiteY7" fmla="*/ 12382 h 548640"/>
                <a:gd name="connsiteX8" fmla="*/ 275654 w 362712"/>
                <a:gd name="connsiteY8" fmla="*/ 0 h 548640"/>
                <a:gd name="connsiteX9" fmla="*/ 263176 w 362712"/>
                <a:gd name="connsiteY9" fmla="*/ 12382 h 548640"/>
                <a:gd name="connsiteX10" fmla="*/ 263176 w 362712"/>
                <a:gd name="connsiteY10" fmla="*/ 36195 h 548640"/>
                <a:gd name="connsiteX11" fmla="*/ 239077 w 362712"/>
                <a:gd name="connsiteY11" fmla="*/ 36195 h 548640"/>
                <a:gd name="connsiteX12" fmla="*/ 239077 w 362712"/>
                <a:gd name="connsiteY12" fmla="*/ 12382 h 548640"/>
                <a:gd name="connsiteX13" fmla="*/ 226504 w 362712"/>
                <a:gd name="connsiteY13" fmla="*/ 0 h 548640"/>
                <a:gd name="connsiteX14" fmla="*/ 214026 w 362712"/>
                <a:gd name="connsiteY14" fmla="*/ 12382 h 548640"/>
                <a:gd name="connsiteX15" fmla="*/ 214026 w 362712"/>
                <a:gd name="connsiteY15" fmla="*/ 36195 h 548640"/>
                <a:gd name="connsiteX16" fmla="*/ 189929 w 362712"/>
                <a:gd name="connsiteY16" fmla="*/ 36195 h 548640"/>
                <a:gd name="connsiteX17" fmla="*/ 189929 w 362712"/>
                <a:gd name="connsiteY17" fmla="*/ 12382 h 548640"/>
                <a:gd name="connsiteX18" fmla="*/ 177355 w 362712"/>
                <a:gd name="connsiteY18" fmla="*/ 0 h 548640"/>
                <a:gd name="connsiteX19" fmla="*/ 164878 w 362712"/>
                <a:gd name="connsiteY19" fmla="*/ 12382 h 548640"/>
                <a:gd name="connsiteX20" fmla="*/ 164878 w 362712"/>
                <a:gd name="connsiteY20" fmla="*/ 36195 h 548640"/>
                <a:gd name="connsiteX21" fmla="*/ 140779 w 362712"/>
                <a:gd name="connsiteY21" fmla="*/ 36195 h 548640"/>
                <a:gd name="connsiteX22" fmla="*/ 140779 w 362712"/>
                <a:gd name="connsiteY22" fmla="*/ 12382 h 548640"/>
                <a:gd name="connsiteX23" fmla="*/ 128207 w 362712"/>
                <a:gd name="connsiteY23" fmla="*/ 0 h 548640"/>
                <a:gd name="connsiteX24" fmla="*/ 115729 w 362712"/>
                <a:gd name="connsiteY24" fmla="*/ 12382 h 548640"/>
                <a:gd name="connsiteX25" fmla="*/ 115729 w 362712"/>
                <a:gd name="connsiteY25" fmla="*/ 36195 h 548640"/>
                <a:gd name="connsiteX26" fmla="*/ 91630 w 362712"/>
                <a:gd name="connsiteY26" fmla="*/ 36195 h 548640"/>
                <a:gd name="connsiteX27" fmla="*/ 91630 w 362712"/>
                <a:gd name="connsiteY27" fmla="*/ 12382 h 548640"/>
                <a:gd name="connsiteX28" fmla="*/ 79057 w 362712"/>
                <a:gd name="connsiteY28" fmla="*/ 0 h 548640"/>
                <a:gd name="connsiteX29" fmla="*/ 66580 w 362712"/>
                <a:gd name="connsiteY29" fmla="*/ 12382 h 548640"/>
                <a:gd name="connsiteX30" fmla="*/ 66580 w 362712"/>
                <a:gd name="connsiteY30" fmla="*/ 36195 h 548640"/>
                <a:gd name="connsiteX31" fmla="*/ 42482 w 362712"/>
                <a:gd name="connsiteY31" fmla="*/ 36195 h 548640"/>
                <a:gd name="connsiteX32" fmla="*/ 42482 w 362712"/>
                <a:gd name="connsiteY32" fmla="*/ 12382 h 548640"/>
                <a:gd name="connsiteX33" fmla="*/ 30004 w 362712"/>
                <a:gd name="connsiteY33" fmla="*/ 0 h 548640"/>
                <a:gd name="connsiteX34" fmla="*/ 17431 w 362712"/>
                <a:gd name="connsiteY34" fmla="*/ 12382 h 548640"/>
                <a:gd name="connsiteX35" fmla="*/ 17431 w 362712"/>
                <a:gd name="connsiteY35" fmla="*/ 36195 h 548640"/>
                <a:gd name="connsiteX36" fmla="*/ 12573 w 362712"/>
                <a:gd name="connsiteY36" fmla="*/ 36195 h 548640"/>
                <a:gd name="connsiteX37" fmla="*/ 0 w 362712"/>
                <a:gd name="connsiteY37" fmla="*/ 48577 h 548640"/>
                <a:gd name="connsiteX38" fmla="*/ 0 w 362712"/>
                <a:gd name="connsiteY38" fmla="*/ 501015 h 548640"/>
                <a:gd name="connsiteX39" fmla="*/ 12573 w 362712"/>
                <a:gd name="connsiteY39" fmla="*/ 513397 h 548640"/>
                <a:gd name="connsiteX40" fmla="*/ 25146 w 362712"/>
                <a:gd name="connsiteY40" fmla="*/ 513397 h 548640"/>
                <a:gd name="connsiteX41" fmla="*/ 25146 w 362712"/>
                <a:gd name="connsiteY41" fmla="*/ 536258 h 548640"/>
                <a:gd name="connsiteX42" fmla="*/ 37624 w 362712"/>
                <a:gd name="connsiteY42" fmla="*/ 548640 h 548640"/>
                <a:gd name="connsiteX43" fmla="*/ 50197 w 362712"/>
                <a:gd name="connsiteY43" fmla="*/ 536258 h 548640"/>
                <a:gd name="connsiteX44" fmla="*/ 50197 w 362712"/>
                <a:gd name="connsiteY44" fmla="*/ 512445 h 548640"/>
                <a:gd name="connsiteX45" fmla="*/ 74295 w 362712"/>
                <a:gd name="connsiteY45" fmla="*/ 512445 h 548640"/>
                <a:gd name="connsiteX46" fmla="*/ 74295 w 362712"/>
                <a:gd name="connsiteY46" fmla="*/ 536258 h 548640"/>
                <a:gd name="connsiteX47" fmla="*/ 86773 w 362712"/>
                <a:gd name="connsiteY47" fmla="*/ 548640 h 548640"/>
                <a:gd name="connsiteX48" fmla="*/ 99346 w 362712"/>
                <a:gd name="connsiteY48" fmla="*/ 536258 h 548640"/>
                <a:gd name="connsiteX49" fmla="*/ 99346 w 362712"/>
                <a:gd name="connsiteY49" fmla="*/ 512445 h 548640"/>
                <a:gd name="connsiteX50" fmla="*/ 123444 w 362712"/>
                <a:gd name="connsiteY50" fmla="*/ 512445 h 548640"/>
                <a:gd name="connsiteX51" fmla="*/ 123444 w 362712"/>
                <a:gd name="connsiteY51" fmla="*/ 536258 h 548640"/>
                <a:gd name="connsiteX52" fmla="*/ 136017 w 362712"/>
                <a:gd name="connsiteY52" fmla="*/ 548640 h 548640"/>
                <a:gd name="connsiteX53" fmla="*/ 148590 w 362712"/>
                <a:gd name="connsiteY53" fmla="*/ 536258 h 548640"/>
                <a:gd name="connsiteX54" fmla="*/ 148590 w 362712"/>
                <a:gd name="connsiteY54" fmla="*/ 512445 h 548640"/>
                <a:gd name="connsiteX55" fmla="*/ 172593 w 362712"/>
                <a:gd name="connsiteY55" fmla="*/ 512445 h 548640"/>
                <a:gd name="connsiteX56" fmla="*/ 172593 w 362712"/>
                <a:gd name="connsiteY56" fmla="*/ 536258 h 548640"/>
                <a:gd name="connsiteX57" fmla="*/ 185166 w 362712"/>
                <a:gd name="connsiteY57" fmla="*/ 548640 h 548640"/>
                <a:gd name="connsiteX58" fmla="*/ 197739 w 362712"/>
                <a:gd name="connsiteY58" fmla="*/ 536258 h 548640"/>
                <a:gd name="connsiteX59" fmla="*/ 197739 w 362712"/>
                <a:gd name="connsiteY59" fmla="*/ 512445 h 548640"/>
                <a:gd name="connsiteX60" fmla="*/ 221837 w 362712"/>
                <a:gd name="connsiteY60" fmla="*/ 512445 h 548640"/>
                <a:gd name="connsiteX61" fmla="*/ 221837 w 362712"/>
                <a:gd name="connsiteY61" fmla="*/ 536258 h 548640"/>
                <a:gd name="connsiteX62" fmla="*/ 234410 w 362712"/>
                <a:gd name="connsiteY62" fmla="*/ 548640 h 548640"/>
                <a:gd name="connsiteX63" fmla="*/ 246983 w 362712"/>
                <a:gd name="connsiteY63" fmla="*/ 536258 h 548640"/>
                <a:gd name="connsiteX64" fmla="*/ 246983 w 362712"/>
                <a:gd name="connsiteY64" fmla="*/ 512445 h 548640"/>
                <a:gd name="connsiteX65" fmla="*/ 271082 w 362712"/>
                <a:gd name="connsiteY65" fmla="*/ 512445 h 548640"/>
                <a:gd name="connsiteX66" fmla="*/ 271082 w 362712"/>
                <a:gd name="connsiteY66" fmla="*/ 536258 h 548640"/>
                <a:gd name="connsiteX67" fmla="*/ 283654 w 362712"/>
                <a:gd name="connsiteY67" fmla="*/ 548640 h 548640"/>
                <a:gd name="connsiteX68" fmla="*/ 296132 w 362712"/>
                <a:gd name="connsiteY68" fmla="*/ 536258 h 548640"/>
                <a:gd name="connsiteX69" fmla="*/ 296132 w 362712"/>
                <a:gd name="connsiteY69" fmla="*/ 512445 h 548640"/>
                <a:gd name="connsiteX70" fmla="*/ 320230 w 362712"/>
                <a:gd name="connsiteY70" fmla="*/ 512445 h 548640"/>
                <a:gd name="connsiteX71" fmla="*/ 320230 w 362712"/>
                <a:gd name="connsiteY71" fmla="*/ 536258 h 548640"/>
                <a:gd name="connsiteX72" fmla="*/ 332804 w 362712"/>
                <a:gd name="connsiteY72" fmla="*/ 548640 h 548640"/>
                <a:gd name="connsiteX73" fmla="*/ 345281 w 362712"/>
                <a:gd name="connsiteY73" fmla="*/ 536258 h 548640"/>
                <a:gd name="connsiteX74" fmla="*/ 345281 w 362712"/>
                <a:gd name="connsiteY74" fmla="*/ 512445 h 548640"/>
                <a:gd name="connsiteX75" fmla="*/ 350139 w 362712"/>
                <a:gd name="connsiteY75" fmla="*/ 512445 h 548640"/>
                <a:gd name="connsiteX76" fmla="*/ 362712 w 362712"/>
                <a:gd name="connsiteY76" fmla="*/ 500062 h 548640"/>
                <a:gd name="connsiteX77" fmla="*/ 362712 w 362712"/>
                <a:gd name="connsiteY77" fmla="*/ 48577 h 548640"/>
                <a:gd name="connsiteX78" fmla="*/ 349948 w 362712"/>
                <a:gd name="connsiteY78" fmla="*/ 36195 h 548640"/>
                <a:gd name="connsiteX79" fmla="*/ 314325 w 362712"/>
                <a:gd name="connsiteY79" fmla="*/ 453390 h 548640"/>
                <a:gd name="connsiteX80" fmla="*/ 301752 w 362712"/>
                <a:gd name="connsiteY80" fmla="*/ 465772 h 548640"/>
                <a:gd name="connsiteX81" fmla="*/ 60865 w 362712"/>
                <a:gd name="connsiteY81" fmla="*/ 465772 h 548640"/>
                <a:gd name="connsiteX82" fmla="*/ 48387 w 362712"/>
                <a:gd name="connsiteY82" fmla="*/ 453390 h 548640"/>
                <a:gd name="connsiteX83" fmla="*/ 48387 w 362712"/>
                <a:gd name="connsiteY83" fmla="*/ 191452 h 548640"/>
                <a:gd name="connsiteX84" fmla="*/ 60865 w 362712"/>
                <a:gd name="connsiteY84" fmla="*/ 179070 h 548640"/>
                <a:gd name="connsiteX85" fmla="*/ 73438 w 362712"/>
                <a:gd name="connsiteY85" fmla="*/ 179070 h 548640"/>
                <a:gd name="connsiteX86" fmla="*/ 181356 w 362712"/>
                <a:gd name="connsiteY86" fmla="*/ 83820 h 548640"/>
                <a:gd name="connsiteX87" fmla="*/ 289274 w 362712"/>
                <a:gd name="connsiteY87" fmla="*/ 179070 h 548640"/>
                <a:gd name="connsiteX88" fmla="*/ 301847 w 362712"/>
                <a:gd name="connsiteY88" fmla="*/ 179070 h 548640"/>
                <a:gd name="connsiteX89" fmla="*/ 314420 w 362712"/>
                <a:gd name="connsiteY89" fmla="*/ 191452 h 548640"/>
                <a:gd name="connsiteX90" fmla="*/ 314420 w 362712"/>
                <a:gd name="connsiteY90" fmla="*/ 45339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62712" h="548640">
                  <a:moveTo>
                    <a:pt x="349948" y="36195"/>
                  </a:moveTo>
                  <a:lnTo>
                    <a:pt x="337471" y="36195"/>
                  </a:lnTo>
                  <a:lnTo>
                    <a:pt x="337471" y="12382"/>
                  </a:lnTo>
                  <a:cubicBezTo>
                    <a:pt x="337471" y="5715"/>
                    <a:pt x="331661" y="0"/>
                    <a:pt x="324898" y="0"/>
                  </a:cubicBezTo>
                  <a:cubicBezTo>
                    <a:pt x="318135" y="0"/>
                    <a:pt x="312325" y="5715"/>
                    <a:pt x="312325" y="12382"/>
                  </a:cubicBezTo>
                  <a:lnTo>
                    <a:pt x="312325" y="36195"/>
                  </a:lnTo>
                  <a:lnTo>
                    <a:pt x="288227" y="36195"/>
                  </a:lnTo>
                  <a:lnTo>
                    <a:pt x="288227" y="12382"/>
                  </a:lnTo>
                  <a:cubicBezTo>
                    <a:pt x="288227" y="5715"/>
                    <a:pt x="282416" y="0"/>
                    <a:pt x="275654" y="0"/>
                  </a:cubicBezTo>
                  <a:cubicBezTo>
                    <a:pt x="268891" y="0"/>
                    <a:pt x="263176" y="5715"/>
                    <a:pt x="263176" y="12382"/>
                  </a:cubicBezTo>
                  <a:lnTo>
                    <a:pt x="263176" y="36195"/>
                  </a:lnTo>
                  <a:lnTo>
                    <a:pt x="239077" y="36195"/>
                  </a:lnTo>
                  <a:lnTo>
                    <a:pt x="239077" y="12382"/>
                  </a:lnTo>
                  <a:cubicBezTo>
                    <a:pt x="239077" y="5715"/>
                    <a:pt x="233267" y="0"/>
                    <a:pt x="226504" y="0"/>
                  </a:cubicBezTo>
                  <a:cubicBezTo>
                    <a:pt x="219742" y="0"/>
                    <a:pt x="214026" y="5715"/>
                    <a:pt x="214026" y="12382"/>
                  </a:cubicBezTo>
                  <a:lnTo>
                    <a:pt x="214026" y="36195"/>
                  </a:lnTo>
                  <a:lnTo>
                    <a:pt x="189929" y="36195"/>
                  </a:lnTo>
                  <a:lnTo>
                    <a:pt x="189929" y="12382"/>
                  </a:lnTo>
                  <a:cubicBezTo>
                    <a:pt x="189929" y="5715"/>
                    <a:pt x="184118" y="0"/>
                    <a:pt x="177355" y="0"/>
                  </a:cubicBezTo>
                  <a:cubicBezTo>
                    <a:pt x="170593" y="0"/>
                    <a:pt x="164878" y="5715"/>
                    <a:pt x="164878" y="12382"/>
                  </a:cubicBezTo>
                  <a:lnTo>
                    <a:pt x="164878" y="36195"/>
                  </a:lnTo>
                  <a:lnTo>
                    <a:pt x="140779" y="36195"/>
                  </a:lnTo>
                  <a:lnTo>
                    <a:pt x="140779" y="12382"/>
                  </a:lnTo>
                  <a:cubicBezTo>
                    <a:pt x="140779" y="5715"/>
                    <a:pt x="134969" y="0"/>
                    <a:pt x="128207" y="0"/>
                  </a:cubicBezTo>
                  <a:cubicBezTo>
                    <a:pt x="121444" y="0"/>
                    <a:pt x="115729" y="5715"/>
                    <a:pt x="115729" y="12382"/>
                  </a:cubicBezTo>
                  <a:lnTo>
                    <a:pt x="115729" y="36195"/>
                  </a:lnTo>
                  <a:lnTo>
                    <a:pt x="91630" y="36195"/>
                  </a:lnTo>
                  <a:lnTo>
                    <a:pt x="91630" y="12382"/>
                  </a:lnTo>
                  <a:cubicBezTo>
                    <a:pt x="91630" y="5715"/>
                    <a:pt x="85820" y="0"/>
                    <a:pt x="79057" y="0"/>
                  </a:cubicBezTo>
                  <a:cubicBezTo>
                    <a:pt x="72294" y="0"/>
                    <a:pt x="66580" y="5715"/>
                    <a:pt x="66580" y="12382"/>
                  </a:cubicBezTo>
                  <a:lnTo>
                    <a:pt x="66580" y="36195"/>
                  </a:lnTo>
                  <a:lnTo>
                    <a:pt x="42482" y="36195"/>
                  </a:lnTo>
                  <a:lnTo>
                    <a:pt x="42482" y="12382"/>
                  </a:lnTo>
                  <a:cubicBezTo>
                    <a:pt x="42482" y="5715"/>
                    <a:pt x="36671" y="0"/>
                    <a:pt x="30004" y="0"/>
                  </a:cubicBezTo>
                  <a:cubicBezTo>
                    <a:pt x="23241" y="0"/>
                    <a:pt x="17431" y="5715"/>
                    <a:pt x="17431" y="12382"/>
                  </a:cubicBezTo>
                  <a:lnTo>
                    <a:pt x="17431" y="36195"/>
                  </a:lnTo>
                  <a:lnTo>
                    <a:pt x="12573" y="36195"/>
                  </a:lnTo>
                  <a:cubicBezTo>
                    <a:pt x="5810" y="36195"/>
                    <a:pt x="0" y="41910"/>
                    <a:pt x="0" y="48577"/>
                  </a:cubicBezTo>
                  <a:lnTo>
                    <a:pt x="0" y="501015"/>
                  </a:lnTo>
                  <a:cubicBezTo>
                    <a:pt x="0" y="507683"/>
                    <a:pt x="5810" y="513397"/>
                    <a:pt x="12573" y="513397"/>
                  </a:cubicBezTo>
                  <a:lnTo>
                    <a:pt x="25146" y="513397"/>
                  </a:lnTo>
                  <a:lnTo>
                    <a:pt x="25146" y="536258"/>
                  </a:lnTo>
                  <a:cubicBezTo>
                    <a:pt x="25146" y="542925"/>
                    <a:pt x="30956" y="548640"/>
                    <a:pt x="37624" y="548640"/>
                  </a:cubicBezTo>
                  <a:cubicBezTo>
                    <a:pt x="44291" y="548640"/>
                    <a:pt x="50197" y="542925"/>
                    <a:pt x="50197" y="536258"/>
                  </a:cubicBezTo>
                  <a:lnTo>
                    <a:pt x="50197" y="512445"/>
                  </a:lnTo>
                  <a:lnTo>
                    <a:pt x="74295" y="512445"/>
                  </a:lnTo>
                  <a:lnTo>
                    <a:pt x="74295" y="536258"/>
                  </a:lnTo>
                  <a:cubicBezTo>
                    <a:pt x="74295" y="542925"/>
                    <a:pt x="80105" y="548640"/>
                    <a:pt x="86773" y="548640"/>
                  </a:cubicBezTo>
                  <a:cubicBezTo>
                    <a:pt x="93536" y="548640"/>
                    <a:pt x="99346" y="542925"/>
                    <a:pt x="99346" y="536258"/>
                  </a:cubicBezTo>
                  <a:lnTo>
                    <a:pt x="99346" y="512445"/>
                  </a:lnTo>
                  <a:lnTo>
                    <a:pt x="123444" y="512445"/>
                  </a:lnTo>
                  <a:lnTo>
                    <a:pt x="123444" y="536258"/>
                  </a:lnTo>
                  <a:cubicBezTo>
                    <a:pt x="123444" y="542925"/>
                    <a:pt x="129254" y="548640"/>
                    <a:pt x="136017" y="548640"/>
                  </a:cubicBezTo>
                  <a:cubicBezTo>
                    <a:pt x="142780" y="548640"/>
                    <a:pt x="148590" y="542925"/>
                    <a:pt x="148590" y="536258"/>
                  </a:cubicBezTo>
                  <a:lnTo>
                    <a:pt x="148590" y="512445"/>
                  </a:lnTo>
                  <a:lnTo>
                    <a:pt x="172593" y="512445"/>
                  </a:lnTo>
                  <a:lnTo>
                    <a:pt x="172593" y="536258"/>
                  </a:lnTo>
                  <a:cubicBezTo>
                    <a:pt x="172593" y="542925"/>
                    <a:pt x="178403" y="548640"/>
                    <a:pt x="185166" y="548640"/>
                  </a:cubicBezTo>
                  <a:cubicBezTo>
                    <a:pt x="191929" y="548640"/>
                    <a:pt x="197739" y="542925"/>
                    <a:pt x="197739" y="536258"/>
                  </a:cubicBezTo>
                  <a:lnTo>
                    <a:pt x="197739" y="512445"/>
                  </a:lnTo>
                  <a:lnTo>
                    <a:pt x="221837" y="512445"/>
                  </a:lnTo>
                  <a:lnTo>
                    <a:pt x="221837" y="536258"/>
                  </a:lnTo>
                  <a:cubicBezTo>
                    <a:pt x="221837" y="542925"/>
                    <a:pt x="227648" y="548640"/>
                    <a:pt x="234410" y="548640"/>
                  </a:cubicBezTo>
                  <a:cubicBezTo>
                    <a:pt x="241173" y="548640"/>
                    <a:pt x="246983" y="542925"/>
                    <a:pt x="246983" y="536258"/>
                  </a:cubicBezTo>
                  <a:lnTo>
                    <a:pt x="246983" y="512445"/>
                  </a:lnTo>
                  <a:lnTo>
                    <a:pt x="271082" y="512445"/>
                  </a:lnTo>
                  <a:lnTo>
                    <a:pt x="271082" y="536258"/>
                  </a:lnTo>
                  <a:cubicBezTo>
                    <a:pt x="271082" y="542925"/>
                    <a:pt x="276892" y="548640"/>
                    <a:pt x="283654" y="548640"/>
                  </a:cubicBezTo>
                  <a:cubicBezTo>
                    <a:pt x="290417" y="548640"/>
                    <a:pt x="296132" y="542925"/>
                    <a:pt x="296132" y="536258"/>
                  </a:cubicBezTo>
                  <a:lnTo>
                    <a:pt x="296132" y="512445"/>
                  </a:lnTo>
                  <a:lnTo>
                    <a:pt x="320230" y="512445"/>
                  </a:lnTo>
                  <a:lnTo>
                    <a:pt x="320230" y="536258"/>
                  </a:lnTo>
                  <a:cubicBezTo>
                    <a:pt x="320230" y="542925"/>
                    <a:pt x="326041" y="548640"/>
                    <a:pt x="332804" y="548640"/>
                  </a:cubicBezTo>
                  <a:cubicBezTo>
                    <a:pt x="339566" y="548640"/>
                    <a:pt x="345281" y="542925"/>
                    <a:pt x="345281" y="536258"/>
                  </a:cubicBezTo>
                  <a:lnTo>
                    <a:pt x="345281" y="512445"/>
                  </a:lnTo>
                  <a:lnTo>
                    <a:pt x="350139" y="512445"/>
                  </a:lnTo>
                  <a:cubicBezTo>
                    <a:pt x="356901" y="512445"/>
                    <a:pt x="362712" y="506730"/>
                    <a:pt x="362712" y="500062"/>
                  </a:cubicBezTo>
                  <a:lnTo>
                    <a:pt x="362712" y="48577"/>
                  </a:lnTo>
                  <a:cubicBezTo>
                    <a:pt x="362426" y="41910"/>
                    <a:pt x="356711" y="36195"/>
                    <a:pt x="349948" y="36195"/>
                  </a:cubicBezTo>
                  <a:close/>
                  <a:moveTo>
                    <a:pt x="314325" y="453390"/>
                  </a:moveTo>
                  <a:cubicBezTo>
                    <a:pt x="314325" y="460058"/>
                    <a:pt x="308515" y="465772"/>
                    <a:pt x="301752" y="465772"/>
                  </a:cubicBezTo>
                  <a:lnTo>
                    <a:pt x="60865" y="465772"/>
                  </a:lnTo>
                  <a:cubicBezTo>
                    <a:pt x="54102" y="465772"/>
                    <a:pt x="48387" y="460058"/>
                    <a:pt x="48387" y="453390"/>
                  </a:cubicBezTo>
                  <a:lnTo>
                    <a:pt x="48387" y="191452"/>
                  </a:lnTo>
                  <a:cubicBezTo>
                    <a:pt x="48387" y="184785"/>
                    <a:pt x="54197" y="179070"/>
                    <a:pt x="60865" y="179070"/>
                  </a:cubicBezTo>
                  <a:lnTo>
                    <a:pt x="73438" y="179070"/>
                  </a:lnTo>
                  <a:cubicBezTo>
                    <a:pt x="79248" y="125730"/>
                    <a:pt x="125444" y="83820"/>
                    <a:pt x="181356" y="83820"/>
                  </a:cubicBezTo>
                  <a:cubicBezTo>
                    <a:pt x="237268" y="83820"/>
                    <a:pt x="283464" y="125730"/>
                    <a:pt x="289274" y="179070"/>
                  </a:cubicBezTo>
                  <a:lnTo>
                    <a:pt x="301847" y="179070"/>
                  </a:lnTo>
                  <a:cubicBezTo>
                    <a:pt x="308610" y="179070"/>
                    <a:pt x="314420" y="184785"/>
                    <a:pt x="314420" y="191452"/>
                  </a:cubicBezTo>
                  <a:lnTo>
                    <a:pt x="314420" y="453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6" name="TextBox 135">
            <a:extLst>
              <a:ext uri="{FF2B5EF4-FFF2-40B4-BE49-F238E27FC236}">
                <a16:creationId xmlns:a16="http://schemas.microsoft.com/office/drawing/2014/main" id="{AF0DDDC7-1FB7-C8C1-6A9E-1B27966A5E8F}"/>
              </a:ext>
            </a:extLst>
          </p:cNvPr>
          <p:cNvSpPr txBox="1"/>
          <p:nvPr/>
        </p:nvSpPr>
        <p:spPr>
          <a:xfrm>
            <a:off x="875304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AD3ED83B-40D0-EDA5-A01C-4696C6B39FF8}"/>
              </a:ext>
            </a:extLst>
          </p:cNvPr>
          <p:cNvSpPr txBox="1"/>
          <p:nvPr/>
        </p:nvSpPr>
        <p:spPr>
          <a:xfrm>
            <a:off x="4809996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82B1C88-9FE2-069F-77DF-2EB5DE81F79F}"/>
              </a:ext>
            </a:extLst>
          </p:cNvPr>
          <p:cNvSpPr txBox="1"/>
          <p:nvPr/>
        </p:nvSpPr>
        <p:spPr>
          <a:xfrm>
            <a:off x="8660209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7E66C4C2-7BCE-509B-2851-7ECFE6D0F38A}"/>
              </a:ext>
            </a:extLst>
          </p:cNvPr>
          <p:cNvSpPr txBox="1"/>
          <p:nvPr/>
        </p:nvSpPr>
        <p:spPr>
          <a:xfrm>
            <a:off x="904415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BFB182B2-B8F2-5385-1BE2-EF43AF658817}"/>
              </a:ext>
            </a:extLst>
          </p:cNvPr>
          <p:cNvSpPr txBox="1"/>
          <p:nvPr/>
        </p:nvSpPr>
        <p:spPr>
          <a:xfrm>
            <a:off x="4839107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E16D9AD-6FDC-EAA4-A411-C32E45E18FD6}"/>
              </a:ext>
            </a:extLst>
          </p:cNvPr>
          <p:cNvSpPr txBox="1"/>
          <p:nvPr/>
        </p:nvSpPr>
        <p:spPr>
          <a:xfrm>
            <a:off x="8689320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36F9F15-9DC2-3B57-F1FE-613DC6EC16AD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272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140" grpId="0"/>
      <p:bldP spid="141" grpId="0"/>
      <p:bldP spid="1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FF127-F102-2B0F-BB12-F681D9202E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784"/>
          <a:stretch/>
        </p:blipFill>
        <p:spPr>
          <a:xfrm>
            <a:off x="1012371" y="0"/>
            <a:ext cx="9791701" cy="873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6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F8151EB-B5B8-3144-17A3-9CABD3EEF9F7}"/>
              </a:ext>
            </a:extLst>
          </p:cNvPr>
          <p:cNvGrpSpPr/>
          <p:nvPr/>
        </p:nvGrpSpPr>
        <p:grpSpPr>
          <a:xfrm rot="10800000">
            <a:off x="277092" y="-228599"/>
            <a:ext cx="11637818" cy="7383369"/>
            <a:chOff x="277092" y="-304799"/>
            <a:chExt cx="11637818" cy="7383369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C0DD677-146D-A389-24B2-00EB72E9C02A}"/>
                </a:ext>
              </a:extLst>
            </p:cNvPr>
            <p:cNvSpPr/>
            <p:nvPr/>
          </p:nvSpPr>
          <p:spPr>
            <a:xfrm rot="5400000">
              <a:off x="3234208" y="-3261915"/>
              <a:ext cx="5723585" cy="11637818"/>
            </a:xfrm>
            <a:custGeom>
              <a:avLst/>
              <a:gdLst>
                <a:gd name="connsiteX0" fmla="*/ 0 w 5418785"/>
                <a:gd name="connsiteY0" fmla="*/ 11637818 h 11637818"/>
                <a:gd name="connsiteX1" fmla="*/ 0 w 5418785"/>
                <a:gd name="connsiteY1" fmla="*/ 0 h 11637818"/>
                <a:gd name="connsiteX2" fmla="*/ 475855 w 5418785"/>
                <a:gd name="connsiteY2" fmla="*/ 0 h 11637818"/>
                <a:gd name="connsiteX3" fmla="*/ 5418785 w 5418785"/>
                <a:gd name="connsiteY3" fmla="*/ 4942930 h 11637818"/>
                <a:gd name="connsiteX4" fmla="*/ 5418785 w 5418785"/>
                <a:gd name="connsiteY4" fmla="*/ 6694888 h 11637818"/>
                <a:gd name="connsiteX5" fmla="*/ 475855 w 5418785"/>
                <a:gd name="connsiteY5" fmla="*/ 11637818 h 1163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18785" h="11637818">
                  <a:moveTo>
                    <a:pt x="0" y="11637818"/>
                  </a:moveTo>
                  <a:lnTo>
                    <a:pt x="0" y="0"/>
                  </a:lnTo>
                  <a:lnTo>
                    <a:pt x="475855" y="0"/>
                  </a:lnTo>
                  <a:cubicBezTo>
                    <a:pt x="3205760" y="0"/>
                    <a:pt x="5418785" y="2213025"/>
                    <a:pt x="5418785" y="4942930"/>
                  </a:cubicBezTo>
                  <a:lnTo>
                    <a:pt x="5418785" y="6694888"/>
                  </a:lnTo>
                  <a:cubicBezTo>
                    <a:pt x="5418785" y="9424793"/>
                    <a:pt x="3205760" y="11637818"/>
                    <a:pt x="475855" y="11637818"/>
                  </a:cubicBezTo>
                  <a:close/>
                </a:path>
              </a:pathLst>
            </a:custGeom>
            <a:noFill/>
            <a:ln w="57150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5E500D8-203D-17ED-9D82-F601C4C7A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5266108" y="5356952"/>
              <a:ext cx="1659782" cy="1783453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5D61B27-E615-934D-F1F2-7F439FF45A65}"/>
              </a:ext>
            </a:extLst>
          </p:cNvPr>
          <p:cNvGrpSpPr/>
          <p:nvPr/>
        </p:nvGrpSpPr>
        <p:grpSpPr>
          <a:xfrm>
            <a:off x="748" y="0"/>
            <a:ext cx="12191250" cy="6881139"/>
            <a:chOff x="748" y="0"/>
            <a:chExt cx="12191250" cy="688113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5DE3844-68E3-5080-C1CF-102B6DE87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8B2C6DE-2A44-1834-099A-F5710C639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B27E1C0-16D1-648D-23C8-8A7F8A80975D}"/>
              </a:ext>
            </a:extLst>
          </p:cNvPr>
          <p:cNvSpPr txBox="1"/>
          <p:nvPr/>
        </p:nvSpPr>
        <p:spPr>
          <a:xfrm>
            <a:off x="0" y="143118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B88A44-59B0-7F05-D451-3E850406B21C}"/>
              </a:ext>
            </a:extLst>
          </p:cNvPr>
          <p:cNvSpPr txBox="1"/>
          <p:nvPr/>
        </p:nvSpPr>
        <p:spPr>
          <a:xfrm>
            <a:off x="1681751" y="2938567"/>
            <a:ext cx="882849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پ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871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A8A412-B092-46BF-C84C-7F4C211E1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0378" y="-195942"/>
            <a:ext cx="5411622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4F035E3-13F6-C625-C955-1A32B03EAA16}"/>
              </a:ext>
            </a:extLst>
          </p:cNvPr>
          <p:cNvGrpSpPr/>
          <p:nvPr/>
        </p:nvGrpSpPr>
        <p:grpSpPr>
          <a:xfrm>
            <a:off x="-4421" y="4700092"/>
            <a:ext cx="12191252" cy="2181047"/>
            <a:chOff x="748" y="4700092"/>
            <a:chExt cx="12191252" cy="218104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CDE6F85-E6AA-DAB8-CF6F-C99EE486C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12ABF13-D398-B725-F793-FCDA616B9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4E4FE01-7F43-3DB7-CA34-43258C685E3D}"/>
              </a:ext>
            </a:extLst>
          </p:cNvPr>
          <p:cNvSpPr txBox="1"/>
          <p:nvPr/>
        </p:nvSpPr>
        <p:spPr>
          <a:xfrm>
            <a:off x="-4422" y="-163284"/>
            <a:ext cx="844629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D1A7A5-F2CC-6342-0EF2-20C6CD662D3B}"/>
              </a:ext>
            </a:extLst>
          </p:cNvPr>
          <p:cNvSpPr txBox="1"/>
          <p:nvPr/>
        </p:nvSpPr>
        <p:spPr>
          <a:xfrm>
            <a:off x="215900" y="851562"/>
            <a:ext cx="679976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justLow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009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70553C-F209-F427-CE50-AB63713333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6201" y="305870"/>
            <a:ext cx="4346884" cy="621287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C3C87D9-3F46-02EE-4DE0-FEF4BADC772E}"/>
              </a:ext>
            </a:extLst>
          </p:cNvPr>
          <p:cNvGrpSpPr/>
          <p:nvPr/>
        </p:nvGrpSpPr>
        <p:grpSpPr>
          <a:xfrm rot="5400000">
            <a:off x="7125619" y="1553937"/>
            <a:ext cx="6349976" cy="3750128"/>
            <a:chOff x="318052" y="536713"/>
            <a:chExt cx="11489635" cy="614533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D8916D8-9D6F-7C94-FEB4-69C18E98792C}"/>
                </a:ext>
              </a:extLst>
            </p:cNvPr>
            <p:cNvGrpSpPr/>
            <p:nvPr/>
          </p:nvGrpSpPr>
          <p:grpSpPr>
            <a:xfrm rot="16200000">
              <a:off x="2990200" y="2965903"/>
              <a:ext cx="6145337" cy="1286957"/>
              <a:chOff x="-777551" y="2713002"/>
              <a:chExt cx="6837883" cy="1431990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A1F153C3-624F-29B9-F21B-31D8CA7AE8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3"/>
                <a:ext cx="1332689" cy="1431989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7666928-8591-6D10-4089-07DCA225B0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25E1B71-EEF3-FBDA-AF1F-D5DA62D418BA}"/>
                </a:ext>
              </a:extLst>
            </p:cNvPr>
            <p:cNvSpPr/>
            <p:nvPr/>
          </p:nvSpPr>
          <p:spPr>
            <a:xfrm>
              <a:off x="318052" y="1734428"/>
              <a:ext cx="11489635" cy="374990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4016970-DF65-C780-93CD-0C38A1C6F0EE}"/>
              </a:ext>
            </a:extLst>
          </p:cNvPr>
          <p:cNvGrpSpPr/>
          <p:nvPr/>
        </p:nvGrpSpPr>
        <p:grpSpPr>
          <a:xfrm rot="5400000">
            <a:off x="-1221387" y="1553938"/>
            <a:ext cx="6349976" cy="3750128"/>
            <a:chOff x="318052" y="536713"/>
            <a:chExt cx="11489635" cy="614533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4ADD346-974F-BB78-6CBD-C3EBAC067B60}"/>
                </a:ext>
              </a:extLst>
            </p:cNvPr>
            <p:cNvGrpSpPr/>
            <p:nvPr/>
          </p:nvGrpSpPr>
          <p:grpSpPr>
            <a:xfrm rot="16200000">
              <a:off x="2990200" y="2965903"/>
              <a:ext cx="6145337" cy="1286957"/>
              <a:chOff x="-777551" y="2713002"/>
              <a:chExt cx="6837883" cy="1431990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2CB7EBB1-7DFD-61BC-3482-801AA63E3A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3"/>
                <a:ext cx="1332689" cy="1431989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9ACE7272-282D-5EDA-1E09-828E6066E0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4B712D9-955F-6CAC-5B5B-EC729DAA3BA5}"/>
                </a:ext>
              </a:extLst>
            </p:cNvPr>
            <p:cNvSpPr/>
            <p:nvPr/>
          </p:nvSpPr>
          <p:spPr>
            <a:xfrm>
              <a:off x="318052" y="1734428"/>
              <a:ext cx="11489635" cy="374990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9D0A919-58FE-BF52-75E4-7F37FD19AB0E}"/>
              </a:ext>
            </a:extLst>
          </p:cNvPr>
          <p:cNvSpPr txBox="1"/>
          <p:nvPr/>
        </p:nvSpPr>
        <p:spPr>
          <a:xfrm>
            <a:off x="9352770" y="369619"/>
            <a:ext cx="1997272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تغییردهید.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F32BB1-8798-EF25-0874-1E932BB9138B}"/>
              </a:ext>
            </a:extLst>
          </p:cNvPr>
          <p:cNvSpPr txBox="1"/>
          <p:nvPr/>
        </p:nvSpPr>
        <p:spPr>
          <a:xfrm>
            <a:off x="954964" y="369619"/>
            <a:ext cx="1997272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تغییردهید.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043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2DA1F4-41EA-8980-D55D-7B5C0050CD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2372" y="4348264"/>
            <a:ext cx="2729627" cy="25097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E85699-71B1-0F47-CDF0-3BFA3636BA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398273" cy="19385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D34EC6-F38E-73F8-8C2C-A587AD4927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4348264"/>
            <a:ext cx="2729627" cy="25097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1AD0FD-8073-AA23-B40E-B13BEC0B10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93726" y="0"/>
            <a:ext cx="4398273" cy="193853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E000DC8F-E90E-FF02-4907-8DEEB318A10E}"/>
              </a:ext>
            </a:extLst>
          </p:cNvPr>
          <p:cNvGrpSpPr/>
          <p:nvPr/>
        </p:nvGrpSpPr>
        <p:grpSpPr>
          <a:xfrm>
            <a:off x="3463365" y="292613"/>
            <a:ext cx="5265270" cy="4930208"/>
            <a:chOff x="3517273" y="570432"/>
            <a:chExt cx="5265270" cy="493020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CD75EC0-9776-AE15-DFA2-87A46D6CF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3036" y="953310"/>
              <a:ext cx="2929536" cy="410205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231DEBC-0491-296D-2A2D-F0CF5338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3366" y="570432"/>
              <a:ext cx="3393084" cy="493020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CE3FFF0-484B-8F28-1CF1-F0410B220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46450" y="2406796"/>
              <a:ext cx="936093" cy="119507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1CDFB3C-D731-A0DB-8D5A-07592CFE7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517273" y="2406796"/>
              <a:ext cx="936093" cy="1195079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976CFDF-C7ED-69D5-1EE6-CA7CAEE6CDDF}"/>
              </a:ext>
            </a:extLst>
          </p:cNvPr>
          <p:cNvSpPr txBox="1"/>
          <p:nvPr/>
        </p:nvSpPr>
        <p:spPr>
          <a:xfrm>
            <a:off x="2083340" y="4995952"/>
            <a:ext cx="80253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500" dirty="0">
                <a:solidFill>
                  <a:srgbClr val="B8860B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شهید حاج حسین خرازی</a:t>
            </a:r>
            <a:endParaRPr lang="en-US" sz="11500" dirty="0">
              <a:solidFill>
                <a:srgbClr val="B8860B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A102F2-4FD1-378F-CC2B-4559829ABFDC}"/>
              </a:ext>
            </a:extLst>
          </p:cNvPr>
          <p:cNvSpPr txBox="1"/>
          <p:nvPr/>
        </p:nvSpPr>
        <p:spPr>
          <a:xfrm>
            <a:off x="7792542" y="4100283"/>
            <a:ext cx="3222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قالب پاورپوینت</a:t>
            </a:r>
            <a:endParaRPr lang="en-US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0909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5BC5169-037F-A5F8-8087-8F9DF93ED541}"/>
              </a:ext>
            </a:extLst>
          </p:cNvPr>
          <p:cNvGrpSpPr/>
          <p:nvPr/>
        </p:nvGrpSpPr>
        <p:grpSpPr>
          <a:xfrm>
            <a:off x="748" y="0"/>
            <a:ext cx="12191252" cy="6881139"/>
            <a:chOff x="748" y="0"/>
            <a:chExt cx="12191252" cy="688113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52486B2-E9D2-2B24-F1BC-23690EDC9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7ABAD42-E258-9CBC-B378-A782D1375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E3899A-66BB-08C8-7066-69176CEE3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C2FD095-159E-67FC-81D1-4ADD34A16B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518"/>
            <a:ext cx="6890657" cy="68906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5AB641-6641-EB2D-4722-3A6167943A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35462" cy="10734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F68F85-7537-7A53-1B3F-12A60A39FC6C}"/>
              </a:ext>
            </a:extLst>
          </p:cNvPr>
          <p:cNvSpPr txBox="1"/>
          <p:nvPr/>
        </p:nvSpPr>
        <p:spPr>
          <a:xfrm>
            <a:off x="3167743" y="536713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8C964B-6784-1A98-071F-5575BE7270DF}"/>
              </a:ext>
            </a:extLst>
          </p:cNvPr>
          <p:cNvSpPr txBox="1"/>
          <p:nvPr/>
        </p:nvSpPr>
        <p:spPr>
          <a:xfrm>
            <a:off x="7137400" y="1466542"/>
            <a:ext cx="448577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730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86C9E9-30F1-86B4-D542-3F4776E1E6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8072" y="481979"/>
            <a:ext cx="4849586" cy="639916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0350582-0BA5-8B4B-D564-7A3020BF5EA3}"/>
              </a:ext>
            </a:extLst>
          </p:cNvPr>
          <p:cNvGrpSpPr/>
          <p:nvPr/>
        </p:nvGrpSpPr>
        <p:grpSpPr>
          <a:xfrm>
            <a:off x="0" y="0"/>
            <a:ext cx="12192000" cy="6881139"/>
            <a:chOff x="0" y="0"/>
            <a:chExt cx="12192000" cy="688113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22446E-C648-57C9-55F5-5828FDC08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B245220-22F8-F85F-0390-91F491DC3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5462" cy="107342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EC90B04-D24D-4822-C269-0049839C6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65BF425-0BA7-BC07-74AE-684004D52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94C5A90-EA06-B6B6-8838-DD20E4F0905F}"/>
              </a:ext>
            </a:extLst>
          </p:cNvPr>
          <p:cNvSpPr txBox="1"/>
          <p:nvPr/>
        </p:nvSpPr>
        <p:spPr>
          <a:xfrm>
            <a:off x="-963385" y="0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266DD9-5302-08BE-3405-470EFB6BE56B}"/>
              </a:ext>
            </a:extLst>
          </p:cNvPr>
          <p:cNvSpPr txBox="1"/>
          <p:nvPr/>
        </p:nvSpPr>
        <p:spPr>
          <a:xfrm>
            <a:off x="914400" y="1228397"/>
            <a:ext cx="679976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justLow" rtl="1">
              <a:lnSpc>
                <a:spcPct val="300000"/>
              </a:lnSpc>
            </a:pP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0164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ADFED7F-2BB2-7C4C-34A0-43FC36162F92}"/>
              </a:ext>
            </a:extLst>
          </p:cNvPr>
          <p:cNvSpPr/>
          <p:nvPr/>
        </p:nvSpPr>
        <p:spPr>
          <a:xfrm>
            <a:off x="10463734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B88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8F0603"/>
              </a:solidFill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1F2E863-2CC6-825E-C64C-80F7CC45547E}"/>
              </a:ext>
            </a:extLst>
          </p:cNvPr>
          <p:cNvSpPr/>
          <p:nvPr/>
        </p:nvSpPr>
        <p:spPr>
          <a:xfrm flipH="1">
            <a:off x="1374567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B88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1616-91D5-49A9-CBDB-D65CDBC5656C}"/>
              </a:ext>
            </a:extLst>
          </p:cNvPr>
          <p:cNvSpPr txBox="1"/>
          <p:nvPr/>
        </p:nvSpPr>
        <p:spPr>
          <a:xfrm>
            <a:off x="1407225" y="2680191"/>
            <a:ext cx="9402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b="1" dirty="0">
                <a:solidFill>
                  <a:srgbClr val="B8860B"/>
                </a:solidFill>
                <a:cs typeface="B Yekan" panose="00000400000000000000" pitchFamily="2" charset="-78"/>
              </a:rPr>
              <a:t>با تشکر از توجه شما</a:t>
            </a:r>
            <a:endParaRPr lang="en-US" sz="8000" b="1" dirty="0">
              <a:solidFill>
                <a:srgbClr val="B8860B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312768-0720-C37C-C3D0-15DB8D150F02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B8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165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BC2F645-8835-0DE6-83D2-1AACE091CA7E}"/>
              </a:ext>
            </a:extLst>
          </p:cNvPr>
          <p:cNvGrpSpPr/>
          <p:nvPr/>
        </p:nvGrpSpPr>
        <p:grpSpPr>
          <a:xfrm>
            <a:off x="57670" y="1122962"/>
            <a:ext cx="6145337" cy="5448682"/>
            <a:chOff x="-777551" y="397640"/>
            <a:chExt cx="6837883" cy="606271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B0AC181-A101-152A-F934-F1E6AEADF05D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46C96369-4B66-17C5-2C8E-A3290DE22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A731B0D6-B61F-6B8C-9856-C1FF54CB98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C317F6-DC4B-4476-9B67-B5DEE78CC1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6D11C0-9A89-D2B7-D049-55F95A32E17E}"/>
              </a:ext>
            </a:extLst>
          </p:cNvPr>
          <p:cNvGrpSpPr/>
          <p:nvPr/>
        </p:nvGrpSpPr>
        <p:grpSpPr>
          <a:xfrm>
            <a:off x="5978572" y="1122959"/>
            <a:ext cx="6145337" cy="5448682"/>
            <a:chOff x="-777551" y="397640"/>
            <a:chExt cx="6837883" cy="606271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4640E76-2488-EC54-3DD3-5BFCDC90CAA6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7E5E6053-4E36-A012-8558-357CFD68DE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101CA8D-A471-8D0C-F785-6A78DE3D58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559F190-388C-6289-E936-52383B4DC5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0060988-D038-F1F9-5A8B-6F3A48BFD2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56536" y="0"/>
            <a:ext cx="2435462" cy="10734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575537-D0CD-0D5B-6B0B-00688E807C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35462" cy="107342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7DA0A0E-4C59-757B-652F-04D7EBE6DB68}"/>
              </a:ext>
            </a:extLst>
          </p:cNvPr>
          <p:cNvSpPr txBox="1"/>
          <p:nvPr/>
        </p:nvSpPr>
        <p:spPr>
          <a:xfrm>
            <a:off x="0" y="-97974"/>
            <a:ext cx="1219199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FE7006-78FA-B5B0-D67C-9754C1AC1612}"/>
              </a:ext>
            </a:extLst>
          </p:cNvPr>
          <p:cNvSpPr txBox="1"/>
          <p:nvPr/>
        </p:nvSpPr>
        <p:spPr>
          <a:xfrm>
            <a:off x="1538634" y="1646694"/>
            <a:ext cx="322589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2933E8-C325-C2BD-E977-99A57750BF63}"/>
              </a:ext>
            </a:extLst>
          </p:cNvPr>
          <p:cNvSpPr txBox="1"/>
          <p:nvPr/>
        </p:nvSpPr>
        <p:spPr>
          <a:xfrm>
            <a:off x="7438292" y="1646694"/>
            <a:ext cx="322589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5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623548A-0BF0-0A29-9574-0A328486C3F0}"/>
              </a:ext>
            </a:extLst>
          </p:cNvPr>
          <p:cNvGrpSpPr/>
          <p:nvPr/>
        </p:nvGrpSpPr>
        <p:grpSpPr>
          <a:xfrm>
            <a:off x="351182" y="536713"/>
            <a:ext cx="11489635" cy="6145337"/>
            <a:chOff x="318052" y="536713"/>
            <a:chExt cx="11489635" cy="61453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F6D11C0-9A89-D2B7-D049-55F95A32E17E}"/>
                </a:ext>
              </a:extLst>
            </p:cNvPr>
            <p:cNvGrpSpPr/>
            <p:nvPr/>
          </p:nvGrpSpPr>
          <p:grpSpPr>
            <a:xfrm rot="16200000">
              <a:off x="2990200" y="2965903"/>
              <a:ext cx="6145337" cy="1286957"/>
              <a:chOff x="-777551" y="2713002"/>
              <a:chExt cx="6837883" cy="143199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101CA8D-A471-8D0C-F785-6A78DE3D58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3"/>
                <a:ext cx="1332689" cy="1431989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7559F190-388C-6289-E936-52383B4DC5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6A92A4A-FF47-DE20-6AF7-D1A351F5087C}"/>
                </a:ext>
              </a:extLst>
            </p:cNvPr>
            <p:cNvSpPr/>
            <p:nvPr/>
          </p:nvSpPr>
          <p:spPr>
            <a:xfrm>
              <a:off x="318052" y="1734428"/>
              <a:ext cx="11489635" cy="3749909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3F34637-F86A-A49D-A48F-82F3F1132882}"/>
              </a:ext>
            </a:extLst>
          </p:cNvPr>
          <p:cNvGrpSpPr/>
          <p:nvPr/>
        </p:nvGrpSpPr>
        <p:grpSpPr>
          <a:xfrm>
            <a:off x="0" y="0"/>
            <a:ext cx="12192000" cy="6881139"/>
            <a:chOff x="0" y="0"/>
            <a:chExt cx="12192000" cy="68811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0060988-D038-F1F9-5A8B-6F3A48BFD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8575537-D0CD-0D5B-6B0B-00688E807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5462" cy="107342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C680EE6-7FA0-258C-F970-5DA1325AD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5D97519-CB79-06A3-5F85-7DCAD5C9E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EB3F1BC-8C0D-9714-2C35-DE1AB26D3F3C}"/>
              </a:ext>
            </a:extLst>
          </p:cNvPr>
          <p:cNvSpPr txBox="1"/>
          <p:nvPr/>
        </p:nvSpPr>
        <p:spPr>
          <a:xfrm>
            <a:off x="-2" y="2330930"/>
            <a:ext cx="12191998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0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اصلی </a:t>
            </a:r>
            <a:r>
              <a:rPr lang="fa-IR" sz="60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5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72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642C143-87AF-D4EA-31B4-1D37D88778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25813" y="255813"/>
            <a:ext cx="6397999" cy="63463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EC337D-2197-C383-5852-DD904A0C5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495" y="5782284"/>
            <a:ext cx="3576103" cy="9937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87668C-3E0D-E897-BE2E-389AEBFB29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65682" y="0"/>
            <a:ext cx="3526318" cy="155421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96E7E2B-EA57-602F-A7C6-023C36CA64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2663" y="269755"/>
            <a:ext cx="4175765" cy="56208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1054F4-01FF-C5CA-2799-C32866204D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8" y="4700092"/>
            <a:ext cx="2372139" cy="218104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2D1AC00-9761-318B-675F-7B12F90A5C59}"/>
              </a:ext>
            </a:extLst>
          </p:cNvPr>
          <p:cNvSpPr txBox="1"/>
          <p:nvPr/>
        </p:nvSpPr>
        <p:spPr>
          <a:xfrm>
            <a:off x="329747" y="1022349"/>
            <a:ext cx="46479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35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0060988-D038-F1F9-5A8B-6F3A48BFD2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56536" y="97974"/>
            <a:ext cx="2435462" cy="10734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575537-D0CD-0D5B-6B0B-00688E807C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35462" cy="107342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BC2F645-8835-0DE6-83D2-1AACE091CA7E}"/>
              </a:ext>
            </a:extLst>
          </p:cNvPr>
          <p:cNvGrpSpPr/>
          <p:nvPr/>
        </p:nvGrpSpPr>
        <p:grpSpPr>
          <a:xfrm>
            <a:off x="1253374" y="442313"/>
            <a:ext cx="3348276" cy="2968704"/>
            <a:chOff x="-777551" y="397640"/>
            <a:chExt cx="6837883" cy="606271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B0AC181-A101-152A-F934-F1E6AEADF05D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46C96369-4B66-17C5-2C8E-A3290DE220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A731B0D6-B61F-6B8C-9856-C1FF54CB98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C317F6-DC4B-4476-9B67-B5DEE78CC1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0004B04-9376-B145-D1EE-C0000F3D620C}"/>
              </a:ext>
            </a:extLst>
          </p:cNvPr>
          <p:cNvGrpSpPr/>
          <p:nvPr/>
        </p:nvGrpSpPr>
        <p:grpSpPr>
          <a:xfrm>
            <a:off x="4421862" y="442313"/>
            <a:ext cx="3348276" cy="2968704"/>
            <a:chOff x="-777551" y="397640"/>
            <a:chExt cx="6837883" cy="606271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9B37304-1DFC-2C63-858B-AAC856BD7169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9BA61101-26C7-B054-A2F1-26921E6011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13B3275-DE03-9374-8DFE-F94393BA2E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A91B1A-0D43-26EE-564C-0F46A701E0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08222CE-904F-046E-FA42-55975D0903B2}"/>
              </a:ext>
            </a:extLst>
          </p:cNvPr>
          <p:cNvGrpSpPr/>
          <p:nvPr/>
        </p:nvGrpSpPr>
        <p:grpSpPr>
          <a:xfrm>
            <a:off x="7590350" y="442313"/>
            <a:ext cx="3348276" cy="2968704"/>
            <a:chOff x="-777551" y="397640"/>
            <a:chExt cx="6837883" cy="606271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60BEE25-F9D2-DD8C-6F05-EA7D1BCD39B3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7DD6199B-272C-F8B6-3F72-A418525A39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9B80A701-ED72-8238-B07A-5FE2E5DA57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8863952-37AE-6B60-681F-F36B26108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55191B2-0D09-8FB3-0948-97B791EE5BCD}"/>
              </a:ext>
            </a:extLst>
          </p:cNvPr>
          <p:cNvGrpSpPr/>
          <p:nvPr/>
        </p:nvGrpSpPr>
        <p:grpSpPr>
          <a:xfrm>
            <a:off x="1253374" y="3788487"/>
            <a:ext cx="3348276" cy="2968704"/>
            <a:chOff x="-777551" y="397640"/>
            <a:chExt cx="6837883" cy="606271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9E56D4D-3B34-B3A5-537E-2C5B9F934ECE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F0F4D2D-335A-014E-9137-6DE3CE819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C3259355-65CF-FE09-B298-F2348F43D2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2E6AD0E-6F25-F4AC-1F18-71EB26EBF8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7D4894-A73F-38B3-5B39-009B06740510}"/>
              </a:ext>
            </a:extLst>
          </p:cNvPr>
          <p:cNvGrpSpPr/>
          <p:nvPr/>
        </p:nvGrpSpPr>
        <p:grpSpPr>
          <a:xfrm>
            <a:off x="4421862" y="3788487"/>
            <a:ext cx="3348276" cy="2968704"/>
            <a:chOff x="-777551" y="397640"/>
            <a:chExt cx="6837883" cy="606271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D524C56-5F29-B076-D8C2-957021234E7C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2FACA980-3E14-7D05-6207-453B4B8FDA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231DC2A1-DE5F-AEEB-42CB-64C5B6693D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372F8A3-4373-BEFD-CC15-B7FF092489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10AB534-C2F9-9F04-41F2-5DC4D8ED08D9}"/>
              </a:ext>
            </a:extLst>
          </p:cNvPr>
          <p:cNvGrpSpPr/>
          <p:nvPr/>
        </p:nvGrpSpPr>
        <p:grpSpPr>
          <a:xfrm>
            <a:off x="7590350" y="3788487"/>
            <a:ext cx="3348276" cy="2968704"/>
            <a:chOff x="-777551" y="397640"/>
            <a:chExt cx="6837883" cy="6062719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FC0A78B-557C-48D8-9126-CD4E1F2A6C1D}"/>
                </a:ext>
              </a:extLst>
            </p:cNvPr>
            <p:cNvGrpSpPr/>
            <p:nvPr/>
          </p:nvGrpSpPr>
          <p:grpSpPr>
            <a:xfrm>
              <a:off x="555138" y="397640"/>
              <a:ext cx="5505194" cy="6062719"/>
              <a:chOff x="555138" y="397640"/>
              <a:chExt cx="5505194" cy="6062719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33DC7690-5E35-E896-6F73-E8CBCE48BC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5138" y="397640"/>
                <a:ext cx="4172505" cy="6062719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71271204-EBE9-EAC3-B6FF-4C8FEBCF42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4"/>
                <a:ext cx="1332689" cy="1431989"/>
              </a:xfrm>
              <a:prstGeom prst="rect">
                <a:avLst/>
              </a:prstGeom>
            </p:spPr>
          </p:pic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4283BEC-7F51-CBC4-2575-FA9060878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77551" y="2713002"/>
              <a:ext cx="1332689" cy="1431989"/>
            </a:xfrm>
            <a:prstGeom prst="rect">
              <a:avLst/>
            </a:prstGeom>
          </p:spPr>
        </p:pic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708AF771-FD74-F6D6-6001-A009264B9445}"/>
              </a:ext>
            </a:extLst>
          </p:cNvPr>
          <p:cNvSpPr txBox="1"/>
          <p:nvPr/>
        </p:nvSpPr>
        <p:spPr>
          <a:xfrm>
            <a:off x="8226052" y="779041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136A8C3-EC66-9DE2-0259-4253F0E2D320}"/>
              </a:ext>
            </a:extLst>
          </p:cNvPr>
          <p:cNvSpPr txBox="1"/>
          <p:nvPr/>
        </p:nvSpPr>
        <p:spPr>
          <a:xfrm>
            <a:off x="5127426" y="779041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B238A7-E089-DF45-CB14-EC9340BA3E0A}"/>
              </a:ext>
            </a:extLst>
          </p:cNvPr>
          <p:cNvSpPr txBox="1"/>
          <p:nvPr/>
        </p:nvSpPr>
        <p:spPr>
          <a:xfrm>
            <a:off x="1949306" y="779041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21A5006-9BE5-7FC1-EF33-043207BD18DA}"/>
              </a:ext>
            </a:extLst>
          </p:cNvPr>
          <p:cNvSpPr txBox="1"/>
          <p:nvPr/>
        </p:nvSpPr>
        <p:spPr>
          <a:xfrm>
            <a:off x="8196826" y="4199696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694C89-5E97-DD92-F4BB-15E953C9C613}"/>
              </a:ext>
            </a:extLst>
          </p:cNvPr>
          <p:cNvSpPr txBox="1"/>
          <p:nvPr/>
        </p:nvSpPr>
        <p:spPr>
          <a:xfrm>
            <a:off x="5018706" y="4199696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CDB53D8-C20B-9609-EC06-D638E0FC6804}"/>
              </a:ext>
            </a:extLst>
          </p:cNvPr>
          <p:cNvSpPr txBox="1"/>
          <p:nvPr/>
        </p:nvSpPr>
        <p:spPr>
          <a:xfrm>
            <a:off x="1924782" y="4199696"/>
            <a:ext cx="19470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1025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0060988-D038-F1F9-5A8B-6F3A48BFD2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56536" y="0"/>
            <a:ext cx="2435462" cy="10734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575537-D0CD-0D5B-6B0B-00688E807C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35462" cy="107342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623548A-0BF0-0A29-9574-0A328486C3F0}"/>
              </a:ext>
            </a:extLst>
          </p:cNvPr>
          <p:cNvGrpSpPr/>
          <p:nvPr/>
        </p:nvGrpSpPr>
        <p:grpSpPr>
          <a:xfrm>
            <a:off x="351182" y="536713"/>
            <a:ext cx="11489635" cy="6145337"/>
            <a:chOff x="318052" y="536713"/>
            <a:chExt cx="11489635" cy="61453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F6D11C0-9A89-D2B7-D049-55F95A32E17E}"/>
                </a:ext>
              </a:extLst>
            </p:cNvPr>
            <p:cNvGrpSpPr/>
            <p:nvPr/>
          </p:nvGrpSpPr>
          <p:grpSpPr>
            <a:xfrm rot="16200000">
              <a:off x="2990200" y="2965903"/>
              <a:ext cx="6145337" cy="1286957"/>
              <a:chOff x="-777551" y="2713002"/>
              <a:chExt cx="6837883" cy="143199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101CA8D-A471-8D0C-F785-6A78DE3D58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727643" y="2713003"/>
                <a:ext cx="1332689" cy="1431989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7559F190-388C-6289-E936-52383B4DC5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-777551" y="2713002"/>
                <a:ext cx="1332689" cy="1431989"/>
              </a:xfrm>
              <a:prstGeom prst="rect">
                <a:avLst/>
              </a:prstGeom>
            </p:spPr>
          </p:pic>
        </p:grp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6A92A4A-FF47-DE20-6AF7-D1A351F5087C}"/>
                </a:ext>
              </a:extLst>
            </p:cNvPr>
            <p:cNvSpPr/>
            <p:nvPr/>
          </p:nvSpPr>
          <p:spPr>
            <a:xfrm>
              <a:off x="318052" y="1734428"/>
              <a:ext cx="11489635" cy="3749909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B8860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E3716D0-8DBB-7BCC-997A-3E6F2951EECB}"/>
              </a:ext>
            </a:extLst>
          </p:cNvPr>
          <p:cNvGrpSpPr/>
          <p:nvPr/>
        </p:nvGrpSpPr>
        <p:grpSpPr>
          <a:xfrm>
            <a:off x="0" y="0"/>
            <a:ext cx="12192000" cy="6881139"/>
            <a:chOff x="0" y="0"/>
            <a:chExt cx="12192000" cy="688113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522EF68-86AB-675C-5244-E69F95630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56536" y="0"/>
              <a:ext cx="2435462" cy="107342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2AD9D5C-9B0E-FA24-56BE-77A99EFAE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5462" cy="107342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490CA7A-F6E9-77D2-562A-4BFBC1939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9861" y="4700092"/>
              <a:ext cx="2372139" cy="21810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8A5FACC-C095-4764-37A1-DE015D413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48" y="4700092"/>
              <a:ext cx="2372139" cy="2181047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579A8143-5CB4-2202-1AA3-1E7EFB28CC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384341" y="710453"/>
            <a:ext cx="3632067" cy="5437094"/>
          </a:xfrm>
          <a:prstGeom prst="ellipse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4CA0B76-522B-0480-FB88-42CAB978F737}"/>
              </a:ext>
            </a:extLst>
          </p:cNvPr>
          <p:cNvSpPr txBox="1"/>
          <p:nvPr/>
        </p:nvSpPr>
        <p:spPr>
          <a:xfrm>
            <a:off x="1418293" y="1829093"/>
            <a:ext cx="6790831" cy="3208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54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اصلی </a:t>
            </a:r>
            <a:r>
              <a:rPr lang="fa-IR" sz="54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48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442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7B4B88-1A07-7E81-BEC1-D72A20E172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9264" y="0"/>
            <a:ext cx="6774110" cy="671944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F01F262-0749-CD4A-281D-9AA7301DF50E}"/>
              </a:ext>
            </a:extLst>
          </p:cNvPr>
          <p:cNvGrpSpPr/>
          <p:nvPr/>
        </p:nvGrpSpPr>
        <p:grpSpPr>
          <a:xfrm>
            <a:off x="11423352" y="1020418"/>
            <a:ext cx="689090" cy="2221236"/>
            <a:chOff x="11423352" y="1020418"/>
            <a:chExt cx="689090" cy="222123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C564AF-FDBD-37AC-62B6-C2D405871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74" y="1020418"/>
              <a:ext cx="689068" cy="74041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00F8032-4348-AE51-50CC-3AD9130498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52" y="1872873"/>
              <a:ext cx="480521" cy="5163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05B85AD-E573-F810-71C7-4CBD93786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52" y="2501242"/>
              <a:ext cx="689068" cy="74041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1241B7-5F4A-280D-D77E-15AE307973F2}"/>
              </a:ext>
            </a:extLst>
          </p:cNvPr>
          <p:cNvGrpSpPr/>
          <p:nvPr/>
        </p:nvGrpSpPr>
        <p:grpSpPr>
          <a:xfrm flipH="1">
            <a:off x="3960174" y="1020417"/>
            <a:ext cx="689090" cy="2221236"/>
            <a:chOff x="11423352" y="1020418"/>
            <a:chExt cx="689090" cy="222123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1501FFD-A89E-213A-32BE-3B183D72A3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74" y="1020418"/>
              <a:ext cx="689068" cy="74041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EB7F627-CC0C-BF72-BF7C-238E6EDC7D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52" y="1872873"/>
              <a:ext cx="480521" cy="51632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A726CC3-BA8C-BB61-E9AD-0A65C3E291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23352" y="2501242"/>
              <a:ext cx="689068" cy="74041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C23CDB54-C049-7902-728E-0749481E69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3311" y="2266740"/>
            <a:ext cx="5018690" cy="461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DA3F0B3-87BD-A75C-A642-CA2FF0DA972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389586" cy="14939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E4FDCA-AB33-04D1-D616-965BBD03DD0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490"/>
          <a:stretch/>
        </p:blipFill>
        <p:spPr>
          <a:xfrm flipH="1">
            <a:off x="-62127" y="-1337869"/>
            <a:ext cx="4768532" cy="81958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CAB575-7B33-CDFA-DF1E-C606B005DF2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49" y="5804452"/>
            <a:ext cx="3409694" cy="94753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AC14BE9-ACB3-259C-2D74-0DBF8320244E}"/>
              </a:ext>
            </a:extLst>
          </p:cNvPr>
          <p:cNvSpPr txBox="1"/>
          <p:nvPr/>
        </p:nvSpPr>
        <p:spPr>
          <a:xfrm>
            <a:off x="4763545" y="-130632"/>
            <a:ext cx="6774110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A2678D-5EE0-115F-34B5-E8828A1DE240}"/>
              </a:ext>
            </a:extLst>
          </p:cNvPr>
          <p:cNvSpPr txBox="1"/>
          <p:nvPr/>
        </p:nvSpPr>
        <p:spPr>
          <a:xfrm>
            <a:off x="5829121" y="559462"/>
            <a:ext cx="46479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6003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56205A-1478-5A2F-9512-DBCFB332C854}"/>
              </a:ext>
            </a:extLst>
          </p:cNvPr>
          <p:cNvGrpSpPr/>
          <p:nvPr/>
        </p:nvGrpSpPr>
        <p:grpSpPr>
          <a:xfrm flipH="1">
            <a:off x="-3130" y="0"/>
            <a:ext cx="8231827" cy="6881140"/>
            <a:chOff x="3960174" y="0"/>
            <a:chExt cx="8231827" cy="68811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27B4B88-1A07-7E81-BEC1-D72A20E172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49264" y="0"/>
              <a:ext cx="6774110" cy="671944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F01F262-0749-CD4A-281D-9AA7301DF50E}"/>
                </a:ext>
              </a:extLst>
            </p:cNvPr>
            <p:cNvGrpSpPr/>
            <p:nvPr/>
          </p:nvGrpSpPr>
          <p:grpSpPr>
            <a:xfrm>
              <a:off x="11423352" y="1020418"/>
              <a:ext cx="689090" cy="2221236"/>
              <a:chOff x="11423352" y="1020418"/>
              <a:chExt cx="689090" cy="2221236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7FC564AF-FDBD-37AC-62B6-C2D405871B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74" y="1020418"/>
                <a:ext cx="689068" cy="740412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00F8032-4348-AE51-50CC-3AD9130498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52" y="1872873"/>
                <a:ext cx="480521" cy="516325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F05B85AD-E573-F810-71C7-4CBD93786B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52" y="2501242"/>
                <a:ext cx="689068" cy="740412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E1241B7-5F4A-280D-D77E-15AE307973F2}"/>
                </a:ext>
              </a:extLst>
            </p:cNvPr>
            <p:cNvGrpSpPr/>
            <p:nvPr/>
          </p:nvGrpSpPr>
          <p:grpSpPr>
            <a:xfrm flipH="1">
              <a:off x="3960174" y="1020417"/>
              <a:ext cx="689090" cy="2221236"/>
              <a:chOff x="11423352" y="1020418"/>
              <a:chExt cx="689090" cy="2221236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1501FFD-A89E-213A-32BE-3B183D72A3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74" y="1020418"/>
                <a:ext cx="689068" cy="740412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CEB7F627-CC0C-BF72-BF7C-238E6EDC7D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52" y="1872873"/>
                <a:ext cx="480521" cy="516325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A726CC3-BA8C-BB61-E9AD-0A65C3E291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423352" y="2501242"/>
                <a:ext cx="689068" cy="740412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23CDB54-C049-7902-728E-0749481E6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3311" y="2266740"/>
              <a:ext cx="5018690" cy="4614400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2DA3F0B3-87BD-A75C-A642-CA2FF0DA972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02414" y="0"/>
            <a:ext cx="3389586" cy="14939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FE4FDCA-AB33-04D1-D616-965BBD03DD0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490"/>
          <a:stretch/>
        </p:blipFill>
        <p:spPr>
          <a:xfrm>
            <a:off x="7423468" y="-1337869"/>
            <a:ext cx="4768532" cy="81958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CAB575-7B33-CDFA-DF1E-C606B005DF2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6281" y="5771918"/>
            <a:ext cx="3409694" cy="9475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DF1B46-7BDC-2522-8AC4-57F2A0839DD7}"/>
              </a:ext>
            </a:extLst>
          </p:cNvPr>
          <p:cNvSpPr txBox="1"/>
          <p:nvPr/>
        </p:nvSpPr>
        <p:spPr>
          <a:xfrm>
            <a:off x="737532" y="-161691"/>
            <a:ext cx="6774110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b="1" dirty="0">
                <a:solidFill>
                  <a:srgbClr val="B8860B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تیتر عنوان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موضوع  را وارد نمایید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105881-3564-339C-B131-C5E3A33F722A}"/>
              </a:ext>
            </a:extLst>
          </p:cNvPr>
          <p:cNvSpPr txBox="1"/>
          <p:nvPr/>
        </p:nvSpPr>
        <p:spPr>
          <a:xfrm>
            <a:off x="1828580" y="670844"/>
            <a:ext cx="46479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3489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1368</Words>
  <Application>Microsoft Office PowerPoint</Application>
  <PresentationFormat>Widescreen</PresentationFormat>
  <Paragraphs>74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IranNastaliq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12</cp:revision>
  <dcterms:created xsi:type="dcterms:W3CDTF">2023-07-05T04:25:32Z</dcterms:created>
  <dcterms:modified xsi:type="dcterms:W3CDTF">2023-07-05T08:13:50Z</dcterms:modified>
</cp:coreProperties>
</file>