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59" r:id="rId3"/>
    <p:sldId id="256" r:id="rId4"/>
    <p:sldId id="272" r:id="rId5"/>
    <p:sldId id="261" r:id="rId6"/>
    <p:sldId id="285" r:id="rId7"/>
    <p:sldId id="284" r:id="rId8"/>
    <p:sldId id="271" r:id="rId9"/>
    <p:sldId id="262" r:id="rId10"/>
    <p:sldId id="263" r:id="rId11"/>
    <p:sldId id="270" r:id="rId12"/>
    <p:sldId id="264" r:id="rId13"/>
    <p:sldId id="276" r:id="rId14"/>
    <p:sldId id="282" r:id="rId15"/>
    <p:sldId id="265" r:id="rId16"/>
    <p:sldId id="291" r:id="rId17"/>
    <p:sldId id="287" r:id="rId18"/>
    <p:sldId id="274" r:id="rId19"/>
    <p:sldId id="266" r:id="rId20"/>
    <p:sldId id="269" r:id="rId21"/>
    <p:sldId id="278" r:id="rId22"/>
    <p:sldId id="279" r:id="rId23"/>
    <p:sldId id="277" r:id="rId24"/>
    <p:sldId id="286" r:id="rId25"/>
    <p:sldId id="267" r:id="rId26"/>
    <p:sldId id="273" r:id="rId27"/>
    <p:sldId id="280" r:id="rId28"/>
    <p:sldId id="275" r:id="rId29"/>
    <p:sldId id="289" r:id="rId30"/>
    <p:sldId id="281" r:id="rId31"/>
    <p:sldId id="288" r:id="rId32"/>
    <p:sldId id="268" r:id="rId33"/>
    <p:sldId id="258" r:id="rId34"/>
    <p:sldId id="29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000"/>
    <a:srgbClr val="D30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27287-A991-42FF-A991-6B0BDF553FBA}" type="datetimeFigureOut">
              <a:rPr lang="en-US" smtClean="0"/>
              <a:t>7/8/2023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0220D-6A72-4A5A-8F2D-E647135726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86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0220D-6A72-4A5A-8F2D-E647135726C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86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0220D-6A72-4A5A-8F2D-E647135726C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5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119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F47D93-E345-3E00-3D46-3B9D081C45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77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95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D516EB7-081E-7DEB-1D06-D53BC5A18D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BC4AAA0-8AA8-9A6D-B982-026C20BA3217}"/>
              </a:ext>
            </a:extLst>
          </p:cNvPr>
          <p:cNvSpPr/>
          <p:nvPr/>
        </p:nvSpPr>
        <p:spPr>
          <a:xfrm>
            <a:off x="2390504" y="3278777"/>
            <a:ext cx="8112034" cy="26386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95B60F-A25F-D382-1DB8-36608F438B21}"/>
              </a:ext>
            </a:extLst>
          </p:cNvPr>
          <p:cNvSpPr/>
          <p:nvPr/>
        </p:nvSpPr>
        <p:spPr>
          <a:xfrm>
            <a:off x="97277" y="77821"/>
            <a:ext cx="11994204" cy="669263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95B1EF-031F-FE19-0A42-120D2054D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91" y="2847703"/>
            <a:ext cx="11545575" cy="392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24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132CA5-ED88-833E-C7B6-02BD7E29D860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E216C1-246B-2E54-DCDB-E9C6173B41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93" y="1688293"/>
            <a:ext cx="5946403" cy="50821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409A57-687D-00E3-7E8C-A0FC906BF965}"/>
              </a:ext>
            </a:extLst>
          </p:cNvPr>
          <p:cNvSpPr txBox="1"/>
          <p:nvPr/>
        </p:nvSpPr>
        <p:spPr>
          <a:xfrm>
            <a:off x="7514896" y="313793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F9C483-1242-F101-EC63-82F9AECC6E70}"/>
              </a:ext>
            </a:extLst>
          </p:cNvPr>
          <p:cNvSpPr txBox="1"/>
          <p:nvPr/>
        </p:nvSpPr>
        <p:spPr>
          <a:xfrm>
            <a:off x="6096000" y="791798"/>
            <a:ext cx="575999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30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6DC1612-6FF5-A6ED-7E2E-0652EB8A8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FBB477F-B2B1-5614-6924-DDDC638A0EF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58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72AAF3-C9B7-39BD-FA89-F8AFA17D46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1AEEBB-FF72-A089-6C98-384C6A10E0C8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0FFD47-F38A-A173-1ABD-95060000FE81}"/>
              </a:ext>
            </a:extLst>
          </p:cNvPr>
          <p:cNvSpPr/>
          <p:nvPr/>
        </p:nvSpPr>
        <p:spPr>
          <a:xfrm rot="21399190">
            <a:off x="5154804" y="5205045"/>
            <a:ext cx="2110154" cy="834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B67041-E8F5-601F-FC85-79CB8C18BF92}"/>
              </a:ext>
            </a:extLst>
          </p:cNvPr>
          <p:cNvSpPr/>
          <p:nvPr/>
        </p:nvSpPr>
        <p:spPr>
          <a:xfrm>
            <a:off x="211015" y="160774"/>
            <a:ext cx="452176" cy="974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A81540-33B9-A6DF-6D93-DBC7C0942CA7}"/>
              </a:ext>
            </a:extLst>
          </p:cNvPr>
          <p:cNvSpPr txBox="1"/>
          <p:nvPr/>
        </p:nvSpPr>
        <p:spPr>
          <a:xfrm>
            <a:off x="1008994" y="5295595"/>
            <a:ext cx="105737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24265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5277F-A5A2-1E43-D650-5AF4105C3563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6AF4FB-1637-E5B3-B01B-5E8B537D7A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0203" y="14749"/>
            <a:ext cx="4350774" cy="68469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E6709E-A58D-9C68-B824-9064CF9D1C22}"/>
              </a:ext>
            </a:extLst>
          </p:cNvPr>
          <p:cNvSpPr txBox="1"/>
          <p:nvPr/>
        </p:nvSpPr>
        <p:spPr>
          <a:xfrm>
            <a:off x="3056626" y="513490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9BD4C0-5E67-ADFA-154C-7B57296C3DDC}"/>
              </a:ext>
            </a:extLst>
          </p:cNvPr>
          <p:cNvSpPr txBox="1"/>
          <p:nvPr/>
        </p:nvSpPr>
        <p:spPr>
          <a:xfrm>
            <a:off x="469759" y="1075577"/>
            <a:ext cx="6927962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59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9E08B6-7FFD-9B83-3586-6F402F7DD9D9}"/>
              </a:ext>
            </a:extLst>
          </p:cNvPr>
          <p:cNvSpPr/>
          <p:nvPr/>
        </p:nvSpPr>
        <p:spPr>
          <a:xfrm>
            <a:off x="100519" y="113503"/>
            <a:ext cx="11978410" cy="6656948"/>
          </a:xfrm>
          <a:prstGeom prst="rect">
            <a:avLst/>
          </a:prstGeom>
          <a:solidFill>
            <a:srgbClr val="D300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4618DC-8855-BC35-F85E-F7A85AF7E0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09" r="21441"/>
          <a:stretch/>
        </p:blipFill>
        <p:spPr>
          <a:xfrm>
            <a:off x="100519" y="115555"/>
            <a:ext cx="6548284" cy="66548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B99E77-0336-52A9-4777-497F5D5C646D}"/>
              </a:ext>
            </a:extLst>
          </p:cNvPr>
          <p:cNvSpPr txBox="1"/>
          <p:nvPr/>
        </p:nvSpPr>
        <p:spPr>
          <a:xfrm>
            <a:off x="7484688" y="376856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DAA01-2D3A-6397-9B10-6450911B5FF2}"/>
              </a:ext>
            </a:extLst>
          </p:cNvPr>
          <p:cNvSpPr txBox="1"/>
          <p:nvPr/>
        </p:nvSpPr>
        <p:spPr>
          <a:xfrm>
            <a:off x="6789682" y="1023187"/>
            <a:ext cx="503610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76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C4C28B-C83F-2666-7BBF-7B2F7016A3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22" r="1623" b="17286"/>
          <a:stretch/>
        </p:blipFill>
        <p:spPr>
          <a:xfrm>
            <a:off x="4459327" y="3229896"/>
            <a:ext cx="7632153" cy="355028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BE12A4-D3BB-0282-BDAA-3EAA3F0E9DA6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1CB1C2-25CD-7351-9523-508A911B578E}"/>
              </a:ext>
            </a:extLst>
          </p:cNvPr>
          <p:cNvSpPr txBox="1"/>
          <p:nvPr/>
        </p:nvSpPr>
        <p:spPr>
          <a:xfrm>
            <a:off x="7514896" y="313793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E12CE7-9AA4-F113-365A-8A853FB41A54}"/>
              </a:ext>
            </a:extLst>
          </p:cNvPr>
          <p:cNvSpPr txBox="1"/>
          <p:nvPr/>
        </p:nvSpPr>
        <p:spPr>
          <a:xfrm>
            <a:off x="336010" y="791798"/>
            <a:ext cx="1151998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55688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82963C-EF2D-5786-1415-3EB2B658D7A5}"/>
              </a:ext>
            </a:extLst>
          </p:cNvPr>
          <p:cNvSpPr/>
          <p:nvPr/>
        </p:nvSpPr>
        <p:spPr>
          <a:xfrm>
            <a:off x="97277" y="2057400"/>
            <a:ext cx="9444929" cy="2743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6AB736-74A7-1C04-E7C1-D74860F32487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ADD64C-054D-7A6F-2D79-CFDD4BDFE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7109" y="986543"/>
            <a:ext cx="4532319" cy="48849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EFE2AA-F656-F551-2F2A-26F18BBF060A}"/>
              </a:ext>
            </a:extLst>
          </p:cNvPr>
          <p:cNvSpPr txBox="1"/>
          <p:nvPr/>
        </p:nvSpPr>
        <p:spPr>
          <a:xfrm>
            <a:off x="640375" y="2274838"/>
            <a:ext cx="60487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اصلی اسلاید را وارد کنید</a:t>
            </a:r>
            <a:endParaRPr lang="en-US" sz="7200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4389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9F55F8-69AE-42FD-4A22-CE3FBBD984EF}"/>
              </a:ext>
            </a:extLst>
          </p:cNvPr>
          <p:cNvSpPr/>
          <p:nvPr/>
        </p:nvSpPr>
        <p:spPr>
          <a:xfrm>
            <a:off x="191729" y="206477"/>
            <a:ext cx="11813457" cy="644504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873758-9517-B889-6DBD-3CFF16477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237" y="410209"/>
            <a:ext cx="7006595" cy="68714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06F452-E90F-B722-6EA4-D789B65C26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0845" y="410209"/>
            <a:ext cx="4861483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4AB9951-94E9-8171-D4C2-C2F389772F37}"/>
              </a:ext>
            </a:extLst>
          </p:cNvPr>
          <p:cNvSpPr txBox="1"/>
          <p:nvPr/>
        </p:nvSpPr>
        <p:spPr>
          <a:xfrm>
            <a:off x="2343807" y="576552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7CB665-3BA0-7B47-2F83-13785C653FAC}"/>
              </a:ext>
            </a:extLst>
          </p:cNvPr>
          <p:cNvSpPr txBox="1"/>
          <p:nvPr/>
        </p:nvSpPr>
        <p:spPr>
          <a:xfrm>
            <a:off x="336332" y="1138639"/>
            <a:ext cx="644300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19487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5289D2-F461-3D1C-E6EE-72DD1BBE70A2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0858CE-7397-5C64-8036-9C8EC8FD5D12}"/>
              </a:ext>
            </a:extLst>
          </p:cNvPr>
          <p:cNvSpPr/>
          <p:nvPr/>
        </p:nvSpPr>
        <p:spPr>
          <a:xfrm>
            <a:off x="97278" y="3569110"/>
            <a:ext cx="11994204" cy="32013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B4312B-3622-46A9-6880-21B38512D5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3177"/>
          <a:stretch/>
        </p:blipFill>
        <p:spPr>
          <a:xfrm>
            <a:off x="97277" y="1481173"/>
            <a:ext cx="12192000" cy="38956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9B9E7-2190-4D52-D923-DD936E9EE736}"/>
              </a:ext>
            </a:extLst>
          </p:cNvPr>
          <p:cNvSpPr txBox="1"/>
          <p:nvPr/>
        </p:nvSpPr>
        <p:spPr>
          <a:xfrm>
            <a:off x="3878233" y="208690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822C8-C60F-65E0-FF2B-4C0358539FE8}"/>
              </a:ext>
            </a:extLst>
          </p:cNvPr>
          <p:cNvSpPr txBox="1"/>
          <p:nvPr/>
        </p:nvSpPr>
        <p:spPr>
          <a:xfrm>
            <a:off x="346841" y="770777"/>
            <a:ext cx="1122504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2282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860C79-D80E-B855-5E9D-850DEB4F32F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58A4E4-FBF5-E197-1564-0B44F3536A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5184" y="0"/>
            <a:ext cx="484681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C29D6-8C9F-E289-12BF-A2446CEEBBB6}"/>
              </a:ext>
            </a:extLst>
          </p:cNvPr>
          <p:cNvSpPr txBox="1"/>
          <p:nvPr/>
        </p:nvSpPr>
        <p:spPr>
          <a:xfrm>
            <a:off x="2507201" y="786759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327651-4922-4BD8-F163-E6A3EDCBFED6}"/>
              </a:ext>
            </a:extLst>
          </p:cNvPr>
          <p:cNvSpPr txBox="1"/>
          <p:nvPr/>
        </p:nvSpPr>
        <p:spPr>
          <a:xfrm>
            <a:off x="499726" y="1348846"/>
            <a:ext cx="644300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87813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B57FDB7-B166-A7A6-039F-009B52C3FF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36711A-9E71-457D-0B13-700294B5C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0634" y="2161903"/>
            <a:ext cx="9688749" cy="3924151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endParaRPr lang="fa-IR" altLang="en-US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  <a:p>
            <a:pPr algn="ctr" rtl="1">
              <a:lnSpc>
                <a:spcPct val="200000"/>
              </a:lnSpc>
              <a:spcBef>
                <a:spcPct val="0"/>
              </a:spcBef>
              <a:buNone/>
            </a:pPr>
            <a:r>
              <a:rPr lang="fa-IR" altLang="en-US" sz="40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قالب پاورپوینت محرم ، تاسوعا ، عاشورا</a:t>
            </a:r>
          </a:p>
          <a:p>
            <a:pPr algn="ctr" rtl="1">
              <a:lnSpc>
                <a:spcPct val="200000"/>
              </a:lnSpc>
              <a:spcBef>
                <a:spcPct val="0"/>
              </a:spcBef>
              <a:buNone/>
            </a:pPr>
            <a:r>
              <a:rPr lang="fa-IR" altLang="en-US" sz="28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استاد راهنما: </a:t>
            </a:r>
            <a:r>
              <a:rPr lang="fa-IR" altLang="en-US" sz="44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...........                                                                                                                                                                                      </a:t>
            </a:r>
            <a:r>
              <a:rPr lang="fa-IR" altLang="en-US" sz="28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پژوهشگــــران: </a:t>
            </a:r>
            <a:r>
              <a:rPr lang="fa-IR" altLang="en-US" sz="44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...........</a:t>
            </a:r>
          </a:p>
          <a:p>
            <a:pPr algn="ctr" rtl="1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a-IR" altLang="en-US" sz="24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سال تحصیلی: .......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A10A24-FEAC-C0A8-7017-FD3EF2100CED}"/>
              </a:ext>
            </a:extLst>
          </p:cNvPr>
          <p:cNvSpPr/>
          <p:nvPr/>
        </p:nvSpPr>
        <p:spPr>
          <a:xfrm>
            <a:off x="97277" y="77821"/>
            <a:ext cx="11994204" cy="669263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56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A03EFF0-18BE-654C-22BD-B63E7FE81D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341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F80C4D-9E9A-FF74-55AA-ED6516F465D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F1534B-D2DF-94E1-E4B0-3287AC7C30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226" y="361335"/>
            <a:ext cx="5501148" cy="61353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962F42-EA4E-F65B-85FD-82F84DC54A0D}"/>
              </a:ext>
            </a:extLst>
          </p:cNvPr>
          <p:cNvSpPr txBox="1"/>
          <p:nvPr/>
        </p:nvSpPr>
        <p:spPr>
          <a:xfrm>
            <a:off x="7157544" y="860332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0CE62C-576F-61D5-4685-2A091A068D17}"/>
              </a:ext>
            </a:extLst>
          </p:cNvPr>
          <p:cNvSpPr txBox="1"/>
          <p:nvPr/>
        </p:nvSpPr>
        <p:spPr>
          <a:xfrm>
            <a:off x="5150069" y="1422419"/>
            <a:ext cx="644300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2325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F80C4D-9E9A-FF74-55AA-ED6516F465D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B5BCCC-1D16-A5D0-EB4B-BCD809898C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1768" y="619432"/>
            <a:ext cx="2743200" cy="56191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EC6A86-A544-E224-BB31-CF5F35FF0DC1}"/>
              </a:ext>
            </a:extLst>
          </p:cNvPr>
          <p:cNvSpPr txBox="1"/>
          <p:nvPr/>
        </p:nvSpPr>
        <p:spPr>
          <a:xfrm>
            <a:off x="4251186" y="376855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654C19-42F0-0B0A-3DEC-AD8443BD08F1}"/>
              </a:ext>
            </a:extLst>
          </p:cNvPr>
          <p:cNvSpPr txBox="1"/>
          <p:nvPr/>
        </p:nvSpPr>
        <p:spPr>
          <a:xfrm>
            <a:off x="304801" y="938942"/>
            <a:ext cx="838192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8319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185F98-0A2A-BD8D-8673-5AC5AD8C8308}"/>
              </a:ext>
            </a:extLst>
          </p:cNvPr>
          <p:cNvSpPr/>
          <p:nvPr/>
        </p:nvSpPr>
        <p:spPr>
          <a:xfrm>
            <a:off x="98898" y="103240"/>
            <a:ext cx="11994204" cy="12103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6C7F28-3A17-2546-04A4-153694E5316B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F32490-71C7-D50B-1599-887318C47B59}"/>
              </a:ext>
            </a:extLst>
          </p:cNvPr>
          <p:cNvSpPr txBox="1"/>
          <p:nvPr/>
        </p:nvSpPr>
        <p:spPr>
          <a:xfrm>
            <a:off x="1117729" y="151351"/>
            <a:ext cx="10016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7200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4280F-21D3-1761-940A-6F22ED5F6888}"/>
              </a:ext>
            </a:extLst>
          </p:cNvPr>
          <p:cNvSpPr txBox="1"/>
          <p:nvPr/>
        </p:nvSpPr>
        <p:spPr>
          <a:xfrm>
            <a:off x="283779" y="1180680"/>
            <a:ext cx="11524515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47343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CA0BAA0-0DFA-E2F7-9901-BC81BF8476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6A5FDF-7E17-6FAA-E35B-B6DF6AFF04A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132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2BB726-A190-01B9-0791-6AEE4F8C893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72395B-6669-E5E2-B27C-843BB34B4CDB}"/>
              </a:ext>
            </a:extLst>
          </p:cNvPr>
          <p:cNvGrpSpPr/>
          <p:nvPr/>
        </p:nvGrpSpPr>
        <p:grpSpPr>
          <a:xfrm>
            <a:off x="211425" y="3429000"/>
            <a:ext cx="6395853" cy="3341451"/>
            <a:chOff x="211425" y="3429000"/>
            <a:chExt cx="6395853" cy="334145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F02F8D8-5A2E-A9CD-2588-7AE632625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1425" y="3584160"/>
              <a:ext cx="6012396" cy="3186291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0D7D449-7610-70F2-9E18-31919EA07EDF}"/>
                </a:ext>
              </a:extLst>
            </p:cNvPr>
            <p:cNvSpPr/>
            <p:nvPr/>
          </p:nvSpPr>
          <p:spPr>
            <a:xfrm>
              <a:off x="5073445" y="3429000"/>
              <a:ext cx="1533833" cy="15338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E48D6A7-052F-ACC2-DF42-CC2F10DCACE0}"/>
              </a:ext>
            </a:extLst>
          </p:cNvPr>
          <p:cNvSpPr txBox="1"/>
          <p:nvPr/>
        </p:nvSpPr>
        <p:spPr>
          <a:xfrm>
            <a:off x="7378261" y="460939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6709D-71D1-F39D-3CE7-D5593B245A26}"/>
              </a:ext>
            </a:extLst>
          </p:cNvPr>
          <p:cNvSpPr txBox="1"/>
          <p:nvPr/>
        </p:nvSpPr>
        <p:spPr>
          <a:xfrm>
            <a:off x="432142" y="1023026"/>
            <a:ext cx="1138165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26502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4C54C6-AD67-D20D-41EF-8E4CC7C65A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9325" y="132735"/>
            <a:ext cx="51435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7782C6B-D05E-02C4-BB2B-83163FA3F9AB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CF531E-44F4-E4E9-3454-9F47C6679BA6}"/>
              </a:ext>
            </a:extLst>
          </p:cNvPr>
          <p:cNvSpPr txBox="1"/>
          <p:nvPr/>
        </p:nvSpPr>
        <p:spPr>
          <a:xfrm>
            <a:off x="7157544" y="860332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95393-C530-3234-C127-99D230119F08}"/>
              </a:ext>
            </a:extLst>
          </p:cNvPr>
          <p:cNvSpPr txBox="1"/>
          <p:nvPr/>
        </p:nvSpPr>
        <p:spPr>
          <a:xfrm>
            <a:off x="5150069" y="1422419"/>
            <a:ext cx="644300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45357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185F98-0A2A-BD8D-8673-5AC5AD8C8308}"/>
              </a:ext>
            </a:extLst>
          </p:cNvPr>
          <p:cNvSpPr/>
          <p:nvPr/>
        </p:nvSpPr>
        <p:spPr>
          <a:xfrm>
            <a:off x="97277" y="1135626"/>
            <a:ext cx="11994204" cy="5634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6C7F28-3A17-2546-04A4-153694E5316B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62B19-3800-DBF8-8CD3-86B90FC88C3D}"/>
              </a:ext>
            </a:extLst>
          </p:cNvPr>
          <p:cNvSpPr txBox="1"/>
          <p:nvPr/>
        </p:nvSpPr>
        <p:spPr>
          <a:xfrm>
            <a:off x="1117729" y="77780"/>
            <a:ext cx="100163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60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E0A7-FF77-515E-D6BD-4B26C49FFDFD}"/>
              </a:ext>
            </a:extLst>
          </p:cNvPr>
          <p:cNvSpPr txBox="1"/>
          <p:nvPr/>
        </p:nvSpPr>
        <p:spPr>
          <a:xfrm>
            <a:off x="283779" y="1306803"/>
            <a:ext cx="11687504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738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9F55F8-69AE-42FD-4A22-CE3FBBD984EF}"/>
              </a:ext>
            </a:extLst>
          </p:cNvPr>
          <p:cNvSpPr/>
          <p:nvPr/>
        </p:nvSpPr>
        <p:spPr>
          <a:xfrm>
            <a:off x="348001" y="363375"/>
            <a:ext cx="8397794" cy="613125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5BBFEB-3893-831D-0B7F-7A2F749D3E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4528" y="224627"/>
            <a:ext cx="5504235" cy="65006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138A31-7DF2-2AC2-5B36-C0E9F5C39419}"/>
              </a:ext>
            </a:extLst>
          </p:cNvPr>
          <p:cNvSpPr txBox="1"/>
          <p:nvPr/>
        </p:nvSpPr>
        <p:spPr>
          <a:xfrm>
            <a:off x="1860330" y="954925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FD1104-D50F-4005-9DE8-3529164313F0}"/>
              </a:ext>
            </a:extLst>
          </p:cNvPr>
          <p:cNvSpPr txBox="1"/>
          <p:nvPr/>
        </p:nvSpPr>
        <p:spPr>
          <a:xfrm>
            <a:off x="483476" y="1517012"/>
            <a:ext cx="581238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08901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6A1181-4EEA-E4D3-FBD5-FA489B0DC0F2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93F4AF-B2B8-1CC5-1287-CD01FF7C8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962" y="98360"/>
            <a:ext cx="9436771" cy="667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77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5C409A-4AE3-9451-F1B1-EAD4760B0D75}"/>
              </a:ext>
            </a:extLst>
          </p:cNvPr>
          <p:cNvSpPr/>
          <p:nvPr/>
        </p:nvSpPr>
        <p:spPr>
          <a:xfrm>
            <a:off x="97277" y="77821"/>
            <a:ext cx="11994204" cy="669263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9C94DC-50FF-E195-E5B5-33404D993689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1F9597-BC9F-B1E8-942D-89843469F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35" y="285248"/>
            <a:ext cx="6463722" cy="63230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0077B6-8534-F957-033B-93973424ABE3}"/>
              </a:ext>
            </a:extLst>
          </p:cNvPr>
          <p:cNvSpPr txBox="1"/>
          <p:nvPr/>
        </p:nvSpPr>
        <p:spPr>
          <a:xfrm>
            <a:off x="7136293" y="450427"/>
            <a:ext cx="4724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D16693-7BBE-3720-1687-28A68824016A}"/>
              </a:ext>
            </a:extLst>
          </p:cNvPr>
          <p:cNvSpPr txBox="1"/>
          <p:nvPr/>
        </p:nvSpPr>
        <p:spPr>
          <a:xfrm>
            <a:off x="6763115" y="1267704"/>
            <a:ext cx="514542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446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198C46-3B61-35D2-8B04-8B7BD5403B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564"/>
          <a:stretch/>
        </p:blipFill>
        <p:spPr>
          <a:xfrm>
            <a:off x="3906127" y="113503"/>
            <a:ext cx="8185354" cy="66569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27689B-EA68-FC70-5C23-7B6EE9E101B0}"/>
              </a:ext>
            </a:extLst>
          </p:cNvPr>
          <p:cNvSpPr/>
          <p:nvPr/>
        </p:nvSpPr>
        <p:spPr>
          <a:xfrm>
            <a:off x="100519" y="113503"/>
            <a:ext cx="5371133" cy="6656948"/>
          </a:xfrm>
          <a:prstGeom prst="rect">
            <a:avLst/>
          </a:prstGeom>
          <a:solidFill>
            <a:srgbClr val="D300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C88C84-F3E9-77EB-1DFA-F0A5455C1624}"/>
              </a:ext>
            </a:extLst>
          </p:cNvPr>
          <p:cNvSpPr txBox="1"/>
          <p:nvPr/>
        </p:nvSpPr>
        <p:spPr>
          <a:xfrm>
            <a:off x="3175446" y="513491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chemeClr val="bg1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chemeClr val="bg1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C74BC2-6AF6-9637-A399-641D5515EC0D}"/>
              </a:ext>
            </a:extLst>
          </p:cNvPr>
          <p:cNvSpPr txBox="1"/>
          <p:nvPr/>
        </p:nvSpPr>
        <p:spPr>
          <a:xfrm>
            <a:off x="357352" y="1159822"/>
            <a:ext cx="7159188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7A8687-3998-F7CB-86A6-CF98ABC4D5A2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066263-A535-1262-3098-7616EFCBDC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630" y="212188"/>
            <a:ext cx="5161280" cy="65582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A446F2-5E5B-18D8-5AC0-1A3644895076}"/>
              </a:ext>
            </a:extLst>
          </p:cNvPr>
          <p:cNvSpPr txBox="1"/>
          <p:nvPr/>
        </p:nvSpPr>
        <p:spPr>
          <a:xfrm>
            <a:off x="7405385" y="397877"/>
            <a:ext cx="443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556B46-2518-E788-0BE2-CCDF88B3FD1E}"/>
              </a:ext>
            </a:extLst>
          </p:cNvPr>
          <p:cNvSpPr txBox="1"/>
          <p:nvPr/>
        </p:nvSpPr>
        <p:spPr>
          <a:xfrm>
            <a:off x="5959366" y="959964"/>
            <a:ext cx="588155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4479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941458B-7EFF-CA5A-D3C3-DC081D9FE3CA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ED2D3D-B4F5-771D-6344-C3C353E682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81" y="3052916"/>
            <a:ext cx="10951195" cy="37175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1A56A3-D086-F724-C82A-7ACFCACD3F02}"/>
              </a:ext>
            </a:extLst>
          </p:cNvPr>
          <p:cNvSpPr txBox="1"/>
          <p:nvPr/>
        </p:nvSpPr>
        <p:spPr>
          <a:xfrm>
            <a:off x="97277" y="313633"/>
            <a:ext cx="11994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2D5572-9688-1B8D-C7EA-474AB9E8EFE7}"/>
              </a:ext>
            </a:extLst>
          </p:cNvPr>
          <p:cNvSpPr txBox="1"/>
          <p:nvPr/>
        </p:nvSpPr>
        <p:spPr>
          <a:xfrm>
            <a:off x="97277" y="959964"/>
            <a:ext cx="11994204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87405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D94C397-CD47-1024-01F9-1112A72897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9C5450-4F61-4570-8011-908686BCF734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16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A81A9F-9CFD-E0BB-72F7-87495E5AAE1C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399CF-8B84-B0E2-F76E-D46B78232E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979437" y="-974624"/>
            <a:ext cx="6229885" cy="880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07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82963C-EF2D-5786-1415-3EB2B658D7A5}"/>
              </a:ext>
            </a:extLst>
          </p:cNvPr>
          <p:cNvSpPr/>
          <p:nvPr/>
        </p:nvSpPr>
        <p:spPr>
          <a:xfrm>
            <a:off x="97277" y="2057400"/>
            <a:ext cx="9444929" cy="2743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10000"/>
              </a:gs>
              <a:gs pos="83000">
                <a:srgbClr val="F10000"/>
              </a:gs>
              <a:gs pos="100000">
                <a:srgbClr val="F1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6AB736-74A7-1C04-E7C1-D74860F32487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35A469-49B4-C296-467A-EA541984D1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347" y="604684"/>
            <a:ext cx="7477717" cy="52872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F18FF-F273-830F-37CB-02C115388B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2206" y="604684"/>
            <a:ext cx="3738858" cy="52872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08BB2F-25BB-E206-4796-F4F6057AA1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8503" y="4800600"/>
            <a:ext cx="2492478" cy="109138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315B610-4D97-BEE2-ED47-683C29BA4B10}"/>
              </a:ext>
            </a:extLst>
          </p:cNvPr>
          <p:cNvSpPr txBox="1"/>
          <p:nvPr/>
        </p:nvSpPr>
        <p:spPr>
          <a:xfrm>
            <a:off x="640375" y="2274838"/>
            <a:ext cx="60487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اصلی اسلاید را وارد کنید</a:t>
            </a:r>
            <a:endParaRPr lang="en-US" sz="7200" dirty="0"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099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5289D2-F461-3D1C-E6EE-72DD1BBE70A2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0858CE-7397-5C64-8036-9C8EC8FD5D12}"/>
              </a:ext>
            </a:extLst>
          </p:cNvPr>
          <p:cNvSpPr/>
          <p:nvPr/>
        </p:nvSpPr>
        <p:spPr>
          <a:xfrm>
            <a:off x="9232490" y="87549"/>
            <a:ext cx="2858991" cy="66829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3C0973-5C61-4B4F-DA26-6927FD09FD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7120" y="87550"/>
            <a:ext cx="7137725" cy="66926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A6DA0A-19CC-D048-64CD-3532E325D1DF}"/>
              </a:ext>
            </a:extLst>
          </p:cNvPr>
          <p:cNvSpPr txBox="1"/>
          <p:nvPr/>
        </p:nvSpPr>
        <p:spPr>
          <a:xfrm>
            <a:off x="2480441" y="292772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1A2380-1BFB-4685-9B7C-69D60B787085}"/>
              </a:ext>
            </a:extLst>
          </p:cNvPr>
          <p:cNvSpPr txBox="1"/>
          <p:nvPr/>
        </p:nvSpPr>
        <p:spPr>
          <a:xfrm>
            <a:off x="304800" y="686696"/>
            <a:ext cx="6516735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13445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185F98-0A2A-BD8D-8673-5AC5AD8C8308}"/>
              </a:ext>
            </a:extLst>
          </p:cNvPr>
          <p:cNvSpPr/>
          <p:nvPr/>
        </p:nvSpPr>
        <p:spPr>
          <a:xfrm>
            <a:off x="97277" y="77822"/>
            <a:ext cx="11994204" cy="66926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6C7F28-3A17-2546-04A4-153694E5316B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2EECAA-DB1B-CAFF-6CC8-4EE42D76A5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93" y="353961"/>
            <a:ext cx="11856613" cy="619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53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9E08B6-7FFD-9B83-3586-6F402F7DD9D9}"/>
              </a:ext>
            </a:extLst>
          </p:cNvPr>
          <p:cNvSpPr/>
          <p:nvPr/>
        </p:nvSpPr>
        <p:spPr>
          <a:xfrm>
            <a:off x="100519" y="113503"/>
            <a:ext cx="11978410" cy="6656948"/>
          </a:xfrm>
          <a:prstGeom prst="rect">
            <a:avLst/>
          </a:prstGeom>
          <a:noFill/>
          <a:ln>
            <a:solidFill>
              <a:srgbClr val="D300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715972-D769-9E63-D45B-83BA49260F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519" y="134118"/>
            <a:ext cx="4675239" cy="65897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17B162-4E3E-3BA4-D2A3-5250E7EF3EB2}"/>
              </a:ext>
            </a:extLst>
          </p:cNvPr>
          <p:cNvSpPr txBox="1"/>
          <p:nvPr/>
        </p:nvSpPr>
        <p:spPr>
          <a:xfrm>
            <a:off x="7514896" y="313793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69A5F-BC68-2FDC-BC27-A338E8E83169}"/>
              </a:ext>
            </a:extLst>
          </p:cNvPr>
          <p:cNvSpPr txBox="1"/>
          <p:nvPr/>
        </p:nvSpPr>
        <p:spPr>
          <a:xfrm>
            <a:off x="5339255" y="707717"/>
            <a:ext cx="6516735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26180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5289D2-F461-3D1C-E6EE-72DD1BBE70A2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0858CE-7397-5C64-8036-9C8EC8FD5D12}"/>
              </a:ext>
            </a:extLst>
          </p:cNvPr>
          <p:cNvSpPr/>
          <p:nvPr/>
        </p:nvSpPr>
        <p:spPr>
          <a:xfrm>
            <a:off x="97278" y="4572000"/>
            <a:ext cx="11994204" cy="2198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4CFCA0-8FAA-D252-385B-CC09FDDD39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00245">
            <a:off x="-2177053" y="252001"/>
            <a:ext cx="8472795" cy="63539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4C6BBB-B5EB-1BFC-B575-70758D9A28CD}"/>
              </a:ext>
            </a:extLst>
          </p:cNvPr>
          <p:cNvSpPr txBox="1"/>
          <p:nvPr/>
        </p:nvSpPr>
        <p:spPr>
          <a:xfrm>
            <a:off x="5026537" y="5209560"/>
            <a:ext cx="6597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54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7240A1-4502-2F6B-FF92-2F0D324AB0A0}"/>
              </a:ext>
            </a:extLst>
          </p:cNvPr>
          <p:cNvSpPr txBox="1"/>
          <p:nvPr/>
        </p:nvSpPr>
        <p:spPr>
          <a:xfrm>
            <a:off x="5289296" y="521429"/>
            <a:ext cx="6516735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8408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AD4357-EE3B-56BE-54E3-163F63686DED}"/>
              </a:ext>
            </a:extLst>
          </p:cNvPr>
          <p:cNvSpPr/>
          <p:nvPr/>
        </p:nvSpPr>
        <p:spPr>
          <a:xfrm>
            <a:off x="97277" y="87549"/>
            <a:ext cx="11994204" cy="66926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1A4F76-CC0C-DD75-8691-62988B3C5F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9469" y="2180245"/>
            <a:ext cx="4258961" cy="45902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11E396-479E-A509-76CD-1E427066EC16}"/>
              </a:ext>
            </a:extLst>
          </p:cNvPr>
          <p:cNvSpPr txBox="1"/>
          <p:nvPr/>
        </p:nvSpPr>
        <p:spPr>
          <a:xfrm>
            <a:off x="2923199" y="576552"/>
            <a:ext cx="434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10000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در این قسمت عنوان اسلاید را وارد کنید</a:t>
            </a:r>
            <a:endParaRPr lang="en-US" sz="3600" dirty="0">
              <a:solidFill>
                <a:srgbClr val="F10000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0CB893-2D07-5C27-89C6-CD318AF73049}"/>
              </a:ext>
            </a:extLst>
          </p:cNvPr>
          <p:cNvSpPr txBox="1"/>
          <p:nvPr/>
        </p:nvSpPr>
        <p:spPr>
          <a:xfrm>
            <a:off x="336332" y="1138639"/>
            <a:ext cx="6927962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89719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2676</Words>
  <Application>Microsoft Office PowerPoint</Application>
  <PresentationFormat>Widescreen</PresentationFormat>
  <Paragraphs>53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Adobe Arabic SHIN</vt:lpstr>
      <vt:lpstr>Arial</vt:lpstr>
      <vt:lpstr>Calibri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13</cp:revision>
  <dcterms:created xsi:type="dcterms:W3CDTF">2023-07-08T08:07:31Z</dcterms:created>
  <dcterms:modified xsi:type="dcterms:W3CDTF">2023-07-08T12:56:33Z</dcterms:modified>
</cp:coreProperties>
</file>